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58" r:id="rId5"/>
    <p:sldId id="259" r:id="rId6"/>
    <p:sldId id="260" r:id="rId7"/>
    <p:sldId id="262" r:id="rId8"/>
    <p:sldId id="261"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5220" y="5223510"/>
            <a:ext cx="9099550" cy="836930"/>
          </a:xfrm>
        </p:spPr>
        <p:txBody>
          <a:bodyPr/>
          <a:lstStyle/>
          <a:p>
            <a:r>
              <a:rPr lang="en-US" altLang="zh-CN"/>
              <a:t>Active Directory And Its Security Testing</a:t>
            </a:r>
            <a:endParaRPr lang="en-US" altLang="zh-CN"/>
          </a:p>
        </p:txBody>
      </p:sp>
      <p:grpSp>
        <p:nvGrpSpPr>
          <p:cNvPr id="198" name="Google Shape;198;p29"/>
          <p:cNvGrpSpPr/>
          <p:nvPr/>
        </p:nvGrpSpPr>
        <p:grpSpPr>
          <a:xfrm>
            <a:off x="3706495" y="1304925"/>
            <a:ext cx="3937635" cy="3469005"/>
            <a:chOff x="4879002" y="912210"/>
            <a:chExt cx="3937891" cy="3411025"/>
          </a:xfrm>
        </p:grpSpPr>
        <p:sp>
          <p:nvSpPr>
            <p:cNvPr id="199" name="Google Shape;199;p29"/>
            <p:cNvSpPr/>
            <p:nvPr/>
          </p:nvSpPr>
          <p:spPr>
            <a:xfrm>
              <a:off x="5452246" y="1252165"/>
              <a:ext cx="80526" cy="29279"/>
            </a:xfrm>
            <a:custGeom>
              <a:avLst/>
              <a:gdLst/>
              <a:ahLst/>
              <a:cxnLst/>
              <a:rect l="l" t="t" r="r" b="b"/>
              <a:pathLst>
                <a:path w="127119" h="46225" extrusionOk="0">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0" name="Google Shape;200;p29"/>
            <p:cNvSpPr/>
            <p:nvPr/>
          </p:nvSpPr>
          <p:spPr>
            <a:xfrm>
              <a:off x="7394541" y="1987380"/>
              <a:ext cx="208006" cy="1422423"/>
            </a:xfrm>
            <a:custGeom>
              <a:avLst/>
              <a:gdLst/>
              <a:ahLst/>
              <a:cxnLst/>
              <a:rect l="l" t="t" r="r" b="b"/>
              <a:pathLst>
                <a:path w="328360" h="2245687" extrusionOk="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1" name="Google Shape;201;p29"/>
            <p:cNvSpPr/>
            <p:nvPr/>
          </p:nvSpPr>
          <p:spPr>
            <a:xfrm>
              <a:off x="7394541" y="2629134"/>
              <a:ext cx="135196" cy="779543"/>
            </a:xfrm>
            <a:custGeom>
              <a:avLst/>
              <a:gdLst/>
              <a:ahLst/>
              <a:cxnLst/>
              <a:rect l="l" t="t" r="r" b="b"/>
              <a:pathLst>
                <a:path w="213422" h="1230724" extrusionOk="0">
                  <a:moveTo>
                    <a:pt x="142362" y="0"/>
                  </a:moveTo>
                  <a:lnTo>
                    <a:pt x="0" y="1230723"/>
                  </a:lnTo>
                  <a:lnTo>
                    <a:pt x="78562" y="1230723"/>
                  </a:lnTo>
                  <a:lnTo>
                    <a:pt x="213422" y="35449"/>
                  </a:lnTo>
                  <a:lnTo>
                    <a:pt x="142362"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02" name="Google Shape;202;p29"/>
            <p:cNvGrpSpPr/>
            <p:nvPr/>
          </p:nvGrpSpPr>
          <p:grpSpPr>
            <a:xfrm>
              <a:off x="6694090" y="1346792"/>
              <a:ext cx="876827" cy="655685"/>
              <a:chOff x="13206793" y="306708"/>
              <a:chExt cx="1258336" cy="941072"/>
            </a:xfrm>
          </p:grpSpPr>
          <p:sp>
            <p:nvSpPr>
              <p:cNvPr id="203" name="Google Shape;203;p29"/>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4" name="Google Shape;204;p29"/>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5" name="Google Shape;205;p29"/>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6" name="Google Shape;206;p29"/>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7" name="Google Shape;207;p29"/>
            <p:cNvGrpSpPr/>
            <p:nvPr/>
          </p:nvGrpSpPr>
          <p:grpSpPr>
            <a:xfrm>
              <a:off x="7777283" y="2401992"/>
              <a:ext cx="514258" cy="380498"/>
              <a:chOff x="14761284" y="1821185"/>
              <a:chExt cx="738013" cy="546111"/>
            </a:xfrm>
          </p:grpSpPr>
          <p:sp>
            <p:nvSpPr>
              <p:cNvPr id="208" name="Google Shape;208;p29"/>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 name="Google Shape;209;p29"/>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 name="Google Shape;210;p29"/>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 name="Google Shape;211;p29"/>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12" name="Google Shape;212;p29"/>
            <p:cNvGrpSpPr/>
            <p:nvPr/>
          </p:nvGrpSpPr>
          <p:grpSpPr>
            <a:xfrm>
              <a:off x="8203505" y="2869368"/>
              <a:ext cx="437190" cy="389715"/>
              <a:chOff x="15372958" y="2491987"/>
              <a:chExt cx="627412" cy="559339"/>
            </a:xfrm>
          </p:grpSpPr>
          <p:sp>
            <p:nvSpPr>
              <p:cNvPr id="213" name="Google Shape;213;p29"/>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 name="Google Shape;214;p29"/>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 name="Google Shape;215;p29"/>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 name="Google Shape;216;p29"/>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17" name="Google Shape;217;p29"/>
            <p:cNvGrpSpPr/>
            <p:nvPr/>
          </p:nvGrpSpPr>
          <p:grpSpPr>
            <a:xfrm>
              <a:off x="8395820" y="2613341"/>
              <a:ext cx="403526" cy="489121"/>
              <a:chOff x="15648948" y="2124524"/>
              <a:chExt cx="579101" cy="702011"/>
            </a:xfrm>
          </p:grpSpPr>
          <p:sp>
            <p:nvSpPr>
              <p:cNvPr id="218" name="Google Shape;218;p29"/>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 name="Google Shape;219;p29"/>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0" name="Google Shape;220;p29"/>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1" name="Google Shape;221;p29"/>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2" name="Google Shape;222;p29"/>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3" name="Google Shape;223;p29"/>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24" name="Google Shape;224;p29"/>
            <p:cNvGrpSpPr/>
            <p:nvPr/>
          </p:nvGrpSpPr>
          <p:grpSpPr>
            <a:xfrm>
              <a:off x="7695088" y="2945907"/>
              <a:ext cx="384094" cy="445432"/>
              <a:chOff x="14643327" y="2601839"/>
              <a:chExt cx="551214" cy="639307"/>
            </a:xfrm>
          </p:grpSpPr>
          <p:sp>
            <p:nvSpPr>
              <p:cNvPr id="225" name="Google Shape;225;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 name="Google Shape;226;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7" name="Google Shape;227;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8" name="Google Shape;228;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9" name="Google Shape;229;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0" name="Google Shape;230;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1" name="Google Shape;231;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32" name="Google Shape;232;p29"/>
            <p:cNvSpPr/>
            <p:nvPr/>
          </p:nvSpPr>
          <p:spPr>
            <a:xfrm>
              <a:off x="7964445" y="1040291"/>
              <a:ext cx="213227" cy="620029"/>
            </a:xfrm>
            <a:custGeom>
              <a:avLst/>
              <a:gdLst/>
              <a:ahLst/>
              <a:cxnLst/>
              <a:rect l="l" t="t" r="r" b="b"/>
              <a:pathLst>
                <a:path w="337193" h="980603" extrusionOk="0">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3" name="Google Shape;233;p29"/>
            <p:cNvSpPr/>
            <p:nvPr/>
          </p:nvSpPr>
          <p:spPr>
            <a:xfrm>
              <a:off x="8145182" y="1040280"/>
              <a:ext cx="242402" cy="620039"/>
            </a:xfrm>
            <a:custGeom>
              <a:avLst/>
              <a:gdLst/>
              <a:ahLst/>
              <a:cxnLst/>
              <a:rect l="l" t="t" r="r" b="b"/>
              <a:pathLst>
                <a:path w="383329" h="980619" extrusionOk="0">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34" name="Google Shape;234;p29"/>
            <p:cNvGrpSpPr/>
            <p:nvPr/>
          </p:nvGrpSpPr>
          <p:grpSpPr>
            <a:xfrm>
              <a:off x="7655176" y="1031046"/>
              <a:ext cx="358719" cy="655079"/>
              <a:chOff x="14586050" y="-146466"/>
              <a:chExt cx="514798" cy="940203"/>
            </a:xfrm>
          </p:grpSpPr>
          <p:sp>
            <p:nvSpPr>
              <p:cNvPr id="235" name="Google Shape;235;p29"/>
              <p:cNvSpPr/>
              <p:nvPr/>
            </p:nvSpPr>
            <p:spPr>
              <a:xfrm>
                <a:off x="14870312" y="-146466"/>
                <a:ext cx="172417" cy="38375"/>
              </a:xfrm>
              <a:custGeom>
                <a:avLst/>
                <a:gdLst/>
                <a:ahLst/>
                <a:cxnLst/>
                <a:rect l="l" t="t" r="r" b="b"/>
                <a:pathLst>
                  <a:path w="189991" h="42287" extrusionOk="0">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6" name="Google Shape;236;p29"/>
              <p:cNvSpPr/>
              <p:nvPr/>
            </p:nvSpPr>
            <p:spPr>
              <a:xfrm>
                <a:off x="14586050" y="-146435"/>
                <a:ext cx="361230" cy="940172"/>
              </a:xfrm>
              <a:custGeom>
                <a:avLst/>
                <a:gdLst/>
                <a:ahLst/>
                <a:cxnLst/>
                <a:rect l="l" t="t" r="r" b="b"/>
                <a:pathLst>
                  <a:path w="398050" h="1036002" extrusionOk="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7" name="Google Shape;237;p29"/>
              <p:cNvSpPr/>
              <p:nvPr/>
            </p:nvSpPr>
            <p:spPr>
              <a:xfrm>
                <a:off x="14934762" y="744814"/>
                <a:ext cx="166085" cy="33038"/>
              </a:xfrm>
              <a:custGeom>
                <a:avLst/>
                <a:gdLst/>
                <a:ahLst/>
                <a:cxnLst/>
                <a:rect l="l" t="t" r="r" b="b"/>
                <a:pathLst>
                  <a:path w="183014" h="36406" extrusionOk="0">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8" name="Google Shape;238;p29"/>
              <p:cNvSpPr/>
              <p:nvPr/>
            </p:nvSpPr>
            <p:spPr>
              <a:xfrm>
                <a:off x="14686294" y="96861"/>
                <a:ext cx="196499" cy="577857"/>
              </a:xfrm>
              <a:custGeom>
                <a:avLst/>
                <a:gdLst/>
                <a:ahLst/>
                <a:cxnLst/>
                <a:rect l="l" t="t" r="r" b="b"/>
                <a:pathLst>
                  <a:path w="216528" h="636757" extrusionOk="0">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39" name="Google Shape;239;p29"/>
            <p:cNvSpPr/>
            <p:nvPr/>
          </p:nvSpPr>
          <p:spPr>
            <a:xfrm>
              <a:off x="8005275" y="1132414"/>
              <a:ext cx="115221" cy="452350"/>
            </a:xfrm>
            <a:custGeom>
              <a:avLst/>
              <a:gdLst/>
              <a:ahLst/>
              <a:cxnLst/>
              <a:rect l="l" t="t" r="r" b="b"/>
              <a:pathLst>
                <a:path w="182208" h="715411" extrusionOk="0">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0" name="Google Shape;240;p29"/>
            <p:cNvSpPr/>
            <p:nvPr/>
          </p:nvSpPr>
          <p:spPr>
            <a:xfrm>
              <a:off x="8047686" y="947269"/>
              <a:ext cx="395442" cy="637495"/>
            </a:xfrm>
            <a:custGeom>
              <a:avLst/>
              <a:gdLst/>
              <a:ahLst/>
              <a:cxnLst/>
              <a:rect l="l" t="t" r="r" b="b"/>
              <a:pathLst>
                <a:path w="625343" h="1008226" extrusionOk="0">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41" name="Google Shape;241;p29"/>
            <p:cNvGrpSpPr/>
            <p:nvPr/>
          </p:nvGrpSpPr>
          <p:grpSpPr>
            <a:xfrm>
              <a:off x="8731968" y="1533587"/>
              <a:ext cx="84924" cy="74738"/>
              <a:chOff x="16131355" y="574806"/>
              <a:chExt cx="121875" cy="107268"/>
            </a:xfrm>
          </p:grpSpPr>
          <p:sp>
            <p:nvSpPr>
              <p:cNvPr id="242" name="Google Shape;242;p29"/>
              <p:cNvSpPr/>
              <p:nvPr/>
            </p:nvSpPr>
            <p:spPr>
              <a:xfrm>
                <a:off x="16131355" y="574806"/>
                <a:ext cx="90180" cy="67376"/>
              </a:xfrm>
              <a:custGeom>
                <a:avLst/>
                <a:gdLst/>
                <a:ahLst/>
                <a:cxnLst/>
                <a:rect l="l" t="t" r="r" b="b"/>
                <a:pathLst>
                  <a:path w="99372" h="74243" extrusionOk="0">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3" name="Google Shape;243;p29"/>
              <p:cNvSpPr/>
              <p:nvPr/>
            </p:nvSpPr>
            <p:spPr>
              <a:xfrm>
                <a:off x="16131758" y="643585"/>
                <a:ext cx="121472" cy="38489"/>
              </a:xfrm>
              <a:custGeom>
                <a:avLst/>
                <a:gdLst/>
                <a:ahLst/>
                <a:cxnLst/>
                <a:rect l="l" t="t" r="r" b="b"/>
                <a:pathLst>
                  <a:path w="133853" h="42412" extrusionOk="0">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44" name="Google Shape;244;p29"/>
            <p:cNvSpPr/>
            <p:nvPr/>
          </p:nvSpPr>
          <p:spPr>
            <a:xfrm>
              <a:off x="7845094" y="4017938"/>
              <a:ext cx="36533" cy="25002"/>
            </a:xfrm>
            <a:custGeom>
              <a:avLst/>
              <a:gdLst/>
              <a:ahLst/>
              <a:cxnLst/>
              <a:rect l="l" t="t" r="r" b="b"/>
              <a:pathLst>
                <a:path w="57672" h="39472" extrusionOk="0">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45" name="Google Shape;245;p29"/>
            <p:cNvGrpSpPr/>
            <p:nvPr/>
          </p:nvGrpSpPr>
          <p:grpSpPr>
            <a:xfrm>
              <a:off x="7801357" y="3550009"/>
              <a:ext cx="380548" cy="485569"/>
              <a:chOff x="14795834" y="3468878"/>
              <a:chExt cx="546125" cy="696913"/>
            </a:xfrm>
          </p:grpSpPr>
          <p:sp>
            <p:nvSpPr>
              <p:cNvPr id="246" name="Google Shape;246;p29"/>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7" name="Google Shape;247;p29"/>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8" name="Google Shape;248;p29"/>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9" name="Google Shape;249;p29"/>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0" name="Google Shape;250;p29"/>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1" name="Google Shape;251;p29"/>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2" name="Google Shape;252;p29"/>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3" name="Google Shape;253;p29"/>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 name="Google Shape;254;p29"/>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5" name="Google Shape;255;p29"/>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6" name="Google Shape;256;p29"/>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7" name="Google Shape;257;p29"/>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8" name="Google Shape;258;p29"/>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9" name="Google Shape;259;p29"/>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60" name="Google Shape;260;p29"/>
            <p:cNvGrpSpPr/>
            <p:nvPr/>
          </p:nvGrpSpPr>
          <p:grpSpPr>
            <a:xfrm>
              <a:off x="5148028" y="1063393"/>
              <a:ext cx="824828" cy="723482"/>
              <a:chOff x="10988036" y="-100040"/>
              <a:chExt cx="1183711" cy="1038378"/>
            </a:xfrm>
          </p:grpSpPr>
          <p:sp>
            <p:nvSpPr>
              <p:cNvPr id="261" name="Google Shape;261;p29"/>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 name="Google Shape;262;p29"/>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 name="Google Shape;263;p29"/>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 name="Google Shape;264;p29"/>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 name="Google Shape;265;p29"/>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 name="Google Shape;266;p29"/>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 name="Google Shape;267;p29"/>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 name="Google Shape;268;p29"/>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 name="Google Shape;269;p29"/>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 name="Google Shape;270;p29"/>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 name="Google Shape;271;p29"/>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 name="Google Shape;272;p29"/>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 name="Google Shape;273;p29"/>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4" name="Google Shape;274;p29"/>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5" name="Google Shape;275;p29"/>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6" name="Google Shape;276;p29"/>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7" name="Google Shape;277;p29"/>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8" name="Google Shape;278;p29"/>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9" name="Google Shape;279;p29"/>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0" name="Google Shape;280;p29"/>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81" name="Google Shape;281;p29"/>
            <p:cNvGrpSpPr/>
            <p:nvPr/>
          </p:nvGrpSpPr>
          <p:grpSpPr>
            <a:xfrm>
              <a:off x="7399591" y="3476690"/>
              <a:ext cx="400798" cy="218746"/>
              <a:chOff x="8576668" y="3485561"/>
              <a:chExt cx="417585" cy="227932"/>
            </a:xfrm>
          </p:grpSpPr>
          <p:sp>
            <p:nvSpPr>
              <p:cNvPr id="282" name="Google Shape;282;p29"/>
              <p:cNvSpPr/>
              <p:nvPr/>
            </p:nvSpPr>
            <p:spPr>
              <a:xfrm>
                <a:off x="8576668" y="3485561"/>
                <a:ext cx="403731" cy="227932"/>
              </a:xfrm>
              <a:custGeom>
                <a:avLst/>
                <a:gdLst/>
                <a:ahLst/>
                <a:cxnLst/>
                <a:rect l="l" t="t" r="r" b="b"/>
                <a:pathLst>
                  <a:path w="611713" h="345351" extrusionOk="0">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3" name="Google Shape;283;p29"/>
              <p:cNvSpPr/>
              <p:nvPr/>
            </p:nvSpPr>
            <p:spPr>
              <a:xfrm>
                <a:off x="8964067" y="3636571"/>
                <a:ext cx="30185" cy="30184"/>
              </a:xfrm>
              <a:custGeom>
                <a:avLst/>
                <a:gdLst/>
                <a:ahLst/>
                <a:cxnLst/>
                <a:rect l="l" t="t" r="r" b="b"/>
                <a:pathLst>
                  <a:path w="45735" h="45734" extrusionOk="0">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84" name="Google Shape;284;p29"/>
            <p:cNvSpPr/>
            <p:nvPr/>
          </p:nvSpPr>
          <p:spPr>
            <a:xfrm>
              <a:off x="7574971" y="2731450"/>
              <a:ext cx="289604" cy="100610"/>
            </a:xfrm>
            <a:custGeom>
              <a:avLst/>
              <a:gdLst/>
              <a:ahLst/>
              <a:cxnLst/>
              <a:rect l="l" t="t" r="r" b="b"/>
              <a:pathLst>
                <a:path w="457172" h="158840" extrusionOk="0">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5" name="Google Shape;285;p29"/>
            <p:cNvSpPr/>
            <p:nvPr/>
          </p:nvSpPr>
          <p:spPr>
            <a:xfrm>
              <a:off x="7855907" y="2818700"/>
              <a:ext cx="28971" cy="28968"/>
            </a:xfrm>
            <a:custGeom>
              <a:avLst/>
              <a:gdLst/>
              <a:ahLst/>
              <a:cxnLst/>
              <a:rect l="l" t="t" r="r" b="b"/>
              <a:pathLst>
                <a:path w="45734" h="45734" extrusionOk="0">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 name="Google Shape;286;p29"/>
            <p:cNvSpPr/>
            <p:nvPr/>
          </p:nvSpPr>
          <p:spPr>
            <a:xfrm>
              <a:off x="7627277" y="2183633"/>
              <a:ext cx="235265" cy="36905"/>
            </a:xfrm>
            <a:custGeom>
              <a:avLst/>
              <a:gdLst/>
              <a:ahLst/>
              <a:cxnLst/>
              <a:rect l="l" t="t" r="r" b="b"/>
              <a:pathLst>
                <a:path w="371392" h="58265" extrusionOk="0">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 name="Google Shape;287;p29"/>
            <p:cNvSpPr/>
            <p:nvPr/>
          </p:nvSpPr>
          <p:spPr>
            <a:xfrm>
              <a:off x="7857717" y="2173325"/>
              <a:ext cx="28971" cy="28968"/>
            </a:xfrm>
            <a:custGeom>
              <a:avLst/>
              <a:gdLst/>
              <a:ahLst/>
              <a:cxnLst/>
              <a:rect l="l" t="t" r="r" b="b"/>
              <a:pathLst>
                <a:path w="45734" h="45734" extrusionOk="0">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 name="Google Shape;288;p29"/>
            <p:cNvSpPr/>
            <p:nvPr/>
          </p:nvSpPr>
          <p:spPr>
            <a:xfrm>
              <a:off x="7632199" y="1718322"/>
              <a:ext cx="392559" cy="326750"/>
            </a:xfrm>
            <a:custGeom>
              <a:avLst/>
              <a:gdLst/>
              <a:ahLst/>
              <a:cxnLst/>
              <a:rect l="l" t="t" r="r" b="b"/>
              <a:pathLst>
                <a:path w="619698" h="515865" extrusionOk="0">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 name="Google Shape;289;p29"/>
            <p:cNvSpPr/>
            <p:nvPr/>
          </p:nvSpPr>
          <p:spPr>
            <a:xfrm>
              <a:off x="7990866" y="1697140"/>
              <a:ext cx="28971" cy="28968"/>
            </a:xfrm>
            <a:custGeom>
              <a:avLst/>
              <a:gdLst/>
              <a:ahLst/>
              <a:cxnLst/>
              <a:rect l="l" t="t" r="r" b="b"/>
              <a:pathLst>
                <a:path w="45734" h="45734" extrusionOk="0">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 name="Google Shape;290;p29"/>
            <p:cNvSpPr/>
            <p:nvPr/>
          </p:nvSpPr>
          <p:spPr>
            <a:xfrm>
              <a:off x="5672180" y="1714682"/>
              <a:ext cx="322176" cy="395944"/>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29"/>
            <p:cNvSpPr/>
            <p:nvPr/>
          </p:nvSpPr>
          <p:spPr>
            <a:xfrm>
              <a:off x="5652722" y="1692398"/>
              <a:ext cx="28971" cy="28968"/>
            </a:xfrm>
            <a:custGeom>
              <a:avLst/>
              <a:gdLst/>
              <a:ahLst/>
              <a:cxnLst/>
              <a:rect l="l" t="t" r="r" b="b"/>
              <a:pathLst>
                <a:path w="45734" h="45734" extrusionOk="0">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 name="Google Shape;292;p29"/>
            <p:cNvSpPr/>
            <p:nvPr/>
          </p:nvSpPr>
          <p:spPr>
            <a:xfrm>
              <a:off x="6258150" y="1637876"/>
              <a:ext cx="128631" cy="436074"/>
            </a:xfrm>
            <a:custGeom>
              <a:avLst/>
              <a:gdLst/>
              <a:ahLst/>
              <a:cxnLst/>
              <a:rect l="l" t="t" r="r" b="b"/>
              <a:pathLst>
                <a:path w="203058" h="688464" extrusionOk="0">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 name="Google Shape;293;p29"/>
            <p:cNvSpPr/>
            <p:nvPr/>
          </p:nvSpPr>
          <p:spPr>
            <a:xfrm>
              <a:off x="6376099" y="1621330"/>
              <a:ext cx="28972" cy="28968"/>
            </a:xfrm>
            <a:custGeom>
              <a:avLst/>
              <a:gdLst/>
              <a:ahLst/>
              <a:cxnLst/>
              <a:rect l="l" t="t" r="r" b="b"/>
              <a:pathLst>
                <a:path w="45735" h="45734" extrusionOk="0">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94" name="Google Shape;294;p29"/>
            <p:cNvGrpSpPr/>
            <p:nvPr/>
          </p:nvGrpSpPr>
          <p:grpSpPr>
            <a:xfrm>
              <a:off x="6240324" y="1012997"/>
              <a:ext cx="840078" cy="575464"/>
              <a:chOff x="12555593" y="-172372"/>
              <a:chExt cx="1205597" cy="825936"/>
            </a:xfrm>
          </p:grpSpPr>
          <p:sp>
            <p:nvSpPr>
              <p:cNvPr id="295" name="Google Shape;295;p29"/>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 name="Google Shape;296;p29"/>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7" name="Google Shape;297;p29"/>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8" name="Google Shape;298;p29"/>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9" name="Google Shape;299;p29"/>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 name="Google Shape;300;p29"/>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 name="Google Shape;301;p29"/>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 name="Google Shape;302;p29"/>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3" name="Google Shape;303;p29"/>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4" name="Google Shape;304;p29"/>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5" name="Google Shape;305;p29"/>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6" name="Google Shape;306;p29"/>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7" name="Google Shape;307;p29"/>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 name="Google Shape;308;p29"/>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9" name="Google Shape;309;p29"/>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0" name="Google Shape;310;p29"/>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 name="Google Shape;311;p29"/>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 name="Google Shape;312;p29"/>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 name="Google Shape;313;p29"/>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14" name="Google Shape;314;p29"/>
            <p:cNvSpPr/>
            <p:nvPr/>
          </p:nvSpPr>
          <p:spPr>
            <a:xfrm>
              <a:off x="5817442" y="912210"/>
              <a:ext cx="448788" cy="277205"/>
            </a:xfrm>
            <a:custGeom>
              <a:avLst/>
              <a:gdLst/>
              <a:ahLst/>
              <a:cxnLst/>
              <a:rect l="l" t="t" r="r" b="b"/>
              <a:pathLst>
                <a:path w="708462" h="437644" extrusionOk="0">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 name="Google Shape;315;p29"/>
            <p:cNvSpPr/>
            <p:nvPr/>
          </p:nvSpPr>
          <p:spPr>
            <a:xfrm>
              <a:off x="7167391" y="1082544"/>
              <a:ext cx="455303" cy="295065"/>
            </a:xfrm>
            <a:custGeom>
              <a:avLst/>
              <a:gdLst/>
              <a:ahLst/>
              <a:cxnLst/>
              <a:rect l="l" t="t" r="r" b="b"/>
              <a:pathLst>
                <a:path w="718746" h="465842" extrusionOk="0">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 name="Google Shape;316;p29"/>
            <p:cNvSpPr/>
            <p:nvPr/>
          </p:nvSpPr>
          <p:spPr>
            <a:xfrm>
              <a:off x="8462942" y="1465169"/>
              <a:ext cx="102240" cy="418803"/>
            </a:xfrm>
            <a:custGeom>
              <a:avLst/>
              <a:gdLst/>
              <a:ahLst/>
              <a:cxnLst/>
              <a:rect l="l" t="t" r="r" b="b"/>
              <a:pathLst>
                <a:path w="161398" h="661196" extrusionOk="0">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7" name="Google Shape;317;p29"/>
            <p:cNvSpPr/>
            <p:nvPr/>
          </p:nvSpPr>
          <p:spPr>
            <a:xfrm>
              <a:off x="8353511" y="2217388"/>
              <a:ext cx="93197" cy="353511"/>
            </a:xfrm>
            <a:custGeom>
              <a:avLst/>
              <a:gdLst/>
              <a:ahLst/>
              <a:cxnLst/>
              <a:rect l="l" t="t" r="r" b="b"/>
              <a:pathLst>
                <a:path w="147122" h="558115" extrusionOk="0">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18" name="Google Shape;318;p29"/>
            <p:cNvGrpSpPr/>
            <p:nvPr/>
          </p:nvGrpSpPr>
          <p:grpSpPr>
            <a:xfrm>
              <a:off x="8106469" y="3209969"/>
              <a:ext cx="191473" cy="359625"/>
              <a:chOff x="15233700" y="2980835"/>
              <a:chExt cx="274784" cy="516152"/>
            </a:xfrm>
          </p:grpSpPr>
          <p:sp>
            <p:nvSpPr>
              <p:cNvPr id="319" name="Google Shape;319;p29"/>
              <p:cNvSpPr/>
              <p:nvPr/>
            </p:nvSpPr>
            <p:spPr>
              <a:xfrm>
                <a:off x="15458562" y="2980835"/>
                <a:ext cx="19947" cy="32281"/>
              </a:xfrm>
              <a:custGeom>
                <a:avLst/>
                <a:gdLst/>
                <a:ahLst/>
                <a:cxnLst/>
                <a:rect l="l" t="t" r="r" b="b"/>
                <a:pathLst>
                  <a:path w="21980" h="35571" extrusionOk="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0" name="Google Shape;320;p29"/>
              <p:cNvSpPr/>
              <p:nvPr/>
            </p:nvSpPr>
            <p:spPr>
              <a:xfrm>
                <a:off x="15322269" y="3072661"/>
                <a:ext cx="186214" cy="385970"/>
              </a:xfrm>
              <a:custGeom>
                <a:avLst/>
                <a:gdLst/>
                <a:ahLst/>
                <a:cxnLst/>
                <a:rect l="l" t="t" r="r" b="b"/>
                <a:pathLst>
                  <a:path w="205195" h="425311" extrusionOk="0">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1" name="Google Shape;321;p29"/>
              <p:cNvSpPr/>
              <p:nvPr/>
            </p:nvSpPr>
            <p:spPr>
              <a:xfrm>
                <a:off x="15233700" y="3478650"/>
                <a:ext cx="32538" cy="18337"/>
              </a:xfrm>
              <a:custGeom>
                <a:avLst/>
                <a:gdLst/>
                <a:ahLst/>
                <a:cxnLst/>
                <a:rect l="l" t="t" r="r" b="b"/>
                <a:pathLst>
                  <a:path w="35854" h="20206" extrusionOk="0">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22" name="Google Shape;322;p29"/>
            <p:cNvGrpSpPr/>
            <p:nvPr/>
          </p:nvGrpSpPr>
          <p:grpSpPr>
            <a:xfrm rot="2754247">
              <a:off x="8097886" y="1844067"/>
              <a:ext cx="296416" cy="439963"/>
              <a:chOff x="14643327" y="2601839"/>
              <a:chExt cx="551214" cy="639307"/>
            </a:xfrm>
          </p:grpSpPr>
          <p:sp>
            <p:nvSpPr>
              <p:cNvPr id="323" name="Google Shape;323;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4" name="Google Shape;324;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5" name="Google Shape;325;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6" name="Google Shape;326;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8" name="Google Shape;328;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9" name="Google Shape;329;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30" name="Google Shape;330;p29"/>
            <p:cNvGrpSpPr/>
            <p:nvPr/>
          </p:nvGrpSpPr>
          <p:grpSpPr>
            <a:xfrm>
              <a:off x="4879002" y="1784988"/>
              <a:ext cx="2910590" cy="2538247"/>
              <a:chOff x="4879002" y="1784988"/>
              <a:chExt cx="2910590" cy="2538247"/>
            </a:xfrm>
          </p:grpSpPr>
          <p:sp>
            <p:nvSpPr>
              <p:cNvPr id="331" name="Google Shape;331;p29"/>
              <p:cNvSpPr/>
              <p:nvPr/>
            </p:nvSpPr>
            <p:spPr>
              <a:xfrm>
                <a:off x="5317645" y="4173034"/>
                <a:ext cx="155660" cy="141095"/>
              </a:xfrm>
              <a:custGeom>
                <a:avLst/>
                <a:gdLst/>
                <a:ahLst/>
                <a:cxnLst/>
                <a:rect l="l" t="t" r="r" b="b"/>
                <a:pathLst>
                  <a:path w="245726" h="222758" extrusionOk="0">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2" name="Google Shape;332;p29"/>
              <p:cNvSpPr/>
              <p:nvPr/>
            </p:nvSpPr>
            <p:spPr>
              <a:xfrm>
                <a:off x="4992590" y="2972285"/>
                <a:ext cx="348977" cy="127873"/>
              </a:xfrm>
              <a:custGeom>
                <a:avLst/>
                <a:gdLst/>
                <a:ahLst/>
                <a:cxnLst/>
                <a:rect l="l" t="t" r="r" b="b"/>
                <a:pathLst>
                  <a:path w="551743" h="202171" extrusionOk="0">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3" name="Google Shape;333;p29"/>
              <p:cNvSpPr/>
              <p:nvPr/>
            </p:nvSpPr>
            <p:spPr>
              <a:xfrm>
                <a:off x="5355312" y="4187327"/>
                <a:ext cx="117926" cy="126778"/>
              </a:xfrm>
              <a:custGeom>
                <a:avLst/>
                <a:gdLst/>
                <a:ahLst/>
                <a:cxnLst/>
                <a:rect l="l" t="t" r="r" b="b"/>
                <a:pathLst>
                  <a:path w="186160" h="200154" extrusionOk="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4" name="Google Shape;334;p29"/>
              <p:cNvSpPr/>
              <p:nvPr/>
            </p:nvSpPr>
            <p:spPr>
              <a:xfrm>
                <a:off x="5291402" y="2917358"/>
                <a:ext cx="60506" cy="111574"/>
              </a:xfrm>
              <a:custGeom>
                <a:avLst/>
                <a:gdLst/>
                <a:ahLst/>
                <a:cxnLst/>
                <a:rect l="l" t="t" r="r" b="b"/>
                <a:pathLst>
                  <a:path w="95661" h="176401" extrusionOk="0">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5" name="Google Shape;335;p29"/>
              <p:cNvSpPr/>
              <p:nvPr/>
            </p:nvSpPr>
            <p:spPr>
              <a:xfrm>
                <a:off x="5667156" y="4075351"/>
                <a:ext cx="2122436" cy="132340"/>
              </a:xfrm>
              <a:custGeom>
                <a:avLst/>
                <a:gdLst/>
                <a:ahLst/>
                <a:cxnLst/>
                <a:rect l="l" t="t" r="r" b="b"/>
                <a:pathLst>
                  <a:path w="3350502" h="208935" extrusionOk="0">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6" name="Google Shape;336;p29"/>
              <p:cNvSpPr/>
              <p:nvPr/>
            </p:nvSpPr>
            <p:spPr>
              <a:xfrm>
                <a:off x="5041182" y="4228554"/>
                <a:ext cx="632615" cy="94681"/>
              </a:xfrm>
              <a:custGeom>
                <a:avLst/>
                <a:gdLst/>
                <a:ahLst/>
                <a:cxnLst/>
                <a:rect l="l" t="t" r="r" b="b"/>
                <a:pathLst>
                  <a:path w="998654" h="149480" extrusionOk="0">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 name="Google Shape;337;p29"/>
              <p:cNvSpPr/>
              <p:nvPr/>
            </p:nvSpPr>
            <p:spPr>
              <a:xfrm>
                <a:off x="6885818" y="3398030"/>
                <a:ext cx="409369" cy="678540"/>
              </a:xfrm>
              <a:custGeom>
                <a:avLst/>
                <a:gdLst/>
                <a:ahLst/>
                <a:cxnLst/>
                <a:rect l="l" t="t" r="r" b="b"/>
                <a:pathLst>
                  <a:path w="646235" h="1071263" extrusionOk="0">
                    <a:moveTo>
                      <a:pt x="1" y="0"/>
                    </a:moveTo>
                    <a:lnTo>
                      <a:pt x="535652" y="1071262"/>
                    </a:lnTo>
                    <a:lnTo>
                      <a:pt x="646234" y="1071262"/>
                    </a:lnTo>
                    <a:lnTo>
                      <a:pt x="331627" y="474392"/>
                    </a:lnTo>
                    <a:lnTo>
                      <a:pt x="81546"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 name="Google Shape;338;p29"/>
              <p:cNvSpPr/>
              <p:nvPr/>
            </p:nvSpPr>
            <p:spPr>
              <a:xfrm>
                <a:off x="6885818" y="3398030"/>
                <a:ext cx="210075" cy="310520"/>
              </a:xfrm>
              <a:custGeom>
                <a:avLst/>
                <a:gdLst/>
                <a:ahLst/>
                <a:cxnLst/>
                <a:rect l="l" t="t" r="r" b="b"/>
                <a:pathLst>
                  <a:path w="331627" h="490241" extrusionOk="0">
                    <a:moveTo>
                      <a:pt x="1" y="0"/>
                    </a:moveTo>
                    <a:lnTo>
                      <a:pt x="245081" y="490241"/>
                    </a:lnTo>
                    <a:lnTo>
                      <a:pt x="331627" y="474392"/>
                    </a:lnTo>
                    <a:lnTo>
                      <a:pt x="81546"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 name="Google Shape;339;p29"/>
              <p:cNvSpPr/>
              <p:nvPr/>
            </p:nvSpPr>
            <p:spPr>
              <a:xfrm>
                <a:off x="6451358" y="3390074"/>
                <a:ext cx="774540" cy="686510"/>
              </a:xfrm>
              <a:custGeom>
                <a:avLst/>
                <a:gdLst/>
                <a:ahLst/>
                <a:cxnLst/>
                <a:rect l="l" t="t" r="r" b="b"/>
                <a:pathLst>
                  <a:path w="1222698" h="1083846" extrusionOk="0">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 name="Google Shape;340;p29"/>
              <p:cNvSpPr/>
              <p:nvPr/>
            </p:nvSpPr>
            <p:spPr>
              <a:xfrm>
                <a:off x="6451358" y="3390074"/>
                <a:ext cx="582885" cy="290237"/>
              </a:xfrm>
              <a:custGeom>
                <a:avLst/>
                <a:gdLst/>
                <a:ahLst/>
                <a:cxnLst/>
                <a:rect l="l" t="t" r="r" b="b"/>
                <a:pathLst>
                  <a:path w="920149" h="458220" extrusionOk="0">
                    <a:moveTo>
                      <a:pt x="698661" y="1"/>
                    </a:moveTo>
                    <a:lnTo>
                      <a:pt x="0" y="20569"/>
                    </a:lnTo>
                    <a:lnTo>
                      <a:pt x="110502" y="276094"/>
                    </a:lnTo>
                    <a:lnTo>
                      <a:pt x="920149" y="458220"/>
                    </a:lnTo>
                    <a:lnTo>
                      <a:pt x="920149" y="458220"/>
                    </a:lnTo>
                    <a:lnTo>
                      <a:pt x="698661"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 name="Google Shape;341;p29"/>
              <p:cNvSpPr/>
              <p:nvPr/>
            </p:nvSpPr>
            <p:spPr>
              <a:xfrm>
                <a:off x="6165985" y="4075382"/>
                <a:ext cx="1145256" cy="47973"/>
              </a:xfrm>
              <a:custGeom>
                <a:avLst/>
                <a:gdLst/>
                <a:ahLst/>
                <a:cxnLst/>
                <a:rect l="l" t="t" r="r" b="b"/>
                <a:pathLst>
                  <a:path w="1807914" h="75739" extrusionOk="0">
                    <a:moveTo>
                      <a:pt x="117036" y="0"/>
                    </a:moveTo>
                    <a:lnTo>
                      <a:pt x="0" y="75738"/>
                    </a:lnTo>
                    <a:lnTo>
                      <a:pt x="1807914" y="75738"/>
                    </a:lnTo>
                    <a:lnTo>
                      <a:pt x="178456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 name="Google Shape;342;p29"/>
              <p:cNvSpPr/>
              <p:nvPr/>
            </p:nvSpPr>
            <p:spPr>
              <a:xfrm>
                <a:off x="5735145" y="1987380"/>
                <a:ext cx="1826906" cy="1482273"/>
              </a:xfrm>
              <a:custGeom>
                <a:avLst/>
                <a:gdLst/>
                <a:ahLst/>
                <a:cxnLst/>
                <a:rect l="l" t="t" r="r" b="b"/>
                <a:pathLst>
                  <a:path w="2883975" h="2340178" extrusionOk="0">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 name="Google Shape;343;p29"/>
              <p:cNvSpPr/>
              <p:nvPr/>
            </p:nvSpPr>
            <p:spPr>
              <a:xfrm>
                <a:off x="5799692" y="2121917"/>
                <a:ext cx="631630" cy="529539"/>
              </a:xfrm>
              <a:custGeom>
                <a:avLst/>
                <a:gdLst/>
                <a:ahLst/>
                <a:cxnLst/>
                <a:rect l="l" t="t" r="r" b="b"/>
                <a:pathLst>
                  <a:path w="997098" h="836023" extrusionOk="0">
                    <a:moveTo>
                      <a:pt x="997097" y="0"/>
                    </a:moveTo>
                    <a:lnTo>
                      <a:pt x="57228" y="112034"/>
                    </a:lnTo>
                    <a:lnTo>
                      <a:pt x="1" y="836022"/>
                    </a:lnTo>
                    <a:lnTo>
                      <a:pt x="997097"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 name="Google Shape;344;p29"/>
              <p:cNvSpPr/>
              <p:nvPr/>
            </p:nvSpPr>
            <p:spPr>
              <a:xfrm>
                <a:off x="5751314" y="2027950"/>
                <a:ext cx="1469577" cy="1235921"/>
              </a:xfrm>
              <a:custGeom>
                <a:avLst/>
                <a:gdLst/>
                <a:ahLst/>
                <a:cxnLst/>
                <a:rect l="l" t="t" r="r" b="b"/>
                <a:pathLst>
                  <a:path w="2319892" h="1951243" extrusionOk="0">
                    <a:moveTo>
                      <a:pt x="2319892" y="0"/>
                    </a:moveTo>
                    <a:lnTo>
                      <a:pt x="1669988" y="77553"/>
                    </a:lnTo>
                    <a:lnTo>
                      <a:pt x="44967" y="1382845"/>
                    </a:lnTo>
                    <a:lnTo>
                      <a:pt x="0" y="1951243"/>
                    </a:lnTo>
                    <a:lnTo>
                      <a:pt x="2319892"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 name="Google Shape;345;p29"/>
              <p:cNvSpPr/>
              <p:nvPr/>
            </p:nvSpPr>
            <p:spPr>
              <a:xfrm>
                <a:off x="5793189" y="2048528"/>
                <a:ext cx="1707703" cy="1365280"/>
              </a:xfrm>
              <a:custGeom>
                <a:avLst/>
                <a:gdLst/>
                <a:ahLst/>
                <a:cxnLst/>
                <a:rect l="l" t="t" r="r" b="b"/>
                <a:pathLst>
                  <a:path w="2695800" h="2155471" extrusionOk="0">
                    <a:moveTo>
                      <a:pt x="2695799" y="1"/>
                    </a:moveTo>
                    <a:lnTo>
                      <a:pt x="146395" y="303840"/>
                    </a:lnTo>
                    <a:lnTo>
                      <a:pt x="1" y="2155470"/>
                    </a:lnTo>
                    <a:lnTo>
                      <a:pt x="2456648" y="2067029"/>
                    </a:lnTo>
                    <a:lnTo>
                      <a:pt x="2695799"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 name="Google Shape;346;p29"/>
              <p:cNvSpPr/>
              <p:nvPr/>
            </p:nvSpPr>
            <p:spPr>
              <a:xfrm>
                <a:off x="5877653" y="2208055"/>
                <a:ext cx="462302" cy="415611"/>
              </a:xfrm>
              <a:custGeom>
                <a:avLst/>
                <a:gdLst/>
                <a:ahLst/>
                <a:cxnLst/>
                <a:rect l="l" t="t" r="r" b="b"/>
                <a:pathLst>
                  <a:path w="729796" h="656156" extrusionOk="0">
                    <a:moveTo>
                      <a:pt x="729796" y="1"/>
                    </a:moveTo>
                    <a:lnTo>
                      <a:pt x="36216" y="73521"/>
                    </a:lnTo>
                    <a:lnTo>
                      <a:pt x="1" y="656155"/>
                    </a:lnTo>
                    <a:lnTo>
                      <a:pt x="729796" y="1"/>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 name="Google Shape;347;p29"/>
              <p:cNvSpPr/>
              <p:nvPr/>
            </p:nvSpPr>
            <p:spPr>
              <a:xfrm>
                <a:off x="6382016" y="2064925"/>
                <a:ext cx="1098478" cy="1300243"/>
              </a:xfrm>
              <a:custGeom>
                <a:avLst/>
                <a:gdLst/>
                <a:ahLst/>
                <a:cxnLst/>
                <a:rect l="l" t="t" r="r" b="b"/>
                <a:pathLst>
                  <a:path w="1734071" h="2052792" extrusionOk="0">
                    <a:moveTo>
                      <a:pt x="1734071" y="0"/>
                    </a:moveTo>
                    <a:lnTo>
                      <a:pt x="1601187" y="12261"/>
                    </a:lnTo>
                    <a:lnTo>
                      <a:pt x="0" y="2052792"/>
                    </a:lnTo>
                    <a:lnTo>
                      <a:pt x="416761" y="2052792"/>
                    </a:lnTo>
                    <a:lnTo>
                      <a:pt x="1679748" y="347597"/>
                    </a:lnTo>
                    <a:lnTo>
                      <a:pt x="1734071" y="0"/>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 name="Google Shape;348;p29"/>
              <p:cNvSpPr/>
              <p:nvPr/>
            </p:nvSpPr>
            <p:spPr>
              <a:xfrm>
                <a:off x="5961684" y="2219505"/>
                <a:ext cx="1299484" cy="1057442"/>
              </a:xfrm>
              <a:custGeom>
                <a:avLst/>
                <a:gdLst/>
                <a:ahLst/>
                <a:cxnLst/>
                <a:rect l="l" t="t" r="r" b="b"/>
                <a:pathLst>
                  <a:path w="2051380" h="1669464" extrusionOk="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 name="Google Shape;349;p29"/>
              <p:cNvSpPr/>
              <p:nvPr/>
            </p:nvSpPr>
            <p:spPr>
              <a:xfrm>
                <a:off x="7094581" y="2219479"/>
                <a:ext cx="210535" cy="1018461"/>
              </a:xfrm>
              <a:custGeom>
                <a:avLst/>
                <a:gdLst/>
                <a:ahLst/>
                <a:cxnLst/>
                <a:rect l="l" t="t" r="r" b="b"/>
                <a:pathLst>
                  <a:path w="332353" h="1607922" extrusionOk="0">
                    <a:moveTo>
                      <a:pt x="259841" y="0"/>
                    </a:moveTo>
                    <a:lnTo>
                      <a:pt x="1" y="1607921"/>
                    </a:lnTo>
                    <a:lnTo>
                      <a:pt x="63438" y="1586991"/>
                    </a:lnTo>
                    <a:lnTo>
                      <a:pt x="332353" y="27061"/>
                    </a:lnTo>
                    <a:lnTo>
                      <a:pt x="259841"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 name="Google Shape;350;p29"/>
              <p:cNvSpPr/>
              <p:nvPr/>
            </p:nvSpPr>
            <p:spPr>
              <a:xfrm>
                <a:off x="6134234" y="2620323"/>
                <a:ext cx="355720" cy="353179"/>
              </a:xfrm>
              <a:custGeom>
                <a:avLst/>
                <a:gdLst/>
                <a:ahLst/>
                <a:cxnLst/>
                <a:rect l="l" t="t" r="r" b="b"/>
                <a:pathLst>
                  <a:path w="561544" h="557591" extrusionOk="0">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 name="Google Shape;351;p29"/>
              <p:cNvSpPr/>
              <p:nvPr/>
            </p:nvSpPr>
            <p:spPr>
              <a:xfrm>
                <a:off x="6180445" y="2655475"/>
                <a:ext cx="274837" cy="249391"/>
              </a:xfrm>
              <a:custGeom>
                <a:avLst/>
                <a:gdLst/>
                <a:ahLst/>
                <a:cxnLst/>
                <a:rect l="l" t="t" r="r" b="b"/>
                <a:pathLst>
                  <a:path w="433861" h="393733" extrusionOk="0">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 name="Google Shape;352;p29"/>
              <p:cNvSpPr/>
              <p:nvPr/>
            </p:nvSpPr>
            <p:spPr>
              <a:xfrm>
                <a:off x="6199775" y="2639632"/>
                <a:ext cx="221546" cy="284164"/>
              </a:xfrm>
              <a:custGeom>
                <a:avLst/>
                <a:gdLst/>
                <a:ahLst/>
                <a:cxnLst/>
                <a:rect l="l" t="t" r="r" b="b"/>
                <a:pathLst>
                  <a:path w="349735" h="448631" extrusionOk="0">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 name="Google Shape;353;p29"/>
              <p:cNvSpPr/>
              <p:nvPr/>
            </p:nvSpPr>
            <p:spPr>
              <a:xfrm>
                <a:off x="6239381" y="2716427"/>
                <a:ext cx="138007" cy="124496"/>
              </a:xfrm>
              <a:custGeom>
                <a:avLst/>
                <a:gdLst/>
                <a:ahLst/>
                <a:cxnLst/>
                <a:rect l="l" t="t" r="r" b="b"/>
                <a:pathLst>
                  <a:path w="217859" h="196551" extrusionOk="0">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 name="Google Shape;354;p29"/>
              <p:cNvSpPr/>
              <p:nvPr/>
            </p:nvSpPr>
            <p:spPr>
              <a:xfrm>
                <a:off x="6132372" y="2597700"/>
                <a:ext cx="365990" cy="353186"/>
              </a:xfrm>
              <a:custGeom>
                <a:avLst/>
                <a:gdLst/>
                <a:ahLst/>
                <a:cxnLst/>
                <a:rect l="l" t="t" r="r" b="b"/>
                <a:pathLst>
                  <a:path w="577756" h="557601" extrusionOk="0">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 name="Google Shape;355;p29"/>
              <p:cNvSpPr/>
              <p:nvPr/>
            </p:nvSpPr>
            <p:spPr>
              <a:xfrm>
                <a:off x="7129851" y="2449054"/>
                <a:ext cx="64380" cy="118118"/>
              </a:xfrm>
              <a:custGeom>
                <a:avLst/>
                <a:gdLst/>
                <a:ahLst/>
                <a:cxnLst/>
                <a:rect l="l" t="t" r="r" b="b"/>
                <a:pathLst>
                  <a:path w="101631" h="186482" extrusionOk="0">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 name="Google Shape;356;p29"/>
              <p:cNvSpPr/>
              <p:nvPr/>
            </p:nvSpPr>
            <p:spPr>
              <a:xfrm>
                <a:off x="7058495" y="2863579"/>
                <a:ext cx="66935" cy="145528"/>
              </a:xfrm>
              <a:custGeom>
                <a:avLst/>
                <a:gdLst/>
                <a:ahLst/>
                <a:cxnLst/>
                <a:rect l="l" t="t" r="r" b="b"/>
                <a:pathLst>
                  <a:path w="105664" h="229756" extrusionOk="0">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7" name="Google Shape;357;p29"/>
              <p:cNvSpPr/>
              <p:nvPr/>
            </p:nvSpPr>
            <p:spPr>
              <a:xfrm>
                <a:off x="6573055" y="2536136"/>
                <a:ext cx="446898" cy="524890"/>
              </a:xfrm>
              <a:custGeom>
                <a:avLst/>
                <a:gdLst/>
                <a:ahLst/>
                <a:cxnLst/>
                <a:rect l="l" t="t" r="r" b="b"/>
                <a:pathLst>
                  <a:path w="705478" h="828684" extrusionOk="0">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8" name="Google Shape;358;p29"/>
              <p:cNvSpPr/>
              <p:nvPr/>
            </p:nvSpPr>
            <p:spPr>
              <a:xfrm>
                <a:off x="6686975" y="2568521"/>
                <a:ext cx="62719" cy="486165"/>
              </a:xfrm>
              <a:custGeom>
                <a:avLst/>
                <a:gdLst/>
                <a:ahLst/>
                <a:cxnLst/>
                <a:rect l="l" t="t" r="r" b="b"/>
                <a:pathLst>
                  <a:path w="99009" h="767545" extrusionOk="0">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9" name="Google Shape;359;p29"/>
              <p:cNvSpPr/>
              <p:nvPr/>
            </p:nvSpPr>
            <p:spPr>
              <a:xfrm>
                <a:off x="6824994" y="2551793"/>
                <a:ext cx="63639" cy="495335"/>
              </a:xfrm>
              <a:custGeom>
                <a:avLst/>
                <a:gdLst/>
                <a:ahLst/>
                <a:cxnLst/>
                <a:rect l="l" t="t" r="r" b="b"/>
                <a:pathLst>
                  <a:path w="100461" h="782023" extrusionOk="0">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0" name="Google Shape;360;p29"/>
              <p:cNvSpPr/>
              <p:nvPr/>
            </p:nvSpPr>
            <p:spPr>
              <a:xfrm>
                <a:off x="6603837" y="2688370"/>
                <a:ext cx="395216" cy="55637"/>
              </a:xfrm>
              <a:custGeom>
                <a:avLst/>
                <a:gdLst/>
                <a:ahLst/>
                <a:cxnLst/>
                <a:rect l="l" t="t" r="r" b="b"/>
                <a:pathLst>
                  <a:path w="623892" h="87838" extrusionOk="0">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1" name="Google Shape;361;p29"/>
              <p:cNvSpPr/>
              <p:nvPr/>
            </p:nvSpPr>
            <p:spPr>
              <a:xfrm>
                <a:off x="6587489" y="2856745"/>
                <a:ext cx="388344" cy="54896"/>
              </a:xfrm>
              <a:custGeom>
                <a:avLst/>
                <a:gdLst/>
                <a:ahLst/>
                <a:cxnLst/>
                <a:rect l="l" t="t" r="r" b="b"/>
                <a:pathLst>
                  <a:path w="613044" h="86668" extrusionOk="0">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2" name="Google Shape;362;p29"/>
              <p:cNvSpPr/>
              <p:nvPr/>
            </p:nvSpPr>
            <p:spPr>
              <a:xfrm>
                <a:off x="6645559" y="2618909"/>
                <a:ext cx="46522" cy="73236"/>
              </a:xfrm>
              <a:custGeom>
                <a:avLst/>
                <a:gdLst/>
                <a:ahLst/>
                <a:cxnLst/>
                <a:rect l="l" t="t" r="r" b="b"/>
                <a:pathLst>
                  <a:path w="73440" h="115624" extrusionOk="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3" name="Google Shape;363;p29"/>
              <p:cNvSpPr/>
              <p:nvPr/>
            </p:nvSpPr>
            <p:spPr>
              <a:xfrm>
                <a:off x="6777840" y="2597234"/>
                <a:ext cx="46547" cy="73236"/>
              </a:xfrm>
              <a:custGeom>
                <a:avLst/>
                <a:gdLst/>
                <a:ahLst/>
                <a:cxnLst/>
                <a:rect l="l" t="t" r="r" b="b"/>
                <a:pathLst>
                  <a:path w="73480" h="115624" extrusionOk="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4" name="Google Shape;364;p29"/>
              <p:cNvSpPr/>
              <p:nvPr/>
            </p:nvSpPr>
            <p:spPr>
              <a:xfrm>
                <a:off x="6907087" y="2586396"/>
                <a:ext cx="46522" cy="73237"/>
              </a:xfrm>
              <a:custGeom>
                <a:avLst/>
                <a:gdLst/>
                <a:ahLst/>
                <a:cxnLst/>
                <a:rect l="l" t="t" r="r" b="b"/>
                <a:pathLst>
                  <a:path w="73440" h="115625" extrusionOk="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5" name="Google Shape;365;p29"/>
              <p:cNvSpPr/>
              <p:nvPr/>
            </p:nvSpPr>
            <p:spPr>
              <a:xfrm>
                <a:off x="6626126" y="2781521"/>
                <a:ext cx="41770" cy="73237"/>
              </a:xfrm>
              <a:custGeom>
                <a:avLst/>
                <a:gdLst/>
                <a:ahLst/>
                <a:cxnLst/>
                <a:rect l="l" t="t" r="r" b="b"/>
                <a:pathLst>
                  <a:path w="65939" h="115625" extrusionOk="0">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 name="Google Shape;366;p29"/>
              <p:cNvSpPr/>
              <p:nvPr/>
            </p:nvSpPr>
            <p:spPr>
              <a:xfrm>
                <a:off x="6758101" y="2768439"/>
                <a:ext cx="46522" cy="73237"/>
              </a:xfrm>
              <a:custGeom>
                <a:avLst/>
                <a:gdLst/>
                <a:ahLst/>
                <a:cxnLst/>
                <a:rect l="l" t="t" r="r" b="b"/>
                <a:pathLst>
                  <a:path w="73440" h="115625" extrusionOk="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 name="Google Shape;367;p29"/>
              <p:cNvSpPr/>
              <p:nvPr/>
            </p:nvSpPr>
            <p:spPr>
              <a:xfrm>
                <a:off x="6891530" y="2760025"/>
                <a:ext cx="46497" cy="73262"/>
              </a:xfrm>
              <a:custGeom>
                <a:avLst/>
                <a:gdLst/>
                <a:ahLst/>
                <a:cxnLst/>
                <a:rect l="l" t="t" r="r" b="b"/>
                <a:pathLst>
                  <a:path w="73400" h="115665" extrusionOk="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 name="Google Shape;368;p29"/>
              <p:cNvSpPr/>
              <p:nvPr/>
            </p:nvSpPr>
            <p:spPr>
              <a:xfrm>
                <a:off x="6621408" y="2936305"/>
                <a:ext cx="46599" cy="73288"/>
              </a:xfrm>
              <a:custGeom>
                <a:avLst/>
                <a:gdLst/>
                <a:ahLst/>
                <a:cxnLst/>
                <a:rect l="l" t="t" r="r" b="b"/>
                <a:pathLst>
                  <a:path w="73561" h="115705" extrusionOk="0">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 name="Google Shape;369;p29"/>
              <p:cNvSpPr/>
              <p:nvPr/>
            </p:nvSpPr>
            <p:spPr>
              <a:xfrm>
                <a:off x="6747008" y="2923300"/>
                <a:ext cx="46497" cy="73262"/>
              </a:xfrm>
              <a:custGeom>
                <a:avLst/>
                <a:gdLst/>
                <a:ahLst/>
                <a:cxnLst/>
                <a:rect l="l" t="t" r="r" b="b"/>
                <a:pathLst>
                  <a:path w="73400" h="115665" extrusionOk="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 name="Google Shape;370;p29"/>
              <p:cNvSpPr/>
              <p:nvPr/>
            </p:nvSpPr>
            <p:spPr>
              <a:xfrm>
                <a:off x="6877351" y="2923300"/>
                <a:ext cx="46547" cy="73262"/>
              </a:xfrm>
              <a:custGeom>
                <a:avLst/>
                <a:gdLst/>
                <a:ahLst/>
                <a:cxnLst/>
                <a:rect l="l" t="t" r="r" b="b"/>
                <a:pathLst>
                  <a:path w="73480" h="115665" extrusionOk="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1" name="Google Shape;371;p29"/>
              <p:cNvSpPr/>
              <p:nvPr/>
            </p:nvSpPr>
            <p:spPr>
              <a:xfrm>
                <a:off x="6058874" y="2361794"/>
                <a:ext cx="338986" cy="316881"/>
              </a:xfrm>
              <a:custGeom>
                <a:avLst/>
                <a:gdLst/>
                <a:ahLst/>
                <a:cxnLst/>
                <a:rect l="l" t="t" r="r" b="b"/>
                <a:pathLst>
                  <a:path w="535128" h="500284" extrusionOk="0">
                    <a:moveTo>
                      <a:pt x="535127" y="1"/>
                    </a:moveTo>
                    <a:lnTo>
                      <a:pt x="51097" y="70173"/>
                    </a:lnTo>
                    <a:lnTo>
                      <a:pt x="0" y="500283"/>
                    </a:lnTo>
                    <a:lnTo>
                      <a:pt x="535127"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2" name="Google Shape;372;p29"/>
              <p:cNvSpPr/>
              <p:nvPr/>
            </p:nvSpPr>
            <p:spPr>
              <a:xfrm>
                <a:off x="6213649" y="2583846"/>
                <a:ext cx="148685" cy="133088"/>
              </a:xfrm>
              <a:custGeom>
                <a:avLst/>
                <a:gdLst/>
                <a:ahLst/>
                <a:cxnLst/>
                <a:rect l="l" t="t" r="r" b="b"/>
                <a:pathLst>
                  <a:path w="234716" h="210116" extrusionOk="0">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3" name="Google Shape;373;p29"/>
              <p:cNvSpPr/>
              <p:nvPr/>
            </p:nvSpPr>
            <p:spPr>
              <a:xfrm>
                <a:off x="6214618" y="2665803"/>
                <a:ext cx="139974" cy="50988"/>
              </a:xfrm>
              <a:custGeom>
                <a:avLst/>
                <a:gdLst/>
                <a:ahLst/>
                <a:cxnLst/>
                <a:rect l="l" t="t" r="r" b="b"/>
                <a:pathLst>
                  <a:path w="220964" h="80498" extrusionOk="0">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4" name="Google Shape;374;p29"/>
              <p:cNvSpPr/>
              <p:nvPr/>
            </p:nvSpPr>
            <p:spPr>
              <a:xfrm>
                <a:off x="5291402" y="2640303"/>
                <a:ext cx="977090" cy="541768"/>
              </a:xfrm>
              <a:custGeom>
                <a:avLst/>
                <a:gdLst/>
                <a:ahLst/>
                <a:cxnLst/>
                <a:rect l="l" t="t" r="r" b="b"/>
                <a:pathLst>
                  <a:path w="1544807" h="856550" extrusionOk="0">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5" name="Google Shape;375;p29"/>
              <p:cNvSpPr/>
              <p:nvPr/>
            </p:nvSpPr>
            <p:spPr>
              <a:xfrm>
                <a:off x="4990958" y="2972260"/>
                <a:ext cx="732365" cy="1227682"/>
              </a:xfrm>
              <a:custGeom>
                <a:avLst/>
                <a:gdLst/>
                <a:ahLst/>
                <a:cxnLst/>
                <a:rect l="l" t="t" r="r" b="b"/>
                <a:pathLst>
                  <a:path w="1157889" h="1941000" extrusionOk="0">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6" name="Google Shape;376;p29"/>
              <p:cNvSpPr/>
              <p:nvPr/>
            </p:nvSpPr>
            <p:spPr>
              <a:xfrm>
                <a:off x="5389000" y="2485136"/>
                <a:ext cx="750553" cy="231837"/>
              </a:xfrm>
              <a:custGeom>
                <a:avLst/>
                <a:gdLst/>
                <a:ahLst/>
                <a:cxnLst/>
                <a:rect l="l" t="t" r="r" b="b"/>
                <a:pathLst>
                  <a:path w="1186645" h="366541" extrusionOk="0">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7" name="Google Shape;377;p29"/>
              <p:cNvSpPr/>
              <p:nvPr/>
            </p:nvSpPr>
            <p:spPr>
              <a:xfrm>
                <a:off x="5549870" y="1895683"/>
                <a:ext cx="256" cy="77"/>
              </a:xfrm>
              <a:custGeom>
                <a:avLst/>
                <a:gdLst/>
                <a:ahLst/>
                <a:cxnLst/>
                <a:rect l="l" t="t" r="r" b="b"/>
                <a:pathLst>
                  <a:path w="404" h="122" extrusionOk="0">
                    <a:moveTo>
                      <a:pt x="404" y="0"/>
                    </a:moveTo>
                    <a:cubicBezTo>
                      <a:pt x="162" y="41"/>
                      <a:pt x="1" y="121"/>
                      <a:pt x="1" y="121"/>
                    </a:cubicBezTo>
                    <a:cubicBezTo>
                      <a:pt x="1" y="121"/>
                      <a:pt x="202" y="41"/>
                      <a:pt x="404" y="0"/>
                    </a:cubicBezTo>
                    <a:close/>
                  </a:path>
                </a:pathLst>
              </a:custGeom>
              <a:solidFill>
                <a:srgbClr val="DB652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8" name="Google Shape;378;p29"/>
              <p:cNvSpPr/>
              <p:nvPr/>
            </p:nvSpPr>
            <p:spPr>
              <a:xfrm>
                <a:off x="5214640" y="2406852"/>
                <a:ext cx="1002573" cy="565618"/>
              </a:xfrm>
              <a:custGeom>
                <a:avLst/>
                <a:gdLst/>
                <a:ahLst/>
                <a:cxnLst/>
                <a:rect l="l" t="t" r="r" b="b"/>
                <a:pathLst>
                  <a:path w="1585096" h="894258" extrusionOk="0">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9" name="Google Shape;379;p29"/>
              <p:cNvSpPr/>
              <p:nvPr/>
            </p:nvSpPr>
            <p:spPr>
              <a:xfrm>
                <a:off x="5244478" y="2972285"/>
                <a:ext cx="478789" cy="1227657"/>
              </a:xfrm>
              <a:custGeom>
                <a:avLst/>
                <a:gdLst/>
                <a:ahLst/>
                <a:cxnLst/>
                <a:rect l="l" t="t" r="r" b="b"/>
                <a:pathLst>
                  <a:path w="756978" h="1940960" extrusionOk="0">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0" name="Google Shape;380;p29"/>
              <p:cNvSpPr/>
              <p:nvPr/>
            </p:nvSpPr>
            <p:spPr>
              <a:xfrm>
                <a:off x="5377371" y="2774228"/>
                <a:ext cx="887761" cy="407774"/>
              </a:xfrm>
              <a:custGeom>
                <a:avLst/>
                <a:gdLst/>
                <a:ahLst/>
                <a:cxnLst/>
                <a:rect l="l" t="t" r="r" b="b"/>
                <a:pathLst>
                  <a:path w="1403575" h="644702" extrusionOk="0">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1" name="Google Shape;381;p29"/>
              <p:cNvSpPr/>
              <p:nvPr/>
            </p:nvSpPr>
            <p:spPr>
              <a:xfrm>
                <a:off x="6262741" y="2910907"/>
                <a:ext cx="89901" cy="167502"/>
              </a:xfrm>
              <a:custGeom>
                <a:avLst/>
                <a:gdLst/>
                <a:ahLst/>
                <a:cxnLst/>
                <a:rect l="l" t="t" r="r" b="b"/>
                <a:pathLst>
                  <a:path w="141919" h="264448" extrusionOk="0">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2" name="Google Shape;382;p29"/>
              <p:cNvSpPr/>
              <p:nvPr/>
            </p:nvSpPr>
            <p:spPr>
              <a:xfrm>
                <a:off x="6262741" y="3026804"/>
                <a:ext cx="73219" cy="51402"/>
              </a:xfrm>
              <a:custGeom>
                <a:avLst/>
                <a:gdLst/>
                <a:ahLst/>
                <a:cxnLst/>
                <a:rect l="l" t="t" r="r" b="b"/>
                <a:pathLst>
                  <a:path w="115584" h="81152" extrusionOk="0">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3" name="Google Shape;383;p29"/>
              <p:cNvSpPr/>
              <p:nvPr/>
            </p:nvSpPr>
            <p:spPr>
              <a:xfrm>
                <a:off x="6035437" y="2296330"/>
                <a:ext cx="1146737" cy="912713"/>
              </a:xfrm>
              <a:custGeom>
                <a:avLst/>
                <a:gdLst/>
                <a:ahLst/>
                <a:cxnLst/>
                <a:rect l="l" t="t" r="r" b="b"/>
                <a:pathLst>
                  <a:path w="1810253" h="1440969" extrusionOk="0">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4" name="Google Shape;384;p29"/>
              <p:cNvSpPr/>
              <p:nvPr/>
            </p:nvSpPr>
            <p:spPr>
              <a:xfrm>
                <a:off x="6539571" y="2219505"/>
                <a:ext cx="720585" cy="1037543"/>
              </a:xfrm>
              <a:custGeom>
                <a:avLst/>
                <a:gdLst/>
                <a:ahLst/>
                <a:cxnLst/>
                <a:rect l="l" t="t" r="r" b="b"/>
                <a:pathLst>
                  <a:path w="1137524" h="1638048" extrusionOk="0">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5" name="Google Shape;385;p29"/>
              <p:cNvSpPr/>
              <p:nvPr/>
            </p:nvSpPr>
            <p:spPr>
              <a:xfrm>
                <a:off x="4879002" y="1784988"/>
                <a:ext cx="1340046" cy="1276811"/>
              </a:xfrm>
              <a:custGeom>
                <a:avLst/>
                <a:gdLst/>
                <a:ahLst/>
                <a:cxnLst/>
                <a:rect l="l" t="t" r="r" b="b"/>
                <a:pathLst>
                  <a:path w="2118650" h="2018674" extrusionOk="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6" name="Google Shape;386;p29"/>
              <p:cNvSpPr/>
              <p:nvPr/>
            </p:nvSpPr>
            <p:spPr>
              <a:xfrm>
                <a:off x="5307100" y="1940970"/>
                <a:ext cx="277708" cy="322552"/>
              </a:xfrm>
              <a:custGeom>
                <a:avLst/>
                <a:gdLst/>
                <a:ahLst/>
                <a:cxnLst/>
                <a:rect l="l" t="t" r="r" b="b"/>
                <a:pathLst>
                  <a:path w="439064" h="509963" extrusionOk="0">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7" name="Google Shape;387;p29"/>
              <p:cNvSpPr/>
              <p:nvPr/>
            </p:nvSpPr>
            <p:spPr>
              <a:xfrm>
                <a:off x="5378289" y="1863443"/>
                <a:ext cx="211769" cy="99953"/>
              </a:xfrm>
              <a:custGeom>
                <a:avLst/>
                <a:gdLst/>
                <a:ahLst/>
                <a:cxnLst/>
                <a:rect l="l" t="t" r="r" b="b"/>
                <a:pathLst>
                  <a:path w="334813" h="158028" extrusionOk="0">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88" name="Google Shape;388;p29"/>
              <p:cNvGrpSpPr/>
              <p:nvPr/>
            </p:nvGrpSpPr>
            <p:grpSpPr>
              <a:xfrm>
                <a:off x="5358684" y="2005547"/>
                <a:ext cx="141095" cy="208312"/>
                <a:chOff x="-55286225" y="-24930400"/>
                <a:chExt cx="5758975" cy="8502525"/>
              </a:xfrm>
            </p:grpSpPr>
            <p:sp>
              <p:nvSpPr>
                <p:cNvPr id="389" name="Google Shape;389;p29"/>
                <p:cNvSpPr/>
                <p:nvPr/>
              </p:nvSpPr>
              <p:spPr>
                <a:xfrm>
                  <a:off x="-53384750" y="-18240025"/>
                  <a:ext cx="3857500" cy="1812150"/>
                </a:xfrm>
                <a:custGeom>
                  <a:avLst/>
                  <a:gdLst/>
                  <a:ahLst/>
                  <a:cxnLst/>
                  <a:rect l="l" t="t" r="r" b="b"/>
                  <a:pathLst>
                    <a:path w="154300" h="72486" extrusionOk="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0" name="Google Shape;390;p29"/>
                <p:cNvSpPr/>
                <p:nvPr/>
              </p:nvSpPr>
              <p:spPr>
                <a:xfrm>
                  <a:off x="-55286225" y="-24930400"/>
                  <a:ext cx="3919975" cy="1706850"/>
                </a:xfrm>
                <a:custGeom>
                  <a:avLst/>
                  <a:gdLst/>
                  <a:ahLst/>
                  <a:cxnLst/>
                  <a:rect l="l" t="t" r="r" b="b"/>
                  <a:pathLst>
                    <a:path w="156799" h="68274" extrusionOk="0">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1" name="Google Shape;391;p29"/>
                <p:cNvSpPr/>
                <p:nvPr/>
              </p:nvSpPr>
              <p:spPr>
                <a:xfrm>
                  <a:off x="-54636950" y="-22622100"/>
                  <a:ext cx="2991425" cy="1599550"/>
                </a:xfrm>
                <a:custGeom>
                  <a:avLst/>
                  <a:gdLst/>
                  <a:ahLst/>
                  <a:cxnLst/>
                  <a:rect l="l" t="t" r="r" b="b"/>
                  <a:pathLst>
                    <a:path w="119657" h="63982" extrusionOk="0">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2" name="Google Shape;392;p29"/>
                <p:cNvSpPr/>
                <p:nvPr/>
              </p:nvSpPr>
              <p:spPr>
                <a:xfrm>
                  <a:off x="-53384750" y="-22530700"/>
                  <a:ext cx="1417600" cy="1416600"/>
                </a:xfrm>
                <a:custGeom>
                  <a:avLst/>
                  <a:gdLst/>
                  <a:ahLst/>
                  <a:cxnLst/>
                  <a:rect l="l" t="t" r="r" b="b"/>
                  <a:pathLst>
                    <a:path w="56704" h="56664" extrusionOk="0">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3" name="Google Shape;393;p29"/>
                <p:cNvSpPr/>
                <p:nvPr/>
              </p:nvSpPr>
              <p:spPr>
                <a:xfrm>
                  <a:off x="-54580500" y="-23035875"/>
                  <a:ext cx="2934975" cy="1773550"/>
                </a:xfrm>
                <a:custGeom>
                  <a:avLst/>
                  <a:gdLst/>
                  <a:ahLst/>
                  <a:cxnLst/>
                  <a:rect l="l" t="t" r="r" b="b"/>
                  <a:pathLst>
                    <a:path w="117399" h="70942" extrusionOk="0">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94" name="Google Shape;394;p29"/>
              <p:cNvSpPr/>
              <p:nvPr/>
            </p:nvSpPr>
            <p:spPr>
              <a:xfrm>
                <a:off x="5277726" y="2186085"/>
                <a:ext cx="180930" cy="310888"/>
              </a:xfrm>
              <a:custGeom>
                <a:avLst/>
                <a:gdLst/>
                <a:ahLst/>
                <a:cxnLst/>
                <a:rect l="l" t="t" r="r" b="b"/>
                <a:pathLst>
                  <a:path w="286055" h="491523" extrusionOk="0">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5" name="Google Shape;395;p29"/>
              <p:cNvSpPr/>
              <p:nvPr/>
            </p:nvSpPr>
            <p:spPr>
              <a:xfrm>
                <a:off x="5230368" y="2169867"/>
                <a:ext cx="108588" cy="18667"/>
              </a:xfrm>
              <a:custGeom>
                <a:avLst/>
                <a:gdLst/>
                <a:ahLst/>
                <a:cxnLst/>
                <a:rect l="l" t="t" r="r" b="b"/>
                <a:pathLst>
                  <a:path w="171681" h="29513" extrusionOk="0">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6" name="Google Shape;396;p29"/>
              <p:cNvSpPr/>
              <p:nvPr/>
            </p:nvSpPr>
            <p:spPr>
              <a:xfrm>
                <a:off x="5307105" y="1941612"/>
                <a:ext cx="81014" cy="263066"/>
              </a:xfrm>
              <a:custGeom>
                <a:avLst/>
                <a:gdLst/>
                <a:ahLst/>
                <a:cxnLst/>
                <a:rect l="l" t="t" r="r" b="b"/>
                <a:pathLst>
                  <a:path w="128086" h="415915" extrusionOk="0">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7" name="Google Shape;397;p29"/>
              <p:cNvSpPr/>
              <p:nvPr/>
            </p:nvSpPr>
            <p:spPr>
              <a:xfrm rot="-122725">
                <a:off x="5265044" y="1858182"/>
                <a:ext cx="260872" cy="320878"/>
              </a:xfrm>
              <a:custGeom>
                <a:avLst/>
                <a:gdLst/>
                <a:ahLst/>
                <a:cxnLst/>
                <a:rect l="l" t="t" r="r" b="b"/>
                <a:pathLst>
                  <a:path w="413818" h="509006" extrusionOk="0">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8" name="Google Shape;398;p29"/>
              <p:cNvSpPr/>
              <p:nvPr/>
            </p:nvSpPr>
            <p:spPr>
              <a:xfrm>
                <a:off x="5482732" y="1941243"/>
                <a:ext cx="108639" cy="336913"/>
              </a:xfrm>
              <a:custGeom>
                <a:avLst/>
                <a:gdLst/>
                <a:ahLst/>
                <a:cxnLst/>
                <a:rect l="l" t="t" r="r" b="b"/>
                <a:pathLst>
                  <a:path w="171762" h="532668" extrusionOk="0">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9" name="Google Shape;399;p29"/>
              <p:cNvSpPr/>
              <p:nvPr/>
            </p:nvSpPr>
            <p:spPr>
              <a:xfrm>
                <a:off x="5503856" y="1985642"/>
                <a:ext cx="65301" cy="47890"/>
              </a:xfrm>
              <a:custGeom>
                <a:avLst/>
                <a:gdLst/>
                <a:ahLst/>
                <a:cxnLst/>
                <a:rect l="l" t="t" r="r" b="b"/>
                <a:pathLst>
                  <a:path w="103243" h="75715" extrusionOk="0">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0" name="Google Shape;400;p29"/>
              <p:cNvSpPr/>
              <p:nvPr/>
            </p:nvSpPr>
            <p:spPr>
              <a:xfrm>
                <a:off x="5503525" y="2036675"/>
                <a:ext cx="65505" cy="34182"/>
              </a:xfrm>
              <a:custGeom>
                <a:avLst/>
                <a:gdLst/>
                <a:ahLst/>
                <a:cxnLst/>
                <a:rect l="l" t="t" r="r" b="b"/>
                <a:pathLst>
                  <a:path w="103566" h="54042" extrusionOk="0">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1" name="Google Shape;401;p29"/>
              <p:cNvSpPr/>
              <p:nvPr/>
            </p:nvSpPr>
            <p:spPr>
              <a:xfrm>
                <a:off x="5492482" y="2033523"/>
                <a:ext cx="59460" cy="106347"/>
              </a:xfrm>
              <a:custGeom>
                <a:avLst/>
                <a:gdLst/>
                <a:ahLst/>
                <a:cxnLst/>
                <a:rect l="l" t="t" r="r" b="b"/>
                <a:pathLst>
                  <a:path w="94008" h="168138" extrusionOk="0">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2" name="Google Shape;402;p29"/>
              <p:cNvSpPr/>
              <p:nvPr/>
            </p:nvSpPr>
            <p:spPr>
              <a:xfrm>
                <a:off x="5527829" y="2036675"/>
                <a:ext cx="37370" cy="31580"/>
              </a:xfrm>
              <a:custGeom>
                <a:avLst/>
                <a:gdLst/>
                <a:ahLst/>
                <a:cxnLst/>
                <a:rect l="l" t="t" r="r" b="b"/>
                <a:pathLst>
                  <a:path w="59083" h="49929" extrusionOk="0">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3" name="Google Shape;403;p29"/>
              <p:cNvSpPr/>
              <p:nvPr/>
            </p:nvSpPr>
            <p:spPr>
              <a:xfrm>
                <a:off x="5504311" y="2028658"/>
                <a:ext cx="64719" cy="40009"/>
              </a:xfrm>
              <a:custGeom>
                <a:avLst/>
                <a:gdLst/>
                <a:ahLst/>
                <a:cxnLst/>
                <a:rect l="l" t="t" r="r" b="b"/>
                <a:pathLst>
                  <a:path w="102323" h="63255" extrusionOk="0">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32225" y="1375410"/>
            <a:ext cx="3129280" cy="795655"/>
          </a:xfrm>
        </p:spPr>
        <p:txBody>
          <a:bodyPr/>
          <a:p>
            <a:r>
              <a:rPr lang="en-US"/>
              <a:t>Project Team </a:t>
            </a:r>
            <a:endParaRPr lang="en-US"/>
          </a:p>
        </p:txBody>
      </p:sp>
      <p:cxnSp>
        <p:nvCxnSpPr>
          <p:cNvPr id="165" name="Google Shape;165;p38"/>
          <p:cNvCxnSpPr/>
          <p:nvPr/>
        </p:nvCxnSpPr>
        <p:spPr>
          <a:xfrm>
            <a:off x="3832485" y="236324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0" name="Picture 19" descr="WhatsApp Image 2022-06-22 at 1.30.06 PM"/>
          <p:cNvPicPr>
            <a:picLocks noChangeAspect="1"/>
          </p:cNvPicPr>
          <p:nvPr/>
        </p:nvPicPr>
        <p:blipFill>
          <a:blip r:embed="rId1"/>
          <a:stretch>
            <a:fillRect/>
          </a:stretch>
        </p:blipFill>
        <p:spPr>
          <a:xfrm>
            <a:off x="2080260" y="3108960"/>
            <a:ext cx="1212215" cy="1300480"/>
          </a:xfrm>
          <a:prstGeom prst="rect">
            <a:avLst/>
          </a:prstGeom>
        </p:spPr>
      </p:pic>
      <p:sp>
        <p:nvSpPr>
          <p:cNvPr id="4" name="Title 1"/>
          <p:cNvSpPr>
            <a:spLocks noGrp="1"/>
          </p:cNvSpPr>
          <p:nvPr/>
        </p:nvSpPr>
        <p:spPr>
          <a:xfrm>
            <a:off x="1122045" y="4269105"/>
            <a:ext cx="3129280" cy="79565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t> </a:t>
            </a:r>
            <a:endParaRPr lang="en-US"/>
          </a:p>
        </p:txBody>
      </p:sp>
      <p:sp>
        <p:nvSpPr>
          <p:cNvPr id="5" name="Text Box 4"/>
          <p:cNvSpPr txBox="1"/>
          <p:nvPr/>
        </p:nvSpPr>
        <p:spPr>
          <a:xfrm>
            <a:off x="1524000" y="4540885"/>
            <a:ext cx="2727325" cy="645160"/>
          </a:xfrm>
          <a:prstGeom prst="rect">
            <a:avLst/>
          </a:prstGeom>
          <a:noFill/>
        </p:spPr>
        <p:txBody>
          <a:bodyPr wrap="square" rtlCol="0" anchor="t">
            <a:spAutoFit/>
          </a:bodyPr>
          <a:p>
            <a:r>
              <a:rPr lang="en-US" altLang="en-GB" b="1">
                <a:solidFill>
                  <a:schemeClr val="tx2">
                    <a:lumMod val="75000"/>
                  </a:schemeClr>
                </a:solidFill>
                <a:latin typeface="Muli"/>
                <a:ea typeface="Muli"/>
                <a:cs typeface="Muli"/>
                <a:sym typeface="Muli"/>
              </a:rPr>
              <a:t>Sankha Subhra Debnath</a:t>
            </a:r>
            <a:br>
              <a:rPr lang="en-GB">
                <a:solidFill>
                  <a:schemeClr val="lt1"/>
                </a:solidFill>
                <a:latin typeface="Muli"/>
                <a:ea typeface="Muli"/>
                <a:cs typeface="Muli"/>
                <a:sym typeface="Muli"/>
              </a:rPr>
            </a:br>
            <a:r>
              <a:rPr lang="en-US" altLang="en-GB">
                <a:solidFill>
                  <a:srgbClr val="FF0000"/>
                </a:solidFill>
                <a:latin typeface="Muli"/>
                <a:ea typeface="Muli"/>
                <a:cs typeface="Muli"/>
                <a:sym typeface="Muli"/>
              </a:rPr>
              <a:t>project mentor</a:t>
            </a:r>
            <a:endParaRPr lang="en-US" altLang="en-GB">
              <a:solidFill>
                <a:srgbClr val="FF0000"/>
              </a:solidFill>
              <a:latin typeface="Muli"/>
              <a:ea typeface="Muli"/>
              <a:cs typeface="Muli"/>
              <a:sym typeface="Muli"/>
            </a:endParaRPr>
          </a:p>
        </p:txBody>
      </p:sp>
      <p:pic>
        <p:nvPicPr>
          <p:cNvPr id="13" name="Picture 12" descr="/home/rahulbanik/Downloads/rahul.jpgrahul"/>
          <p:cNvPicPr>
            <a:picLocks noChangeAspect="1"/>
          </p:cNvPicPr>
          <p:nvPr/>
        </p:nvPicPr>
        <p:blipFill>
          <a:blip r:embed="rId2"/>
          <a:srcRect/>
          <a:stretch>
            <a:fillRect/>
          </a:stretch>
        </p:blipFill>
        <p:spPr>
          <a:xfrm>
            <a:off x="6303010" y="3071495"/>
            <a:ext cx="1282065" cy="1375410"/>
          </a:xfrm>
          <a:prstGeom prst="rect">
            <a:avLst/>
          </a:prstGeom>
        </p:spPr>
      </p:pic>
      <p:sp>
        <p:nvSpPr>
          <p:cNvPr id="6" name="Text Box 5"/>
          <p:cNvSpPr txBox="1"/>
          <p:nvPr/>
        </p:nvSpPr>
        <p:spPr>
          <a:xfrm>
            <a:off x="6191250" y="4540885"/>
            <a:ext cx="3305175" cy="645160"/>
          </a:xfrm>
          <a:prstGeom prst="rect">
            <a:avLst/>
          </a:prstGeom>
          <a:noFill/>
        </p:spPr>
        <p:txBody>
          <a:bodyPr wrap="square" rtlCol="0" anchor="t">
            <a:spAutoFit/>
          </a:bodyPr>
          <a:p>
            <a:r>
              <a:rPr lang="en-US" altLang="en-GB" b="1">
                <a:solidFill>
                  <a:schemeClr val="tx2">
                    <a:lumMod val="75000"/>
                  </a:schemeClr>
                </a:solidFill>
                <a:latin typeface="Muli"/>
                <a:ea typeface="Muli"/>
                <a:cs typeface="Muli"/>
                <a:sym typeface="Muli"/>
              </a:rPr>
              <a:t>Rahul Banik</a:t>
            </a:r>
            <a:br>
              <a:rPr lang="en-GB">
                <a:solidFill>
                  <a:schemeClr val="lt1"/>
                </a:solidFill>
                <a:latin typeface="Muli"/>
                <a:ea typeface="Muli"/>
                <a:cs typeface="Muli"/>
                <a:sym typeface="Muli"/>
              </a:rPr>
            </a:br>
            <a:r>
              <a:rPr lang="en-US" altLang="en-GB">
                <a:solidFill>
                  <a:srgbClr val="FF0000"/>
                </a:solidFill>
                <a:latin typeface="Muli"/>
                <a:ea typeface="Muli"/>
                <a:cs typeface="Muli"/>
                <a:sym typeface="Muli"/>
              </a:rPr>
              <a:t>project member</a:t>
            </a:r>
            <a:endParaRPr lang="en-US" altLang="en-GB">
              <a:solidFill>
                <a:srgbClr val="FF0000"/>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08425" y="2660650"/>
            <a:ext cx="2548255" cy="592455"/>
          </a:xfrm>
        </p:spPr>
        <p:txBody>
          <a:bodyPr/>
          <a:p>
            <a:r>
              <a:rPr lang="en-US">
                <a:solidFill>
                  <a:srgbClr val="FF0000"/>
                </a:solidFill>
              </a:rPr>
              <a:t>ABSTRACT</a:t>
            </a:r>
            <a:endParaRPr lang="en-US">
              <a:solidFill>
                <a:srgbClr val="FF0000"/>
              </a:solidFill>
            </a:endParaRPr>
          </a:p>
        </p:txBody>
      </p:sp>
      <p:cxnSp>
        <p:nvCxnSpPr>
          <p:cNvPr id="275" name="Google Shape;275;p49"/>
          <p:cNvCxnSpPr/>
          <p:nvPr/>
        </p:nvCxnSpPr>
        <p:spPr>
          <a:xfrm>
            <a:off x="3908425" y="3368040"/>
            <a:ext cx="230314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74" name="Google Shape;274;p49"/>
          <p:cNvSpPr txBox="1"/>
          <p:nvPr>
            <p:ph type="subTitle" idx="1"/>
          </p:nvPr>
        </p:nvSpPr>
        <p:spPr>
          <a:xfrm>
            <a:off x="706120" y="3820160"/>
            <a:ext cx="10088880" cy="275653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sz="2000">
                <a:solidFill>
                  <a:schemeClr val="tx1">
                    <a:lumMod val="75000"/>
                    <a:lumOff val="25000"/>
                  </a:schemeClr>
                </a:solidFill>
              </a:rPr>
              <a:t>Active Directory is a Directory service</a:t>
            </a:r>
            <a:endParaRPr lang="en-US" altLang="en-GB" sz="2000">
              <a:solidFill>
                <a:schemeClr val="tx1">
                  <a:lumMod val="75000"/>
                  <a:lumOff val="25000"/>
                </a:schemeClr>
              </a:solidFill>
            </a:endParaRPr>
          </a:p>
          <a:p>
            <a:pPr marL="0" lvl="0" indent="0" algn="l" rtl="0">
              <a:spcBef>
                <a:spcPts val="0"/>
              </a:spcBef>
              <a:spcAft>
                <a:spcPts val="0"/>
              </a:spcAft>
              <a:buNone/>
            </a:pPr>
            <a:r>
              <a:rPr lang="en-US" altLang="en-GB" sz="2000">
                <a:solidFill>
                  <a:schemeClr val="tx1">
                    <a:lumMod val="75000"/>
                    <a:lumOff val="25000"/>
                  </a:schemeClr>
                </a:solidFill>
              </a:rPr>
              <a:t>developed by Microsoft for Windows domain network. Active Directory Domain provides information about network resource such as users, user’s password, groups authentication process, network printer and computer and makes the information availbael to computer users and administration. Active Directory allows administrator to manage centrally all management with the help of group policy.</a:t>
            </a:r>
            <a:endParaRPr lang="en-US" altLang="en-GB" sz="2000">
              <a:solidFill>
                <a:schemeClr val="tx1">
                  <a:lumMod val="75000"/>
                  <a:lumOff val="25000"/>
                </a:schemeClr>
              </a:solidFill>
            </a:endParaRPr>
          </a:p>
        </p:txBody>
      </p:sp>
      <p:grpSp>
        <p:nvGrpSpPr>
          <p:cNvPr id="1247" name="Google Shape;1247;p39"/>
          <p:cNvGrpSpPr/>
          <p:nvPr/>
        </p:nvGrpSpPr>
        <p:grpSpPr>
          <a:xfrm flipH="1">
            <a:off x="93116" y="330218"/>
            <a:ext cx="3418487" cy="2330506"/>
            <a:chOff x="2862751" y="2748283"/>
            <a:chExt cx="3418487" cy="2330506"/>
          </a:xfrm>
        </p:grpSpPr>
        <p:sp>
          <p:nvSpPr>
            <p:cNvPr id="1248" name="Google Shape;1248;p39"/>
            <p:cNvSpPr/>
            <p:nvPr/>
          </p:nvSpPr>
          <p:spPr>
            <a:xfrm>
              <a:off x="2985754" y="3470299"/>
              <a:ext cx="529519" cy="371715"/>
            </a:xfrm>
            <a:custGeom>
              <a:avLst/>
              <a:gdLst/>
              <a:ahLst/>
              <a:cxnLst/>
              <a:rect l="l" t="t" r="r" b="b"/>
              <a:pathLst>
                <a:path w="11382" h="7990" extrusionOk="0">
                  <a:moveTo>
                    <a:pt x="1" y="1"/>
                  </a:moveTo>
                  <a:lnTo>
                    <a:pt x="2805" y="7990"/>
                  </a:lnTo>
                  <a:cubicBezTo>
                    <a:pt x="2967" y="7882"/>
                    <a:pt x="11382" y="281"/>
                    <a:pt x="11382" y="281"/>
                  </a:cubicBezTo>
                  <a:lnTo>
                    <a:pt x="1" y="1"/>
                  </a:ln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9" name="Google Shape;1249;p39"/>
            <p:cNvSpPr/>
            <p:nvPr/>
          </p:nvSpPr>
          <p:spPr>
            <a:xfrm>
              <a:off x="3405797" y="4086105"/>
              <a:ext cx="77367" cy="99326"/>
            </a:xfrm>
            <a:custGeom>
              <a:avLst/>
              <a:gdLst/>
              <a:ahLst/>
              <a:cxnLst/>
              <a:rect l="l" t="t" r="r" b="b"/>
              <a:pathLst>
                <a:path w="1663" h="2135" extrusionOk="0">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0" name="Google Shape;1250;p39"/>
            <p:cNvSpPr/>
            <p:nvPr/>
          </p:nvSpPr>
          <p:spPr>
            <a:xfrm>
              <a:off x="3401982" y="4053540"/>
              <a:ext cx="37683" cy="57827"/>
            </a:xfrm>
            <a:custGeom>
              <a:avLst/>
              <a:gdLst/>
              <a:ahLst/>
              <a:cxnLst/>
              <a:rect l="l" t="t" r="r" b="b"/>
              <a:pathLst>
                <a:path w="810" h="1243" extrusionOk="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1" name="Google Shape;1251;p39"/>
            <p:cNvSpPr/>
            <p:nvPr/>
          </p:nvSpPr>
          <p:spPr>
            <a:xfrm>
              <a:off x="3392213" y="4073172"/>
              <a:ext cx="74808" cy="49733"/>
            </a:xfrm>
            <a:custGeom>
              <a:avLst/>
              <a:gdLst/>
              <a:ahLst/>
              <a:cxnLst/>
              <a:rect l="l" t="t" r="r" b="b"/>
              <a:pathLst>
                <a:path w="1608" h="1069" extrusionOk="0">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2" name="Google Shape;1252;p39"/>
            <p:cNvSpPr/>
            <p:nvPr/>
          </p:nvSpPr>
          <p:spPr>
            <a:xfrm>
              <a:off x="3392725" y="4097736"/>
              <a:ext cx="91138" cy="46848"/>
            </a:xfrm>
            <a:custGeom>
              <a:avLst/>
              <a:gdLst/>
              <a:ahLst/>
              <a:cxnLst/>
              <a:rect l="l" t="t" r="r" b="b"/>
              <a:pathLst>
                <a:path w="1959" h="1007" extrusionOk="0">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3" name="Google Shape;1253;p39"/>
            <p:cNvSpPr/>
            <p:nvPr/>
          </p:nvSpPr>
          <p:spPr>
            <a:xfrm>
              <a:off x="3405704" y="4139605"/>
              <a:ext cx="91696" cy="38939"/>
            </a:xfrm>
            <a:custGeom>
              <a:avLst/>
              <a:gdLst/>
              <a:ahLst/>
              <a:cxnLst/>
              <a:rect l="l" t="t" r="r" b="b"/>
              <a:pathLst>
                <a:path w="1971" h="837" extrusionOk="0">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4" name="Google Shape;1254;p39"/>
            <p:cNvSpPr/>
            <p:nvPr/>
          </p:nvSpPr>
          <p:spPr>
            <a:xfrm>
              <a:off x="3427244" y="4159377"/>
              <a:ext cx="69458" cy="37078"/>
            </a:xfrm>
            <a:custGeom>
              <a:avLst/>
              <a:gdLst/>
              <a:ahLst/>
              <a:cxnLst/>
              <a:rect l="l" t="t" r="r" b="b"/>
              <a:pathLst>
                <a:path w="1493" h="797" extrusionOk="0">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5" name="Google Shape;1255;p39"/>
            <p:cNvSpPr/>
            <p:nvPr/>
          </p:nvSpPr>
          <p:spPr>
            <a:xfrm>
              <a:off x="3277677" y="3606467"/>
              <a:ext cx="102163" cy="80158"/>
            </a:xfrm>
            <a:custGeom>
              <a:avLst/>
              <a:gdLst/>
              <a:ahLst/>
              <a:cxnLst/>
              <a:rect l="l" t="t" r="r" b="b"/>
              <a:pathLst>
                <a:path w="2196" h="1723" extrusionOk="0">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6" name="Google Shape;1256;p39"/>
            <p:cNvSpPr/>
            <p:nvPr/>
          </p:nvSpPr>
          <p:spPr>
            <a:xfrm>
              <a:off x="3254137" y="3582369"/>
              <a:ext cx="55036" cy="49407"/>
            </a:xfrm>
            <a:custGeom>
              <a:avLst/>
              <a:gdLst/>
              <a:ahLst/>
              <a:cxnLst/>
              <a:rect l="l" t="t" r="r" b="b"/>
              <a:pathLst>
                <a:path w="1183" h="1062" extrusionOk="0">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7" name="Google Shape;1257;p39"/>
            <p:cNvSpPr/>
            <p:nvPr/>
          </p:nvSpPr>
          <p:spPr>
            <a:xfrm>
              <a:off x="3267954" y="3583253"/>
              <a:ext cx="51128" cy="68481"/>
            </a:xfrm>
            <a:custGeom>
              <a:avLst/>
              <a:gdLst/>
              <a:ahLst/>
              <a:cxnLst/>
              <a:rect l="l" t="t" r="r" b="b"/>
              <a:pathLst>
                <a:path w="1099" h="1472" extrusionOk="0">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8" name="Google Shape;1258;p39"/>
            <p:cNvSpPr/>
            <p:nvPr/>
          </p:nvSpPr>
          <p:spPr>
            <a:xfrm>
              <a:off x="3284748" y="3594139"/>
              <a:ext cx="56850" cy="81880"/>
            </a:xfrm>
            <a:custGeom>
              <a:avLst/>
              <a:gdLst/>
              <a:ahLst/>
              <a:cxnLst/>
              <a:rect l="l" t="t" r="r" b="b"/>
              <a:pathLst>
                <a:path w="1222" h="1760" extrusionOk="0">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9" name="Google Shape;1259;p39"/>
            <p:cNvSpPr/>
            <p:nvPr/>
          </p:nvSpPr>
          <p:spPr>
            <a:xfrm>
              <a:off x="3318988" y="3621820"/>
              <a:ext cx="58479" cy="80810"/>
            </a:xfrm>
            <a:custGeom>
              <a:avLst/>
              <a:gdLst/>
              <a:ahLst/>
              <a:cxnLst/>
              <a:rect l="l" t="t" r="r" b="b"/>
              <a:pathLst>
                <a:path w="1257" h="1737" extrusionOk="0">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0" name="Google Shape;1260;p39"/>
            <p:cNvSpPr/>
            <p:nvPr/>
          </p:nvSpPr>
          <p:spPr>
            <a:xfrm>
              <a:off x="3347134" y="3642940"/>
              <a:ext cx="43685" cy="62294"/>
            </a:xfrm>
            <a:custGeom>
              <a:avLst/>
              <a:gdLst/>
              <a:ahLst/>
              <a:cxnLst/>
              <a:rect l="l" t="t" r="r" b="b"/>
              <a:pathLst>
                <a:path w="939" h="1339" extrusionOk="0">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1" name="Google Shape;1261;p39"/>
            <p:cNvSpPr/>
            <p:nvPr/>
          </p:nvSpPr>
          <p:spPr>
            <a:xfrm>
              <a:off x="2862751" y="3409402"/>
              <a:ext cx="421633" cy="1106398"/>
            </a:xfrm>
            <a:custGeom>
              <a:avLst/>
              <a:gdLst/>
              <a:ahLst/>
              <a:cxnLst/>
              <a:rect l="l" t="t" r="r" b="b"/>
              <a:pathLst>
                <a:path w="9063" h="23782" extrusionOk="0">
                  <a:moveTo>
                    <a:pt x="648" y="1"/>
                  </a:moveTo>
                  <a:lnTo>
                    <a:pt x="1" y="202"/>
                  </a:lnTo>
                  <a:lnTo>
                    <a:pt x="8523" y="23781"/>
                  </a:lnTo>
                  <a:lnTo>
                    <a:pt x="9063" y="23781"/>
                  </a:lnTo>
                  <a:lnTo>
                    <a:pt x="648"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2" name="Google Shape;1262;p39"/>
            <p:cNvSpPr/>
            <p:nvPr/>
          </p:nvSpPr>
          <p:spPr>
            <a:xfrm>
              <a:off x="6037289" y="4829428"/>
              <a:ext cx="213306" cy="208328"/>
            </a:xfrm>
            <a:custGeom>
              <a:avLst/>
              <a:gdLst/>
              <a:ahLst/>
              <a:cxnLst/>
              <a:rect l="l" t="t" r="r" b="b"/>
              <a:pathLst>
                <a:path w="4585" h="4478" extrusionOk="0">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3" name="Google Shape;1263;p39"/>
            <p:cNvSpPr/>
            <p:nvPr/>
          </p:nvSpPr>
          <p:spPr>
            <a:xfrm>
              <a:off x="5280662" y="4038235"/>
              <a:ext cx="773390" cy="894116"/>
            </a:xfrm>
            <a:custGeom>
              <a:avLst/>
              <a:gdLst/>
              <a:ahLst/>
              <a:cxnLst/>
              <a:rect l="l" t="t" r="r" b="b"/>
              <a:pathLst>
                <a:path w="16624" h="19219" extrusionOk="0">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4" name="Google Shape;1264;p39"/>
            <p:cNvSpPr/>
            <p:nvPr/>
          </p:nvSpPr>
          <p:spPr>
            <a:xfrm>
              <a:off x="5280662" y="4207062"/>
              <a:ext cx="773390" cy="725286"/>
            </a:xfrm>
            <a:custGeom>
              <a:avLst/>
              <a:gdLst/>
              <a:ahLst/>
              <a:cxnLst/>
              <a:rect l="l" t="t" r="r" b="b"/>
              <a:pathLst>
                <a:path w="16624" h="15590" extrusionOk="0">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5" name="Google Shape;1265;p39"/>
            <p:cNvSpPr/>
            <p:nvPr/>
          </p:nvSpPr>
          <p:spPr>
            <a:xfrm>
              <a:off x="6045570" y="4890697"/>
              <a:ext cx="205025" cy="147058"/>
            </a:xfrm>
            <a:custGeom>
              <a:avLst/>
              <a:gdLst/>
              <a:ahLst/>
              <a:cxnLst/>
              <a:rect l="l" t="t" r="r" b="b"/>
              <a:pathLst>
                <a:path w="4407" h="3161" extrusionOk="0">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6" name="Google Shape;1266;p39"/>
            <p:cNvSpPr/>
            <p:nvPr/>
          </p:nvSpPr>
          <p:spPr>
            <a:xfrm>
              <a:off x="2892897" y="3409355"/>
              <a:ext cx="672669" cy="449780"/>
            </a:xfrm>
            <a:custGeom>
              <a:avLst/>
              <a:gdLst/>
              <a:ahLst/>
              <a:cxnLst/>
              <a:rect l="l" t="t" r="r" b="b"/>
              <a:pathLst>
                <a:path w="14459" h="9668" extrusionOk="0">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7" name="Google Shape;1267;p39"/>
            <p:cNvSpPr/>
            <p:nvPr/>
          </p:nvSpPr>
          <p:spPr>
            <a:xfrm>
              <a:off x="3109222" y="3501003"/>
              <a:ext cx="510166" cy="326681"/>
            </a:xfrm>
            <a:custGeom>
              <a:avLst/>
              <a:gdLst/>
              <a:ahLst/>
              <a:cxnLst/>
              <a:rect l="l" t="t" r="r" b="b"/>
              <a:pathLst>
                <a:path w="10966" h="7022" extrusionOk="0">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8" name="Google Shape;1268;p39"/>
            <p:cNvSpPr/>
            <p:nvPr/>
          </p:nvSpPr>
          <p:spPr>
            <a:xfrm>
              <a:off x="3579462" y="3731331"/>
              <a:ext cx="76018" cy="100023"/>
            </a:xfrm>
            <a:custGeom>
              <a:avLst/>
              <a:gdLst/>
              <a:ahLst/>
              <a:cxnLst/>
              <a:rect l="l" t="t" r="r" b="b"/>
              <a:pathLst>
                <a:path w="1634" h="2150" extrusionOk="0">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69" name="Google Shape;1269;p39"/>
            <p:cNvSpPr/>
            <p:nvPr/>
          </p:nvSpPr>
          <p:spPr>
            <a:xfrm>
              <a:off x="3620215" y="3699232"/>
              <a:ext cx="38102" cy="57455"/>
            </a:xfrm>
            <a:custGeom>
              <a:avLst/>
              <a:gdLst/>
              <a:ahLst/>
              <a:cxnLst/>
              <a:rect l="l" t="t" r="r" b="b"/>
              <a:pathLst>
                <a:path w="819" h="1235" extrusionOk="0">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0" name="Google Shape;1270;p39"/>
            <p:cNvSpPr/>
            <p:nvPr/>
          </p:nvSpPr>
          <p:spPr>
            <a:xfrm>
              <a:off x="3590348" y="3726028"/>
              <a:ext cx="79647" cy="42568"/>
            </a:xfrm>
            <a:custGeom>
              <a:avLst/>
              <a:gdLst/>
              <a:ahLst/>
              <a:cxnLst/>
              <a:rect l="l" t="t" r="r" b="b"/>
              <a:pathLst>
                <a:path w="1712" h="915" extrusionOk="0">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1" name="Google Shape;1271;p39"/>
            <p:cNvSpPr/>
            <p:nvPr/>
          </p:nvSpPr>
          <p:spPr>
            <a:xfrm>
              <a:off x="3574066" y="3750777"/>
              <a:ext cx="96255" cy="39405"/>
            </a:xfrm>
            <a:custGeom>
              <a:avLst/>
              <a:gdLst/>
              <a:ahLst/>
              <a:cxnLst/>
              <a:rect l="l" t="t" r="r" b="b"/>
              <a:pathLst>
                <a:path w="2069" h="847" extrusionOk="0">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2" name="Google Shape;1272;p39"/>
            <p:cNvSpPr/>
            <p:nvPr/>
          </p:nvSpPr>
          <p:spPr>
            <a:xfrm>
              <a:off x="3562528" y="3785110"/>
              <a:ext cx="95557" cy="32938"/>
            </a:xfrm>
            <a:custGeom>
              <a:avLst/>
              <a:gdLst/>
              <a:ahLst/>
              <a:cxnLst/>
              <a:rect l="l" t="t" r="r" b="b"/>
              <a:pathLst>
                <a:path w="2054" h="708" extrusionOk="0">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3" name="Google Shape;1273;p39"/>
            <p:cNvSpPr/>
            <p:nvPr/>
          </p:nvSpPr>
          <p:spPr>
            <a:xfrm>
              <a:off x="3570437" y="3804975"/>
              <a:ext cx="73087" cy="33403"/>
            </a:xfrm>
            <a:custGeom>
              <a:avLst/>
              <a:gdLst/>
              <a:ahLst/>
              <a:cxnLst/>
              <a:rect l="l" t="t" r="r" b="b"/>
              <a:pathLst>
                <a:path w="1571" h="718" extrusionOk="0">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4" name="Google Shape;1274;p39"/>
            <p:cNvSpPr/>
            <p:nvPr/>
          </p:nvSpPr>
          <p:spPr>
            <a:xfrm>
              <a:off x="3690323" y="4237022"/>
              <a:ext cx="104350" cy="77506"/>
            </a:xfrm>
            <a:custGeom>
              <a:avLst/>
              <a:gdLst/>
              <a:ahLst/>
              <a:cxnLst/>
              <a:rect l="l" t="t" r="r" b="b"/>
              <a:pathLst>
                <a:path w="2243" h="1666" extrusionOk="0">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5" name="Google Shape;1275;p39"/>
            <p:cNvSpPr/>
            <p:nvPr/>
          </p:nvSpPr>
          <p:spPr>
            <a:xfrm>
              <a:off x="3665713" y="4215249"/>
              <a:ext cx="56106" cy="47267"/>
            </a:xfrm>
            <a:custGeom>
              <a:avLst/>
              <a:gdLst/>
              <a:ahLst/>
              <a:cxnLst/>
              <a:rect l="l" t="t" r="r" b="b"/>
              <a:pathLst>
                <a:path w="1206" h="1016" extrusionOk="0">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6" name="Google Shape;1276;p39"/>
            <p:cNvSpPr/>
            <p:nvPr/>
          </p:nvSpPr>
          <p:spPr>
            <a:xfrm>
              <a:off x="3681949" y="4213854"/>
              <a:ext cx="50244" cy="71040"/>
            </a:xfrm>
            <a:custGeom>
              <a:avLst/>
              <a:gdLst/>
              <a:ahLst/>
              <a:cxnLst/>
              <a:rect l="l" t="t" r="r" b="b"/>
              <a:pathLst>
                <a:path w="1080" h="1527" extrusionOk="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7" name="Google Shape;1277;p39"/>
            <p:cNvSpPr/>
            <p:nvPr/>
          </p:nvSpPr>
          <p:spPr>
            <a:xfrm>
              <a:off x="3700465" y="4222786"/>
              <a:ext cx="51361" cy="85229"/>
            </a:xfrm>
            <a:custGeom>
              <a:avLst/>
              <a:gdLst/>
              <a:ahLst/>
              <a:cxnLst/>
              <a:rect l="l" t="t" r="r" b="b"/>
              <a:pathLst>
                <a:path w="1104" h="1832" extrusionOk="0">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8" name="Google Shape;1278;p39"/>
            <p:cNvSpPr/>
            <p:nvPr/>
          </p:nvSpPr>
          <p:spPr>
            <a:xfrm>
              <a:off x="3736472" y="4248001"/>
              <a:ext cx="53129" cy="84206"/>
            </a:xfrm>
            <a:custGeom>
              <a:avLst/>
              <a:gdLst/>
              <a:ahLst/>
              <a:cxnLst/>
              <a:rect l="l" t="t" r="r" b="b"/>
              <a:pathLst>
                <a:path w="1142" h="1810" extrusionOk="0">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79" name="Google Shape;1279;p39"/>
            <p:cNvSpPr/>
            <p:nvPr/>
          </p:nvSpPr>
          <p:spPr>
            <a:xfrm>
              <a:off x="3762292" y="4268144"/>
              <a:ext cx="42103" cy="64759"/>
            </a:xfrm>
            <a:custGeom>
              <a:avLst/>
              <a:gdLst/>
              <a:ahLst/>
              <a:cxnLst/>
              <a:rect l="l" t="t" r="r" b="b"/>
              <a:pathLst>
                <a:path w="905" h="1392" extrusionOk="0">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0" name="Google Shape;1280;p39"/>
            <p:cNvSpPr/>
            <p:nvPr/>
          </p:nvSpPr>
          <p:spPr>
            <a:xfrm>
              <a:off x="3595559" y="3250763"/>
              <a:ext cx="168784" cy="154036"/>
            </a:xfrm>
            <a:custGeom>
              <a:avLst/>
              <a:gdLst/>
              <a:ahLst/>
              <a:cxnLst/>
              <a:rect l="l" t="t" r="r" b="b"/>
              <a:pathLst>
                <a:path w="3628" h="3311" extrusionOk="0">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1" name="Google Shape;1281;p39"/>
            <p:cNvSpPr/>
            <p:nvPr/>
          </p:nvSpPr>
          <p:spPr>
            <a:xfrm>
              <a:off x="3546944" y="3389118"/>
              <a:ext cx="39684" cy="5257"/>
            </a:xfrm>
            <a:custGeom>
              <a:avLst/>
              <a:gdLst/>
              <a:ahLst/>
              <a:cxnLst/>
              <a:rect l="l" t="t" r="r" b="b"/>
              <a:pathLst>
                <a:path w="853" h="113" extrusionOk="0">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2" name="Google Shape;1282;p39"/>
            <p:cNvSpPr/>
            <p:nvPr/>
          </p:nvSpPr>
          <p:spPr>
            <a:xfrm>
              <a:off x="3770387" y="3402144"/>
              <a:ext cx="41452" cy="5257"/>
            </a:xfrm>
            <a:custGeom>
              <a:avLst/>
              <a:gdLst/>
              <a:ahLst/>
              <a:cxnLst/>
              <a:rect l="l" t="t" r="r" b="b"/>
              <a:pathLst>
                <a:path w="891" h="113" extrusionOk="0">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3" name="Google Shape;1283;p39"/>
            <p:cNvSpPr/>
            <p:nvPr/>
          </p:nvSpPr>
          <p:spPr>
            <a:xfrm>
              <a:off x="3546758" y="3350924"/>
              <a:ext cx="40056" cy="9584"/>
            </a:xfrm>
            <a:custGeom>
              <a:avLst/>
              <a:gdLst/>
              <a:ahLst/>
              <a:cxnLst/>
              <a:rect l="l" t="t" r="r" b="b"/>
              <a:pathLst>
                <a:path w="861" h="206" extrusionOk="0">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4" name="Google Shape;1284;p39"/>
            <p:cNvSpPr/>
            <p:nvPr/>
          </p:nvSpPr>
          <p:spPr>
            <a:xfrm>
              <a:off x="3770247" y="3359577"/>
              <a:ext cx="41684" cy="9630"/>
            </a:xfrm>
            <a:custGeom>
              <a:avLst/>
              <a:gdLst/>
              <a:ahLst/>
              <a:cxnLst/>
              <a:rect l="l" t="t" r="r" b="b"/>
              <a:pathLst>
                <a:path w="896" h="207" extrusionOk="0">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5" name="Google Shape;1285;p39"/>
            <p:cNvSpPr/>
            <p:nvPr/>
          </p:nvSpPr>
          <p:spPr>
            <a:xfrm>
              <a:off x="3552247" y="3301425"/>
              <a:ext cx="34706" cy="17399"/>
            </a:xfrm>
            <a:custGeom>
              <a:avLst/>
              <a:gdLst/>
              <a:ahLst/>
              <a:cxnLst/>
              <a:rect l="l" t="t" r="r" b="b"/>
              <a:pathLst>
                <a:path w="746" h="374" extrusionOk="0">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6" name="Google Shape;1286;p39"/>
            <p:cNvSpPr/>
            <p:nvPr/>
          </p:nvSpPr>
          <p:spPr>
            <a:xfrm>
              <a:off x="3578950" y="3248158"/>
              <a:ext cx="32287" cy="28146"/>
            </a:xfrm>
            <a:custGeom>
              <a:avLst/>
              <a:gdLst/>
              <a:ahLst/>
              <a:cxnLst/>
              <a:rect l="l" t="t" r="r" b="b"/>
              <a:pathLst>
                <a:path w="694" h="605" extrusionOk="0">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7" name="Google Shape;1287;p39"/>
            <p:cNvSpPr/>
            <p:nvPr/>
          </p:nvSpPr>
          <p:spPr>
            <a:xfrm>
              <a:off x="3624355" y="3207684"/>
              <a:ext cx="20982" cy="35636"/>
            </a:xfrm>
            <a:custGeom>
              <a:avLst/>
              <a:gdLst/>
              <a:ahLst/>
              <a:cxnLst/>
              <a:rect l="l" t="t" r="r" b="b"/>
              <a:pathLst>
                <a:path w="451" h="766" extrusionOk="0">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8" name="Google Shape;1288;p39"/>
            <p:cNvSpPr/>
            <p:nvPr/>
          </p:nvSpPr>
          <p:spPr>
            <a:xfrm>
              <a:off x="3686090" y="3200706"/>
              <a:ext cx="10095" cy="42615"/>
            </a:xfrm>
            <a:custGeom>
              <a:avLst/>
              <a:gdLst/>
              <a:ahLst/>
              <a:cxnLst/>
              <a:rect l="l" t="t" r="r" b="b"/>
              <a:pathLst>
                <a:path w="217" h="916" extrusionOk="0">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89" name="Google Shape;1289;p39"/>
            <p:cNvSpPr/>
            <p:nvPr/>
          </p:nvSpPr>
          <p:spPr>
            <a:xfrm>
              <a:off x="3735309" y="3215453"/>
              <a:ext cx="24006" cy="37962"/>
            </a:xfrm>
            <a:custGeom>
              <a:avLst/>
              <a:gdLst/>
              <a:ahLst/>
              <a:cxnLst/>
              <a:rect l="l" t="t" r="r" b="b"/>
              <a:pathLst>
                <a:path w="516" h="816" extrusionOk="0">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0" name="Google Shape;1290;p39"/>
            <p:cNvSpPr/>
            <p:nvPr/>
          </p:nvSpPr>
          <p:spPr>
            <a:xfrm>
              <a:off x="3758756" y="3253647"/>
              <a:ext cx="35078" cy="32194"/>
            </a:xfrm>
            <a:custGeom>
              <a:avLst/>
              <a:gdLst/>
              <a:ahLst/>
              <a:cxnLst/>
              <a:rect l="l" t="t" r="r" b="b"/>
              <a:pathLst>
                <a:path w="754" h="692" extrusionOk="0">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1" name="Google Shape;1291;p39"/>
            <p:cNvSpPr/>
            <p:nvPr/>
          </p:nvSpPr>
          <p:spPr>
            <a:xfrm>
              <a:off x="3770247" y="3313567"/>
              <a:ext cx="41777" cy="12189"/>
            </a:xfrm>
            <a:custGeom>
              <a:avLst/>
              <a:gdLst/>
              <a:ahLst/>
              <a:cxnLst/>
              <a:rect l="l" t="t" r="r" b="b"/>
              <a:pathLst>
                <a:path w="898" h="262" extrusionOk="0">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2" name="Google Shape;1292;p39"/>
            <p:cNvSpPr/>
            <p:nvPr/>
          </p:nvSpPr>
          <p:spPr>
            <a:xfrm>
              <a:off x="3597373" y="3250763"/>
              <a:ext cx="128960" cy="118912"/>
            </a:xfrm>
            <a:custGeom>
              <a:avLst/>
              <a:gdLst/>
              <a:ahLst/>
              <a:cxnLst/>
              <a:rect l="l" t="t" r="r" b="b"/>
              <a:pathLst>
                <a:path w="2772" h="2556" extrusionOk="0">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3" name="Google Shape;1293;p39"/>
            <p:cNvSpPr/>
            <p:nvPr/>
          </p:nvSpPr>
          <p:spPr>
            <a:xfrm>
              <a:off x="3046418" y="4478655"/>
              <a:ext cx="2622241" cy="416516"/>
            </a:xfrm>
            <a:custGeom>
              <a:avLst/>
              <a:gdLst/>
              <a:ahLst/>
              <a:cxnLst/>
              <a:rect l="l" t="t" r="r" b="b"/>
              <a:pathLst>
                <a:path w="56365" h="8953" extrusionOk="0">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4" name="Google Shape;1294;p39"/>
            <p:cNvSpPr/>
            <p:nvPr/>
          </p:nvSpPr>
          <p:spPr>
            <a:xfrm>
              <a:off x="4481748" y="4821147"/>
              <a:ext cx="1799490" cy="257642"/>
            </a:xfrm>
            <a:custGeom>
              <a:avLst/>
              <a:gdLst/>
              <a:ahLst/>
              <a:cxnLst/>
              <a:rect l="l" t="t" r="r" b="b"/>
              <a:pathLst>
                <a:path w="38680" h="5538" extrusionOk="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5" name="Google Shape;1295;p39"/>
            <p:cNvSpPr/>
            <p:nvPr/>
          </p:nvSpPr>
          <p:spPr>
            <a:xfrm>
              <a:off x="2892897" y="3409402"/>
              <a:ext cx="1630939" cy="1106445"/>
            </a:xfrm>
            <a:custGeom>
              <a:avLst/>
              <a:gdLst/>
              <a:ahLst/>
              <a:cxnLst/>
              <a:rect l="l" t="t" r="r" b="b"/>
              <a:pathLst>
                <a:path w="35057" h="23783" extrusionOk="0">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6" name="Google Shape;1296;p39"/>
            <p:cNvSpPr/>
            <p:nvPr/>
          </p:nvSpPr>
          <p:spPr>
            <a:xfrm>
              <a:off x="3152069" y="3426243"/>
              <a:ext cx="1246431" cy="927054"/>
            </a:xfrm>
            <a:custGeom>
              <a:avLst/>
              <a:gdLst/>
              <a:ahLst/>
              <a:cxnLst/>
              <a:rect l="l" t="t" r="r" b="b"/>
              <a:pathLst>
                <a:path w="26792" h="19927" extrusionOk="0">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7" name="Google Shape;1297;p39"/>
            <p:cNvSpPr/>
            <p:nvPr/>
          </p:nvSpPr>
          <p:spPr>
            <a:xfrm>
              <a:off x="2957236" y="3455412"/>
              <a:ext cx="1514121" cy="1008608"/>
            </a:xfrm>
            <a:custGeom>
              <a:avLst/>
              <a:gdLst/>
              <a:ahLst/>
              <a:cxnLst/>
              <a:rect l="l" t="t" r="r" b="b"/>
              <a:pathLst>
                <a:path w="32546" h="21680" extrusionOk="0">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8" name="Google Shape;1298;p39"/>
            <p:cNvSpPr/>
            <p:nvPr/>
          </p:nvSpPr>
          <p:spPr>
            <a:xfrm>
              <a:off x="3821374" y="3712723"/>
              <a:ext cx="581113" cy="637870"/>
            </a:xfrm>
            <a:custGeom>
              <a:avLst/>
              <a:gdLst/>
              <a:ahLst/>
              <a:cxnLst/>
              <a:rect l="l" t="t" r="r" b="b"/>
              <a:pathLst>
                <a:path w="12491" h="13711" extrusionOk="0">
                  <a:moveTo>
                    <a:pt x="11491" y="0"/>
                  </a:moveTo>
                  <a:lnTo>
                    <a:pt x="1" y="13711"/>
                  </a:lnTo>
                  <a:lnTo>
                    <a:pt x="6204" y="12348"/>
                  </a:lnTo>
                  <a:lnTo>
                    <a:pt x="12490" y="5072"/>
                  </a:lnTo>
                  <a:lnTo>
                    <a:pt x="11491"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99" name="Google Shape;1299;p39"/>
            <p:cNvSpPr/>
            <p:nvPr/>
          </p:nvSpPr>
          <p:spPr>
            <a:xfrm>
              <a:off x="3876595" y="4335089"/>
              <a:ext cx="143057" cy="50244"/>
            </a:xfrm>
            <a:custGeom>
              <a:avLst/>
              <a:gdLst/>
              <a:ahLst/>
              <a:cxnLst/>
              <a:rect l="l" t="t" r="r" b="b"/>
              <a:pathLst>
                <a:path w="3075" h="1080" extrusionOk="0">
                  <a:moveTo>
                    <a:pt x="2833" y="0"/>
                  </a:moveTo>
                  <a:lnTo>
                    <a:pt x="0" y="594"/>
                  </a:lnTo>
                  <a:lnTo>
                    <a:pt x="162" y="1079"/>
                  </a:lnTo>
                  <a:lnTo>
                    <a:pt x="3075" y="594"/>
                  </a:lnTo>
                  <a:lnTo>
                    <a:pt x="2833"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0" name="Google Shape;1300;p39"/>
            <p:cNvSpPr/>
            <p:nvPr/>
          </p:nvSpPr>
          <p:spPr>
            <a:xfrm>
              <a:off x="3294378" y="4287125"/>
              <a:ext cx="2077602" cy="498954"/>
            </a:xfrm>
            <a:custGeom>
              <a:avLst/>
              <a:gdLst/>
              <a:ahLst/>
              <a:cxnLst/>
              <a:rect l="l" t="t" r="r" b="b"/>
              <a:pathLst>
                <a:path w="44658" h="10725" extrusionOk="0">
                  <a:moveTo>
                    <a:pt x="26427" y="1"/>
                  </a:moveTo>
                  <a:lnTo>
                    <a:pt x="1" y="5166"/>
                  </a:lnTo>
                  <a:lnTo>
                    <a:pt x="21146" y="10724"/>
                  </a:lnTo>
                  <a:lnTo>
                    <a:pt x="44658" y="3227"/>
                  </a:lnTo>
                  <a:lnTo>
                    <a:pt x="26427"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1" name="Google Shape;1301;p39"/>
            <p:cNvSpPr/>
            <p:nvPr/>
          </p:nvSpPr>
          <p:spPr>
            <a:xfrm>
              <a:off x="3294378" y="4527410"/>
              <a:ext cx="988789" cy="323006"/>
            </a:xfrm>
            <a:custGeom>
              <a:avLst/>
              <a:gdLst/>
              <a:ahLst/>
              <a:cxnLst/>
              <a:rect l="l" t="t" r="r" b="b"/>
              <a:pathLst>
                <a:path w="21254" h="6943" extrusionOk="0">
                  <a:moveTo>
                    <a:pt x="1" y="1"/>
                  </a:moveTo>
                  <a:lnTo>
                    <a:pt x="1" y="1531"/>
                  </a:lnTo>
                  <a:lnTo>
                    <a:pt x="21254" y="6942"/>
                  </a:lnTo>
                  <a:lnTo>
                    <a:pt x="21146" y="5559"/>
                  </a:lnTo>
                  <a:lnTo>
                    <a:pt x="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2" name="Google Shape;1302;p39"/>
            <p:cNvSpPr/>
            <p:nvPr/>
          </p:nvSpPr>
          <p:spPr>
            <a:xfrm>
              <a:off x="4278123" y="4437204"/>
              <a:ext cx="1093837" cy="413213"/>
            </a:xfrm>
            <a:custGeom>
              <a:avLst/>
              <a:gdLst/>
              <a:ahLst/>
              <a:cxnLst/>
              <a:rect l="l" t="t" r="r" b="b"/>
              <a:pathLst>
                <a:path w="23512" h="8882" extrusionOk="0">
                  <a:moveTo>
                    <a:pt x="23512" y="1"/>
                  </a:moveTo>
                  <a:lnTo>
                    <a:pt x="0" y="7498"/>
                  </a:lnTo>
                  <a:lnTo>
                    <a:pt x="108" y="8881"/>
                  </a:lnTo>
                  <a:lnTo>
                    <a:pt x="23419" y="1688"/>
                  </a:lnTo>
                  <a:lnTo>
                    <a:pt x="23512"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3" name="Google Shape;1303;p39"/>
            <p:cNvSpPr/>
            <p:nvPr/>
          </p:nvSpPr>
          <p:spPr>
            <a:xfrm>
              <a:off x="3428639" y="4305594"/>
              <a:ext cx="1462481" cy="338219"/>
            </a:xfrm>
            <a:custGeom>
              <a:avLst/>
              <a:gdLst/>
              <a:ahLst/>
              <a:cxnLst/>
              <a:rect l="l" t="t" r="r" b="b"/>
              <a:pathLst>
                <a:path w="31436" h="7270" extrusionOk="0">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4" name="Google Shape;1304;p39"/>
            <p:cNvSpPr/>
            <p:nvPr/>
          </p:nvSpPr>
          <p:spPr>
            <a:xfrm>
              <a:off x="3538477" y="4318900"/>
              <a:ext cx="1228752" cy="292533"/>
            </a:xfrm>
            <a:custGeom>
              <a:avLst/>
              <a:gdLst/>
              <a:ahLst/>
              <a:cxnLst/>
              <a:rect l="l" t="t" r="r" b="b"/>
              <a:pathLst>
                <a:path w="26412" h="6288" extrusionOk="0">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5" name="Google Shape;1305;p39"/>
            <p:cNvSpPr/>
            <p:nvPr/>
          </p:nvSpPr>
          <p:spPr>
            <a:xfrm>
              <a:off x="4228531" y="4450556"/>
              <a:ext cx="779298" cy="214562"/>
            </a:xfrm>
            <a:custGeom>
              <a:avLst/>
              <a:gdLst/>
              <a:ahLst/>
              <a:cxnLst/>
              <a:rect l="l" t="t" r="r" b="b"/>
              <a:pathLst>
                <a:path w="16751" h="4612" extrusionOk="0">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6" name="Google Shape;1306;p39"/>
            <p:cNvSpPr/>
            <p:nvPr/>
          </p:nvSpPr>
          <p:spPr>
            <a:xfrm>
              <a:off x="3439386" y="3516029"/>
              <a:ext cx="766784" cy="821913"/>
            </a:xfrm>
            <a:custGeom>
              <a:avLst/>
              <a:gdLst/>
              <a:ahLst/>
              <a:cxnLst/>
              <a:rect l="l" t="t" r="r" b="b"/>
              <a:pathLst>
                <a:path w="16482" h="17667" extrusionOk="0">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7" name="Google Shape;1307;p39"/>
            <p:cNvSpPr/>
            <p:nvPr/>
          </p:nvSpPr>
          <p:spPr>
            <a:xfrm>
              <a:off x="4156655" y="3626937"/>
              <a:ext cx="197488" cy="256525"/>
            </a:xfrm>
            <a:custGeom>
              <a:avLst/>
              <a:gdLst/>
              <a:ahLst/>
              <a:cxnLst/>
              <a:rect l="l" t="t" r="r" b="b"/>
              <a:pathLst>
                <a:path w="4245" h="5514" extrusionOk="0">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 name="Google Shape;1308;p39"/>
            <p:cNvSpPr/>
            <p:nvPr/>
          </p:nvSpPr>
          <p:spPr>
            <a:xfrm>
              <a:off x="4468489" y="2987078"/>
              <a:ext cx="338777" cy="272203"/>
            </a:xfrm>
            <a:custGeom>
              <a:avLst/>
              <a:gdLst/>
              <a:ahLst/>
              <a:cxnLst/>
              <a:rect l="l" t="t" r="r" b="b"/>
              <a:pathLst>
                <a:path w="7282" h="5851" extrusionOk="0">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 name="Google Shape;1309;p39"/>
            <p:cNvSpPr/>
            <p:nvPr/>
          </p:nvSpPr>
          <p:spPr>
            <a:xfrm>
              <a:off x="4701283" y="3007641"/>
              <a:ext cx="123145" cy="125564"/>
            </a:xfrm>
            <a:custGeom>
              <a:avLst/>
              <a:gdLst/>
              <a:ahLst/>
              <a:cxnLst/>
              <a:rect l="l" t="t" r="r" b="b"/>
              <a:pathLst>
                <a:path w="2647" h="2699" extrusionOk="0">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 name="Google Shape;1310;p39"/>
            <p:cNvSpPr/>
            <p:nvPr/>
          </p:nvSpPr>
          <p:spPr>
            <a:xfrm>
              <a:off x="4222902" y="3174514"/>
              <a:ext cx="1301234" cy="968971"/>
            </a:xfrm>
            <a:custGeom>
              <a:avLst/>
              <a:gdLst/>
              <a:ahLst/>
              <a:cxnLst/>
              <a:rect l="l" t="t" r="r" b="b"/>
              <a:pathLst>
                <a:path w="27970" h="20828" extrusionOk="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1" name="Google Shape;1311;p39"/>
            <p:cNvSpPr/>
            <p:nvPr/>
          </p:nvSpPr>
          <p:spPr>
            <a:xfrm>
              <a:off x="4241138" y="3461366"/>
              <a:ext cx="890580" cy="682113"/>
            </a:xfrm>
            <a:custGeom>
              <a:avLst/>
              <a:gdLst/>
              <a:ahLst/>
              <a:cxnLst/>
              <a:rect l="l" t="t" r="r" b="b"/>
              <a:pathLst>
                <a:path w="19143" h="14662" extrusionOk="0">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2" name="Google Shape;1312;p39"/>
            <p:cNvSpPr/>
            <p:nvPr/>
          </p:nvSpPr>
          <p:spPr>
            <a:xfrm>
              <a:off x="4766878" y="3174468"/>
              <a:ext cx="28937" cy="33868"/>
            </a:xfrm>
            <a:custGeom>
              <a:avLst/>
              <a:gdLst/>
              <a:ahLst/>
              <a:cxnLst/>
              <a:rect l="l" t="t" r="r" b="b"/>
              <a:pathLst>
                <a:path w="622" h="728" extrusionOk="0">
                  <a:moveTo>
                    <a:pt x="507" y="1"/>
                  </a:moveTo>
                  <a:lnTo>
                    <a:pt x="622" y="453"/>
                  </a:lnTo>
                  <a:cubicBezTo>
                    <a:pt x="622" y="453"/>
                    <a:pt x="286" y="524"/>
                    <a:pt x="1" y="728"/>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3" name="Google Shape;1313;p39"/>
            <p:cNvSpPr/>
            <p:nvPr/>
          </p:nvSpPr>
          <p:spPr>
            <a:xfrm>
              <a:off x="4467559" y="2986241"/>
              <a:ext cx="977" cy="884"/>
            </a:xfrm>
            <a:custGeom>
              <a:avLst/>
              <a:gdLst/>
              <a:ahLst/>
              <a:cxnLst/>
              <a:rect l="l" t="t" r="r" b="b"/>
              <a:pathLst>
                <a:path w="21" h="19" extrusionOk="0">
                  <a:moveTo>
                    <a:pt x="1" y="0"/>
                  </a:moveTo>
                  <a:cubicBezTo>
                    <a:pt x="1" y="0"/>
                    <a:pt x="9" y="8"/>
                    <a:pt x="21" y="18"/>
                  </a:cubicBezTo>
                  <a:cubicBezTo>
                    <a:pt x="13" y="9"/>
                    <a:pt x="7" y="1"/>
                    <a:pt x="1" y="0"/>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4" name="Google Shape;1314;p39"/>
            <p:cNvSpPr/>
            <p:nvPr/>
          </p:nvSpPr>
          <p:spPr>
            <a:xfrm>
              <a:off x="4509614" y="3757104"/>
              <a:ext cx="1075088" cy="1066110"/>
            </a:xfrm>
            <a:custGeom>
              <a:avLst/>
              <a:gdLst/>
              <a:ahLst/>
              <a:cxnLst/>
              <a:rect l="l" t="t" r="r" b="b"/>
              <a:pathLst>
                <a:path w="23109" h="22916" extrusionOk="0">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5" name="Google Shape;1315;p39"/>
            <p:cNvSpPr/>
            <p:nvPr/>
          </p:nvSpPr>
          <p:spPr>
            <a:xfrm>
              <a:off x="4384797" y="2844024"/>
              <a:ext cx="82810" cy="136962"/>
            </a:xfrm>
            <a:custGeom>
              <a:avLst/>
              <a:gdLst/>
              <a:ahLst/>
              <a:cxnLst/>
              <a:rect l="l" t="t" r="r" b="b"/>
              <a:pathLst>
                <a:path w="1780" h="2944" extrusionOk="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6" name="Google Shape;1316;p39"/>
            <p:cNvSpPr/>
            <p:nvPr/>
          </p:nvSpPr>
          <p:spPr>
            <a:xfrm>
              <a:off x="4617498" y="3043928"/>
              <a:ext cx="60665" cy="78623"/>
            </a:xfrm>
            <a:custGeom>
              <a:avLst/>
              <a:gdLst/>
              <a:ahLst/>
              <a:cxnLst/>
              <a:rect l="l" t="t" r="r" b="b"/>
              <a:pathLst>
                <a:path w="1304" h="1690" extrusionOk="0">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 name="Google Shape;1317;p39"/>
            <p:cNvSpPr/>
            <p:nvPr/>
          </p:nvSpPr>
          <p:spPr>
            <a:xfrm>
              <a:off x="4701283" y="3041323"/>
              <a:ext cx="13817" cy="2373"/>
            </a:xfrm>
            <a:custGeom>
              <a:avLst/>
              <a:gdLst/>
              <a:ahLst/>
              <a:cxnLst/>
              <a:rect l="l" t="t" r="r" b="b"/>
              <a:pathLst>
                <a:path w="297" h="51" extrusionOk="0">
                  <a:moveTo>
                    <a:pt x="1" y="51"/>
                  </a:moveTo>
                  <a:cubicBezTo>
                    <a:pt x="104" y="36"/>
                    <a:pt x="202" y="20"/>
                    <a:pt x="296" y="1"/>
                  </a:cubicBezTo>
                  <a:cubicBezTo>
                    <a:pt x="201" y="20"/>
                    <a:pt x="104" y="36"/>
                    <a:pt x="1" y="51"/>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 name="Google Shape;1318;p39"/>
            <p:cNvSpPr/>
            <p:nvPr/>
          </p:nvSpPr>
          <p:spPr>
            <a:xfrm>
              <a:off x="4447461" y="2748283"/>
              <a:ext cx="362410" cy="298209"/>
            </a:xfrm>
            <a:custGeom>
              <a:avLst/>
              <a:gdLst/>
              <a:ahLst/>
              <a:cxnLst/>
              <a:rect l="l" t="t" r="r" b="b"/>
              <a:pathLst>
                <a:path w="7790" h="6410" extrusionOk="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9" name="Google Shape;1319;p39"/>
            <p:cNvSpPr/>
            <p:nvPr/>
          </p:nvSpPr>
          <p:spPr>
            <a:xfrm>
              <a:off x="4702818" y="2760890"/>
              <a:ext cx="107048" cy="282578"/>
            </a:xfrm>
            <a:custGeom>
              <a:avLst/>
              <a:gdLst/>
              <a:ahLst/>
              <a:cxnLst/>
              <a:rect l="l" t="t" r="r" b="b"/>
              <a:pathLst>
                <a:path w="2301" h="6074" extrusionOk="0">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0" name="Google Shape;1320;p39"/>
            <p:cNvSpPr/>
            <p:nvPr/>
          </p:nvSpPr>
          <p:spPr>
            <a:xfrm>
              <a:off x="4466023" y="2774661"/>
              <a:ext cx="90672" cy="220610"/>
            </a:xfrm>
            <a:custGeom>
              <a:avLst/>
              <a:gdLst/>
              <a:ahLst/>
              <a:cxnLst/>
              <a:rect l="l" t="t" r="r" b="b"/>
              <a:pathLst>
                <a:path w="1949" h="4742" extrusionOk="0">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1" name="Google Shape;1321;p39"/>
            <p:cNvSpPr/>
            <p:nvPr/>
          </p:nvSpPr>
          <p:spPr>
            <a:xfrm>
              <a:off x="4515801" y="2749167"/>
              <a:ext cx="118260" cy="270761"/>
            </a:xfrm>
            <a:custGeom>
              <a:avLst/>
              <a:gdLst/>
              <a:ahLst/>
              <a:cxnLst/>
              <a:rect l="l" t="t" r="r" b="b"/>
              <a:pathLst>
                <a:path w="2542" h="5820" extrusionOk="0">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 name="Google Shape;1322;p39"/>
            <p:cNvSpPr/>
            <p:nvPr/>
          </p:nvSpPr>
          <p:spPr>
            <a:xfrm>
              <a:off x="4580187" y="2748702"/>
              <a:ext cx="86625" cy="290626"/>
            </a:xfrm>
            <a:custGeom>
              <a:avLst/>
              <a:gdLst/>
              <a:ahLst/>
              <a:cxnLst/>
              <a:rect l="l" t="t" r="r" b="b"/>
              <a:pathLst>
                <a:path w="1862" h="6247" extrusionOk="0">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3" name="Google Shape;1323;p39"/>
            <p:cNvSpPr/>
            <p:nvPr/>
          </p:nvSpPr>
          <p:spPr>
            <a:xfrm>
              <a:off x="4653970" y="2754331"/>
              <a:ext cx="41498" cy="292161"/>
            </a:xfrm>
            <a:custGeom>
              <a:avLst/>
              <a:gdLst/>
              <a:ahLst/>
              <a:cxnLst/>
              <a:rect l="l" t="t" r="r" b="b"/>
              <a:pathLst>
                <a:path w="892" h="6280" extrusionOk="0">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4" name="Google Shape;1324;p39"/>
            <p:cNvSpPr/>
            <p:nvPr/>
          </p:nvSpPr>
          <p:spPr>
            <a:xfrm>
              <a:off x="4777160" y="3459459"/>
              <a:ext cx="61084" cy="280252"/>
            </a:xfrm>
            <a:custGeom>
              <a:avLst/>
              <a:gdLst/>
              <a:ahLst/>
              <a:cxnLst/>
              <a:rect l="l" t="t" r="r" b="b"/>
              <a:pathLst>
                <a:path w="1313" h="6024" extrusionOk="0">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5" name="Google Shape;1325;p39"/>
            <p:cNvSpPr/>
            <p:nvPr/>
          </p:nvSpPr>
          <p:spPr>
            <a:xfrm>
              <a:off x="4642061" y="3877130"/>
              <a:ext cx="942639" cy="826984"/>
            </a:xfrm>
            <a:custGeom>
              <a:avLst/>
              <a:gdLst/>
              <a:ahLst/>
              <a:cxnLst/>
              <a:rect l="l" t="t" r="r" b="b"/>
              <a:pathLst>
                <a:path w="20262" h="17776" extrusionOk="0">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6" name="Google Shape;1326;p39"/>
            <p:cNvSpPr/>
            <p:nvPr/>
          </p:nvSpPr>
          <p:spPr>
            <a:xfrm>
              <a:off x="4509614" y="3902345"/>
              <a:ext cx="336311" cy="200512"/>
            </a:xfrm>
            <a:custGeom>
              <a:avLst/>
              <a:gdLst/>
              <a:ahLst/>
              <a:cxnLst/>
              <a:rect l="l" t="t" r="r" b="b"/>
              <a:pathLst>
                <a:path w="7229" h="4310" extrusionOk="0">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7" name="Google Shape;1327;p39"/>
            <p:cNvSpPr/>
            <p:nvPr/>
          </p:nvSpPr>
          <p:spPr>
            <a:xfrm>
              <a:off x="4721752" y="3194565"/>
              <a:ext cx="130728" cy="64015"/>
            </a:xfrm>
            <a:custGeom>
              <a:avLst/>
              <a:gdLst/>
              <a:ahLst/>
              <a:cxnLst/>
              <a:rect l="l" t="t" r="r" b="b"/>
              <a:pathLst>
                <a:path w="2810" h="1376" extrusionOk="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8" name="Google Shape;1328;p39"/>
            <p:cNvSpPr/>
            <p:nvPr/>
          </p:nvSpPr>
          <p:spPr>
            <a:xfrm>
              <a:off x="4775299" y="3194565"/>
              <a:ext cx="77181" cy="27634"/>
            </a:xfrm>
            <a:custGeom>
              <a:avLst/>
              <a:gdLst/>
              <a:ahLst/>
              <a:cxnLst/>
              <a:rect l="l" t="t" r="r" b="b"/>
              <a:pathLst>
                <a:path w="1659" h="594" extrusionOk="0">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 name="Google Shape;1329;p39"/>
            <p:cNvSpPr/>
            <p:nvPr/>
          </p:nvSpPr>
          <p:spPr>
            <a:xfrm>
              <a:off x="4574233" y="4805981"/>
              <a:ext cx="220144" cy="88765"/>
            </a:xfrm>
            <a:custGeom>
              <a:avLst/>
              <a:gdLst/>
              <a:ahLst/>
              <a:cxnLst/>
              <a:rect l="l" t="t" r="r" b="b"/>
              <a:pathLst>
                <a:path w="4732" h="1908" extrusionOk="0">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0" name="Google Shape;1330;p39"/>
            <p:cNvSpPr/>
            <p:nvPr/>
          </p:nvSpPr>
          <p:spPr>
            <a:xfrm>
              <a:off x="4742082" y="4805981"/>
              <a:ext cx="52291" cy="88765"/>
            </a:xfrm>
            <a:custGeom>
              <a:avLst/>
              <a:gdLst/>
              <a:ahLst/>
              <a:cxnLst/>
              <a:rect l="l" t="t" r="r" b="b"/>
              <a:pathLst>
                <a:path w="1124" h="1908" extrusionOk="0">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1" name="Google Shape;1331;p39"/>
            <p:cNvSpPr/>
            <p:nvPr/>
          </p:nvSpPr>
          <p:spPr>
            <a:xfrm>
              <a:off x="4687140" y="3043649"/>
              <a:ext cx="120121" cy="201024"/>
            </a:xfrm>
            <a:custGeom>
              <a:avLst/>
              <a:gdLst/>
              <a:ahLst/>
              <a:cxnLst/>
              <a:rect l="l" t="t" r="r" b="b"/>
              <a:pathLst>
                <a:path w="2582" h="4321" extrusionOk="0">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2" name="Google Shape;1332;p39"/>
            <p:cNvSpPr/>
            <p:nvPr/>
          </p:nvSpPr>
          <p:spPr>
            <a:xfrm>
              <a:off x="4148374" y="3872757"/>
              <a:ext cx="73273" cy="101093"/>
            </a:xfrm>
            <a:custGeom>
              <a:avLst/>
              <a:gdLst/>
              <a:ahLst/>
              <a:cxnLst/>
              <a:rect l="l" t="t" r="r" b="b"/>
              <a:pathLst>
                <a:path w="1575" h="2173" extrusionOk="0">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3" name="Google Shape;1333;p39"/>
            <p:cNvSpPr/>
            <p:nvPr/>
          </p:nvSpPr>
          <p:spPr>
            <a:xfrm>
              <a:off x="4182009" y="3840983"/>
              <a:ext cx="38753" cy="57223"/>
            </a:xfrm>
            <a:custGeom>
              <a:avLst/>
              <a:gdLst/>
              <a:ahLst/>
              <a:cxnLst/>
              <a:rect l="l" t="t" r="r" b="b"/>
              <a:pathLst>
                <a:path w="833" h="1230" extrusionOk="0">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4" name="Google Shape;1334;p39"/>
            <p:cNvSpPr/>
            <p:nvPr/>
          </p:nvSpPr>
          <p:spPr>
            <a:xfrm>
              <a:off x="4154282" y="3869780"/>
              <a:ext cx="80391" cy="40428"/>
            </a:xfrm>
            <a:custGeom>
              <a:avLst/>
              <a:gdLst/>
              <a:ahLst/>
              <a:cxnLst/>
              <a:rect l="l" t="t" r="r" b="b"/>
              <a:pathLst>
                <a:path w="1728" h="869" extrusionOk="0">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5" name="Google Shape;1335;p39"/>
            <p:cNvSpPr/>
            <p:nvPr/>
          </p:nvSpPr>
          <p:spPr>
            <a:xfrm>
              <a:off x="4139814" y="3895692"/>
              <a:ext cx="97325" cy="36520"/>
            </a:xfrm>
            <a:custGeom>
              <a:avLst/>
              <a:gdLst/>
              <a:ahLst/>
              <a:cxnLst/>
              <a:rect l="l" t="t" r="r" b="b"/>
              <a:pathLst>
                <a:path w="2092" h="785" extrusionOk="0">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6" name="Google Shape;1336;p39"/>
            <p:cNvSpPr/>
            <p:nvPr/>
          </p:nvSpPr>
          <p:spPr>
            <a:xfrm>
              <a:off x="4131115" y="3927141"/>
              <a:ext cx="96906" cy="30054"/>
            </a:xfrm>
            <a:custGeom>
              <a:avLst/>
              <a:gdLst/>
              <a:ahLst/>
              <a:cxnLst/>
              <a:rect l="l" t="t" r="r" b="b"/>
              <a:pathLst>
                <a:path w="2083" h="646" extrusionOk="0">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7" name="Google Shape;1337;p39"/>
            <p:cNvSpPr/>
            <p:nvPr/>
          </p:nvSpPr>
          <p:spPr>
            <a:xfrm>
              <a:off x="4140977" y="3947378"/>
              <a:ext cx="73924" cy="31124"/>
            </a:xfrm>
            <a:custGeom>
              <a:avLst/>
              <a:gdLst/>
              <a:ahLst/>
              <a:cxnLst/>
              <a:rect l="l" t="t" r="r" b="b"/>
              <a:pathLst>
                <a:path w="1589" h="669" extrusionOk="0">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8" name="Google Shape;1338;p39"/>
            <p:cNvSpPr/>
            <p:nvPr/>
          </p:nvSpPr>
          <p:spPr>
            <a:xfrm>
              <a:off x="4094642" y="4085919"/>
              <a:ext cx="103420" cy="96348"/>
            </a:xfrm>
            <a:custGeom>
              <a:avLst/>
              <a:gdLst/>
              <a:ahLst/>
              <a:cxnLst/>
              <a:rect l="l" t="t" r="r" b="b"/>
              <a:pathLst>
                <a:path w="2223" h="2071" extrusionOk="0">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9" name="Google Shape;1339;p39"/>
            <p:cNvSpPr/>
            <p:nvPr/>
          </p:nvSpPr>
          <p:spPr>
            <a:xfrm>
              <a:off x="4072916" y="4054285"/>
              <a:ext cx="55594" cy="58991"/>
            </a:xfrm>
            <a:custGeom>
              <a:avLst/>
              <a:gdLst/>
              <a:ahLst/>
              <a:cxnLst/>
              <a:rect l="l" t="t" r="r" b="b"/>
              <a:pathLst>
                <a:path w="1195" h="1268" extrusionOk="0">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0" name="Google Shape;1340;p39"/>
            <p:cNvSpPr/>
            <p:nvPr/>
          </p:nvSpPr>
          <p:spPr>
            <a:xfrm>
              <a:off x="4080313" y="4062147"/>
              <a:ext cx="62154" cy="65364"/>
            </a:xfrm>
            <a:custGeom>
              <a:avLst/>
              <a:gdLst/>
              <a:ahLst/>
              <a:cxnLst/>
              <a:rect l="l" t="t" r="r" b="b"/>
              <a:pathLst>
                <a:path w="1336" h="1405" extrusionOk="0">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1" name="Google Shape;1341;p39"/>
            <p:cNvSpPr/>
            <p:nvPr/>
          </p:nvSpPr>
          <p:spPr>
            <a:xfrm>
              <a:off x="4093386" y="4079639"/>
              <a:ext cx="77088" cy="77693"/>
            </a:xfrm>
            <a:custGeom>
              <a:avLst/>
              <a:gdLst/>
              <a:ahLst/>
              <a:cxnLst/>
              <a:rect l="l" t="t" r="r" b="b"/>
              <a:pathLst>
                <a:path w="1657" h="1670" extrusionOk="0">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2" name="Google Shape;1342;p39"/>
            <p:cNvSpPr/>
            <p:nvPr/>
          </p:nvSpPr>
          <p:spPr>
            <a:xfrm>
              <a:off x="4124834" y="4116996"/>
              <a:ext cx="78577" cy="76111"/>
            </a:xfrm>
            <a:custGeom>
              <a:avLst/>
              <a:gdLst/>
              <a:ahLst/>
              <a:cxnLst/>
              <a:rect l="l" t="t" r="r" b="b"/>
              <a:pathLst>
                <a:path w="1689" h="1636" extrusionOk="0">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3" name="Google Shape;1343;p39"/>
            <p:cNvSpPr/>
            <p:nvPr/>
          </p:nvSpPr>
          <p:spPr>
            <a:xfrm>
              <a:off x="4154701" y="4142583"/>
              <a:ext cx="58851" cy="59177"/>
            </a:xfrm>
            <a:custGeom>
              <a:avLst/>
              <a:gdLst/>
              <a:ahLst/>
              <a:cxnLst/>
              <a:rect l="l" t="t" r="r" b="b"/>
              <a:pathLst>
                <a:path w="1265" h="1272" extrusionOk="0">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4" name="Google Shape;1344;p39"/>
            <p:cNvSpPr/>
            <p:nvPr/>
          </p:nvSpPr>
          <p:spPr>
            <a:xfrm>
              <a:off x="4083616" y="4066566"/>
              <a:ext cx="166969" cy="149291"/>
            </a:xfrm>
            <a:custGeom>
              <a:avLst/>
              <a:gdLst/>
              <a:ahLst/>
              <a:cxnLst/>
              <a:rect l="l" t="t" r="r" b="b"/>
              <a:pathLst>
                <a:path w="3589" h="3209" extrusionOk="0">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5" name="Google Shape;1345;p39"/>
            <p:cNvSpPr/>
            <p:nvPr/>
          </p:nvSpPr>
          <p:spPr>
            <a:xfrm>
              <a:off x="4188057" y="4132906"/>
              <a:ext cx="62526" cy="82950"/>
            </a:xfrm>
            <a:custGeom>
              <a:avLst/>
              <a:gdLst/>
              <a:ahLst/>
              <a:cxnLst/>
              <a:rect l="l" t="t" r="r" b="b"/>
              <a:pathLst>
                <a:path w="1344" h="1783" extrusionOk="0">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6" name="Google Shape;1346;p39"/>
            <p:cNvSpPr/>
            <p:nvPr/>
          </p:nvSpPr>
          <p:spPr>
            <a:xfrm>
              <a:off x="4489098" y="3062397"/>
              <a:ext cx="35729" cy="36241"/>
            </a:xfrm>
            <a:custGeom>
              <a:avLst/>
              <a:gdLst/>
              <a:ahLst/>
              <a:cxnLst/>
              <a:rect l="l" t="t" r="r" b="b"/>
              <a:pathLst>
                <a:path w="768" h="779" extrusionOk="0">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7" name="Google Shape;1347;p39"/>
            <p:cNvSpPr/>
            <p:nvPr/>
          </p:nvSpPr>
          <p:spPr>
            <a:xfrm>
              <a:off x="4558601" y="3187587"/>
              <a:ext cx="52384" cy="56060"/>
            </a:xfrm>
            <a:custGeom>
              <a:avLst/>
              <a:gdLst/>
              <a:ahLst/>
              <a:cxnLst/>
              <a:rect l="l" t="t" r="r" b="b"/>
              <a:pathLst>
                <a:path w="1126" h="1205" extrusionOk="0">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8" name="Google Shape;1348;p39"/>
            <p:cNvSpPr/>
            <p:nvPr/>
          </p:nvSpPr>
          <p:spPr>
            <a:xfrm>
              <a:off x="4668346" y="3067189"/>
              <a:ext cx="14562" cy="52338"/>
            </a:xfrm>
            <a:custGeom>
              <a:avLst/>
              <a:gdLst/>
              <a:ahLst/>
              <a:cxnLst/>
              <a:rect l="l" t="t" r="r" b="b"/>
              <a:pathLst>
                <a:path w="313" h="1125" extrusionOk="0">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49" name="Google Shape;1349;p39"/>
            <p:cNvSpPr/>
            <p:nvPr/>
          </p:nvSpPr>
          <p:spPr>
            <a:xfrm>
              <a:off x="4477607" y="3016294"/>
              <a:ext cx="92301" cy="32705"/>
            </a:xfrm>
            <a:custGeom>
              <a:avLst/>
              <a:gdLst/>
              <a:ahLst/>
              <a:cxnLst/>
              <a:rect l="l" t="t" r="r" b="b"/>
              <a:pathLst>
                <a:path w="1984" h="703" extrusionOk="0">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350" name="Google Shape;1350;p39"/>
            <p:cNvGrpSpPr/>
            <p:nvPr/>
          </p:nvGrpSpPr>
          <p:grpSpPr>
            <a:xfrm rot="-4331626">
              <a:off x="3601910" y="3625696"/>
              <a:ext cx="132728" cy="129378"/>
              <a:chOff x="3908695" y="3627263"/>
              <a:chExt cx="132727" cy="129378"/>
            </a:xfrm>
          </p:grpSpPr>
          <p:sp>
            <p:nvSpPr>
              <p:cNvPr id="1351" name="Google Shape;1351;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2" name="Google Shape;1352;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3" name="Google Shape;1353;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4" name="Google Shape;1354;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 name="Google Shape;1355;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 name="Google Shape;1356;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57" name="Google Shape;1357;p39"/>
            <p:cNvGrpSpPr/>
            <p:nvPr/>
          </p:nvGrpSpPr>
          <p:grpSpPr>
            <a:xfrm rot="-6573286">
              <a:off x="3411252" y="4008647"/>
              <a:ext cx="132724" cy="129375"/>
              <a:chOff x="3908695" y="3627263"/>
              <a:chExt cx="132727" cy="129378"/>
            </a:xfrm>
          </p:grpSpPr>
          <p:sp>
            <p:nvSpPr>
              <p:cNvPr id="1358" name="Google Shape;1358;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9" name="Google Shape;1359;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0" name="Google Shape;1360;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1" name="Google Shape;1361;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2" name="Google Shape;1362;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3" name="Google Shape;1363;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64" name="Google Shape;1364;p39"/>
            <p:cNvGrpSpPr/>
            <p:nvPr/>
          </p:nvGrpSpPr>
          <p:grpSpPr>
            <a:xfrm rot="8100000">
              <a:off x="3592671" y="4196268"/>
              <a:ext cx="132726" cy="129376"/>
              <a:chOff x="3908695" y="3627263"/>
              <a:chExt cx="132727" cy="129378"/>
            </a:xfrm>
          </p:grpSpPr>
          <p:sp>
            <p:nvSpPr>
              <p:cNvPr id="1365" name="Google Shape;1365;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6" name="Google Shape;1366;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7" name="Google Shape;1367;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8" name="Google Shape;1368;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69" name="Google Shape;1369;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0" name="Google Shape;1370;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71" name="Google Shape;1371;p39"/>
            <p:cNvGrpSpPr/>
            <p:nvPr/>
          </p:nvGrpSpPr>
          <p:grpSpPr>
            <a:xfrm rot="2149965">
              <a:off x="4226446" y="3644213"/>
              <a:ext cx="132722" cy="129373"/>
              <a:chOff x="3908695" y="3627263"/>
              <a:chExt cx="132727" cy="129378"/>
            </a:xfrm>
          </p:grpSpPr>
          <p:sp>
            <p:nvSpPr>
              <p:cNvPr id="1372" name="Google Shape;1372;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3" name="Google Shape;1373;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4" name="Google Shape;1374;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5" name="Google Shape;1375;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6" name="Google Shape;1376;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77" name="Google Shape;1377;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78" name="Google Shape;1378;p39"/>
            <p:cNvGrpSpPr/>
            <p:nvPr/>
          </p:nvGrpSpPr>
          <p:grpSpPr>
            <a:xfrm>
              <a:off x="3908695" y="3627263"/>
              <a:ext cx="132727" cy="129378"/>
              <a:chOff x="3908695" y="3627263"/>
              <a:chExt cx="132727" cy="129378"/>
            </a:xfrm>
          </p:grpSpPr>
          <p:sp>
            <p:nvSpPr>
              <p:cNvPr id="1379" name="Google Shape;1379;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0" name="Google Shape;1380;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1" name="Google Shape;1381;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2" name="Google Shape;1382;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3" name="Google Shape;1383;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84" name="Google Shape;1384;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4" name="Google Shape;1247;p39"/>
          <p:cNvGrpSpPr/>
          <p:nvPr/>
        </p:nvGrpSpPr>
        <p:grpSpPr>
          <a:xfrm rot="0" flipH="1">
            <a:off x="8040370" y="450215"/>
            <a:ext cx="3347720" cy="2369820"/>
            <a:chOff x="2862751" y="2748283"/>
            <a:chExt cx="3418487" cy="2330506"/>
          </a:xfrm>
        </p:grpSpPr>
        <p:sp>
          <p:nvSpPr>
            <p:cNvPr id="5" name="Google Shape;1248;p39"/>
            <p:cNvSpPr/>
            <p:nvPr/>
          </p:nvSpPr>
          <p:spPr>
            <a:xfrm>
              <a:off x="2985754" y="3470299"/>
              <a:ext cx="529519" cy="371715"/>
            </a:xfrm>
            <a:custGeom>
              <a:avLst/>
              <a:gdLst/>
              <a:ahLst/>
              <a:cxnLst/>
              <a:rect l="l" t="t" r="r" b="b"/>
              <a:pathLst>
                <a:path w="11382" h="7990" extrusionOk="0">
                  <a:moveTo>
                    <a:pt x="1" y="1"/>
                  </a:moveTo>
                  <a:lnTo>
                    <a:pt x="2805" y="7990"/>
                  </a:lnTo>
                  <a:cubicBezTo>
                    <a:pt x="2967" y="7882"/>
                    <a:pt x="11382" y="281"/>
                    <a:pt x="11382" y="281"/>
                  </a:cubicBezTo>
                  <a:lnTo>
                    <a:pt x="1" y="1"/>
                  </a:ln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1249;p39"/>
            <p:cNvSpPr/>
            <p:nvPr/>
          </p:nvSpPr>
          <p:spPr>
            <a:xfrm>
              <a:off x="3405797" y="4086105"/>
              <a:ext cx="77367" cy="99326"/>
            </a:xfrm>
            <a:custGeom>
              <a:avLst/>
              <a:gdLst/>
              <a:ahLst/>
              <a:cxnLst/>
              <a:rect l="l" t="t" r="r" b="b"/>
              <a:pathLst>
                <a:path w="1663" h="2135" extrusionOk="0">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250;p39"/>
            <p:cNvSpPr/>
            <p:nvPr/>
          </p:nvSpPr>
          <p:spPr>
            <a:xfrm>
              <a:off x="3401982" y="4053540"/>
              <a:ext cx="37683" cy="57827"/>
            </a:xfrm>
            <a:custGeom>
              <a:avLst/>
              <a:gdLst/>
              <a:ahLst/>
              <a:cxnLst/>
              <a:rect l="l" t="t" r="r" b="b"/>
              <a:pathLst>
                <a:path w="810" h="1243" extrusionOk="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251;p39"/>
            <p:cNvSpPr/>
            <p:nvPr/>
          </p:nvSpPr>
          <p:spPr>
            <a:xfrm>
              <a:off x="3392213" y="4073172"/>
              <a:ext cx="74808" cy="49733"/>
            </a:xfrm>
            <a:custGeom>
              <a:avLst/>
              <a:gdLst/>
              <a:ahLst/>
              <a:cxnLst/>
              <a:rect l="l" t="t" r="r" b="b"/>
              <a:pathLst>
                <a:path w="1608" h="1069" extrusionOk="0">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1252;p39"/>
            <p:cNvSpPr/>
            <p:nvPr/>
          </p:nvSpPr>
          <p:spPr>
            <a:xfrm>
              <a:off x="3392725" y="4097736"/>
              <a:ext cx="91138" cy="46848"/>
            </a:xfrm>
            <a:custGeom>
              <a:avLst/>
              <a:gdLst/>
              <a:ahLst/>
              <a:cxnLst/>
              <a:rect l="l" t="t" r="r" b="b"/>
              <a:pathLst>
                <a:path w="1959" h="1007" extrusionOk="0">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253;p39"/>
            <p:cNvSpPr/>
            <p:nvPr/>
          </p:nvSpPr>
          <p:spPr>
            <a:xfrm>
              <a:off x="3405704" y="4139605"/>
              <a:ext cx="91696" cy="38939"/>
            </a:xfrm>
            <a:custGeom>
              <a:avLst/>
              <a:gdLst/>
              <a:ahLst/>
              <a:cxnLst/>
              <a:rect l="l" t="t" r="r" b="b"/>
              <a:pathLst>
                <a:path w="1971" h="837" extrusionOk="0">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254;p39"/>
            <p:cNvSpPr/>
            <p:nvPr/>
          </p:nvSpPr>
          <p:spPr>
            <a:xfrm>
              <a:off x="3427244" y="4159377"/>
              <a:ext cx="69458" cy="37078"/>
            </a:xfrm>
            <a:custGeom>
              <a:avLst/>
              <a:gdLst/>
              <a:ahLst/>
              <a:cxnLst/>
              <a:rect l="l" t="t" r="r" b="b"/>
              <a:pathLst>
                <a:path w="1493" h="797" extrusionOk="0">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55;p39"/>
            <p:cNvSpPr/>
            <p:nvPr/>
          </p:nvSpPr>
          <p:spPr>
            <a:xfrm>
              <a:off x="3277677" y="3606467"/>
              <a:ext cx="102163" cy="80158"/>
            </a:xfrm>
            <a:custGeom>
              <a:avLst/>
              <a:gdLst/>
              <a:ahLst/>
              <a:cxnLst/>
              <a:rect l="l" t="t" r="r" b="b"/>
              <a:pathLst>
                <a:path w="2196" h="1723" extrusionOk="0">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256;p39"/>
            <p:cNvSpPr/>
            <p:nvPr/>
          </p:nvSpPr>
          <p:spPr>
            <a:xfrm>
              <a:off x="3254137" y="3582369"/>
              <a:ext cx="55036" cy="49407"/>
            </a:xfrm>
            <a:custGeom>
              <a:avLst/>
              <a:gdLst/>
              <a:ahLst/>
              <a:cxnLst/>
              <a:rect l="l" t="t" r="r" b="b"/>
              <a:pathLst>
                <a:path w="1183" h="1062" extrusionOk="0">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257;p39"/>
            <p:cNvSpPr/>
            <p:nvPr/>
          </p:nvSpPr>
          <p:spPr>
            <a:xfrm>
              <a:off x="3267954" y="3583253"/>
              <a:ext cx="51128" cy="68481"/>
            </a:xfrm>
            <a:custGeom>
              <a:avLst/>
              <a:gdLst/>
              <a:ahLst/>
              <a:cxnLst/>
              <a:rect l="l" t="t" r="r" b="b"/>
              <a:pathLst>
                <a:path w="1099" h="1472" extrusionOk="0">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258;p39"/>
            <p:cNvSpPr/>
            <p:nvPr/>
          </p:nvSpPr>
          <p:spPr>
            <a:xfrm>
              <a:off x="3284748" y="3594139"/>
              <a:ext cx="56850" cy="81880"/>
            </a:xfrm>
            <a:custGeom>
              <a:avLst/>
              <a:gdLst/>
              <a:ahLst/>
              <a:cxnLst/>
              <a:rect l="l" t="t" r="r" b="b"/>
              <a:pathLst>
                <a:path w="1222" h="1760" extrusionOk="0">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259;p39"/>
            <p:cNvSpPr/>
            <p:nvPr/>
          </p:nvSpPr>
          <p:spPr>
            <a:xfrm>
              <a:off x="3318988" y="3621820"/>
              <a:ext cx="58479" cy="80810"/>
            </a:xfrm>
            <a:custGeom>
              <a:avLst/>
              <a:gdLst/>
              <a:ahLst/>
              <a:cxnLst/>
              <a:rect l="l" t="t" r="r" b="b"/>
              <a:pathLst>
                <a:path w="1257" h="1737" extrusionOk="0">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260;p39"/>
            <p:cNvSpPr/>
            <p:nvPr/>
          </p:nvSpPr>
          <p:spPr>
            <a:xfrm>
              <a:off x="3347134" y="3642940"/>
              <a:ext cx="43685" cy="62294"/>
            </a:xfrm>
            <a:custGeom>
              <a:avLst/>
              <a:gdLst/>
              <a:ahLst/>
              <a:cxnLst/>
              <a:rect l="l" t="t" r="r" b="b"/>
              <a:pathLst>
                <a:path w="939" h="1339" extrusionOk="0">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261;p39"/>
            <p:cNvSpPr/>
            <p:nvPr/>
          </p:nvSpPr>
          <p:spPr>
            <a:xfrm>
              <a:off x="2862751" y="3409402"/>
              <a:ext cx="421633" cy="1106398"/>
            </a:xfrm>
            <a:custGeom>
              <a:avLst/>
              <a:gdLst/>
              <a:ahLst/>
              <a:cxnLst/>
              <a:rect l="l" t="t" r="r" b="b"/>
              <a:pathLst>
                <a:path w="9063" h="23782" extrusionOk="0">
                  <a:moveTo>
                    <a:pt x="648" y="1"/>
                  </a:moveTo>
                  <a:lnTo>
                    <a:pt x="1" y="202"/>
                  </a:lnTo>
                  <a:lnTo>
                    <a:pt x="8523" y="23781"/>
                  </a:lnTo>
                  <a:lnTo>
                    <a:pt x="9063" y="23781"/>
                  </a:lnTo>
                  <a:lnTo>
                    <a:pt x="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262;p39"/>
            <p:cNvSpPr/>
            <p:nvPr/>
          </p:nvSpPr>
          <p:spPr>
            <a:xfrm>
              <a:off x="6037289" y="4829428"/>
              <a:ext cx="213306" cy="208328"/>
            </a:xfrm>
            <a:custGeom>
              <a:avLst/>
              <a:gdLst/>
              <a:ahLst/>
              <a:cxnLst/>
              <a:rect l="l" t="t" r="r" b="b"/>
              <a:pathLst>
                <a:path w="4585" h="4478" extrusionOk="0">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1263;p39"/>
            <p:cNvSpPr/>
            <p:nvPr/>
          </p:nvSpPr>
          <p:spPr>
            <a:xfrm>
              <a:off x="5280662" y="4038235"/>
              <a:ext cx="773390" cy="894116"/>
            </a:xfrm>
            <a:custGeom>
              <a:avLst/>
              <a:gdLst/>
              <a:ahLst/>
              <a:cxnLst/>
              <a:rect l="l" t="t" r="r" b="b"/>
              <a:pathLst>
                <a:path w="16624" h="19219" extrusionOk="0">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1264;p39"/>
            <p:cNvSpPr/>
            <p:nvPr/>
          </p:nvSpPr>
          <p:spPr>
            <a:xfrm>
              <a:off x="5280662" y="4207062"/>
              <a:ext cx="773390" cy="725286"/>
            </a:xfrm>
            <a:custGeom>
              <a:avLst/>
              <a:gdLst/>
              <a:ahLst/>
              <a:cxnLst/>
              <a:rect l="l" t="t" r="r" b="b"/>
              <a:pathLst>
                <a:path w="16624" h="15590" extrusionOk="0">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265;p39"/>
            <p:cNvSpPr/>
            <p:nvPr/>
          </p:nvSpPr>
          <p:spPr>
            <a:xfrm>
              <a:off x="6045570" y="4890697"/>
              <a:ext cx="205025" cy="147058"/>
            </a:xfrm>
            <a:custGeom>
              <a:avLst/>
              <a:gdLst/>
              <a:ahLst/>
              <a:cxnLst/>
              <a:rect l="l" t="t" r="r" b="b"/>
              <a:pathLst>
                <a:path w="4407" h="3161" extrusionOk="0">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266;p39"/>
            <p:cNvSpPr/>
            <p:nvPr/>
          </p:nvSpPr>
          <p:spPr>
            <a:xfrm>
              <a:off x="2892897" y="3409355"/>
              <a:ext cx="672669" cy="449780"/>
            </a:xfrm>
            <a:custGeom>
              <a:avLst/>
              <a:gdLst/>
              <a:ahLst/>
              <a:cxnLst/>
              <a:rect l="l" t="t" r="r" b="b"/>
              <a:pathLst>
                <a:path w="14459" h="9668" extrusionOk="0">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267;p39"/>
            <p:cNvSpPr/>
            <p:nvPr/>
          </p:nvSpPr>
          <p:spPr>
            <a:xfrm>
              <a:off x="3109222" y="3501003"/>
              <a:ext cx="510166" cy="326681"/>
            </a:xfrm>
            <a:custGeom>
              <a:avLst/>
              <a:gdLst/>
              <a:ahLst/>
              <a:cxnLst/>
              <a:rect l="l" t="t" r="r" b="b"/>
              <a:pathLst>
                <a:path w="10966" h="7022" extrusionOk="0">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268;p39"/>
            <p:cNvSpPr/>
            <p:nvPr/>
          </p:nvSpPr>
          <p:spPr>
            <a:xfrm>
              <a:off x="3579462" y="3731331"/>
              <a:ext cx="76018" cy="100023"/>
            </a:xfrm>
            <a:custGeom>
              <a:avLst/>
              <a:gdLst/>
              <a:ahLst/>
              <a:cxnLst/>
              <a:rect l="l" t="t" r="r" b="b"/>
              <a:pathLst>
                <a:path w="1634" h="2150" extrusionOk="0">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269;p39"/>
            <p:cNvSpPr/>
            <p:nvPr/>
          </p:nvSpPr>
          <p:spPr>
            <a:xfrm>
              <a:off x="3620215" y="3699232"/>
              <a:ext cx="38102" cy="57455"/>
            </a:xfrm>
            <a:custGeom>
              <a:avLst/>
              <a:gdLst/>
              <a:ahLst/>
              <a:cxnLst/>
              <a:rect l="l" t="t" r="r" b="b"/>
              <a:pathLst>
                <a:path w="819" h="1235" extrusionOk="0">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270;p39"/>
            <p:cNvSpPr/>
            <p:nvPr/>
          </p:nvSpPr>
          <p:spPr>
            <a:xfrm>
              <a:off x="3590348" y="3726028"/>
              <a:ext cx="79647" cy="42568"/>
            </a:xfrm>
            <a:custGeom>
              <a:avLst/>
              <a:gdLst/>
              <a:ahLst/>
              <a:cxnLst/>
              <a:rect l="l" t="t" r="r" b="b"/>
              <a:pathLst>
                <a:path w="1712" h="915" extrusionOk="0">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271;p39"/>
            <p:cNvSpPr/>
            <p:nvPr/>
          </p:nvSpPr>
          <p:spPr>
            <a:xfrm>
              <a:off x="3574066" y="3750777"/>
              <a:ext cx="96255" cy="39405"/>
            </a:xfrm>
            <a:custGeom>
              <a:avLst/>
              <a:gdLst/>
              <a:ahLst/>
              <a:cxnLst/>
              <a:rect l="l" t="t" r="r" b="b"/>
              <a:pathLst>
                <a:path w="2069" h="847" extrusionOk="0">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272;p39"/>
            <p:cNvSpPr/>
            <p:nvPr/>
          </p:nvSpPr>
          <p:spPr>
            <a:xfrm>
              <a:off x="3562528" y="3785110"/>
              <a:ext cx="95557" cy="32938"/>
            </a:xfrm>
            <a:custGeom>
              <a:avLst/>
              <a:gdLst/>
              <a:ahLst/>
              <a:cxnLst/>
              <a:rect l="l" t="t" r="r" b="b"/>
              <a:pathLst>
                <a:path w="2054" h="708" extrusionOk="0">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273;p39"/>
            <p:cNvSpPr/>
            <p:nvPr/>
          </p:nvSpPr>
          <p:spPr>
            <a:xfrm>
              <a:off x="3570437" y="3804975"/>
              <a:ext cx="73087" cy="33403"/>
            </a:xfrm>
            <a:custGeom>
              <a:avLst/>
              <a:gdLst/>
              <a:ahLst/>
              <a:cxnLst/>
              <a:rect l="l" t="t" r="r" b="b"/>
              <a:pathLst>
                <a:path w="1571" h="718" extrusionOk="0">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274;p39"/>
            <p:cNvSpPr/>
            <p:nvPr/>
          </p:nvSpPr>
          <p:spPr>
            <a:xfrm>
              <a:off x="3690323" y="4237022"/>
              <a:ext cx="104350" cy="77506"/>
            </a:xfrm>
            <a:custGeom>
              <a:avLst/>
              <a:gdLst/>
              <a:ahLst/>
              <a:cxnLst/>
              <a:rect l="l" t="t" r="r" b="b"/>
              <a:pathLst>
                <a:path w="2243" h="1666" extrusionOk="0">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275;p39"/>
            <p:cNvSpPr/>
            <p:nvPr/>
          </p:nvSpPr>
          <p:spPr>
            <a:xfrm>
              <a:off x="3665713" y="4215249"/>
              <a:ext cx="56106" cy="47267"/>
            </a:xfrm>
            <a:custGeom>
              <a:avLst/>
              <a:gdLst/>
              <a:ahLst/>
              <a:cxnLst/>
              <a:rect l="l" t="t" r="r" b="b"/>
              <a:pathLst>
                <a:path w="1206" h="1016" extrusionOk="0">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276;p39"/>
            <p:cNvSpPr/>
            <p:nvPr/>
          </p:nvSpPr>
          <p:spPr>
            <a:xfrm>
              <a:off x="3681949" y="4213854"/>
              <a:ext cx="50244" cy="71040"/>
            </a:xfrm>
            <a:custGeom>
              <a:avLst/>
              <a:gdLst/>
              <a:ahLst/>
              <a:cxnLst/>
              <a:rect l="l" t="t" r="r" b="b"/>
              <a:pathLst>
                <a:path w="1080" h="1527" extrusionOk="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277;p39"/>
            <p:cNvSpPr/>
            <p:nvPr/>
          </p:nvSpPr>
          <p:spPr>
            <a:xfrm>
              <a:off x="3700465" y="4222786"/>
              <a:ext cx="51361" cy="85229"/>
            </a:xfrm>
            <a:custGeom>
              <a:avLst/>
              <a:gdLst/>
              <a:ahLst/>
              <a:cxnLst/>
              <a:rect l="l" t="t" r="r" b="b"/>
              <a:pathLst>
                <a:path w="1104" h="1832" extrusionOk="0">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278;p39"/>
            <p:cNvSpPr/>
            <p:nvPr/>
          </p:nvSpPr>
          <p:spPr>
            <a:xfrm>
              <a:off x="3736472" y="4248001"/>
              <a:ext cx="53129" cy="84206"/>
            </a:xfrm>
            <a:custGeom>
              <a:avLst/>
              <a:gdLst/>
              <a:ahLst/>
              <a:cxnLst/>
              <a:rect l="l" t="t" r="r" b="b"/>
              <a:pathLst>
                <a:path w="1142" h="1810" extrusionOk="0">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279;p39"/>
            <p:cNvSpPr/>
            <p:nvPr/>
          </p:nvSpPr>
          <p:spPr>
            <a:xfrm>
              <a:off x="3762292" y="4268144"/>
              <a:ext cx="42103" cy="64759"/>
            </a:xfrm>
            <a:custGeom>
              <a:avLst/>
              <a:gdLst/>
              <a:ahLst/>
              <a:cxnLst/>
              <a:rect l="l" t="t" r="r" b="b"/>
              <a:pathLst>
                <a:path w="905" h="1392" extrusionOk="0">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280;p39"/>
            <p:cNvSpPr/>
            <p:nvPr/>
          </p:nvSpPr>
          <p:spPr>
            <a:xfrm>
              <a:off x="3595559" y="3250763"/>
              <a:ext cx="168784" cy="154036"/>
            </a:xfrm>
            <a:custGeom>
              <a:avLst/>
              <a:gdLst/>
              <a:ahLst/>
              <a:cxnLst/>
              <a:rect l="l" t="t" r="r" b="b"/>
              <a:pathLst>
                <a:path w="3628" h="3311" extrusionOk="0">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1281;p39"/>
            <p:cNvSpPr/>
            <p:nvPr/>
          </p:nvSpPr>
          <p:spPr>
            <a:xfrm>
              <a:off x="3546944" y="3389118"/>
              <a:ext cx="39684" cy="5257"/>
            </a:xfrm>
            <a:custGeom>
              <a:avLst/>
              <a:gdLst/>
              <a:ahLst/>
              <a:cxnLst/>
              <a:rect l="l" t="t" r="r" b="b"/>
              <a:pathLst>
                <a:path w="853" h="113" extrusionOk="0">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1282;p39"/>
            <p:cNvSpPr/>
            <p:nvPr/>
          </p:nvSpPr>
          <p:spPr>
            <a:xfrm>
              <a:off x="3770387" y="3402144"/>
              <a:ext cx="41452" cy="5257"/>
            </a:xfrm>
            <a:custGeom>
              <a:avLst/>
              <a:gdLst/>
              <a:ahLst/>
              <a:cxnLst/>
              <a:rect l="l" t="t" r="r" b="b"/>
              <a:pathLst>
                <a:path w="891" h="113" extrusionOk="0">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1283;p39"/>
            <p:cNvSpPr/>
            <p:nvPr/>
          </p:nvSpPr>
          <p:spPr>
            <a:xfrm>
              <a:off x="3546758" y="3350924"/>
              <a:ext cx="40056" cy="9584"/>
            </a:xfrm>
            <a:custGeom>
              <a:avLst/>
              <a:gdLst/>
              <a:ahLst/>
              <a:cxnLst/>
              <a:rect l="l" t="t" r="r" b="b"/>
              <a:pathLst>
                <a:path w="861" h="206" extrusionOk="0">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1284;p39"/>
            <p:cNvSpPr/>
            <p:nvPr/>
          </p:nvSpPr>
          <p:spPr>
            <a:xfrm>
              <a:off x="3770247" y="3359577"/>
              <a:ext cx="41684" cy="9630"/>
            </a:xfrm>
            <a:custGeom>
              <a:avLst/>
              <a:gdLst/>
              <a:ahLst/>
              <a:cxnLst/>
              <a:rect l="l" t="t" r="r" b="b"/>
              <a:pathLst>
                <a:path w="896" h="207" extrusionOk="0">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1285;p39"/>
            <p:cNvSpPr/>
            <p:nvPr/>
          </p:nvSpPr>
          <p:spPr>
            <a:xfrm>
              <a:off x="3552247" y="3301425"/>
              <a:ext cx="34706" cy="17399"/>
            </a:xfrm>
            <a:custGeom>
              <a:avLst/>
              <a:gdLst/>
              <a:ahLst/>
              <a:cxnLst/>
              <a:rect l="l" t="t" r="r" b="b"/>
              <a:pathLst>
                <a:path w="746" h="374" extrusionOk="0">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1286;p39"/>
            <p:cNvSpPr/>
            <p:nvPr/>
          </p:nvSpPr>
          <p:spPr>
            <a:xfrm>
              <a:off x="3578950" y="3248158"/>
              <a:ext cx="32287" cy="28146"/>
            </a:xfrm>
            <a:custGeom>
              <a:avLst/>
              <a:gdLst/>
              <a:ahLst/>
              <a:cxnLst/>
              <a:rect l="l" t="t" r="r" b="b"/>
              <a:pathLst>
                <a:path w="694" h="605" extrusionOk="0">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287;p39"/>
            <p:cNvSpPr/>
            <p:nvPr/>
          </p:nvSpPr>
          <p:spPr>
            <a:xfrm>
              <a:off x="3624355" y="3207684"/>
              <a:ext cx="20982" cy="35636"/>
            </a:xfrm>
            <a:custGeom>
              <a:avLst/>
              <a:gdLst/>
              <a:ahLst/>
              <a:cxnLst/>
              <a:rect l="l" t="t" r="r" b="b"/>
              <a:pathLst>
                <a:path w="451" h="766" extrusionOk="0">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1288;p39"/>
            <p:cNvSpPr/>
            <p:nvPr/>
          </p:nvSpPr>
          <p:spPr>
            <a:xfrm>
              <a:off x="3686090" y="3200706"/>
              <a:ext cx="10095" cy="42615"/>
            </a:xfrm>
            <a:custGeom>
              <a:avLst/>
              <a:gdLst/>
              <a:ahLst/>
              <a:cxnLst/>
              <a:rect l="l" t="t" r="r" b="b"/>
              <a:pathLst>
                <a:path w="217" h="916" extrusionOk="0">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1289;p39"/>
            <p:cNvSpPr/>
            <p:nvPr/>
          </p:nvSpPr>
          <p:spPr>
            <a:xfrm>
              <a:off x="3735309" y="3215453"/>
              <a:ext cx="24006" cy="37962"/>
            </a:xfrm>
            <a:custGeom>
              <a:avLst/>
              <a:gdLst/>
              <a:ahLst/>
              <a:cxnLst/>
              <a:rect l="l" t="t" r="r" b="b"/>
              <a:pathLst>
                <a:path w="516" h="816" extrusionOk="0">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290;p39"/>
            <p:cNvSpPr/>
            <p:nvPr/>
          </p:nvSpPr>
          <p:spPr>
            <a:xfrm>
              <a:off x="3758756" y="3253647"/>
              <a:ext cx="35078" cy="32194"/>
            </a:xfrm>
            <a:custGeom>
              <a:avLst/>
              <a:gdLst/>
              <a:ahLst/>
              <a:cxnLst/>
              <a:rect l="l" t="t" r="r" b="b"/>
              <a:pathLst>
                <a:path w="754" h="692" extrusionOk="0">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291;p39"/>
            <p:cNvSpPr/>
            <p:nvPr/>
          </p:nvSpPr>
          <p:spPr>
            <a:xfrm>
              <a:off x="3770247" y="3313567"/>
              <a:ext cx="41777" cy="12189"/>
            </a:xfrm>
            <a:custGeom>
              <a:avLst/>
              <a:gdLst/>
              <a:ahLst/>
              <a:cxnLst/>
              <a:rect l="l" t="t" r="r" b="b"/>
              <a:pathLst>
                <a:path w="898" h="262" extrusionOk="0">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1292;p39"/>
            <p:cNvSpPr/>
            <p:nvPr/>
          </p:nvSpPr>
          <p:spPr>
            <a:xfrm>
              <a:off x="3597373" y="3250763"/>
              <a:ext cx="128960" cy="118912"/>
            </a:xfrm>
            <a:custGeom>
              <a:avLst/>
              <a:gdLst/>
              <a:ahLst/>
              <a:cxnLst/>
              <a:rect l="l" t="t" r="r" b="b"/>
              <a:pathLst>
                <a:path w="2772" h="2556" extrusionOk="0">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1293;p39"/>
            <p:cNvSpPr/>
            <p:nvPr/>
          </p:nvSpPr>
          <p:spPr>
            <a:xfrm>
              <a:off x="3046418" y="4478655"/>
              <a:ext cx="2622241" cy="416516"/>
            </a:xfrm>
            <a:custGeom>
              <a:avLst/>
              <a:gdLst/>
              <a:ahLst/>
              <a:cxnLst/>
              <a:rect l="l" t="t" r="r" b="b"/>
              <a:pathLst>
                <a:path w="56365" h="8953" extrusionOk="0">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1294;p39"/>
            <p:cNvSpPr/>
            <p:nvPr/>
          </p:nvSpPr>
          <p:spPr>
            <a:xfrm>
              <a:off x="4481748" y="4821147"/>
              <a:ext cx="1799490" cy="257642"/>
            </a:xfrm>
            <a:custGeom>
              <a:avLst/>
              <a:gdLst/>
              <a:ahLst/>
              <a:cxnLst/>
              <a:rect l="l" t="t" r="r" b="b"/>
              <a:pathLst>
                <a:path w="38680" h="5538" extrusionOk="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1295;p39"/>
            <p:cNvSpPr/>
            <p:nvPr/>
          </p:nvSpPr>
          <p:spPr>
            <a:xfrm>
              <a:off x="2892897" y="3409402"/>
              <a:ext cx="1630939" cy="1106445"/>
            </a:xfrm>
            <a:custGeom>
              <a:avLst/>
              <a:gdLst/>
              <a:ahLst/>
              <a:cxnLst/>
              <a:rect l="l" t="t" r="r" b="b"/>
              <a:pathLst>
                <a:path w="35057" h="23783" extrusionOk="0">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1296;p39"/>
            <p:cNvSpPr/>
            <p:nvPr/>
          </p:nvSpPr>
          <p:spPr>
            <a:xfrm>
              <a:off x="3152069" y="3426243"/>
              <a:ext cx="1246431" cy="927054"/>
            </a:xfrm>
            <a:custGeom>
              <a:avLst/>
              <a:gdLst/>
              <a:ahLst/>
              <a:cxnLst/>
              <a:rect l="l" t="t" r="r" b="b"/>
              <a:pathLst>
                <a:path w="26792" h="19927" extrusionOk="0">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1297;p39"/>
            <p:cNvSpPr/>
            <p:nvPr/>
          </p:nvSpPr>
          <p:spPr>
            <a:xfrm>
              <a:off x="2957236" y="3455412"/>
              <a:ext cx="1514121" cy="1008608"/>
            </a:xfrm>
            <a:custGeom>
              <a:avLst/>
              <a:gdLst/>
              <a:ahLst/>
              <a:cxnLst/>
              <a:rect l="l" t="t" r="r" b="b"/>
              <a:pathLst>
                <a:path w="32546" h="21680" extrusionOk="0">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1298;p39"/>
            <p:cNvSpPr/>
            <p:nvPr/>
          </p:nvSpPr>
          <p:spPr>
            <a:xfrm>
              <a:off x="3821374" y="3712723"/>
              <a:ext cx="581113" cy="637870"/>
            </a:xfrm>
            <a:custGeom>
              <a:avLst/>
              <a:gdLst/>
              <a:ahLst/>
              <a:cxnLst/>
              <a:rect l="l" t="t" r="r" b="b"/>
              <a:pathLst>
                <a:path w="12491" h="13711" extrusionOk="0">
                  <a:moveTo>
                    <a:pt x="11491" y="0"/>
                  </a:moveTo>
                  <a:lnTo>
                    <a:pt x="1" y="13711"/>
                  </a:lnTo>
                  <a:lnTo>
                    <a:pt x="6204" y="12348"/>
                  </a:lnTo>
                  <a:lnTo>
                    <a:pt x="12490" y="5072"/>
                  </a:lnTo>
                  <a:lnTo>
                    <a:pt x="11491"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1299;p39"/>
            <p:cNvSpPr/>
            <p:nvPr/>
          </p:nvSpPr>
          <p:spPr>
            <a:xfrm>
              <a:off x="3876595" y="4335089"/>
              <a:ext cx="143057" cy="50244"/>
            </a:xfrm>
            <a:custGeom>
              <a:avLst/>
              <a:gdLst/>
              <a:ahLst/>
              <a:cxnLst/>
              <a:rect l="l" t="t" r="r" b="b"/>
              <a:pathLst>
                <a:path w="3075" h="1080" extrusionOk="0">
                  <a:moveTo>
                    <a:pt x="2833" y="0"/>
                  </a:moveTo>
                  <a:lnTo>
                    <a:pt x="0" y="594"/>
                  </a:lnTo>
                  <a:lnTo>
                    <a:pt x="162" y="1079"/>
                  </a:lnTo>
                  <a:lnTo>
                    <a:pt x="3075" y="594"/>
                  </a:lnTo>
                  <a:lnTo>
                    <a:pt x="28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300;p39"/>
            <p:cNvSpPr/>
            <p:nvPr/>
          </p:nvSpPr>
          <p:spPr>
            <a:xfrm>
              <a:off x="3294378" y="4287125"/>
              <a:ext cx="2077602" cy="498954"/>
            </a:xfrm>
            <a:custGeom>
              <a:avLst/>
              <a:gdLst/>
              <a:ahLst/>
              <a:cxnLst/>
              <a:rect l="l" t="t" r="r" b="b"/>
              <a:pathLst>
                <a:path w="44658" h="10725" extrusionOk="0">
                  <a:moveTo>
                    <a:pt x="26427" y="1"/>
                  </a:moveTo>
                  <a:lnTo>
                    <a:pt x="1" y="5166"/>
                  </a:lnTo>
                  <a:lnTo>
                    <a:pt x="21146" y="10724"/>
                  </a:lnTo>
                  <a:lnTo>
                    <a:pt x="44658" y="3227"/>
                  </a:lnTo>
                  <a:lnTo>
                    <a:pt x="264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301;p39"/>
            <p:cNvSpPr/>
            <p:nvPr/>
          </p:nvSpPr>
          <p:spPr>
            <a:xfrm>
              <a:off x="3294378" y="4527410"/>
              <a:ext cx="988789" cy="323006"/>
            </a:xfrm>
            <a:custGeom>
              <a:avLst/>
              <a:gdLst/>
              <a:ahLst/>
              <a:cxnLst/>
              <a:rect l="l" t="t" r="r" b="b"/>
              <a:pathLst>
                <a:path w="21254" h="6943" extrusionOk="0">
                  <a:moveTo>
                    <a:pt x="1" y="1"/>
                  </a:moveTo>
                  <a:lnTo>
                    <a:pt x="1" y="1531"/>
                  </a:lnTo>
                  <a:lnTo>
                    <a:pt x="21254" y="6942"/>
                  </a:lnTo>
                  <a:lnTo>
                    <a:pt x="21146" y="55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1302;p39"/>
            <p:cNvSpPr/>
            <p:nvPr/>
          </p:nvSpPr>
          <p:spPr>
            <a:xfrm>
              <a:off x="4278123" y="4437204"/>
              <a:ext cx="1093837" cy="413213"/>
            </a:xfrm>
            <a:custGeom>
              <a:avLst/>
              <a:gdLst/>
              <a:ahLst/>
              <a:cxnLst/>
              <a:rect l="l" t="t" r="r" b="b"/>
              <a:pathLst>
                <a:path w="23512" h="8882" extrusionOk="0">
                  <a:moveTo>
                    <a:pt x="23512" y="1"/>
                  </a:moveTo>
                  <a:lnTo>
                    <a:pt x="0" y="7498"/>
                  </a:lnTo>
                  <a:lnTo>
                    <a:pt x="108" y="8881"/>
                  </a:lnTo>
                  <a:lnTo>
                    <a:pt x="23419" y="1688"/>
                  </a:lnTo>
                  <a:lnTo>
                    <a:pt x="23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1303;p39"/>
            <p:cNvSpPr/>
            <p:nvPr/>
          </p:nvSpPr>
          <p:spPr>
            <a:xfrm>
              <a:off x="3428639" y="4305594"/>
              <a:ext cx="1462481" cy="338219"/>
            </a:xfrm>
            <a:custGeom>
              <a:avLst/>
              <a:gdLst/>
              <a:ahLst/>
              <a:cxnLst/>
              <a:rect l="l" t="t" r="r" b="b"/>
              <a:pathLst>
                <a:path w="31436" h="7270" extrusionOk="0">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1304;p39"/>
            <p:cNvSpPr/>
            <p:nvPr/>
          </p:nvSpPr>
          <p:spPr>
            <a:xfrm>
              <a:off x="3538477" y="4318900"/>
              <a:ext cx="1228752" cy="292533"/>
            </a:xfrm>
            <a:custGeom>
              <a:avLst/>
              <a:gdLst/>
              <a:ahLst/>
              <a:cxnLst/>
              <a:rect l="l" t="t" r="r" b="b"/>
              <a:pathLst>
                <a:path w="26412" h="6288" extrusionOk="0">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305;p39"/>
            <p:cNvSpPr/>
            <p:nvPr/>
          </p:nvSpPr>
          <p:spPr>
            <a:xfrm>
              <a:off x="4228531" y="4450556"/>
              <a:ext cx="779298" cy="214562"/>
            </a:xfrm>
            <a:custGeom>
              <a:avLst/>
              <a:gdLst/>
              <a:ahLst/>
              <a:cxnLst/>
              <a:rect l="l" t="t" r="r" b="b"/>
              <a:pathLst>
                <a:path w="16751" h="4612" extrusionOk="0">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306;p39"/>
            <p:cNvSpPr/>
            <p:nvPr/>
          </p:nvSpPr>
          <p:spPr>
            <a:xfrm>
              <a:off x="3439386" y="3516029"/>
              <a:ext cx="766784" cy="821913"/>
            </a:xfrm>
            <a:custGeom>
              <a:avLst/>
              <a:gdLst/>
              <a:ahLst/>
              <a:cxnLst/>
              <a:rect l="l" t="t" r="r" b="b"/>
              <a:pathLst>
                <a:path w="16482" h="17667" extrusionOk="0">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1307;p39"/>
            <p:cNvSpPr/>
            <p:nvPr/>
          </p:nvSpPr>
          <p:spPr>
            <a:xfrm>
              <a:off x="4156655" y="3626937"/>
              <a:ext cx="197488" cy="256525"/>
            </a:xfrm>
            <a:custGeom>
              <a:avLst/>
              <a:gdLst/>
              <a:ahLst/>
              <a:cxnLst/>
              <a:rect l="l" t="t" r="r" b="b"/>
              <a:pathLst>
                <a:path w="4245" h="5514" extrusionOk="0">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1308;p39"/>
            <p:cNvSpPr/>
            <p:nvPr/>
          </p:nvSpPr>
          <p:spPr>
            <a:xfrm>
              <a:off x="4468489" y="2987078"/>
              <a:ext cx="338777" cy="272203"/>
            </a:xfrm>
            <a:custGeom>
              <a:avLst/>
              <a:gdLst/>
              <a:ahLst/>
              <a:cxnLst/>
              <a:rect l="l" t="t" r="r" b="b"/>
              <a:pathLst>
                <a:path w="7282" h="5851" extrusionOk="0">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1309;p39"/>
            <p:cNvSpPr/>
            <p:nvPr/>
          </p:nvSpPr>
          <p:spPr>
            <a:xfrm>
              <a:off x="4701283" y="3007641"/>
              <a:ext cx="123145" cy="125564"/>
            </a:xfrm>
            <a:custGeom>
              <a:avLst/>
              <a:gdLst/>
              <a:ahLst/>
              <a:cxnLst/>
              <a:rect l="l" t="t" r="r" b="b"/>
              <a:pathLst>
                <a:path w="2647" h="2699" extrusionOk="0">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1310;p39"/>
            <p:cNvSpPr/>
            <p:nvPr/>
          </p:nvSpPr>
          <p:spPr>
            <a:xfrm>
              <a:off x="4222902" y="3174514"/>
              <a:ext cx="1301234" cy="968971"/>
            </a:xfrm>
            <a:custGeom>
              <a:avLst/>
              <a:gdLst/>
              <a:ahLst/>
              <a:cxnLst/>
              <a:rect l="l" t="t" r="r" b="b"/>
              <a:pathLst>
                <a:path w="27970" h="20828" extrusionOk="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1311;p39"/>
            <p:cNvSpPr/>
            <p:nvPr/>
          </p:nvSpPr>
          <p:spPr>
            <a:xfrm>
              <a:off x="4241138" y="3461366"/>
              <a:ext cx="890580" cy="682113"/>
            </a:xfrm>
            <a:custGeom>
              <a:avLst/>
              <a:gdLst/>
              <a:ahLst/>
              <a:cxnLst/>
              <a:rect l="l" t="t" r="r" b="b"/>
              <a:pathLst>
                <a:path w="19143" h="14662" extrusionOk="0">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1312;p39"/>
            <p:cNvSpPr/>
            <p:nvPr/>
          </p:nvSpPr>
          <p:spPr>
            <a:xfrm>
              <a:off x="4766878" y="3174468"/>
              <a:ext cx="28937" cy="33868"/>
            </a:xfrm>
            <a:custGeom>
              <a:avLst/>
              <a:gdLst/>
              <a:ahLst/>
              <a:cxnLst/>
              <a:rect l="l" t="t" r="r" b="b"/>
              <a:pathLst>
                <a:path w="622" h="728" extrusionOk="0">
                  <a:moveTo>
                    <a:pt x="507" y="1"/>
                  </a:moveTo>
                  <a:lnTo>
                    <a:pt x="622" y="453"/>
                  </a:lnTo>
                  <a:cubicBezTo>
                    <a:pt x="622" y="453"/>
                    <a:pt x="286" y="524"/>
                    <a:pt x="1" y="728"/>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1313;p39"/>
            <p:cNvSpPr/>
            <p:nvPr/>
          </p:nvSpPr>
          <p:spPr>
            <a:xfrm>
              <a:off x="4467559" y="2986241"/>
              <a:ext cx="977" cy="884"/>
            </a:xfrm>
            <a:custGeom>
              <a:avLst/>
              <a:gdLst/>
              <a:ahLst/>
              <a:cxnLst/>
              <a:rect l="l" t="t" r="r" b="b"/>
              <a:pathLst>
                <a:path w="21" h="19" extrusionOk="0">
                  <a:moveTo>
                    <a:pt x="1" y="0"/>
                  </a:moveTo>
                  <a:cubicBezTo>
                    <a:pt x="1" y="0"/>
                    <a:pt x="9" y="8"/>
                    <a:pt x="21" y="18"/>
                  </a:cubicBezTo>
                  <a:cubicBezTo>
                    <a:pt x="13" y="9"/>
                    <a:pt x="7" y="1"/>
                    <a:pt x="1"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314;p39"/>
            <p:cNvSpPr/>
            <p:nvPr/>
          </p:nvSpPr>
          <p:spPr>
            <a:xfrm>
              <a:off x="4509614" y="3757104"/>
              <a:ext cx="1075088" cy="1066110"/>
            </a:xfrm>
            <a:custGeom>
              <a:avLst/>
              <a:gdLst/>
              <a:ahLst/>
              <a:cxnLst/>
              <a:rect l="l" t="t" r="r" b="b"/>
              <a:pathLst>
                <a:path w="23109" h="22916" extrusionOk="0">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1315;p39"/>
            <p:cNvSpPr/>
            <p:nvPr/>
          </p:nvSpPr>
          <p:spPr>
            <a:xfrm>
              <a:off x="4384797" y="2844024"/>
              <a:ext cx="82810" cy="136962"/>
            </a:xfrm>
            <a:custGeom>
              <a:avLst/>
              <a:gdLst/>
              <a:ahLst/>
              <a:cxnLst/>
              <a:rect l="l" t="t" r="r" b="b"/>
              <a:pathLst>
                <a:path w="1780" h="2944" extrusionOk="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316;p39"/>
            <p:cNvSpPr/>
            <p:nvPr/>
          </p:nvSpPr>
          <p:spPr>
            <a:xfrm>
              <a:off x="4617498" y="3043928"/>
              <a:ext cx="60665" cy="78623"/>
            </a:xfrm>
            <a:custGeom>
              <a:avLst/>
              <a:gdLst/>
              <a:ahLst/>
              <a:cxnLst/>
              <a:rect l="l" t="t" r="r" b="b"/>
              <a:pathLst>
                <a:path w="1304" h="1690" extrusionOk="0">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317;p39"/>
            <p:cNvSpPr/>
            <p:nvPr/>
          </p:nvSpPr>
          <p:spPr>
            <a:xfrm>
              <a:off x="4701283" y="3041323"/>
              <a:ext cx="13817" cy="2373"/>
            </a:xfrm>
            <a:custGeom>
              <a:avLst/>
              <a:gdLst/>
              <a:ahLst/>
              <a:cxnLst/>
              <a:rect l="l" t="t" r="r" b="b"/>
              <a:pathLst>
                <a:path w="297" h="51" extrusionOk="0">
                  <a:moveTo>
                    <a:pt x="1" y="51"/>
                  </a:moveTo>
                  <a:cubicBezTo>
                    <a:pt x="104" y="36"/>
                    <a:pt x="202" y="20"/>
                    <a:pt x="296" y="1"/>
                  </a:cubicBezTo>
                  <a:cubicBezTo>
                    <a:pt x="201" y="20"/>
                    <a:pt x="104" y="36"/>
                    <a:pt x="1" y="51"/>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1318;p39"/>
            <p:cNvSpPr/>
            <p:nvPr/>
          </p:nvSpPr>
          <p:spPr>
            <a:xfrm>
              <a:off x="4447461" y="2748283"/>
              <a:ext cx="362410" cy="298209"/>
            </a:xfrm>
            <a:custGeom>
              <a:avLst/>
              <a:gdLst/>
              <a:ahLst/>
              <a:cxnLst/>
              <a:rect l="l" t="t" r="r" b="b"/>
              <a:pathLst>
                <a:path w="7790" h="6410" extrusionOk="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1319;p39"/>
            <p:cNvSpPr/>
            <p:nvPr/>
          </p:nvSpPr>
          <p:spPr>
            <a:xfrm>
              <a:off x="4702818" y="2760890"/>
              <a:ext cx="107048" cy="282578"/>
            </a:xfrm>
            <a:custGeom>
              <a:avLst/>
              <a:gdLst/>
              <a:ahLst/>
              <a:cxnLst/>
              <a:rect l="l" t="t" r="r" b="b"/>
              <a:pathLst>
                <a:path w="2301" h="6074" extrusionOk="0">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1320;p39"/>
            <p:cNvSpPr/>
            <p:nvPr/>
          </p:nvSpPr>
          <p:spPr>
            <a:xfrm>
              <a:off x="4466023" y="2774661"/>
              <a:ext cx="90672" cy="220610"/>
            </a:xfrm>
            <a:custGeom>
              <a:avLst/>
              <a:gdLst/>
              <a:ahLst/>
              <a:cxnLst/>
              <a:rect l="l" t="t" r="r" b="b"/>
              <a:pathLst>
                <a:path w="1949" h="4742" extrusionOk="0">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1321;p39"/>
            <p:cNvSpPr/>
            <p:nvPr/>
          </p:nvSpPr>
          <p:spPr>
            <a:xfrm>
              <a:off x="4515801" y="2749167"/>
              <a:ext cx="118260" cy="270761"/>
            </a:xfrm>
            <a:custGeom>
              <a:avLst/>
              <a:gdLst/>
              <a:ahLst/>
              <a:cxnLst/>
              <a:rect l="l" t="t" r="r" b="b"/>
              <a:pathLst>
                <a:path w="2542" h="5820" extrusionOk="0">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1322;p39"/>
            <p:cNvSpPr/>
            <p:nvPr/>
          </p:nvSpPr>
          <p:spPr>
            <a:xfrm>
              <a:off x="4580187" y="2748702"/>
              <a:ext cx="86625" cy="290626"/>
            </a:xfrm>
            <a:custGeom>
              <a:avLst/>
              <a:gdLst/>
              <a:ahLst/>
              <a:cxnLst/>
              <a:rect l="l" t="t" r="r" b="b"/>
              <a:pathLst>
                <a:path w="1862" h="6247" extrusionOk="0">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1323;p39"/>
            <p:cNvSpPr/>
            <p:nvPr/>
          </p:nvSpPr>
          <p:spPr>
            <a:xfrm>
              <a:off x="4653970" y="2754331"/>
              <a:ext cx="41498" cy="292161"/>
            </a:xfrm>
            <a:custGeom>
              <a:avLst/>
              <a:gdLst/>
              <a:ahLst/>
              <a:cxnLst/>
              <a:rect l="l" t="t" r="r" b="b"/>
              <a:pathLst>
                <a:path w="892" h="6280" extrusionOk="0">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1324;p39"/>
            <p:cNvSpPr/>
            <p:nvPr/>
          </p:nvSpPr>
          <p:spPr>
            <a:xfrm>
              <a:off x="4777160" y="3459459"/>
              <a:ext cx="61084" cy="280252"/>
            </a:xfrm>
            <a:custGeom>
              <a:avLst/>
              <a:gdLst/>
              <a:ahLst/>
              <a:cxnLst/>
              <a:rect l="l" t="t" r="r" b="b"/>
              <a:pathLst>
                <a:path w="1313" h="6024" extrusionOk="0">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325;p39"/>
            <p:cNvSpPr/>
            <p:nvPr/>
          </p:nvSpPr>
          <p:spPr>
            <a:xfrm>
              <a:off x="4642061" y="3877130"/>
              <a:ext cx="942639" cy="826984"/>
            </a:xfrm>
            <a:custGeom>
              <a:avLst/>
              <a:gdLst/>
              <a:ahLst/>
              <a:cxnLst/>
              <a:rect l="l" t="t" r="r" b="b"/>
              <a:pathLst>
                <a:path w="20262" h="17776" extrusionOk="0">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326;p39"/>
            <p:cNvSpPr/>
            <p:nvPr/>
          </p:nvSpPr>
          <p:spPr>
            <a:xfrm>
              <a:off x="4509614" y="3902345"/>
              <a:ext cx="336311" cy="200512"/>
            </a:xfrm>
            <a:custGeom>
              <a:avLst/>
              <a:gdLst/>
              <a:ahLst/>
              <a:cxnLst/>
              <a:rect l="l" t="t" r="r" b="b"/>
              <a:pathLst>
                <a:path w="7229" h="4310" extrusionOk="0">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1327;p39"/>
            <p:cNvSpPr/>
            <p:nvPr/>
          </p:nvSpPr>
          <p:spPr>
            <a:xfrm>
              <a:off x="4721752" y="3194565"/>
              <a:ext cx="130728" cy="64015"/>
            </a:xfrm>
            <a:custGeom>
              <a:avLst/>
              <a:gdLst/>
              <a:ahLst/>
              <a:cxnLst/>
              <a:rect l="l" t="t" r="r" b="b"/>
              <a:pathLst>
                <a:path w="2810" h="1376" extrusionOk="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1328;p39"/>
            <p:cNvSpPr/>
            <p:nvPr/>
          </p:nvSpPr>
          <p:spPr>
            <a:xfrm>
              <a:off x="4775299" y="3194565"/>
              <a:ext cx="77181" cy="27634"/>
            </a:xfrm>
            <a:custGeom>
              <a:avLst/>
              <a:gdLst/>
              <a:ahLst/>
              <a:cxnLst/>
              <a:rect l="l" t="t" r="r" b="b"/>
              <a:pathLst>
                <a:path w="1659" h="594" extrusionOk="0">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1329;p39"/>
            <p:cNvSpPr/>
            <p:nvPr/>
          </p:nvSpPr>
          <p:spPr>
            <a:xfrm>
              <a:off x="4574233" y="4805981"/>
              <a:ext cx="220144" cy="88765"/>
            </a:xfrm>
            <a:custGeom>
              <a:avLst/>
              <a:gdLst/>
              <a:ahLst/>
              <a:cxnLst/>
              <a:rect l="l" t="t" r="r" b="b"/>
              <a:pathLst>
                <a:path w="4732" h="1908" extrusionOk="0">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1330;p39"/>
            <p:cNvSpPr/>
            <p:nvPr/>
          </p:nvSpPr>
          <p:spPr>
            <a:xfrm>
              <a:off x="4742082" y="4805981"/>
              <a:ext cx="52291" cy="88765"/>
            </a:xfrm>
            <a:custGeom>
              <a:avLst/>
              <a:gdLst/>
              <a:ahLst/>
              <a:cxnLst/>
              <a:rect l="l" t="t" r="r" b="b"/>
              <a:pathLst>
                <a:path w="1124" h="1908" extrusionOk="0">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1331;p39"/>
            <p:cNvSpPr/>
            <p:nvPr/>
          </p:nvSpPr>
          <p:spPr>
            <a:xfrm>
              <a:off x="4687140" y="3043649"/>
              <a:ext cx="120121" cy="201024"/>
            </a:xfrm>
            <a:custGeom>
              <a:avLst/>
              <a:gdLst/>
              <a:ahLst/>
              <a:cxnLst/>
              <a:rect l="l" t="t" r="r" b="b"/>
              <a:pathLst>
                <a:path w="2582" h="4321" extrusionOk="0">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1332;p39"/>
            <p:cNvSpPr/>
            <p:nvPr/>
          </p:nvSpPr>
          <p:spPr>
            <a:xfrm>
              <a:off x="4148374" y="3872757"/>
              <a:ext cx="73273" cy="101093"/>
            </a:xfrm>
            <a:custGeom>
              <a:avLst/>
              <a:gdLst/>
              <a:ahLst/>
              <a:cxnLst/>
              <a:rect l="l" t="t" r="r" b="b"/>
              <a:pathLst>
                <a:path w="1575" h="2173" extrusionOk="0">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1333;p39"/>
            <p:cNvSpPr/>
            <p:nvPr/>
          </p:nvSpPr>
          <p:spPr>
            <a:xfrm>
              <a:off x="4182009" y="3840983"/>
              <a:ext cx="38753" cy="57223"/>
            </a:xfrm>
            <a:custGeom>
              <a:avLst/>
              <a:gdLst/>
              <a:ahLst/>
              <a:cxnLst/>
              <a:rect l="l" t="t" r="r" b="b"/>
              <a:pathLst>
                <a:path w="833" h="1230" extrusionOk="0">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1334;p39"/>
            <p:cNvSpPr/>
            <p:nvPr/>
          </p:nvSpPr>
          <p:spPr>
            <a:xfrm>
              <a:off x="4154282" y="3869780"/>
              <a:ext cx="80391" cy="40428"/>
            </a:xfrm>
            <a:custGeom>
              <a:avLst/>
              <a:gdLst/>
              <a:ahLst/>
              <a:cxnLst/>
              <a:rect l="l" t="t" r="r" b="b"/>
              <a:pathLst>
                <a:path w="1728" h="869" extrusionOk="0">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1335;p39"/>
            <p:cNvSpPr/>
            <p:nvPr/>
          </p:nvSpPr>
          <p:spPr>
            <a:xfrm>
              <a:off x="4139814" y="3895692"/>
              <a:ext cx="97325" cy="36520"/>
            </a:xfrm>
            <a:custGeom>
              <a:avLst/>
              <a:gdLst/>
              <a:ahLst/>
              <a:cxnLst/>
              <a:rect l="l" t="t" r="r" b="b"/>
              <a:pathLst>
                <a:path w="2092" h="785" extrusionOk="0">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1336;p39"/>
            <p:cNvSpPr/>
            <p:nvPr/>
          </p:nvSpPr>
          <p:spPr>
            <a:xfrm>
              <a:off x="4131115" y="3927141"/>
              <a:ext cx="96906" cy="30054"/>
            </a:xfrm>
            <a:custGeom>
              <a:avLst/>
              <a:gdLst/>
              <a:ahLst/>
              <a:cxnLst/>
              <a:rect l="l" t="t" r="r" b="b"/>
              <a:pathLst>
                <a:path w="2083" h="646" extrusionOk="0">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1337;p39"/>
            <p:cNvSpPr/>
            <p:nvPr/>
          </p:nvSpPr>
          <p:spPr>
            <a:xfrm>
              <a:off x="4140977" y="3947378"/>
              <a:ext cx="73924" cy="31124"/>
            </a:xfrm>
            <a:custGeom>
              <a:avLst/>
              <a:gdLst/>
              <a:ahLst/>
              <a:cxnLst/>
              <a:rect l="l" t="t" r="r" b="b"/>
              <a:pathLst>
                <a:path w="1589" h="669" extrusionOk="0">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1338;p39"/>
            <p:cNvSpPr/>
            <p:nvPr/>
          </p:nvSpPr>
          <p:spPr>
            <a:xfrm>
              <a:off x="4094642" y="4085919"/>
              <a:ext cx="103420" cy="96348"/>
            </a:xfrm>
            <a:custGeom>
              <a:avLst/>
              <a:gdLst/>
              <a:ahLst/>
              <a:cxnLst/>
              <a:rect l="l" t="t" r="r" b="b"/>
              <a:pathLst>
                <a:path w="2223" h="2071" extrusionOk="0">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1339;p39"/>
            <p:cNvSpPr/>
            <p:nvPr/>
          </p:nvSpPr>
          <p:spPr>
            <a:xfrm>
              <a:off x="4072916" y="4054285"/>
              <a:ext cx="55594" cy="58991"/>
            </a:xfrm>
            <a:custGeom>
              <a:avLst/>
              <a:gdLst/>
              <a:ahLst/>
              <a:cxnLst/>
              <a:rect l="l" t="t" r="r" b="b"/>
              <a:pathLst>
                <a:path w="1195" h="1268" extrusionOk="0">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1340;p39"/>
            <p:cNvSpPr/>
            <p:nvPr/>
          </p:nvSpPr>
          <p:spPr>
            <a:xfrm>
              <a:off x="4080313" y="4062147"/>
              <a:ext cx="62154" cy="65364"/>
            </a:xfrm>
            <a:custGeom>
              <a:avLst/>
              <a:gdLst/>
              <a:ahLst/>
              <a:cxnLst/>
              <a:rect l="l" t="t" r="r" b="b"/>
              <a:pathLst>
                <a:path w="1336" h="1405" extrusionOk="0">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1341;p39"/>
            <p:cNvSpPr/>
            <p:nvPr/>
          </p:nvSpPr>
          <p:spPr>
            <a:xfrm>
              <a:off x="4093386" y="4079639"/>
              <a:ext cx="77088" cy="77693"/>
            </a:xfrm>
            <a:custGeom>
              <a:avLst/>
              <a:gdLst/>
              <a:ahLst/>
              <a:cxnLst/>
              <a:rect l="l" t="t" r="r" b="b"/>
              <a:pathLst>
                <a:path w="1657" h="1670" extrusionOk="0">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1342;p39"/>
            <p:cNvSpPr/>
            <p:nvPr/>
          </p:nvSpPr>
          <p:spPr>
            <a:xfrm>
              <a:off x="4124834" y="4116996"/>
              <a:ext cx="78577" cy="76111"/>
            </a:xfrm>
            <a:custGeom>
              <a:avLst/>
              <a:gdLst/>
              <a:ahLst/>
              <a:cxnLst/>
              <a:rect l="l" t="t" r="r" b="b"/>
              <a:pathLst>
                <a:path w="1689" h="1636" extrusionOk="0">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343;p39"/>
            <p:cNvSpPr/>
            <p:nvPr/>
          </p:nvSpPr>
          <p:spPr>
            <a:xfrm>
              <a:off x="4154701" y="4142583"/>
              <a:ext cx="58851" cy="59177"/>
            </a:xfrm>
            <a:custGeom>
              <a:avLst/>
              <a:gdLst/>
              <a:ahLst/>
              <a:cxnLst/>
              <a:rect l="l" t="t" r="r" b="b"/>
              <a:pathLst>
                <a:path w="1265" h="1272" extrusionOk="0">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344;p39"/>
            <p:cNvSpPr/>
            <p:nvPr/>
          </p:nvSpPr>
          <p:spPr>
            <a:xfrm>
              <a:off x="4083616" y="4066566"/>
              <a:ext cx="166969" cy="149291"/>
            </a:xfrm>
            <a:custGeom>
              <a:avLst/>
              <a:gdLst/>
              <a:ahLst/>
              <a:cxnLst/>
              <a:rect l="l" t="t" r="r" b="b"/>
              <a:pathLst>
                <a:path w="3589" h="3209" extrusionOk="0">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345;p39"/>
            <p:cNvSpPr/>
            <p:nvPr/>
          </p:nvSpPr>
          <p:spPr>
            <a:xfrm>
              <a:off x="4188057" y="4132906"/>
              <a:ext cx="62526" cy="82950"/>
            </a:xfrm>
            <a:custGeom>
              <a:avLst/>
              <a:gdLst/>
              <a:ahLst/>
              <a:cxnLst/>
              <a:rect l="l" t="t" r="r" b="b"/>
              <a:pathLst>
                <a:path w="1344" h="1783" extrusionOk="0">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346;p39"/>
            <p:cNvSpPr/>
            <p:nvPr/>
          </p:nvSpPr>
          <p:spPr>
            <a:xfrm>
              <a:off x="4489098" y="3062397"/>
              <a:ext cx="35729" cy="36241"/>
            </a:xfrm>
            <a:custGeom>
              <a:avLst/>
              <a:gdLst/>
              <a:ahLst/>
              <a:cxnLst/>
              <a:rect l="l" t="t" r="r" b="b"/>
              <a:pathLst>
                <a:path w="768" h="779" extrusionOk="0">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347;p39"/>
            <p:cNvSpPr/>
            <p:nvPr/>
          </p:nvSpPr>
          <p:spPr>
            <a:xfrm>
              <a:off x="4558601" y="3187587"/>
              <a:ext cx="52384" cy="56060"/>
            </a:xfrm>
            <a:custGeom>
              <a:avLst/>
              <a:gdLst/>
              <a:ahLst/>
              <a:cxnLst/>
              <a:rect l="l" t="t" r="r" b="b"/>
              <a:pathLst>
                <a:path w="1126" h="1205" extrusionOk="0">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348;p39"/>
            <p:cNvSpPr/>
            <p:nvPr/>
          </p:nvSpPr>
          <p:spPr>
            <a:xfrm>
              <a:off x="4668346" y="3067189"/>
              <a:ext cx="14562" cy="52338"/>
            </a:xfrm>
            <a:custGeom>
              <a:avLst/>
              <a:gdLst/>
              <a:ahLst/>
              <a:cxnLst/>
              <a:rect l="l" t="t" r="r" b="b"/>
              <a:pathLst>
                <a:path w="313" h="1125" extrusionOk="0">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349;p39"/>
            <p:cNvSpPr/>
            <p:nvPr/>
          </p:nvSpPr>
          <p:spPr>
            <a:xfrm>
              <a:off x="4477607" y="3016294"/>
              <a:ext cx="92301" cy="32705"/>
            </a:xfrm>
            <a:custGeom>
              <a:avLst/>
              <a:gdLst/>
              <a:ahLst/>
              <a:cxnLst/>
              <a:rect l="l" t="t" r="r" b="b"/>
              <a:pathLst>
                <a:path w="1984" h="703" extrusionOk="0">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 name="Google Shape;1350;p39"/>
            <p:cNvGrpSpPr/>
            <p:nvPr/>
          </p:nvGrpSpPr>
          <p:grpSpPr>
            <a:xfrm rot="-4331626">
              <a:off x="3601910" y="3625696"/>
              <a:ext cx="132728" cy="129378"/>
              <a:chOff x="3908695" y="3627263"/>
              <a:chExt cx="132727" cy="129378"/>
            </a:xfrm>
          </p:grpSpPr>
          <p:sp>
            <p:nvSpPr>
              <p:cNvPr id="108" name="Google Shape;1351;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352;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353;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354;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355;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356;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 name="Google Shape;1357;p39"/>
            <p:cNvGrpSpPr/>
            <p:nvPr/>
          </p:nvGrpSpPr>
          <p:grpSpPr>
            <a:xfrm rot="-6573286">
              <a:off x="3411252" y="4008647"/>
              <a:ext cx="132724" cy="129375"/>
              <a:chOff x="3908695" y="3627263"/>
              <a:chExt cx="132727" cy="129378"/>
            </a:xfrm>
          </p:grpSpPr>
          <p:sp>
            <p:nvSpPr>
              <p:cNvPr id="115" name="Google Shape;1358;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359;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360;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361;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362;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363;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 name="Google Shape;1364;p39"/>
            <p:cNvGrpSpPr/>
            <p:nvPr/>
          </p:nvGrpSpPr>
          <p:grpSpPr>
            <a:xfrm rot="8100000">
              <a:off x="3592671" y="4196268"/>
              <a:ext cx="132726" cy="129376"/>
              <a:chOff x="3908695" y="3627263"/>
              <a:chExt cx="132727" cy="129378"/>
            </a:xfrm>
          </p:grpSpPr>
          <p:sp>
            <p:nvSpPr>
              <p:cNvPr id="122" name="Google Shape;1365;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366;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367;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368;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369;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370;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1371;p39"/>
            <p:cNvGrpSpPr/>
            <p:nvPr/>
          </p:nvGrpSpPr>
          <p:grpSpPr>
            <a:xfrm rot="2149965">
              <a:off x="4226446" y="3644213"/>
              <a:ext cx="132722" cy="129373"/>
              <a:chOff x="3908695" y="3627263"/>
              <a:chExt cx="132727" cy="129378"/>
            </a:xfrm>
          </p:grpSpPr>
          <p:sp>
            <p:nvSpPr>
              <p:cNvPr id="129" name="Google Shape;1372;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73;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74;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75;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76;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77;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78;p39"/>
            <p:cNvGrpSpPr/>
            <p:nvPr/>
          </p:nvGrpSpPr>
          <p:grpSpPr>
            <a:xfrm>
              <a:off x="3908695" y="3627263"/>
              <a:ext cx="132727" cy="129378"/>
              <a:chOff x="3908695" y="3627263"/>
              <a:chExt cx="132727" cy="129378"/>
            </a:xfrm>
          </p:grpSpPr>
          <p:sp>
            <p:nvSpPr>
              <p:cNvPr id="136" name="Google Shape;1379;p39"/>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80;p39"/>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1;p39"/>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82;p39"/>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383;p39"/>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384;p39"/>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1620" y="291465"/>
            <a:ext cx="3328670" cy="582930"/>
          </a:xfrm>
        </p:spPr>
        <p:txBody>
          <a:bodyPr/>
          <a:p>
            <a:r>
              <a:rPr lang="en-US">
                <a:solidFill>
                  <a:srgbClr val="FF0000"/>
                </a:solidFill>
              </a:rPr>
              <a:t>PREREQUISTES</a:t>
            </a:r>
            <a:endParaRPr lang="en-US">
              <a:solidFill>
                <a:srgbClr val="FF0000"/>
              </a:solidFill>
            </a:endParaRPr>
          </a:p>
        </p:txBody>
      </p:sp>
      <p:cxnSp>
        <p:nvCxnSpPr>
          <p:cNvPr id="165" name="Google Shape;165;p38"/>
          <p:cNvCxnSpPr/>
          <p:nvPr/>
        </p:nvCxnSpPr>
        <p:spPr>
          <a:xfrm flipV="1">
            <a:off x="393065" y="863600"/>
            <a:ext cx="3065145" cy="1079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Text Placeholder 3"/>
          <p:cNvSpPr/>
          <p:nvPr>
            <p:ph type="body" idx="1"/>
          </p:nvPr>
        </p:nvSpPr>
        <p:spPr>
          <a:xfrm>
            <a:off x="261620" y="1034415"/>
            <a:ext cx="6771005" cy="5424170"/>
          </a:xfrm>
        </p:spPr>
        <p:txBody>
          <a:bodyPr/>
          <a:p>
            <a:pPr marL="127000" indent="0" algn="l">
              <a:buNone/>
            </a:pPr>
            <a:r>
              <a:rPr lang="en-US" sz="1400" b="1">
                <a:solidFill>
                  <a:schemeClr val="tx1"/>
                </a:solidFill>
              </a:rPr>
              <a:t>We shell be using Virtualbox as my hypervisor to create the lab but you can choose any hypervisor, the concept is the same.You will need several windows OS Virtual Machines, we are using Microsoft evaluation center to download Windows 10 and Windows Server 2019.</a:t>
            </a:r>
            <a:endParaRPr lang="en-US" sz="1400" b="1">
              <a:solidFill>
                <a:schemeClr val="tx1"/>
              </a:solidFill>
            </a:endParaRPr>
          </a:p>
          <a:p>
            <a:pPr marL="127000" indent="0" algn="l">
              <a:buNone/>
            </a:pPr>
            <a:endParaRPr lang="en-US" sz="1400" b="1">
              <a:solidFill>
                <a:srgbClr val="FFC000"/>
              </a:solidFill>
            </a:endParaRPr>
          </a:p>
          <a:p>
            <a:pPr marL="412750" indent="-285750">
              <a:buFont typeface="Arial" panose="02080604020202020204" pitchFamily="34" charset="0"/>
              <a:buChar char="•"/>
            </a:pPr>
            <a:r>
              <a:rPr lang="en-US" sz="1400" b="1">
                <a:solidFill>
                  <a:srgbClr val="0070C0"/>
                </a:solidFill>
              </a:rPr>
              <a:t>Windows 10 Enterprise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Windows Server 2019</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VMware / Virtualbox</a:t>
            </a:r>
            <a:endParaRPr lang="en-US" sz="1400" b="1">
              <a:solidFill>
                <a:srgbClr val="0070C0"/>
              </a:solidFill>
            </a:endParaRPr>
          </a:p>
          <a:p>
            <a:pPr marL="412750" indent="-285750">
              <a:buNone/>
            </a:pPr>
            <a:endParaRPr lang="en-US" sz="1400" b="1">
              <a:solidFill>
                <a:srgbClr val="FFC000"/>
              </a:solidFill>
            </a:endParaRPr>
          </a:p>
          <a:p>
            <a:pPr marL="127000" indent="0">
              <a:buNone/>
            </a:pPr>
            <a:r>
              <a:rPr lang="en-US" sz="1400" b="1">
                <a:solidFill>
                  <a:srgbClr val="C00000"/>
                </a:solidFill>
              </a:rPr>
              <a:t>Lab Setup </a:t>
            </a:r>
            <a:endParaRPr lang="en-US" sz="1400" b="1">
              <a:solidFill>
                <a:srgbClr val="C00000"/>
              </a:solidFill>
            </a:endParaRPr>
          </a:p>
          <a:p>
            <a:pPr marL="127000" indent="0">
              <a:buNone/>
            </a:pPr>
            <a:endParaRPr lang="en-US" sz="1400" b="1">
              <a:solidFill>
                <a:srgbClr val="FFC000"/>
              </a:solidFill>
            </a:endParaRPr>
          </a:p>
          <a:p>
            <a:pPr marL="412750" indent="-285750">
              <a:buFont typeface="Arial" panose="02080604020202020204" pitchFamily="34" charset="0"/>
              <a:buChar char="•"/>
            </a:pPr>
            <a:r>
              <a:rPr lang="en-US" sz="1400" b="1">
                <a:solidFill>
                  <a:srgbClr val="0070C0"/>
                </a:solidFill>
              </a:rPr>
              <a:t>Generation 2 VM </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UEFI (Sytem Firmware)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Secure Boot Enable (Secure Boot can only be enable with UEFI)</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TPM 2.0 Enable</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1(GHz) or faster CPU with 2 or more cores.</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4GB Meoory or More </a:t>
            </a:r>
            <a:endParaRPr lang="en-US" sz="1400" b="1">
              <a:solidFill>
                <a:srgbClr val="0070C0"/>
              </a:solidFill>
            </a:endParaRPr>
          </a:p>
          <a:p>
            <a:pPr marL="412750" indent="-285750">
              <a:buFont typeface="Arial" panose="02080604020202020204" pitchFamily="34" charset="0"/>
              <a:buChar char="•"/>
            </a:pPr>
            <a:r>
              <a:rPr lang="en-US" sz="1400" b="1">
                <a:solidFill>
                  <a:srgbClr val="0070C0"/>
                </a:solidFill>
              </a:rPr>
              <a:t>64GB or More of disk space</a:t>
            </a:r>
            <a:endParaRPr lang="en-US" sz="1400" b="1">
              <a:solidFill>
                <a:srgbClr val="0070C0"/>
              </a:solidFill>
            </a:endParaRPr>
          </a:p>
        </p:txBody>
      </p:sp>
      <p:grpSp>
        <p:nvGrpSpPr>
          <p:cNvPr id="2117" name="Google Shape;2117;p64"/>
          <p:cNvGrpSpPr/>
          <p:nvPr/>
        </p:nvGrpSpPr>
        <p:grpSpPr>
          <a:xfrm>
            <a:off x="7644130" y="2976245"/>
            <a:ext cx="4103370" cy="3394075"/>
            <a:chOff x="238125" y="1973675"/>
            <a:chExt cx="2558775" cy="1951825"/>
          </a:xfrm>
        </p:grpSpPr>
        <p:sp>
          <p:nvSpPr>
            <p:cNvPr id="2118" name="Google Shape;2118;p64"/>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9" name="Google Shape;2119;p64"/>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0" name="Google Shape;2120;p64"/>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1" name="Google Shape;2121;p64"/>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2" name="Google Shape;2122;p64"/>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3" name="Google Shape;2123;p64"/>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6" name="Picture 5" descr="Dark"/>
          <p:cNvPicPr>
            <a:picLocks noChangeAspect="1"/>
          </p:cNvPicPr>
          <p:nvPr/>
        </p:nvPicPr>
        <p:blipFill>
          <a:blip r:embed="rId1"/>
          <a:stretch>
            <a:fillRect/>
          </a:stretch>
        </p:blipFill>
        <p:spPr>
          <a:xfrm>
            <a:off x="7813675" y="3161665"/>
            <a:ext cx="3770630" cy="2453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7935" y="492125"/>
            <a:ext cx="1664970" cy="911860"/>
          </a:xfrm>
        </p:spPr>
        <p:txBody>
          <a:bodyPr/>
          <a:p>
            <a:r>
              <a:rPr lang="en-US">
                <a:solidFill>
                  <a:srgbClr val="FF0000"/>
                </a:solidFill>
              </a:rPr>
              <a:t>VAPT</a:t>
            </a:r>
            <a:endParaRPr lang="en-US">
              <a:solidFill>
                <a:srgbClr val="FF0000"/>
              </a:solidFill>
            </a:endParaRPr>
          </a:p>
        </p:txBody>
      </p:sp>
      <p:cxnSp>
        <p:nvCxnSpPr>
          <p:cNvPr id="209" name="Google Shape;209;p43"/>
          <p:cNvCxnSpPr/>
          <p:nvPr/>
        </p:nvCxnSpPr>
        <p:spPr>
          <a:xfrm flipH="1">
            <a:off x="1257935" y="1245870"/>
            <a:ext cx="1385570" cy="889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8" name="Google Shape;208;p43"/>
          <p:cNvSpPr txBox="1"/>
          <p:nvPr>
            <p:ph type="subTitle" idx="1"/>
          </p:nvPr>
        </p:nvSpPr>
        <p:spPr>
          <a:xfrm>
            <a:off x="184150" y="1403985"/>
            <a:ext cx="7498080" cy="520382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sz="1400">
                <a:solidFill>
                  <a:schemeClr val="tx1">
                    <a:lumMod val="75000"/>
                    <a:lumOff val="25000"/>
                  </a:schemeClr>
                </a:solidFill>
              </a:rPr>
              <a:t>VAPT  stands for Vulnerability Assessment &amp; Penetration Testing. It is a security testing to identify security vulnerabilities in an application,network endpoint, and cloud.</a:t>
            </a:r>
            <a:endParaRPr lang="en-US" altLang="en-GB" sz="1400">
              <a:solidFill>
                <a:schemeClr val="tx1">
                  <a:lumMod val="75000"/>
                  <a:lumOff val="25000"/>
                </a:schemeClr>
              </a:solidFill>
            </a:endParaRPr>
          </a:p>
          <a:p>
            <a:pPr marL="0" lvl="0" indent="0" algn="l" rtl="0">
              <a:spcBef>
                <a:spcPts val="0"/>
              </a:spcBef>
              <a:spcAft>
                <a:spcPts val="0"/>
              </a:spcAft>
              <a:buNone/>
            </a:pPr>
            <a:r>
              <a:rPr lang="en-US" altLang="en-GB" sz="1400">
                <a:solidFill>
                  <a:schemeClr val="tx1">
                    <a:lumMod val="75000"/>
                    <a:lumOff val="25000"/>
                  </a:schemeClr>
                </a:solidFill>
              </a:rPr>
              <a:t>The VAPT which helps to infrastructure security which is installed by the banking sector to remain protected from the cyber world threats.</a:t>
            </a: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1400">
              <a:solidFill>
                <a:schemeClr val="tx1">
                  <a:lumMod val="75000"/>
                  <a:lumOff val="25000"/>
                </a:schemeClr>
              </a:solidFill>
            </a:endParaRPr>
          </a:p>
          <a:p>
            <a:pPr marL="0" lvl="0" indent="0" algn="l" rtl="0">
              <a:spcBef>
                <a:spcPts val="0"/>
              </a:spcBef>
              <a:spcAft>
                <a:spcPts val="0"/>
              </a:spcAft>
              <a:buNone/>
            </a:pPr>
            <a:endParaRPr lang="en-US" altLang="en-GB" sz="2400">
              <a:solidFill>
                <a:schemeClr val="tx1"/>
              </a:solidFill>
            </a:endParaRPr>
          </a:p>
          <a:p>
            <a:pPr marL="0" lvl="0" indent="0" algn="l" rtl="0">
              <a:spcBef>
                <a:spcPts val="0"/>
              </a:spcBef>
              <a:spcAft>
                <a:spcPts val="0"/>
              </a:spcAft>
              <a:buNone/>
            </a:pPr>
            <a:r>
              <a:rPr lang="en-US" altLang="en-GB" sz="2400">
                <a:solidFill>
                  <a:schemeClr val="tx1"/>
                </a:solidFill>
              </a:rPr>
              <a:t>There Are Five Penetration Testing Phases:</a:t>
            </a:r>
            <a:endParaRPr lang="en-US" altLang="en-GB" sz="2400">
              <a:solidFill>
                <a:schemeClr val="tx1"/>
              </a:solidFill>
            </a:endParaRPr>
          </a:p>
          <a:p>
            <a:pPr marL="0" lvl="0" indent="0" algn="l" rtl="0">
              <a:spcBef>
                <a:spcPts val="0"/>
              </a:spcBef>
              <a:spcAft>
                <a:spcPts val="0"/>
              </a:spcAft>
              <a:buNone/>
            </a:pPr>
            <a:endParaRPr lang="en-US" altLang="en-GB" sz="2400">
              <a:solidFill>
                <a:schemeClr val="tx1">
                  <a:lumMod val="75000"/>
                  <a:lumOff val="25000"/>
                </a:schemeClr>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Reconnaissance</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Scanning</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Vulnerability</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Assessment</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Exploitation</a:t>
            </a:r>
            <a:endParaRPr lang="en-US" altLang="en-GB" sz="1800">
              <a:solidFill>
                <a:srgbClr val="0070C0"/>
              </a:solidFill>
            </a:endParaRPr>
          </a:p>
          <a:p>
            <a:pPr lvl="0" algn="l" rtl="0">
              <a:spcBef>
                <a:spcPts val="0"/>
              </a:spcBef>
              <a:spcAft>
                <a:spcPts val="0"/>
              </a:spcAft>
              <a:buFont typeface="Arial" panose="02080604020202020204" pitchFamily="34" charset="0"/>
              <a:buChar char="•"/>
            </a:pPr>
            <a:r>
              <a:rPr lang="en-US" altLang="en-GB" sz="1800">
                <a:solidFill>
                  <a:srgbClr val="0070C0"/>
                </a:solidFill>
              </a:rPr>
              <a:t>Reporting</a:t>
            </a:r>
            <a:endParaRPr lang="en-US" altLang="en-GB" sz="1800">
              <a:solidFill>
                <a:srgbClr val="0070C0"/>
              </a:solidFill>
            </a:endParaRPr>
          </a:p>
          <a:p>
            <a:pPr lvl="0" algn="l" rtl="0">
              <a:spcBef>
                <a:spcPts val="0"/>
              </a:spcBef>
              <a:spcAft>
                <a:spcPts val="0"/>
              </a:spcAft>
              <a:buNone/>
            </a:pPr>
            <a:endParaRPr lang="en-US" altLang="en-GB" sz="1800">
              <a:solidFill>
                <a:srgbClr val="0070C0"/>
              </a:solidFill>
            </a:endParaRPr>
          </a:p>
          <a:p>
            <a:pPr marL="0" lvl="0" indent="0" algn="l" rtl="0">
              <a:spcBef>
                <a:spcPts val="0"/>
              </a:spcBef>
              <a:spcAft>
                <a:spcPts val="0"/>
              </a:spcAft>
              <a:buNone/>
            </a:pPr>
            <a:endParaRPr lang="en-US" altLang="en-GB" sz="1800">
              <a:solidFill>
                <a:srgbClr val="0070C0"/>
              </a:solidFill>
            </a:endParaRPr>
          </a:p>
        </p:txBody>
      </p:sp>
      <p:grpSp>
        <p:nvGrpSpPr>
          <p:cNvPr id="665" name="Google Shape;665;p33"/>
          <p:cNvGrpSpPr/>
          <p:nvPr/>
        </p:nvGrpSpPr>
        <p:grpSpPr>
          <a:xfrm>
            <a:off x="8463638" y="2448264"/>
            <a:ext cx="2938785" cy="3999182"/>
            <a:chOff x="1397358" y="889974"/>
            <a:chExt cx="2938785" cy="3999182"/>
          </a:xfrm>
        </p:grpSpPr>
        <p:grpSp>
          <p:nvGrpSpPr>
            <p:cNvPr id="666" name="Google Shape;666;p33"/>
            <p:cNvGrpSpPr/>
            <p:nvPr/>
          </p:nvGrpSpPr>
          <p:grpSpPr>
            <a:xfrm>
              <a:off x="1397358" y="889974"/>
              <a:ext cx="2559673" cy="3726715"/>
              <a:chOff x="5842209" y="-9"/>
              <a:chExt cx="2790138" cy="4062258"/>
            </a:xfrm>
          </p:grpSpPr>
          <p:sp>
            <p:nvSpPr>
              <p:cNvPr id="667" name="Google Shape;667;p33"/>
              <p:cNvSpPr/>
              <p:nvPr/>
            </p:nvSpPr>
            <p:spPr>
              <a:xfrm rot="-3107581">
                <a:off x="6106467" y="1573698"/>
                <a:ext cx="904521" cy="1111743"/>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8" name="Google Shape;668;p33"/>
              <p:cNvSpPr/>
              <p:nvPr/>
            </p:nvSpPr>
            <p:spPr>
              <a:xfrm>
                <a:off x="7793069" y="2767277"/>
                <a:ext cx="213428" cy="201561"/>
              </a:xfrm>
              <a:custGeom>
                <a:avLst/>
                <a:gdLst/>
                <a:ahLst/>
                <a:cxnLst/>
                <a:rect l="l" t="t" r="r" b="b"/>
                <a:pathLst>
                  <a:path w="3651" h="3448" extrusionOk="0">
                    <a:moveTo>
                      <a:pt x="245" y="0"/>
                    </a:moveTo>
                    <a:cubicBezTo>
                      <a:pt x="136" y="759"/>
                      <a:pt x="0" y="2082"/>
                      <a:pt x="0" y="2082"/>
                    </a:cubicBezTo>
                    <a:lnTo>
                      <a:pt x="925" y="2428"/>
                    </a:lnTo>
                    <a:lnTo>
                      <a:pt x="3651" y="3447"/>
                    </a:lnTo>
                    <a:cubicBezTo>
                      <a:pt x="2891" y="1434"/>
                      <a:pt x="1167" y="532"/>
                      <a:pt x="1167" y="532"/>
                    </a:cubicBezTo>
                    <a:lnTo>
                      <a:pt x="667" y="243"/>
                    </a:lnTo>
                    <a:lnTo>
                      <a:pt x="245"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9" name="Google Shape;669;p33"/>
              <p:cNvSpPr/>
              <p:nvPr/>
            </p:nvSpPr>
            <p:spPr>
              <a:xfrm>
                <a:off x="7793069" y="2767277"/>
                <a:ext cx="54073" cy="141935"/>
              </a:xfrm>
              <a:custGeom>
                <a:avLst/>
                <a:gdLst/>
                <a:ahLst/>
                <a:cxnLst/>
                <a:rect l="l" t="t" r="r" b="b"/>
                <a:pathLst>
                  <a:path w="925" h="2428" extrusionOk="0">
                    <a:moveTo>
                      <a:pt x="245" y="0"/>
                    </a:moveTo>
                    <a:cubicBezTo>
                      <a:pt x="136" y="759"/>
                      <a:pt x="0" y="2082"/>
                      <a:pt x="0" y="2082"/>
                    </a:cubicBezTo>
                    <a:lnTo>
                      <a:pt x="925" y="2428"/>
                    </a:lnTo>
                    <a:lnTo>
                      <a:pt x="667" y="243"/>
                    </a:lnTo>
                    <a:lnTo>
                      <a:pt x="245"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0" name="Google Shape;670;p33"/>
              <p:cNvSpPr/>
              <p:nvPr/>
            </p:nvSpPr>
            <p:spPr>
              <a:xfrm>
                <a:off x="7167116" y="2858762"/>
                <a:ext cx="205595" cy="204367"/>
              </a:xfrm>
              <a:custGeom>
                <a:avLst/>
                <a:gdLst/>
                <a:ahLst/>
                <a:cxnLst/>
                <a:rect l="l" t="t" r="r" b="b"/>
                <a:pathLst>
                  <a:path w="3517" h="3496" extrusionOk="0">
                    <a:moveTo>
                      <a:pt x="0" y="1"/>
                    </a:moveTo>
                    <a:lnTo>
                      <a:pt x="0" y="1816"/>
                    </a:lnTo>
                    <a:cubicBezTo>
                      <a:pt x="228" y="2001"/>
                      <a:pt x="541" y="2192"/>
                      <a:pt x="891" y="2376"/>
                    </a:cubicBezTo>
                    <a:cubicBezTo>
                      <a:pt x="2023" y="2973"/>
                      <a:pt x="3516" y="3496"/>
                      <a:pt x="3516" y="3496"/>
                    </a:cubicBezTo>
                    <a:cubicBezTo>
                      <a:pt x="3181" y="1882"/>
                      <a:pt x="1590" y="576"/>
                      <a:pt x="1143" y="339"/>
                    </a:cubicBezTo>
                    <a:lnTo>
                      <a:pt x="252" y="75"/>
                    </a:lnTo>
                    <a:lnTo>
                      <a:pt x="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1" name="Google Shape;671;p33"/>
              <p:cNvSpPr/>
              <p:nvPr/>
            </p:nvSpPr>
            <p:spPr>
              <a:xfrm>
                <a:off x="7167116" y="2858762"/>
                <a:ext cx="52086" cy="138895"/>
              </a:xfrm>
              <a:custGeom>
                <a:avLst/>
                <a:gdLst/>
                <a:ahLst/>
                <a:cxnLst/>
                <a:rect l="l" t="t" r="r" b="b"/>
                <a:pathLst>
                  <a:path w="891" h="2376" extrusionOk="0">
                    <a:moveTo>
                      <a:pt x="0" y="1"/>
                    </a:moveTo>
                    <a:lnTo>
                      <a:pt x="0" y="1816"/>
                    </a:lnTo>
                    <a:cubicBezTo>
                      <a:pt x="228" y="2001"/>
                      <a:pt x="541" y="2192"/>
                      <a:pt x="891" y="2376"/>
                    </a:cubicBezTo>
                    <a:cubicBezTo>
                      <a:pt x="621" y="1574"/>
                      <a:pt x="394" y="680"/>
                      <a:pt x="252" y="75"/>
                    </a:cubicBezTo>
                    <a:lnTo>
                      <a:pt x="0"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672" name="Google Shape;672;p33"/>
              <p:cNvGrpSpPr/>
              <p:nvPr/>
            </p:nvGrpSpPr>
            <p:grpSpPr>
              <a:xfrm>
                <a:off x="6548879" y="-9"/>
                <a:ext cx="2083469" cy="3241644"/>
                <a:chOff x="6548879" y="-9"/>
                <a:chExt cx="2083469" cy="3241644"/>
              </a:xfrm>
            </p:grpSpPr>
            <p:sp>
              <p:nvSpPr>
                <p:cNvPr id="673" name="Google Shape;673;p33"/>
                <p:cNvSpPr/>
                <p:nvPr/>
              </p:nvSpPr>
              <p:spPr>
                <a:xfrm>
                  <a:off x="6784985" y="428654"/>
                  <a:ext cx="197820" cy="113466"/>
                </a:xfrm>
                <a:custGeom>
                  <a:avLst/>
                  <a:gdLst/>
                  <a:ahLst/>
                  <a:cxnLst/>
                  <a:rect l="l" t="t" r="r" b="b"/>
                  <a:pathLst>
                    <a:path w="3384" h="1941" extrusionOk="0">
                      <a:moveTo>
                        <a:pt x="1746" y="0"/>
                      </a:moveTo>
                      <a:cubicBezTo>
                        <a:pt x="1700" y="0"/>
                        <a:pt x="1661" y="12"/>
                        <a:pt x="1630" y="37"/>
                      </a:cubicBezTo>
                      <a:cubicBezTo>
                        <a:pt x="1384" y="240"/>
                        <a:pt x="2033" y="953"/>
                        <a:pt x="2033" y="953"/>
                      </a:cubicBezTo>
                      <a:cubicBezTo>
                        <a:pt x="1477" y="777"/>
                        <a:pt x="1036" y="716"/>
                        <a:pt x="714" y="716"/>
                      </a:cubicBezTo>
                      <a:cubicBezTo>
                        <a:pt x="348" y="716"/>
                        <a:pt x="137" y="795"/>
                        <a:pt x="90" y="876"/>
                      </a:cubicBezTo>
                      <a:cubicBezTo>
                        <a:pt x="1" y="1030"/>
                        <a:pt x="602" y="1173"/>
                        <a:pt x="1429" y="1383"/>
                      </a:cubicBezTo>
                      <a:cubicBezTo>
                        <a:pt x="2206" y="1580"/>
                        <a:pt x="2870" y="1941"/>
                        <a:pt x="3178" y="1941"/>
                      </a:cubicBezTo>
                      <a:cubicBezTo>
                        <a:pt x="3317" y="1941"/>
                        <a:pt x="3383" y="1868"/>
                        <a:pt x="3355" y="1673"/>
                      </a:cubicBezTo>
                      <a:cubicBezTo>
                        <a:pt x="3275" y="1104"/>
                        <a:pt x="2193" y="0"/>
                        <a:pt x="174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4" name="Google Shape;674;p33"/>
                <p:cNvSpPr/>
                <p:nvPr/>
              </p:nvSpPr>
              <p:spPr>
                <a:xfrm>
                  <a:off x="6963278" y="418950"/>
                  <a:ext cx="404701" cy="167364"/>
                </a:xfrm>
                <a:custGeom>
                  <a:avLst/>
                  <a:gdLst/>
                  <a:ahLst/>
                  <a:cxnLst/>
                  <a:rect l="l" t="t" r="r" b="b"/>
                  <a:pathLst>
                    <a:path w="6923" h="2863" extrusionOk="0">
                      <a:moveTo>
                        <a:pt x="3436" y="0"/>
                      </a:moveTo>
                      <a:cubicBezTo>
                        <a:pt x="2971" y="0"/>
                        <a:pt x="2595" y="35"/>
                        <a:pt x="2276" y="91"/>
                      </a:cubicBezTo>
                      <a:cubicBezTo>
                        <a:pt x="1927" y="151"/>
                        <a:pt x="1650" y="235"/>
                        <a:pt x="1416" y="326"/>
                      </a:cubicBezTo>
                      <a:cubicBezTo>
                        <a:pt x="1055" y="466"/>
                        <a:pt x="791" y="621"/>
                        <a:pt x="508" y="719"/>
                      </a:cubicBezTo>
                      <a:cubicBezTo>
                        <a:pt x="425" y="747"/>
                        <a:pt x="350" y="760"/>
                        <a:pt x="280" y="760"/>
                      </a:cubicBezTo>
                      <a:cubicBezTo>
                        <a:pt x="128" y="993"/>
                        <a:pt x="39" y="1272"/>
                        <a:pt x="15" y="1551"/>
                      </a:cubicBezTo>
                      <a:cubicBezTo>
                        <a:pt x="1" y="1689"/>
                        <a:pt x="3" y="1830"/>
                        <a:pt x="17" y="1963"/>
                      </a:cubicBezTo>
                      <a:cubicBezTo>
                        <a:pt x="48" y="2237"/>
                        <a:pt x="133" y="2485"/>
                        <a:pt x="261" y="2645"/>
                      </a:cubicBezTo>
                      <a:cubicBezTo>
                        <a:pt x="378" y="2793"/>
                        <a:pt x="472" y="2863"/>
                        <a:pt x="554" y="2863"/>
                      </a:cubicBezTo>
                      <a:cubicBezTo>
                        <a:pt x="708" y="2863"/>
                        <a:pt x="815" y="2614"/>
                        <a:pt x="933" y="2176"/>
                      </a:cubicBezTo>
                      <a:cubicBezTo>
                        <a:pt x="948" y="2115"/>
                        <a:pt x="967" y="2054"/>
                        <a:pt x="990" y="1991"/>
                      </a:cubicBezTo>
                      <a:cubicBezTo>
                        <a:pt x="1201" y="1354"/>
                        <a:pt x="1644" y="636"/>
                        <a:pt x="1829" y="462"/>
                      </a:cubicBezTo>
                      <a:cubicBezTo>
                        <a:pt x="1882" y="412"/>
                        <a:pt x="1947" y="389"/>
                        <a:pt x="2033" y="389"/>
                      </a:cubicBezTo>
                      <a:cubicBezTo>
                        <a:pt x="2277" y="389"/>
                        <a:pt x="2687" y="572"/>
                        <a:pt x="3465" y="853"/>
                      </a:cubicBezTo>
                      <a:cubicBezTo>
                        <a:pt x="4062" y="1069"/>
                        <a:pt x="4926" y="1191"/>
                        <a:pt x="5622" y="1191"/>
                      </a:cubicBezTo>
                      <a:cubicBezTo>
                        <a:pt x="6043" y="1191"/>
                        <a:pt x="6403" y="1147"/>
                        <a:pt x="6606" y="1051"/>
                      </a:cubicBezTo>
                      <a:cubicBezTo>
                        <a:pt x="6659" y="1026"/>
                        <a:pt x="6703" y="996"/>
                        <a:pt x="6733" y="964"/>
                      </a:cubicBezTo>
                      <a:cubicBezTo>
                        <a:pt x="6922" y="763"/>
                        <a:pt x="6864" y="458"/>
                        <a:pt x="6632" y="197"/>
                      </a:cubicBezTo>
                      <a:cubicBezTo>
                        <a:pt x="6574" y="208"/>
                        <a:pt x="6509" y="213"/>
                        <a:pt x="6435" y="213"/>
                      </a:cubicBezTo>
                      <a:cubicBezTo>
                        <a:pt x="5973" y="213"/>
                        <a:pt x="5156" y="21"/>
                        <a:pt x="3553" y="1"/>
                      </a:cubicBezTo>
                      <a:cubicBezTo>
                        <a:pt x="3514" y="0"/>
                        <a:pt x="3475" y="0"/>
                        <a:pt x="3436" y="0"/>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5" name="Google Shape;675;p33"/>
                <p:cNvSpPr/>
                <p:nvPr/>
              </p:nvSpPr>
              <p:spPr>
                <a:xfrm>
                  <a:off x="6685142" y="1722069"/>
                  <a:ext cx="1592558" cy="1159154"/>
                </a:xfrm>
                <a:custGeom>
                  <a:avLst/>
                  <a:gdLst/>
                  <a:ahLst/>
                  <a:cxnLst/>
                  <a:rect l="l" t="t" r="r" b="b"/>
                  <a:pathLst>
                    <a:path w="27243" h="19829"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9058" y="19829"/>
                        <a:pt x="9388" y="19784"/>
                        <a:pt x="9388" y="19784"/>
                      </a:cubicBezTo>
                      <a:cubicBezTo>
                        <a:pt x="9388" y="19784"/>
                        <a:pt x="9724" y="16489"/>
                        <a:pt x="10016" y="13824"/>
                      </a:cubicBezTo>
                      <a:cubicBezTo>
                        <a:pt x="10307" y="11159"/>
                        <a:pt x="11067" y="6790"/>
                        <a:pt x="11067" y="6790"/>
                      </a:cubicBezTo>
                      <a:lnTo>
                        <a:pt x="20722" y="6790"/>
                      </a:lnTo>
                      <a:cubicBezTo>
                        <a:pt x="19557" y="7686"/>
                        <a:pt x="18841" y="9904"/>
                        <a:pt x="18820" y="12008"/>
                      </a:cubicBezTo>
                      <a:cubicBezTo>
                        <a:pt x="18797" y="14117"/>
                        <a:pt x="19198" y="17880"/>
                        <a:pt x="19198" y="17880"/>
                      </a:cubicBezTo>
                      <a:cubicBezTo>
                        <a:pt x="19251" y="17926"/>
                        <a:pt x="19372" y="18000"/>
                        <a:pt x="19515" y="18083"/>
                      </a:cubicBezTo>
                      <a:cubicBezTo>
                        <a:pt x="19860" y="18281"/>
                        <a:pt x="20342" y="18529"/>
                        <a:pt x="20342" y="18529"/>
                      </a:cubicBezTo>
                      <a:cubicBezTo>
                        <a:pt x="20342" y="18529"/>
                        <a:pt x="22783" y="13800"/>
                        <a:pt x="23972" y="11652"/>
                      </a:cubicBezTo>
                      <a:cubicBezTo>
                        <a:pt x="25160" y="9502"/>
                        <a:pt x="27153" y="5556"/>
                        <a:pt x="27198" y="4102"/>
                      </a:cubicBezTo>
                      <a:cubicBezTo>
                        <a:pt x="27243" y="2646"/>
                        <a:pt x="27085" y="1660"/>
                        <a:pt x="23321" y="1098"/>
                      </a:cubicBezTo>
                      <a:cubicBezTo>
                        <a:pt x="21439" y="817"/>
                        <a:pt x="18988" y="562"/>
                        <a:pt x="16869" y="369"/>
                      </a:cubicBezTo>
                      <a:cubicBezTo>
                        <a:pt x="14750" y="177"/>
                        <a:pt x="12966" y="46"/>
                        <a:pt x="12421" y="25"/>
                      </a:cubicBezTo>
                      <a:cubicBezTo>
                        <a:pt x="12414" y="249"/>
                        <a:pt x="12413" y="359"/>
                        <a:pt x="12413" y="359"/>
                      </a:cubicBezTo>
                      <a:cubicBezTo>
                        <a:pt x="12413" y="359"/>
                        <a:pt x="9252" y="943"/>
                        <a:pt x="6789" y="875"/>
                      </a:cubicBezTo>
                      <a:cubicBezTo>
                        <a:pt x="5448" y="837"/>
                        <a:pt x="4474" y="762"/>
                        <a:pt x="3679" y="602"/>
                      </a:cubicBezTo>
                      <a:cubicBezTo>
                        <a:pt x="3011" y="470"/>
                        <a:pt x="2471" y="276"/>
                        <a:pt x="1950" y="0"/>
                      </a:cubicBezTo>
                      <a:cubicBezTo>
                        <a:pt x="1950" y="0"/>
                        <a:pt x="538" y="2443"/>
                        <a:pt x="269" y="3675"/>
                      </a:cubicBezTo>
                      <a:cubicBezTo>
                        <a:pt x="1" y="4907"/>
                        <a:pt x="268" y="6054"/>
                        <a:pt x="1748" y="6857"/>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6" name="Google Shape;676;p33"/>
                <p:cNvSpPr/>
                <p:nvPr/>
              </p:nvSpPr>
              <p:spPr>
                <a:xfrm>
                  <a:off x="6685142" y="1722069"/>
                  <a:ext cx="507937" cy="1151730"/>
                </a:xfrm>
                <a:custGeom>
                  <a:avLst/>
                  <a:gdLst/>
                  <a:ahLst/>
                  <a:cxnLst/>
                  <a:rect l="l" t="t" r="r" b="b"/>
                  <a:pathLst>
                    <a:path w="8689" h="19702"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7831" y="18061"/>
                        <a:pt x="6408" y="10298"/>
                        <a:pt x="6393" y="8717"/>
                      </a:cubicBezTo>
                      <a:cubicBezTo>
                        <a:pt x="6377" y="7103"/>
                        <a:pt x="7886" y="5400"/>
                        <a:pt x="7886" y="5400"/>
                      </a:cubicBezTo>
                      <a:lnTo>
                        <a:pt x="6237" y="5772"/>
                      </a:lnTo>
                      <a:cubicBezTo>
                        <a:pt x="6237" y="5772"/>
                        <a:pt x="2195" y="5132"/>
                        <a:pt x="2108" y="3952"/>
                      </a:cubicBezTo>
                      <a:cubicBezTo>
                        <a:pt x="2044" y="3118"/>
                        <a:pt x="3072" y="1486"/>
                        <a:pt x="3679" y="603"/>
                      </a:cubicBezTo>
                      <a:cubicBezTo>
                        <a:pt x="3011" y="470"/>
                        <a:pt x="2471" y="276"/>
                        <a:pt x="1950" y="0"/>
                      </a:cubicBezTo>
                      <a:cubicBezTo>
                        <a:pt x="1950" y="0"/>
                        <a:pt x="538" y="2443"/>
                        <a:pt x="269" y="3675"/>
                      </a:cubicBezTo>
                      <a:cubicBezTo>
                        <a:pt x="1" y="4907"/>
                        <a:pt x="268" y="6054"/>
                        <a:pt x="1748" y="6857"/>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7" name="Google Shape;677;p33"/>
                <p:cNvSpPr/>
                <p:nvPr/>
              </p:nvSpPr>
              <p:spPr>
                <a:xfrm>
                  <a:off x="6548879" y="814645"/>
                  <a:ext cx="1122501" cy="962561"/>
                </a:xfrm>
                <a:custGeom>
                  <a:avLst/>
                  <a:gdLst/>
                  <a:ahLst/>
                  <a:cxnLst/>
                  <a:rect l="l" t="t" r="r" b="b"/>
                  <a:pathLst>
                    <a:path w="19202" h="16466" extrusionOk="0">
                      <a:moveTo>
                        <a:pt x="1077" y="10170"/>
                      </a:moveTo>
                      <a:cubicBezTo>
                        <a:pt x="2083" y="12545"/>
                        <a:pt x="4439" y="15054"/>
                        <a:pt x="4439" y="15054"/>
                      </a:cubicBezTo>
                      <a:lnTo>
                        <a:pt x="4321" y="15402"/>
                      </a:lnTo>
                      <a:lnTo>
                        <a:pt x="4281" y="15523"/>
                      </a:lnTo>
                      <a:cubicBezTo>
                        <a:pt x="5423" y="16129"/>
                        <a:pt x="6654" y="16330"/>
                        <a:pt x="9120" y="16398"/>
                      </a:cubicBezTo>
                      <a:cubicBezTo>
                        <a:pt x="11582" y="16466"/>
                        <a:pt x="14744" y="15882"/>
                        <a:pt x="14744" y="15882"/>
                      </a:cubicBezTo>
                      <a:cubicBezTo>
                        <a:pt x="14744" y="15882"/>
                        <a:pt x="14745" y="15772"/>
                        <a:pt x="14751" y="15548"/>
                      </a:cubicBezTo>
                      <a:cubicBezTo>
                        <a:pt x="14760" y="15265"/>
                        <a:pt x="14776" y="14801"/>
                        <a:pt x="14802" y="14147"/>
                      </a:cubicBezTo>
                      <a:cubicBezTo>
                        <a:pt x="14820" y="13681"/>
                        <a:pt x="14845" y="13118"/>
                        <a:pt x="14877" y="12455"/>
                      </a:cubicBezTo>
                      <a:cubicBezTo>
                        <a:pt x="14888" y="12220"/>
                        <a:pt x="14902" y="11971"/>
                        <a:pt x="14920" y="11711"/>
                      </a:cubicBezTo>
                      <a:cubicBezTo>
                        <a:pt x="15070" y="9401"/>
                        <a:pt x="15415" y="6340"/>
                        <a:pt x="15415" y="6340"/>
                      </a:cubicBezTo>
                      <a:cubicBezTo>
                        <a:pt x="15415" y="6340"/>
                        <a:pt x="15436" y="7257"/>
                        <a:pt x="15930" y="8491"/>
                      </a:cubicBezTo>
                      <a:cubicBezTo>
                        <a:pt x="16338" y="9510"/>
                        <a:pt x="16946" y="10576"/>
                        <a:pt x="17142" y="10912"/>
                      </a:cubicBezTo>
                      <a:cubicBezTo>
                        <a:pt x="17128" y="10348"/>
                        <a:pt x="17244" y="9729"/>
                        <a:pt x="17521" y="9094"/>
                      </a:cubicBezTo>
                      <a:cubicBezTo>
                        <a:pt x="17569" y="8982"/>
                        <a:pt x="17621" y="8869"/>
                        <a:pt x="17678" y="8754"/>
                      </a:cubicBezTo>
                      <a:cubicBezTo>
                        <a:pt x="18096" y="7874"/>
                        <a:pt x="18676" y="6926"/>
                        <a:pt x="19200" y="6131"/>
                      </a:cubicBezTo>
                      <a:lnTo>
                        <a:pt x="19201" y="6131"/>
                      </a:lnTo>
                      <a:cubicBezTo>
                        <a:pt x="18843" y="4266"/>
                        <a:pt x="17744" y="1925"/>
                        <a:pt x="16714" y="1142"/>
                      </a:cubicBezTo>
                      <a:cubicBezTo>
                        <a:pt x="16056" y="639"/>
                        <a:pt x="14839" y="281"/>
                        <a:pt x="13716" y="119"/>
                      </a:cubicBezTo>
                      <a:cubicBezTo>
                        <a:pt x="13088" y="29"/>
                        <a:pt x="12487" y="1"/>
                        <a:pt x="12031" y="44"/>
                      </a:cubicBezTo>
                      <a:cubicBezTo>
                        <a:pt x="10845" y="156"/>
                        <a:pt x="7282" y="776"/>
                        <a:pt x="7282" y="776"/>
                      </a:cubicBezTo>
                      <a:cubicBezTo>
                        <a:pt x="7282" y="776"/>
                        <a:pt x="6417" y="768"/>
                        <a:pt x="5310" y="949"/>
                      </a:cubicBezTo>
                      <a:cubicBezTo>
                        <a:pt x="4190" y="1131"/>
                        <a:pt x="2819" y="1511"/>
                        <a:pt x="1839" y="2295"/>
                      </a:cubicBezTo>
                      <a:cubicBezTo>
                        <a:pt x="1439" y="2613"/>
                        <a:pt x="1128" y="3035"/>
                        <a:pt x="897" y="3521"/>
                      </a:cubicBezTo>
                      <a:cubicBezTo>
                        <a:pt x="0" y="5404"/>
                        <a:pt x="276" y="8282"/>
                        <a:pt x="1077" y="1017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8" name="Google Shape;678;p33"/>
                <p:cNvSpPr/>
                <p:nvPr/>
              </p:nvSpPr>
              <p:spPr>
                <a:xfrm>
                  <a:off x="6859284" y="814586"/>
                  <a:ext cx="491394" cy="177068"/>
                </a:xfrm>
                <a:custGeom>
                  <a:avLst/>
                  <a:gdLst/>
                  <a:ahLst/>
                  <a:cxnLst/>
                  <a:rect l="l" t="t" r="r" b="b"/>
                  <a:pathLst>
                    <a:path w="8406" h="3029" extrusionOk="0">
                      <a:moveTo>
                        <a:pt x="0" y="950"/>
                      </a:moveTo>
                      <a:cubicBezTo>
                        <a:pt x="621" y="1523"/>
                        <a:pt x="1694" y="2164"/>
                        <a:pt x="3510" y="2472"/>
                      </a:cubicBezTo>
                      <a:cubicBezTo>
                        <a:pt x="6799" y="3029"/>
                        <a:pt x="8156" y="630"/>
                        <a:pt x="8406" y="120"/>
                      </a:cubicBezTo>
                      <a:cubicBezTo>
                        <a:pt x="7778" y="30"/>
                        <a:pt x="7177" y="1"/>
                        <a:pt x="6721" y="45"/>
                      </a:cubicBezTo>
                      <a:cubicBezTo>
                        <a:pt x="5535" y="157"/>
                        <a:pt x="1972" y="777"/>
                        <a:pt x="1972" y="777"/>
                      </a:cubicBezTo>
                      <a:cubicBezTo>
                        <a:pt x="1972" y="777"/>
                        <a:pt x="1107" y="768"/>
                        <a:pt x="0" y="95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9" name="Google Shape;679;p33"/>
                <p:cNvSpPr/>
                <p:nvPr/>
              </p:nvSpPr>
              <p:spPr>
                <a:xfrm>
                  <a:off x="7394570" y="1123589"/>
                  <a:ext cx="187765" cy="375648"/>
                </a:xfrm>
                <a:custGeom>
                  <a:avLst/>
                  <a:gdLst/>
                  <a:ahLst/>
                  <a:cxnLst/>
                  <a:rect l="l" t="t" r="r" b="b"/>
                  <a:pathLst>
                    <a:path w="3212" h="6426" extrusionOk="0">
                      <a:moveTo>
                        <a:pt x="410" y="6185"/>
                      </a:moveTo>
                      <a:cubicBezTo>
                        <a:pt x="423" y="6265"/>
                        <a:pt x="436" y="6345"/>
                        <a:pt x="453" y="6426"/>
                      </a:cubicBezTo>
                      <a:cubicBezTo>
                        <a:pt x="603" y="4116"/>
                        <a:pt x="948" y="1055"/>
                        <a:pt x="948" y="1055"/>
                      </a:cubicBezTo>
                      <a:cubicBezTo>
                        <a:pt x="948" y="1055"/>
                        <a:pt x="969" y="1972"/>
                        <a:pt x="1463" y="3206"/>
                      </a:cubicBezTo>
                      <a:cubicBezTo>
                        <a:pt x="1871" y="4225"/>
                        <a:pt x="2479" y="5291"/>
                        <a:pt x="2675" y="5627"/>
                      </a:cubicBezTo>
                      <a:cubicBezTo>
                        <a:pt x="2661" y="5063"/>
                        <a:pt x="2777" y="4444"/>
                        <a:pt x="3054" y="3809"/>
                      </a:cubicBezTo>
                      <a:cubicBezTo>
                        <a:pt x="3102" y="3697"/>
                        <a:pt x="3154" y="3584"/>
                        <a:pt x="3211" y="3469"/>
                      </a:cubicBezTo>
                      <a:cubicBezTo>
                        <a:pt x="2500" y="2593"/>
                        <a:pt x="1315" y="1028"/>
                        <a:pt x="1007" y="1"/>
                      </a:cubicBezTo>
                      <a:cubicBezTo>
                        <a:pt x="1007" y="1"/>
                        <a:pt x="0" y="3685"/>
                        <a:pt x="410" y="6185"/>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0" name="Google Shape;680;p33"/>
                <p:cNvSpPr/>
                <p:nvPr/>
              </p:nvSpPr>
              <p:spPr>
                <a:xfrm>
                  <a:off x="6548879" y="1020471"/>
                  <a:ext cx="865346" cy="756732"/>
                </a:xfrm>
                <a:custGeom>
                  <a:avLst/>
                  <a:gdLst/>
                  <a:ahLst/>
                  <a:cxnLst/>
                  <a:rect l="l" t="t" r="r" b="b"/>
                  <a:pathLst>
                    <a:path w="14803" h="12945" extrusionOk="0">
                      <a:moveTo>
                        <a:pt x="1077" y="6649"/>
                      </a:moveTo>
                      <a:cubicBezTo>
                        <a:pt x="2083" y="9024"/>
                        <a:pt x="4439" y="11533"/>
                        <a:pt x="4439" y="11533"/>
                      </a:cubicBezTo>
                      <a:lnTo>
                        <a:pt x="4321" y="11881"/>
                      </a:lnTo>
                      <a:lnTo>
                        <a:pt x="4281" y="12002"/>
                      </a:lnTo>
                      <a:cubicBezTo>
                        <a:pt x="5423" y="12608"/>
                        <a:pt x="6654" y="12809"/>
                        <a:pt x="9120" y="12877"/>
                      </a:cubicBezTo>
                      <a:cubicBezTo>
                        <a:pt x="11582" y="12945"/>
                        <a:pt x="14744" y="12361"/>
                        <a:pt x="14744" y="12361"/>
                      </a:cubicBezTo>
                      <a:cubicBezTo>
                        <a:pt x="14744" y="12361"/>
                        <a:pt x="14745" y="12251"/>
                        <a:pt x="14751" y="12027"/>
                      </a:cubicBezTo>
                      <a:cubicBezTo>
                        <a:pt x="14760" y="11744"/>
                        <a:pt x="14776" y="11280"/>
                        <a:pt x="14802" y="10626"/>
                      </a:cubicBezTo>
                      <a:cubicBezTo>
                        <a:pt x="13354" y="11473"/>
                        <a:pt x="11888" y="11883"/>
                        <a:pt x="9769" y="11802"/>
                      </a:cubicBezTo>
                      <a:cubicBezTo>
                        <a:pt x="7469" y="11712"/>
                        <a:pt x="6668" y="10992"/>
                        <a:pt x="6668" y="10992"/>
                      </a:cubicBezTo>
                      <a:cubicBezTo>
                        <a:pt x="6668" y="10992"/>
                        <a:pt x="4750" y="10040"/>
                        <a:pt x="3348" y="7917"/>
                      </a:cubicBezTo>
                      <a:cubicBezTo>
                        <a:pt x="1941" y="5798"/>
                        <a:pt x="479" y="2725"/>
                        <a:pt x="808" y="588"/>
                      </a:cubicBezTo>
                      <a:cubicBezTo>
                        <a:pt x="840" y="374"/>
                        <a:pt x="870" y="179"/>
                        <a:pt x="897" y="0"/>
                      </a:cubicBezTo>
                      <a:cubicBezTo>
                        <a:pt x="0" y="1883"/>
                        <a:pt x="276" y="4761"/>
                        <a:pt x="1077" y="6649"/>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1" name="Google Shape;681;p33"/>
                <p:cNvSpPr/>
                <p:nvPr/>
              </p:nvSpPr>
              <p:spPr>
                <a:xfrm>
                  <a:off x="7550123" y="1065950"/>
                  <a:ext cx="260136" cy="539329"/>
                </a:xfrm>
                <a:custGeom>
                  <a:avLst/>
                  <a:gdLst/>
                  <a:ahLst/>
                  <a:cxnLst/>
                  <a:rect l="l" t="t" r="r" b="b"/>
                  <a:pathLst>
                    <a:path w="4450" h="9226" extrusionOk="0">
                      <a:moveTo>
                        <a:pt x="14" y="6613"/>
                      </a:moveTo>
                      <a:cubicBezTo>
                        <a:pt x="45" y="7921"/>
                        <a:pt x="771" y="8925"/>
                        <a:pt x="1803" y="9097"/>
                      </a:cubicBezTo>
                      <a:cubicBezTo>
                        <a:pt x="1837" y="9102"/>
                        <a:pt x="1872" y="9106"/>
                        <a:pt x="1903" y="9110"/>
                      </a:cubicBezTo>
                      <a:cubicBezTo>
                        <a:pt x="3329" y="9226"/>
                        <a:pt x="4280" y="6736"/>
                        <a:pt x="4345" y="5467"/>
                      </a:cubicBezTo>
                      <a:cubicBezTo>
                        <a:pt x="4413" y="4169"/>
                        <a:pt x="4449" y="1300"/>
                        <a:pt x="4305" y="673"/>
                      </a:cubicBezTo>
                      <a:lnTo>
                        <a:pt x="3545" y="130"/>
                      </a:lnTo>
                      <a:lnTo>
                        <a:pt x="3363" y="1"/>
                      </a:lnTo>
                      <a:cubicBezTo>
                        <a:pt x="3363" y="1"/>
                        <a:pt x="2766" y="782"/>
                        <a:pt x="2072" y="1832"/>
                      </a:cubicBezTo>
                      <a:cubicBezTo>
                        <a:pt x="1480" y="2730"/>
                        <a:pt x="815" y="3824"/>
                        <a:pt x="393"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2" name="Google Shape;682;p33"/>
                <p:cNvSpPr/>
                <p:nvPr/>
              </p:nvSpPr>
              <p:spPr>
                <a:xfrm>
                  <a:off x="7550123" y="1065950"/>
                  <a:ext cx="207232" cy="532548"/>
                </a:xfrm>
                <a:custGeom>
                  <a:avLst/>
                  <a:gdLst/>
                  <a:ahLst/>
                  <a:cxnLst/>
                  <a:rect l="l" t="t" r="r" b="b"/>
                  <a:pathLst>
                    <a:path w="3545" h="9110" extrusionOk="0">
                      <a:moveTo>
                        <a:pt x="14" y="6613"/>
                      </a:moveTo>
                      <a:cubicBezTo>
                        <a:pt x="45" y="7921"/>
                        <a:pt x="771" y="8925"/>
                        <a:pt x="1803" y="9097"/>
                      </a:cubicBezTo>
                      <a:cubicBezTo>
                        <a:pt x="1837" y="9102"/>
                        <a:pt x="1872" y="9106"/>
                        <a:pt x="1903" y="9110"/>
                      </a:cubicBezTo>
                      <a:cubicBezTo>
                        <a:pt x="1697" y="8174"/>
                        <a:pt x="1406" y="6500"/>
                        <a:pt x="1633" y="5140"/>
                      </a:cubicBezTo>
                      <a:cubicBezTo>
                        <a:pt x="1912" y="3458"/>
                        <a:pt x="2692" y="1560"/>
                        <a:pt x="3545" y="130"/>
                      </a:cubicBezTo>
                      <a:lnTo>
                        <a:pt x="3363" y="1"/>
                      </a:lnTo>
                      <a:cubicBezTo>
                        <a:pt x="3363" y="1"/>
                        <a:pt x="2766" y="782"/>
                        <a:pt x="2072" y="1832"/>
                      </a:cubicBezTo>
                      <a:cubicBezTo>
                        <a:pt x="1480" y="2730"/>
                        <a:pt x="815" y="3824"/>
                        <a:pt x="394"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3" name="Google Shape;683;p33"/>
                <p:cNvSpPr/>
                <p:nvPr/>
              </p:nvSpPr>
              <p:spPr>
                <a:xfrm>
                  <a:off x="6908738" y="440170"/>
                  <a:ext cx="448837" cy="422414"/>
                </a:xfrm>
                <a:custGeom>
                  <a:avLst/>
                  <a:gdLst/>
                  <a:ahLst/>
                  <a:cxnLst/>
                  <a:rect l="l" t="t" r="r" b="b"/>
                  <a:pathLst>
                    <a:path w="7678" h="7226" extrusionOk="0">
                      <a:moveTo>
                        <a:pt x="139" y="2641"/>
                      </a:moveTo>
                      <a:cubicBezTo>
                        <a:pt x="213" y="2847"/>
                        <a:pt x="378" y="3015"/>
                        <a:pt x="556" y="3144"/>
                      </a:cubicBezTo>
                      <a:cubicBezTo>
                        <a:pt x="855" y="3362"/>
                        <a:pt x="1194" y="3469"/>
                        <a:pt x="1194" y="3469"/>
                      </a:cubicBezTo>
                      <a:cubicBezTo>
                        <a:pt x="1093" y="4216"/>
                        <a:pt x="1307" y="4916"/>
                        <a:pt x="1690" y="5500"/>
                      </a:cubicBezTo>
                      <a:cubicBezTo>
                        <a:pt x="1998" y="5968"/>
                        <a:pt x="2417" y="6363"/>
                        <a:pt x="2875" y="6652"/>
                      </a:cubicBezTo>
                      <a:cubicBezTo>
                        <a:pt x="3124" y="6810"/>
                        <a:pt x="3353" y="6929"/>
                        <a:pt x="3567" y="7012"/>
                      </a:cubicBezTo>
                      <a:cubicBezTo>
                        <a:pt x="3753" y="7087"/>
                        <a:pt x="3927" y="7135"/>
                        <a:pt x="4100" y="7160"/>
                      </a:cubicBezTo>
                      <a:cubicBezTo>
                        <a:pt x="4544" y="7225"/>
                        <a:pt x="4961" y="7137"/>
                        <a:pt x="5450" y="6942"/>
                      </a:cubicBezTo>
                      <a:cubicBezTo>
                        <a:pt x="6347" y="6584"/>
                        <a:pt x="7199" y="5620"/>
                        <a:pt x="7446" y="4455"/>
                      </a:cubicBezTo>
                      <a:cubicBezTo>
                        <a:pt x="7474" y="4315"/>
                        <a:pt x="7502" y="4161"/>
                        <a:pt x="7526" y="3996"/>
                      </a:cubicBezTo>
                      <a:cubicBezTo>
                        <a:pt x="7601" y="3496"/>
                        <a:pt x="7652" y="2900"/>
                        <a:pt x="7662" y="2332"/>
                      </a:cubicBezTo>
                      <a:cubicBezTo>
                        <a:pt x="7678" y="1693"/>
                        <a:pt x="7643" y="1087"/>
                        <a:pt x="7539" y="688"/>
                      </a:cubicBezTo>
                      <a:cubicBezTo>
                        <a:pt x="6999" y="941"/>
                        <a:pt x="5355" y="836"/>
                        <a:pt x="4398" y="490"/>
                      </a:cubicBezTo>
                      <a:cubicBezTo>
                        <a:pt x="3893" y="307"/>
                        <a:pt x="3542" y="165"/>
                        <a:pt x="3293" y="91"/>
                      </a:cubicBezTo>
                      <a:cubicBezTo>
                        <a:pt x="3021" y="8"/>
                        <a:pt x="2867" y="1"/>
                        <a:pt x="2762" y="99"/>
                      </a:cubicBezTo>
                      <a:cubicBezTo>
                        <a:pt x="2577" y="273"/>
                        <a:pt x="2134" y="991"/>
                        <a:pt x="1923" y="1628"/>
                      </a:cubicBezTo>
                      <a:cubicBezTo>
                        <a:pt x="1900" y="1691"/>
                        <a:pt x="1881" y="1752"/>
                        <a:pt x="1866" y="1813"/>
                      </a:cubicBezTo>
                      <a:cubicBezTo>
                        <a:pt x="1686" y="2483"/>
                        <a:pt x="1531" y="2709"/>
                        <a:pt x="1194" y="2282"/>
                      </a:cubicBezTo>
                      <a:cubicBezTo>
                        <a:pt x="1066" y="2122"/>
                        <a:pt x="981" y="1874"/>
                        <a:pt x="950" y="1600"/>
                      </a:cubicBezTo>
                      <a:cubicBezTo>
                        <a:pt x="843" y="1410"/>
                        <a:pt x="665" y="1198"/>
                        <a:pt x="409" y="1186"/>
                      </a:cubicBezTo>
                      <a:cubicBezTo>
                        <a:pt x="381" y="1183"/>
                        <a:pt x="356" y="1186"/>
                        <a:pt x="333" y="1193"/>
                      </a:cubicBezTo>
                      <a:cubicBezTo>
                        <a:pt x="126" y="1230"/>
                        <a:pt x="31" y="1485"/>
                        <a:pt x="16" y="1793"/>
                      </a:cubicBezTo>
                      <a:cubicBezTo>
                        <a:pt x="1" y="2069"/>
                        <a:pt x="50" y="2392"/>
                        <a:pt x="139" y="264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4" name="Google Shape;684;p33"/>
                <p:cNvSpPr/>
                <p:nvPr/>
              </p:nvSpPr>
              <p:spPr>
                <a:xfrm>
                  <a:off x="6928204" y="440170"/>
                  <a:ext cx="189052" cy="409962"/>
                </a:xfrm>
                <a:custGeom>
                  <a:avLst/>
                  <a:gdLst/>
                  <a:ahLst/>
                  <a:cxnLst/>
                  <a:rect l="l" t="t" r="r" b="b"/>
                  <a:pathLst>
                    <a:path w="3234" h="7013" extrusionOk="0">
                      <a:moveTo>
                        <a:pt x="223" y="3144"/>
                      </a:moveTo>
                      <a:cubicBezTo>
                        <a:pt x="522" y="3362"/>
                        <a:pt x="861" y="3469"/>
                        <a:pt x="861" y="3469"/>
                      </a:cubicBezTo>
                      <a:cubicBezTo>
                        <a:pt x="760" y="4216"/>
                        <a:pt x="974" y="4916"/>
                        <a:pt x="1357" y="5500"/>
                      </a:cubicBezTo>
                      <a:cubicBezTo>
                        <a:pt x="1665" y="5968"/>
                        <a:pt x="2084" y="6363"/>
                        <a:pt x="2542" y="6652"/>
                      </a:cubicBezTo>
                      <a:cubicBezTo>
                        <a:pt x="2791" y="6810"/>
                        <a:pt x="3020" y="6928"/>
                        <a:pt x="3234" y="7012"/>
                      </a:cubicBezTo>
                      <a:cubicBezTo>
                        <a:pt x="2201" y="6125"/>
                        <a:pt x="1708" y="4833"/>
                        <a:pt x="1737" y="3377"/>
                      </a:cubicBezTo>
                      <a:cubicBezTo>
                        <a:pt x="1766" y="1967"/>
                        <a:pt x="2516" y="713"/>
                        <a:pt x="2960" y="91"/>
                      </a:cubicBezTo>
                      <a:cubicBezTo>
                        <a:pt x="2688" y="8"/>
                        <a:pt x="2534" y="1"/>
                        <a:pt x="2429" y="99"/>
                      </a:cubicBezTo>
                      <a:cubicBezTo>
                        <a:pt x="2244" y="273"/>
                        <a:pt x="1801" y="991"/>
                        <a:pt x="1590" y="1628"/>
                      </a:cubicBezTo>
                      <a:cubicBezTo>
                        <a:pt x="1567" y="1691"/>
                        <a:pt x="1548" y="1752"/>
                        <a:pt x="1533" y="1813"/>
                      </a:cubicBezTo>
                      <a:cubicBezTo>
                        <a:pt x="1353" y="2483"/>
                        <a:pt x="1198" y="2709"/>
                        <a:pt x="861" y="2282"/>
                      </a:cubicBezTo>
                      <a:cubicBezTo>
                        <a:pt x="733" y="2122"/>
                        <a:pt x="648" y="1874"/>
                        <a:pt x="617" y="1600"/>
                      </a:cubicBezTo>
                      <a:cubicBezTo>
                        <a:pt x="510" y="1410"/>
                        <a:pt x="332" y="1198"/>
                        <a:pt x="76" y="1186"/>
                      </a:cubicBezTo>
                      <a:cubicBezTo>
                        <a:pt x="48" y="1183"/>
                        <a:pt x="23" y="1186"/>
                        <a:pt x="0" y="1193"/>
                      </a:cubicBezTo>
                      <a:cubicBezTo>
                        <a:pt x="149" y="1856"/>
                        <a:pt x="203" y="2714"/>
                        <a:pt x="223" y="3144"/>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5" name="Google Shape;685;p33"/>
                <p:cNvSpPr/>
                <p:nvPr/>
              </p:nvSpPr>
              <p:spPr>
                <a:xfrm>
                  <a:off x="6909673" y="509442"/>
                  <a:ext cx="446966" cy="184726"/>
                </a:xfrm>
                <a:custGeom>
                  <a:avLst/>
                  <a:gdLst/>
                  <a:ahLst/>
                  <a:cxnLst/>
                  <a:rect l="l" t="t" r="r" b="b"/>
                  <a:pathLst>
                    <a:path w="7646" h="3160" extrusionOk="0">
                      <a:moveTo>
                        <a:pt x="376" y="0"/>
                      </a:moveTo>
                      <a:cubicBezTo>
                        <a:pt x="128" y="0"/>
                        <a:pt x="17" y="271"/>
                        <a:pt x="0" y="608"/>
                      </a:cubicBezTo>
                      <a:cubicBezTo>
                        <a:pt x="134" y="835"/>
                        <a:pt x="454" y="1220"/>
                        <a:pt x="1210" y="1705"/>
                      </a:cubicBezTo>
                      <a:lnTo>
                        <a:pt x="1230" y="1717"/>
                      </a:lnTo>
                      <a:cubicBezTo>
                        <a:pt x="1477" y="1875"/>
                        <a:pt x="1771" y="2045"/>
                        <a:pt x="2118" y="2225"/>
                      </a:cubicBezTo>
                      <a:cubicBezTo>
                        <a:pt x="3364" y="2864"/>
                        <a:pt x="4378" y="3159"/>
                        <a:pt x="5419" y="3159"/>
                      </a:cubicBezTo>
                      <a:cubicBezTo>
                        <a:pt x="6082" y="3159"/>
                        <a:pt x="6757" y="3039"/>
                        <a:pt x="7509" y="2811"/>
                      </a:cubicBezTo>
                      <a:cubicBezTo>
                        <a:pt x="7585" y="2311"/>
                        <a:pt x="7636" y="1715"/>
                        <a:pt x="7646" y="1147"/>
                      </a:cubicBezTo>
                      <a:lnTo>
                        <a:pt x="7646" y="1147"/>
                      </a:lnTo>
                      <a:cubicBezTo>
                        <a:pt x="7131" y="1259"/>
                        <a:pt x="6713" y="1324"/>
                        <a:pt x="6208" y="1324"/>
                      </a:cubicBezTo>
                      <a:cubicBezTo>
                        <a:pt x="5691" y="1324"/>
                        <a:pt x="5082" y="1256"/>
                        <a:pt x="4181" y="1097"/>
                      </a:cubicBezTo>
                      <a:cubicBezTo>
                        <a:pt x="3286" y="938"/>
                        <a:pt x="2493" y="676"/>
                        <a:pt x="1907" y="443"/>
                      </a:cubicBezTo>
                      <a:cubicBezTo>
                        <a:pt x="1685" y="355"/>
                        <a:pt x="1494" y="271"/>
                        <a:pt x="1335" y="200"/>
                      </a:cubicBezTo>
                      <a:cubicBezTo>
                        <a:pt x="1152" y="115"/>
                        <a:pt x="1015" y="45"/>
                        <a:pt x="932" y="2"/>
                      </a:cubicBezTo>
                      <a:cubicBezTo>
                        <a:pt x="927" y="45"/>
                        <a:pt x="925" y="88"/>
                        <a:pt x="923" y="131"/>
                      </a:cubicBez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6" name="Google Shape;686;p33"/>
                <p:cNvSpPr/>
                <p:nvPr/>
              </p:nvSpPr>
              <p:spPr>
                <a:xfrm>
                  <a:off x="6958835" y="176705"/>
                  <a:ext cx="356415" cy="199457"/>
                </a:xfrm>
                <a:custGeom>
                  <a:avLst/>
                  <a:gdLst/>
                  <a:ahLst/>
                  <a:cxnLst/>
                  <a:rect l="l" t="t" r="r" b="b"/>
                  <a:pathLst>
                    <a:path w="6097" h="3412" extrusionOk="0">
                      <a:moveTo>
                        <a:pt x="0" y="3411"/>
                      </a:moveTo>
                      <a:cubicBezTo>
                        <a:pt x="301" y="3079"/>
                        <a:pt x="820" y="2719"/>
                        <a:pt x="1512" y="2519"/>
                      </a:cubicBezTo>
                      <a:cubicBezTo>
                        <a:pt x="1612" y="2490"/>
                        <a:pt x="1711" y="2465"/>
                        <a:pt x="1816" y="2444"/>
                      </a:cubicBezTo>
                      <a:cubicBezTo>
                        <a:pt x="3115" y="2174"/>
                        <a:pt x="4796" y="1972"/>
                        <a:pt x="5848" y="2599"/>
                      </a:cubicBezTo>
                      <a:cubicBezTo>
                        <a:pt x="5937" y="2652"/>
                        <a:pt x="6018" y="2711"/>
                        <a:pt x="6093" y="2769"/>
                      </a:cubicBezTo>
                      <a:lnTo>
                        <a:pt x="6096" y="2769"/>
                      </a:lnTo>
                      <a:cubicBezTo>
                        <a:pt x="6003" y="2444"/>
                        <a:pt x="4928" y="1547"/>
                        <a:pt x="4079" y="965"/>
                      </a:cubicBezTo>
                      <a:cubicBezTo>
                        <a:pt x="3392" y="497"/>
                        <a:pt x="2479" y="0"/>
                        <a:pt x="1796" y="253"/>
                      </a:cubicBezTo>
                      <a:cubicBezTo>
                        <a:pt x="1629" y="315"/>
                        <a:pt x="1477" y="421"/>
                        <a:pt x="1345" y="585"/>
                      </a:cubicBezTo>
                      <a:cubicBezTo>
                        <a:pt x="674" y="1412"/>
                        <a:pt x="0" y="2944"/>
                        <a:pt x="0" y="341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687" name="Google Shape;687;p33"/>
                <p:cNvGrpSpPr/>
                <p:nvPr/>
              </p:nvGrpSpPr>
              <p:grpSpPr>
                <a:xfrm>
                  <a:off x="6984732" y="1787132"/>
                  <a:ext cx="371497" cy="382543"/>
                  <a:chOff x="6984732" y="1787132"/>
                  <a:chExt cx="371497" cy="382543"/>
                </a:xfrm>
              </p:grpSpPr>
              <p:sp>
                <p:nvSpPr>
                  <p:cNvPr id="688" name="Google Shape;688;p33"/>
                  <p:cNvSpPr/>
                  <p:nvPr/>
                </p:nvSpPr>
                <p:spPr>
                  <a:xfrm>
                    <a:off x="6984732" y="1787132"/>
                    <a:ext cx="371497" cy="331922"/>
                  </a:xfrm>
                  <a:custGeom>
                    <a:avLst/>
                    <a:gdLst/>
                    <a:ahLst/>
                    <a:cxnLst/>
                    <a:rect l="l" t="t" r="r" b="b"/>
                    <a:pathLst>
                      <a:path w="6355" h="5678" extrusionOk="0">
                        <a:moveTo>
                          <a:pt x="103" y="1"/>
                        </a:moveTo>
                        <a:cubicBezTo>
                          <a:pt x="66" y="1"/>
                          <a:pt x="32" y="23"/>
                          <a:pt x="19" y="59"/>
                        </a:cubicBezTo>
                        <a:cubicBezTo>
                          <a:pt x="1" y="105"/>
                          <a:pt x="26" y="158"/>
                          <a:pt x="73" y="173"/>
                        </a:cubicBezTo>
                        <a:cubicBezTo>
                          <a:pt x="3538" y="1445"/>
                          <a:pt x="6034" y="2796"/>
                          <a:pt x="6107" y="3212"/>
                        </a:cubicBezTo>
                        <a:cubicBezTo>
                          <a:pt x="6173" y="3582"/>
                          <a:pt x="6036" y="4994"/>
                          <a:pt x="5962" y="5677"/>
                        </a:cubicBezTo>
                        <a:lnTo>
                          <a:pt x="6141" y="5677"/>
                        </a:lnTo>
                        <a:cubicBezTo>
                          <a:pt x="6217" y="4981"/>
                          <a:pt x="6355" y="3572"/>
                          <a:pt x="6285" y="3182"/>
                        </a:cubicBezTo>
                        <a:cubicBezTo>
                          <a:pt x="6176" y="2566"/>
                          <a:pt x="3071" y="1085"/>
                          <a:pt x="133" y="6"/>
                        </a:cubicBezTo>
                        <a:cubicBezTo>
                          <a:pt x="123" y="2"/>
                          <a:pt x="113" y="1"/>
                          <a:pt x="10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9" name="Google Shape;689;p33"/>
                  <p:cNvSpPr/>
                  <p:nvPr/>
                </p:nvSpPr>
                <p:spPr>
                  <a:xfrm>
                    <a:off x="7007413" y="2057728"/>
                    <a:ext cx="52027" cy="111946"/>
                  </a:xfrm>
                  <a:custGeom>
                    <a:avLst/>
                    <a:gdLst/>
                    <a:ahLst/>
                    <a:cxnLst/>
                    <a:rect l="l" t="t" r="r" b="b"/>
                    <a:pathLst>
                      <a:path w="890" h="1915" extrusionOk="0">
                        <a:moveTo>
                          <a:pt x="789" y="0"/>
                        </a:moveTo>
                        <a:cubicBezTo>
                          <a:pt x="765" y="0"/>
                          <a:pt x="742" y="10"/>
                          <a:pt x="724" y="30"/>
                        </a:cubicBezTo>
                        <a:cubicBezTo>
                          <a:pt x="704" y="55"/>
                          <a:pt x="257" y="549"/>
                          <a:pt x="0" y="1354"/>
                        </a:cubicBezTo>
                        <a:cubicBezTo>
                          <a:pt x="122" y="1333"/>
                          <a:pt x="192" y="1315"/>
                          <a:pt x="192" y="1315"/>
                        </a:cubicBezTo>
                        <a:lnTo>
                          <a:pt x="192" y="1315"/>
                        </a:lnTo>
                        <a:cubicBezTo>
                          <a:pt x="192" y="1315"/>
                          <a:pt x="180" y="1366"/>
                          <a:pt x="163" y="1438"/>
                        </a:cubicBezTo>
                        <a:lnTo>
                          <a:pt x="163" y="1438"/>
                        </a:lnTo>
                        <a:cubicBezTo>
                          <a:pt x="407" y="649"/>
                          <a:pt x="851" y="157"/>
                          <a:pt x="857" y="152"/>
                        </a:cubicBezTo>
                        <a:cubicBezTo>
                          <a:pt x="889" y="114"/>
                          <a:pt x="887" y="58"/>
                          <a:pt x="850" y="24"/>
                        </a:cubicBezTo>
                        <a:cubicBezTo>
                          <a:pt x="832" y="8"/>
                          <a:pt x="811" y="0"/>
                          <a:pt x="789" y="0"/>
                        </a:cubicBezTo>
                        <a:close/>
                        <a:moveTo>
                          <a:pt x="163" y="1438"/>
                        </a:moveTo>
                        <a:lnTo>
                          <a:pt x="163" y="1438"/>
                        </a:lnTo>
                        <a:cubicBezTo>
                          <a:pt x="117" y="1586"/>
                          <a:pt x="79" y="1745"/>
                          <a:pt x="51" y="1913"/>
                        </a:cubicBezTo>
                        <a:cubicBezTo>
                          <a:pt x="51" y="1914"/>
                          <a:pt x="51" y="1914"/>
                          <a:pt x="51" y="1914"/>
                        </a:cubicBezTo>
                        <a:cubicBezTo>
                          <a:pt x="51" y="1914"/>
                          <a:pt x="122" y="1613"/>
                          <a:pt x="163" y="1438"/>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90" name="Google Shape;690;p33"/>
                <p:cNvSpPr/>
                <p:nvPr/>
              </p:nvSpPr>
              <p:spPr>
                <a:xfrm>
                  <a:off x="6750847" y="1116632"/>
                  <a:ext cx="295210" cy="402538"/>
                </a:xfrm>
                <a:custGeom>
                  <a:avLst/>
                  <a:gdLst/>
                  <a:ahLst/>
                  <a:cxnLst/>
                  <a:rect l="l" t="t" r="r" b="b"/>
                  <a:pathLst>
                    <a:path w="5050" h="6886" extrusionOk="0">
                      <a:moveTo>
                        <a:pt x="100" y="1"/>
                      </a:moveTo>
                      <a:cubicBezTo>
                        <a:pt x="75" y="1"/>
                        <a:pt x="50" y="11"/>
                        <a:pt x="32" y="32"/>
                      </a:cubicBezTo>
                      <a:cubicBezTo>
                        <a:pt x="1" y="70"/>
                        <a:pt x="5" y="127"/>
                        <a:pt x="44" y="159"/>
                      </a:cubicBezTo>
                      <a:cubicBezTo>
                        <a:pt x="2098" y="1861"/>
                        <a:pt x="4841" y="6790"/>
                        <a:pt x="4869" y="6840"/>
                      </a:cubicBezTo>
                      <a:cubicBezTo>
                        <a:pt x="4886" y="6869"/>
                        <a:pt x="4916" y="6886"/>
                        <a:pt x="4947" y="6886"/>
                      </a:cubicBezTo>
                      <a:cubicBezTo>
                        <a:pt x="4962" y="6886"/>
                        <a:pt x="4978" y="6882"/>
                        <a:pt x="4990" y="6875"/>
                      </a:cubicBezTo>
                      <a:cubicBezTo>
                        <a:pt x="5034" y="6851"/>
                        <a:pt x="5050" y="6795"/>
                        <a:pt x="5026" y="6753"/>
                      </a:cubicBezTo>
                      <a:cubicBezTo>
                        <a:pt x="4999" y="6702"/>
                        <a:pt x="2238" y="1745"/>
                        <a:pt x="158" y="22"/>
                      </a:cubicBezTo>
                      <a:cubicBezTo>
                        <a:pt x="141" y="8"/>
                        <a:pt x="121" y="1"/>
                        <a:pt x="100" y="1"/>
                      </a:cubicBezTo>
                      <a:close/>
                    </a:path>
                  </a:pathLst>
                </a:custGeom>
                <a:solidFill>
                  <a:srgbClr val="EF351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1" name="Google Shape;691;p33"/>
                <p:cNvSpPr/>
                <p:nvPr/>
              </p:nvSpPr>
              <p:spPr>
                <a:xfrm>
                  <a:off x="6940655" y="298062"/>
                  <a:ext cx="423525" cy="165435"/>
                </a:xfrm>
                <a:custGeom>
                  <a:avLst/>
                  <a:gdLst/>
                  <a:ahLst/>
                  <a:cxnLst/>
                  <a:rect l="l" t="t" r="r" b="b"/>
                  <a:pathLst>
                    <a:path w="7245" h="2830" extrusionOk="0">
                      <a:moveTo>
                        <a:pt x="667" y="2828"/>
                      </a:moveTo>
                      <a:cubicBezTo>
                        <a:pt x="704" y="2828"/>
                        <a:pt x="741" y="2824"/>
                        <a:pt x="780" y="2816"/>
                      </a:cubicBezTo>
                      <a:cubicBezTo>
                        <a:pt x="815" y="2810"/>
                        <a:pt x="855" y="2801"/>
                        <a:pt x="896" y="2787"/>
                      </a:cubicBezTo>
                      <a:cubicBezTo>
                        <a:pt x="901" y="2785"/>
                        <a:pt x="906" y="2784"/>
                        <a:pt x="911" y="2780"/>
                      </a:cubicBezTo>
                      <a:lnTo>
                        <a:pt x="912" y="2780"/>
                      </a:lnTo>
                      <a:cubicBezTo>
                        <a:pt x="1035" y="2737"/>
                        <a:pt x="1155" y="2683"/>
                        <a:pt x="1280" y="2624"/>
                      </a:cubicBezTo>
                      <a:cubicBezTo>
                        <a:pt x="1320" y="2605"/>
                        <a:pt x="1361" y="2585"/>
                        <a:pt x="1402" y="2567"/>
                      </a:cubicBezTo>
                      <a:cubicBezTo>
                        <a:pt x="1524" y="2510"/>
                        <a:pt x="1656" y="2452"/>
                        <a:pt x="1803" y="2394"/>
                      </a:cubicBezTo>
                      <a:cubicBezTo>
                        <a:pt x="1901" y="2357"/>
                        <a:pt x="2006" y="2319"/>
                        <a:pt x="2120" y="2285"/>
                      </a:cubicBezTo>
                      <a:cubicBezTo>
                        <a:pt x="2164" y="2272"/>
                        <a:pt x="2209" y="2258"/>
                        <a:pt x="2255" y="2247"/>
                      </a:cubicBezTo>
                      <a:cubicBezTo>
                        <a:pt x="2308" y="2233"/>
                        <a:pt x="2363" y="2219"/>
                        <a:pt x="2421" y="2207"/>
                      </a:cubicBezTo>
                      <a:cubicBezTo>
                        <a:pt x="2498" y="2188"/>
                        <a:pt x="2577" y="2172"/>
                        <a:pt x="2663" y="2159"/>
                      </a:cubicBezTo>
                      <a:cubicBezTo>
                        <a:pt x="2790" y="2137"/>
                        <a:pt x="2925" y="2118"/>
                        <a:pt x="3071" y="2104"/>
                      </a:cubicBezTo>
                      <a:cubicBezTo>
                        <a:pt x="3116" y="2098"/>
                        <a:pt x="3162" y="2095"/>
                        <a:pt x="3209" y="2092"/>
                      </a:cubicBezTo>
                      <a:cubicBezTo>
                        <a:pt x="3427" y="2074"/>
                        <a:pt x="3670" y="2065"/>
                        <a:pt x="3942" y="2069"/>
                      </a:cubicBezTo>
                      <a:cubicBezTo>
                        <a:pt x="5383" y="2088"/>
                        <a:pt x="6189" y="2245"/>
                        <a:pt x="6672" y="2276"/>
                      </a:cubicBezTo>
                      <a:cubicBezTo>
                        <a:pt x="6724" y="2280"/>
                        <a:pt x="6768" y="2282"/>
                        <a:pt x="6811" y="2282"/>
                      </a:cubicBezTo>
                      <a:cubicBezTo>
                        <a:pt x="6891" y="2282"/>
                        <a:pt x="6958" y="2279"/>
                        <a:pt x="7019" y="2265"/>
                      </a:cubicBezTo>
                      <a:cubicBezTo>
                        <a:pt x="7244" y="2220"/>
                        <a:pt x="7219" y="1396"/>
                        <a:pt x="6497" y="768"/>
                      </a:cubicBezTo>
                      <a:cubicBezTo>
                        <a:pt x="6467" y="743"/>
                        <a:pt x="6435" y="718"/>
                        <a:pt x="6404" y="693"/>
                      </a:cubicBezTo>
                      <a:cubicBezTo>
                        <a:pt x="6361" y="659"/>
                        <a:pt x="6319" y="627"/>
                        <a:pt x="6272" y="596"/>
                      </a:cubicBezTo>
                      <a:cubicBezTo>
                        <a:pt x="6235" y="572"/>
                        <a:pt x="6199" y="546"/>
                        <a:pt x="6159" y="523"/>
                      </a:cubicBezTo>
                      <a:cubicBezTo>
                        <a:pt x="5280" y="0"/>
                        <a:pt x="3963" y="53"/>
                        <a:pt x="2796" y="243"/>
                      </a:cubicBezTo>
                      <a:cubicBezTo>
                        <a:pt x="2751" y="251"/>
                        <a:pt x="2708" y="258"/>
                        <a:pt x="2664" y="265"/>
                      </a:cubicBezTo>
                      <a:cubicBezTo>
                        <a:pt x="2480" y="298"/>
                        <a:pt x="2301" y="331"/>
                        <a:pt x="2126" y="368"/>
                      </a:cubicBezTo>
                      <a:cubicBezTo>
                        <a:pt x="2075" y="378"/>
                        <a:pt x="2027" y="389"/>
                        <a:pt x="1981" y="401"/>
                      </a:cubicBezTo>
                      <a:cubicBezTo>
                        <a:pt x="1954" y="406"/>
                        <a:pt x="1927" y="414"/>
                        <a:pt x="1901" y="423"/>
                      </a:cubicBezTo>
                      <a:cubicBezTo>
                        <a:pt x="1879" y="426"/>
                        <a:pt x="1859" y="433"/>
                        <a:pt x="1839" y="439"/>
                      </a:cubicBezTo>
                      <a:cubicBezTo>
                        <a:pt x="1676" y="483"/>
                        <a:pt x="1524" y="539"/>
                        <a:pt x="1382" y="600"/>
                      </a:cubicBezTo>
                      <a:cubicBezTo>
                        <a:pt x="1332" y="621"/>
                        <a:pt x="1286" y="643"/>
                        <a:pt x="1238" y="664"/>
                      </a:cubicBezTo>
                      <a:cubicBezTo>
                        <a:pt x="999" y="781"/>
                        <a:pt x="792" y="912"/>
                        <a:pt x="618" y="1050"/>
                      </a:cubicBezTo>
                      <a:cubicBezTo>
                        <a:pt x="570" y="1090"/>
                        <a:pt x="522" y="1128"/>
                        <a:pt x="479" y="1168"/>
                      </a:cubicBezTo>
                      <a:cubicBezTo>
                        <a:pt x="416" y="1223"/>
                        <a:pt x="360" y="1280"/>
                        <a:pt x="311" y="1335"/>
                      </a:cubicBezTo>
                      <a:cubicBezTo>
                        <a:pt x="129" y="1535"/>
                        <a:pt x="27" y="1728"/>
                        <a:pt x="20" y="1867"/>
                      </a:cubicBezTo>
                      <a:cubicBezTo>
                        <a:pt x="0" y="2220"/>
                        <a:pt x="186" y="2830"/>
                        <a:pt x="667" y="2828"/>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2" name="Google Shape;692;p33"/>
                <p:cNvSpPr/>
                <p:nvPr/>
              </p:nvSpPr>
              <p:spPr>
                <a:xfrm>
                  <a:off x="7096325" y="312267"/>
                  <a:ext cx="31918" cy="108789"/>
                </a:xfrm>
                <a:custGeom>
                  <a:avLst/>
                  <a:gdLst/>
                  <a:ahLst/>
                  <a:cxnLst/>
                  <a:rect l="l" t="t" r="r" b="b"/>
                  <a:pathLst>
                    <a:path w="546" h="1861" extrusionOk="0">
                      <a:moveTo>
                        <a:pt x="134" y="0"/>
                      </a:moveTo>
                      <a:cubicBezTo>
                        <a:pt x="88" y="8"/>
                        <a:pt x="46" y="15"/>
                        <a:pt x="1" y="22"/>
                      </a:cubicBezTo>
                      <a:cubicBezTo>
                        <a:pt x="79" y="503"/>
                        <a:pt x="216" y="1228"/>
                        <a:pt x="408" y="1860"/>
                      </a:cubicBezTo>
                      <a:cubicBezTo>
                        <a:pt x="453" y="1855"/>
                        <a:pt x="499" y="1852"/>
                        <a:pt x="546" y="1848"/>
                      </a:cubicBezTo>
                      <a:cubicBezTo>
                        <a:pt x="355" y="1219"/>
                        <a:pt x="214" y="484"/>
                        <a:pt x="1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3" name="Google Shape;693;p33"/>
                <p:cNvSpPr/>
                <p:nvPr/>
              </p:nvSpPr>
              <p:spPr>
                <a:xfrm>
                  <a:off x="7046052" y="321503"/>
                  <a:ext cx="26423" cy="110134"/>
                </a:xfrm>
                <a:custGeom>
                  <a:avLst/>
                  <a:gdLst/>
                  <a:ahLst/>
                  <a:cxnLst/>
                  <a:rect l="l" t="t" r="r" b="b"/>
                  <a:pathLst>
                    <a:path w="452" h="1884" extrusionOk="0">
                      <a:moveTo>
                        <a:pt x="178" y="0"/>
                      </a:moveTo>
                      <a:cubicBezTo>
                        <a:pt x="130" y="10"/>
                        <a:pt x="83" y="23"/>
                        <a:pt x="36" y="38"/>
                      </a:cubicBezTo>
                      <a:cubicBezTo>
                        <a:pt x="1" y="522"/>
                        <a:pt x="22" y="1235"/>
                        <a:pt x="317" y="1884"/>
                      </a:cubicBezTo>
                      <a:cubicBezTo>
                        <a:pt x="361" y="1871"/>
                        <a:pt x="406" y="1857"/>
                        <a:pt x="452" y="1846"/>
                      </a:cubicBezTo>
                      <a:cubicBezTo>
                        <a:pt x="154" y="1201"/>
                        <a:pt x="143" y="476"/>
                        <a:pt x="1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4" name="Google Shape;694;p33"/>
                <p:cNvSpPr/>
                <p:nvPr/>
              </p:nvSpPr>
              <p:spPr>
                <a:xfrm>
                  <a:off x="7006185" y="333136"/>
                  <a:ext cx="16427" cy="118376"/>
                </a:xfrm>
                <a:custGeom>
                  <a:avLst/>
                  <a:gdLst/>
                  <a:ahLst/>
                  <a:cxnLst/>
                  <a:rect l="l" t="t" r="r" b="b"/>
                  <a:pathLst>
                    <a:path w="281" h="2025" extrusionOk="0">
                      <a:moveTo>
                        <a:pt x="261" y="0"/>
                      </a:moveTo>
                      <a:lnTo>
                        <a:pt x="261" y="0"/>
                      </a:lnTo>
                      <a:cubicBezTo>
                        <a:pt x="211" y="21"/>
                        <a:pt x="165" y="43"/>
                        <a:pt x="118" y="65"/>
                      </a:cubicBezTo>
                      <a:cubicBezTo>
                        <a:pt x="59" y="552"/>
                        <a:pt x="0" y="1375"/>
                        <a:pt x="159" y="2024"/>
                      </a:cubicBezTo>
                      <a:cubicBezTo>
                        <a:pt x="199" y="2005"/>
                        <a:pt x="240" y="1985"/>
                        <a:pt x="281" y="1967"/>
                      </a:cubicBezTo>
                      <a:cubicBezTo>
                        <a:pt x="131" y="1310"/>
                        <a:pt x="205" y="457"/>
                        <a:pt x="26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 name="Google Shape;695;p33"/>
                <p:cNvSpPr/>
                <p:nvPr/>
              </p:nvSpPr>
              <p:spPr>
                <a:xfrm>
                  <a:off x="6967487" y="359441"/>
                  <a:ext cx="26481" cy="103294"/>
                </a:xfrm>
                <a:custGeom>
                  <a:avLst/>
                  <a:gdLst/>
                  <a:ahLst/>
                  <a:cxnLst/>
                  <a:rect l="l" t="t" r="r" b="b"/>
                  <a:pathLst>
                    <a:path w="453" h="1767" extrusionOk="0">
                      <a:moveTo>
                        <a:pt x="160" y="0"/>
                      </a:moveTo>
                      <a:lnTo>
                        <a:pt x="160" y="0"/>
                      </a:lnTo>
                      <a:cubicBezTo>
                        <a:pt x="112" y="40"/>
                        <a:pt x="63" y="78"/>
                        <a:pt x="20" y="118"/>
                      </a:cubicBezTo>
                      <a:cubicBezTo>
                        <a:pt x="1" y="572"/>
                        <a:pt x="78" y="1205"/>
                        <a:pt x="321" y="1766"/>
                      </a:cubicBezTo>
                      <a:cubicBezTo>
                        <a:pt x="356" y="1760"/>
                        <a:pt x="396" y="1751"/>
                        <a:pt x="437" y="1737"/>
                      </a:cubicBezTo>
                      <a:cubicBezTo>
                        <a:pt x="442" y="1735"/>
                        <a:pt x="447" y="1734"/>
                        <a:pt x="452" y="1730"/>
                      </a:cubicBezTo>
                      <a:cubicBezTo>
                        <a:pt x="183" y="1118"/>
                        <a:pt x="126" y="427"/>
                        <a:pt x="16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6" name="Google Shape;696;p33"/>
                <p:cNvSpPr/>
                <p:nvPr/>
              </p:nvSpPr>
              <p:spPr>
                <a:xfrm>
                  <a:off x="7307295" y="332902"/>
                  <a:ext cx="31567" cy="98559"/>
                </a:xfrm>
                <a:custGeom>
                  <a:avLst/>
                  <a:gdLst/>
                  <a:ahLst/>
                  <a:cxnLst/>
                  <a:rect l="l" t="t" r="r" b="b"/>
                  <a:pathLst>
                    <a:path w="540" h="1686" extrusionOk="0">
                      <a:moveTo>
                        <a:pt x="1" y="0"/>
                      </a:moveTo>
                      <a:cubicBezTo>
                        <a:pt x="289" y="579"/>
                        <a:pt x="377" y="1232"/>
                        <a:pt x="401" y="1679"/>
                      </a:cubicBezTo>
                      <a:cubicBezTo>
                        <a:pt x="452" y="1684"/>
                        <a:pt x="496" y="1686"/>
                        <a:pt x="539" y="1686"/>
                      </a:cubicBezTo>
                      <a:cubicBezTo>
                        <a:pt x="519" y="1282"/>
                        <a:pt x="446" y="714"/>
                        <a:pt x="225" y="172"/>
                      </a:cubicBezTo>
                      <a:cubicBezTo>
                        <a:pt x="195" y="147"/>
                        <a:pt x="165" y="122"/>
                        <a:pt x="132" y="97"/>
                      </a:cubicBezTo>
                      <a:cubicBezTo>
                        <a:pt x="89" y="63"/>
                        <a:pt x="47" y="30"/>
                        <a:pt x="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7" name="Google Shape;697;p33"/>
                <p:cNvSpPr/>
                <p:nvPr/>
              </p:nvSpPr>
              <p:spPr>
                <a:xfrm>
                  <a:off x="6958835" y="191437"/>
                  <a:ext cx="105048" cy="184726"/>
                </a:xfrm>
                <a:custGeom>
                  <a:avLst/>
                  <a:gdLst/>
                  <a:ahLst/>
                  <a:cxnLst/>
                  <a:rect l="l" t="t" r="r" b="b"/>
                  <a:pathLst>
                    <a:path w="1797" h="3160" extrusionOk="0">
                      <a:moveTo>
                        <a:pt x="1796" y="1"/>
                      </a:moveTo>
                      <a:cubicBezTo>
                        <a:pt x="1629" y="63"/>
                        <a:pt x="1477" y="170"/>
                        <a:pt x="1345" y="333"/>
                      </a:cubicBezTo>
                      <a:cubicBezTo>
                        <a:pt x="674" y="1160"/>
                        <a:pt x="0" y="2692"/>
                        <a:pt x="0" y="3159"/>
                      </a:cubicBezTo>
                      <a:cubicBezTo>
                        <a:pt x="301" y="2827"/>
                        <a:pt x="820" y="2467"/>
                        <a:pt x="1512" y="2267"/>
                      </a:cubicBezTo>
                      <a:cubicBezTo>
                        <a:pt x="1313" y="1538"/>
                        <a:pt x="1536" y="641"/>
                        <a:pt x="1796"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8" name="Google Shape;698;p33"/>
                <p:cNvSpPr/>
                <p:nvPr/>
              </p:nvSpPr>
              <p:spPr>
                <a:xfrm>
                  <a:off x="6958835" y="761624"/>
                  <a:ext cx="196534" cy="200918"/>
                </a:xfrm>
                <a:custGeom>
                  <a:avLst/>
                  <a:gdLst/>
                  <a:ahLst/>
                  <a:cxnLst/>
                  <a:rect l="l" t="t" r="r" b="b"/>
                  <a:pathLst>
                    <a:path w="3362" h="3437" extrusionOk="0">
                      <a:moveTo>
                        <a:pt x="0" y="1683"/>
                      </a:moveTo>
                      <a:cubicBezTo>
                        <a:pt x="0" y="1683"/>
                        <a:pt x="381" y="2160"/>
                        <a:pt x="1165" y="2630"/>
                      </a:cubicBezTo>
                      <a:cubicBezTo>
                        <a:pt x="1950" y="3101"/>
                        <a:pt x="2979" y="3437"/>
                        <a:pt x="3204" y="3370"/>
                      </a:cubicBezTo>
                      <a:cubicBezTo>
                        <a:pt x="3344" y="3328"/>
                        <a:pt x="3362" y="2839"/>
                        <a:pt x="3322" y="2329"/>
                      </a:cubicBezTo>
                      <a:cubicBezTo>
                        <a:pt x="3307" y="2098"/>
                        <a:pt x="3275" y="1861"/>
                        <a:pt x="3242" y="1661"/>
                      </a:cubicBezTo>
                      <a:cubicBezTo>
                        <a:pt x="2872" y="1606"/>
                        <a:pt x="2484" y="1446"/>
                        <a:pt x="2018" y="1153"/>
                      </a:cubicBezTo>
                      <a:cubicBezTo>
                        <a:pt x="1560" y="864"/>
                        <a:pt x="1141" y="469"/>
                        <a:pt x="832" y="1"/>
                      </a:cubicBezTo>
                      <a:lnTo>
                        <a:pt x="288" y="1102"/>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9" name="Google Shape;699;p33"/>
                <p:cNvSpPr/>
                <p:nvPr/>
              </p:nvSpPr>
              <p:spPr>
                <a:xfrm>
                  <a:off x="6975671" y="761624"/>
                  <a:ext cx="177419" cy="136206"/>
                </a:xfrm>
                <a:custGeom>
                  <a:avLst/>
                  <a:gdLst/>
                  <a:ahLst/>
                  <a:cxnLst/>
                  <a:rect l="l" t="t" r="r" b="b"/>
                  <a:pathLst>
                    <a:path w="3035" h="2330" extrusionOk="0">
                      <a:moveTo>
                        <a:pt x="0" y="1102"/>
                      </a:moveTo>
                      <a:cubicBezTo>
                        <a:pt x="800" y="1678"/>
                        <a:pt x="2043" y="2230"/>
                        <a:pt x="3034" y="2329"/>
                      </a:cubicBezTo>
                      <a:cubicBezTo>
                        <a:pt x="3019" y="2098"/>
                        <a:pt x="2987" y="1861"/>
                        <a:pt x="2954" y="1661"/>
                      </a:cubicBezTo>
                      <a:cubicBezTo>
                        <a:pt x="2584" y="1606"/>
                        <a:pt x="2196" y="1446"/>
                        <a:pt x="1730" y="1153"/>
                      </a:cubicBezTo>
                      <a:cubicBezTo>
                        <a:pt x="1272" y="864"/>
                        <a:pt x="853" y="469"/>
                        <a:pt x="544" y="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0" name="Google Shape;700;p33"/>
                <p:cNvSpPr/>
                <p:nvPr/>
              </p:nvSpPr>
              <p:spPr>
                <a:xfrm>
                  <a:off x="7339037" y="1973083"/>
                  <a:ext cx="667468" cy="806070"/>
                </a:xfrm>
                <a:custGeom>
                  <a:avLst/>
                  <a:gdLst/>
                  <a:ahLst/>
                  <a:cxnLst/>
                  <a:rect l="l" t="t" r="r" b="b"/>
                  <a:pathLst>
                    <a:path w="11418" h="13789" extrusionOk="0">
                      <a:moveTo>
                        <a:pt x="7634" y="7714"/>
                      </a:moveTo>
                      <a:cubicBezTo>
                        <a:pt x="7611" y="9823"/>
                        <a:pt x="8012" y="13586"/>
                        <a:pt x="8012" y="13586"/>
                      </a:cubicBezTo>
                      <a:cubicBezTo>
                        <a:pt x="8065" y="13632"/>
                        <a:pt x="8186" y="13706"/>
                        <a:pt x="8329" y="13789"/>
                      </a:cubicBezTo>
                      <a:cubicBezTo>
                        <a:pt x="8311" y="12540"/>
                        <a:pt x="8319" y="10398"/>
                        <a:pt x="8612" y="8141"/>
                      </a:cubicBezTo>
                      <a:cubicBezTo>
                        <a:pt x="9022" y="4959"/>
                        <a:pt x="11418" y="1644"/>
                        <a:pt x="11418" y="1644"/>
                      </a:cubicBezTo>
                      <a:cubicBezTo>
                        <a:pt x="11418" y="1644"/>
                        <a:pt x="7722" y="1656"/>
                        <a:pt x="6155" y="1448"/>
                      </a:cubicBezTo>
                      <a:cubicBezTo>
                        <a:pt x="4586" y="1241"/>
                        <a:pt x="224" y="1"/>
                        <a:pt x="224" y="1"/>
                      </a:cubicBezTo>
                      <a:cubicBezTo>
                        <a:pt x="224" y="1"/>
                        <a:pt x="36" y="1655"/>
                        <a:pt x="0" y="2496"/>
                      </a:cubicBezTo>
                      <a:lnTo>
                        <a:pt x="9536" y="2496"/>
                      </a:lnTo>
                      <a:cubicBezTo>
                        <a:pt x="8371" y="3392"/>
                        <a:pt x="7655" y="5610"/>
                        <a:pt x="7634" y="7714"/>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1" name="Google Shape;701;p33"/>
                <p:cNvSpPr/>
                <p:nvPr/>
              </p:nvSpPr>
              <p:spPr>
                <a:xfrm>
                  <a:off x="6909673" y="509442"/>
                  <a:ext cx="71903" cy="100430"/>
                </a:xfrm>
                <a:custGeom>
                  <a:avLst/>
                  <a:gdLst/>
                  <a:ahLst/>
                  <a:cxnLst/>
                  <a:rect l="l" t="t" r="r" b="b"/>
                  <a:pathLst>
                    <a:path w="1230" h="1718" extrusionOk="0">
                      <a:moveTo>
                        <a:pt x="376" y="0"/>
                      </a:moveTo>
                      <a:cubicBezTo>
                        <a:pt x="128" y="0"/>
                        <a:pt x="17" y="271"/>
                        <a:pt x="0" y="608"/>
                      </a:cubicBezTo>
                      <a:cubicBezTo>
                        <a:pt x="134" y="835"/>
                        <a:pt x="454" y="1220"/>
                        <a:pt x="1210" y="1705"/>
                      </a:cubicBezTo>
                      <a:lnTo>
                        <a:pt x="1230" y="1717"/>
                      </a:lnTo>
                      <a:cubicBezTo>
                        <a:pt x="1117" y="1644"/>
                        <a:pt x="1207" y="680"/>
                        <a:pt x="923" y="131"/>
                      </a:cubicBezTo>
                      <a:lnTo>
                        <a:pt x="923" y="131"/>
                      </a:ln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2" name="Google Shape;702;p33"/>
                <p:cNvSpPr/>
                <p:nvPr/>
              </p:nvSpPr>
              <p:spPr>
                <a:xfrm>
                  <a:off x="7491199" y="-9"/>
                  <a:ext cx="1141149" cy="1458164"/>
                </a:xfrm>
                <a:custGeom>
                  <a:avLst/>
                  <a:gdLst/>
                  <a:ahLst/>
                  <a:cxnLst/>
                  <a:rect l="l" t="t" r="r" b="b"/>
                  <a:pathLst>
                    <a:path w="19521" h="24944" extrusionOk="0">
                      <a:moveTo>
                        <a:pt x="19322" y="0"/>
                      </a:moveTo>
                      <a:cubicBezTo>
                        <a:pt x="19276" y="0"/>
                        <a:pt x="19230" y="18"/>
                        <a:pt x="19195" y="53"/>
                      </a:cubicBezTo>
                      <a:cubicBezTo>
                        <a:pt x="19195" y="53"/>
                        <a:pt x="18857" y="397"/>
                        <a:pt x="18264" y="997"/>
                      </a:cubicBezTo>
                      <a:cubicBezTo>
                        <a:pt x="17971" y="1298"/>
                        <a:pt x="17613" y="1664"/>
                        <a:pt x="17203" y="2084"/>
                      </a:cubicBezTo>
                      <a:cubicBezTo>
                        <a:pt x="16795" y="2506"/>
                        <a:pt x="16334" y="2981"/>
                        <a:pt x="15832" y="3499"/>
                      </a:cubicBezTo>
                      <a:cubicBezTo>
                        <a:pt x="15331" y="4021"/>
                        <a:pt x="14790" y="4586"/>
                        <a:pt x="14218" y="5184"/>
                      </a:cubicBezTo>
                      <a:cubicBezTo>
                        <a:pt x="13650" y="5786"/>
                        <a:pt x="13052" y="6422"/>
                        <a:pt x="12433" y="7080"/>
                      </a:cubicBezTo>
                      <a:cubicBezTo>
                        <a:pt x="11816" y="7740"/>
                        <a:pt x="11190" y="8433"/>
                        <a:pt x="10547" y="9130"/>
                      </a:cubicBezTo>
                      <a:cubicBezTo>
                        <a:pt x="10224" y="9477"/>
                        <a:pt x="9906" y="9836"/>
                        <a:pt x="9589" y="10199"/>
                      </a:cubicBezTo>
                      <a:cubicBezTo>
                        <a:pt x="9269" y="10561"/>
                        <a:pt x="8950" y="10924"/>
                        <a:pt x="8630" y="11287"/>
                      </a:cubicBezTo>
                      <a:lnTo>
                        <a:pt x="8151" y="11833"/>
                      </a:lnTo>
                      <a:cubicBezTo>
                        <a:pt x="7999" y="12018"/>
                        <a:pt x="7845" y="12203"/>
                        <a:pt x="7694" y="12388"/>
                      </a:cubicBezTo>
                      <a:cubicBezTo>
                        <a:pt x="7389" y="12758"/>
                        <a:pt x="7085" y="13126"/>
                        <a:pt x="6783" y="13492"/>
                      </a:cubicBezTo>
                      <a:cubicBezTo>
                        <a:pt x="6707" y="13587"/>
                        <a:pt x="6636" y="13666"/>
                        <a:pt x="6554" y="13774"/>
                      </a:cubicBezTo>
                      <a:lnTo>
                        <a:pt x="6342" y="14061"/>
                      </a:lnTo>
                      <a:cubicBezTo>
                        <a:pt x="6202" y="14251"/>
                        <a:pt x="6062" y="14440"/>
                        <a:pt x="5922" y="14628"/>
                      </a:cubicBezTo>
                      <a:cubicBezTo>
                        <a:pt x="5783" y="14816"/>
                        <a:pt x="5644" y="15004"/>
                        <a:pt x="5507" y="15188"/>
                      </a:cubicBezTo>
                      <a:cubicBezTo>
                        <a:pt x="5369" y="15374"/>
                        <a:pt x="5230" y="15558"/>
                        <a:pt x="5107" y="15749"/>
                      </a:cubicBezTo>
                      <a:cubicBezTo>
                        <a:pt x="4852" y="16124"/>
                        <a:pt x="4603" y="16495"/>
                        <a:pt x="4357" y="16857"/>
                      </a:cubicBezTo>
                      <a:cubicBezTo>
                        <a:pt x="4235" y="17040"/>
                        <a:pt x="4115" y="17219"/>
                        <a:pt x="3996" y="17397"/>
                      </a:cubicBezTo>
                      <a:cubicBezTo>
                        <a:pt x="3883" y="17578"/>
                        <a:pt x="3771" y="17757"/>
                        <a:pt x="3661" y="17933"/>
                      </a:cubicBezTo>
                      <a:cubicBezTo>
                        <a:pt x="3440" y="18286"/>
                        <a:pt x="3225" y="18629"/>
                        <a:pt x="3017" y="18962"/>
                      </a:cubicBezTo>
                      <a:cubicBezTo>
                        <a:pt x="2811" y="19295"/>
                        <a:pt x="2626" y="19625"/>
                        <a:pt x="2440" y="19937"/>
                      </a:cubicBezTo>
                      <a:cubicBezTo>
                        <a:pt x="2258" y="20251"/>
                        <a:pt x="2078" y="20548"/>
                        <a:pt x="1915" y="20837"/>
                      </a:cubicBezTo>
                      <a:cubicBezTo>
                        <a:pt x="1755" y="21127"/>
                        <a:pt x="1602" y="21401"/>
                        <a:pt x="1459" y="21659"/>
                      </a:cubicBezTo>
                      <a:cubicBezTo>
                        <a:pt x="1169" y="22173"/>
                        <a:pt x="933" y="22632"/>
                        <a:pt x="734" y="23006"/>
                      </a:cubicBezTo>
                      <a:cubicBezTo>
                        <a:pt x="534" y="23380"/>
                        <a:pt x="386" y="23684"/>
                        <a:pt x="281" y="23886"/>
                      </a:cubicBezTo>
                      <a:cubicBezTo>
                        <a:pt x="181" y="24089"/>
                        <a:pt x="127" y="24196"/>
                        <a:pt x="127" y="24196"/>
                      </a:cubicBezTo>
                      <a:cubicBezTo>
                        <a:pt x="0" y="24453"/>
                        <a:pt x="105" y="24763"/>
                        <a:pt x="360" y="24890"/>
                      </a:cubicBezTo>
                      <a:cubicBezTo>
                        <a:pt x="434" y="24926"/>
                        <a:pt x="513" y="24944"/>
                        <a:pt x="590" y="24944"/>
                      </a:cubicBezTo>
                      <a:cubicBezTo>
                        <a:pt x="781" y="24944"/>
                        <a:pt x="964" y="24838"/>
                        <a:pt x="1054" y="24656"/>
                      </a:cubicBezTo>
                      <a:cubicBezTo>
                        <a:pt x="1055" y="24653"/>
                        <a:pt x="1056" y="24651"/>
                        <a:pt x="1058" y="24648"/>
                      </a:cubicBezTo>
                      <a:lnTo>
                        <a:pt x="1061" y="24643"/>
                      </a:lnTo>
                      <a:cubicBezTo>
                        <a:pt x="1061" y="24643"/>
                        <a:pt x="1112" y="24534"/>
                        <a:pt x="1208" y="24330"/>
                      </a:cubicBezTo>
                      <a:cubicBezTo>
                        <a:pt x="1306" y="24129"/>
                        <a:pt x="1442" y="23835"/>
                        <a:pt x="1630" y="23462"/>
                      </a:cubicBezTo>
                      <a:cubicBezTo>
                        <a:pt x="1819" y="23089"/>
                        <a:pt x="2040" y="22632"/>
                        <a:pt x="2316" y="22119"/>
                      </a:cubicBezTo>
                      <a:cubicBezTo>
                        <a:pt x="2452" y="21861"/>
                        <a:pt x="2596" y="21587"/>
                        <a:pt x="2748" y="21298"/>
                      </a:cubicBezTo>
                      <a:cubicBezTo>
                        <a:pt x="2903" y="21010"/>
                        <a:pt x="3074" y="20712"/>
                        <a:pt x="3246" y="20398"/>
                      </a:cubicBezTo>
                      <a:cubicBezTo>
                        <a:pt x="3423" y="20085"/>
                        <a:pt x="3600" y="19755"/>
                        <a:pt x="3796" y="19422"/>
                      </a:cubicBezTo>
                      <a:cubicBezTo>
                        <a:pt x="3993" y="19092"/>
                        <a:pt x="4198" y="18747"/>
                        <a:pt x="4408" y="18394"/>
                      </a:cubicBezTo>
                      <a:cubicBezTo>
                        <a:pt x="4512" y="18218"/>
                        <a:pt x="4618" y="18040"/>
                        <a:pt x="4727" y="17858"/>
                      </a:cubicBezTo>
                      <a:cubicBezTo>
                        <a:pt x="4841" y="17681"/>
                        <a:pt x="4955" y="17501"/>
                        <a:pt x="5072" y="17319"/>
                      </a:cubicBezTo>
                      <a:cubicBezTo>
                        <a:pt x="5304" y="16957"/>
                        <a:pt x="5543" y="16587"/>
                        <a:pt x="5785" y="16211"/>
                      </a:cubicBezTo>
                      <a:cubicBezTo>
                        <a:pt x="5903" y="16019"/>
                        <a:pt x="6035" y="15837"/>
                        <a:pt x="6166" y="15652"/>
                      </a:cubicBezTo>
                      <a:cubicBezTo>
                        <a:pt x="6298" y="15467"/>
                        <a:pt x="6430" y="15280"/>
                        <a:pt x="6563" y="15093"/>
                      </a:cubicBezTo>
                      <a:cubicBezTo>
                        <a:pt x="6695" y="14904"/>
                        <a:pt x="6829" y="14715"/>
                        <a:pt x="6963" y="14526"/>
                      </a:cubicBezTo>
                      <a:lnTo>
                        <a:pt x="7166" y="14240"/>
                      </a:lnTo>
                      <a:cubicBezTo>
                        <a:pt x="7222" y="14158"/>
                        <a:pt x="7308" y="14057"/>
                        <a:pt x="7378" y="13966"/>
                      </a:cubicBezTo>
                      <a:cubicBezTo>
                        <a:pt x="7670" y="13595"/>
                        <a:pt x="7966" y="13220"/>
                        <a:pt x="8263" y="12843"/>
                      </a:cubicBezTo>
                      <a:cubicBezTo>
                        <a:pt x="8411" y="12655"/>
                        <a:pt x="8559" y="12466"/>
                        <a:pt x="8708" y="12278"/>
                      </a:cubicBezTo>
                      <a:lnTo>
                        <a:pt x="9169" y="11729"/>
                      </a:lnTo>
                      <a:cubicBezTo>
                        <a:pt x="9478" y="11362"/>
                        <a:pt x="9785" y="10996"/>
                        <a:pt x="10093" y="10633"/>
                      </a:cubicBezTo>
                      <a:cubicBezTo>
                        <a:pt x="10399" y="10266"/>
                        <a:pt x="10706" y="9904"/>
                        <a:pt x="11021" y="9550"/>
                      </a:cubicBezTo>
                      <a:cubicBezTo>
                        <a:pt x="11646" y="8841"/>
                        <a:pt x="12256" y="8137"/>
                        <a:pt x="12856" y="7466"/>
                      </a:cubicBezTo>
                      <a:cubicBezTo>
                        <a:pt x="13460" y="6796"/>
                        <a:pt x="14043" y="6148"/>
                        <a:pt x="14595" y="5534"/>
                      </a:cubicBezTo>
                      <a:cubicBezTo>
                        <a:pt x="15154" y="4925"/>
                        <a:pt x="15682" y="4349"/>
                        <a:pt x="16170" y="3818"/>
                      </a:cubicBezTo>
                      <a:cubicBezTo>
                        <a:pt x="16660" y="3290"/>
                        <a:pt x="17109" y="2804"/>
                        <a:pt x="17509" y="2374"/>
                      </a:cubicBezTo>
                      <a:cubicBezTo>
                        <a:pt x="17908" y="1946"/>
                        <a:pt x="18257" y="1573"/>
                        <a:pt x="18545" y="1266"/>
                      </a:cubicBezTo>
                      <a:cubicBezTo>
                        <a:pt x="19121" y="653"/>
                        <a:pt x="19452" y="304"/>
                        <a:pt x="19452" y="304"/>
                      </a:cubicBezTo>
                      <a:lnTo>
                        <a:pt x="19454" y="303"/>
                      </a:lnTo>
                      <a:cubicBezTo>
                        <a:pt x="19521" y="231"/>
                        <a:pt x="19518" y="117"/>
                        <a:pt x="19446" y="49"/>
                      </a:cubicBezTo>
                      <a:cubicBezTo>
                        <a:pt x="19410" y="16"/>
                        <a:pt x="19366" y="0"/>
                        <a:pt x="19322"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3" name="Google Shape;703;p33"/>
                <p:cNvSpPr/>
                <p:nvPr/>
              </p:nvSpPr>
              <p:spPr>
                <a:xfrm>
                  <a:off x="7659496" y="1262424"/>
                  <a:ext cx="191974" cy="217403"/>
                </a:xfrm>
                <a:custGeom>
                  <a:avLst/>
                  <a:gdLst/>
                  <a:ahLst/>
                  <a:cxnLst/>
                  <a:rect l="l" t="t" r="r" b="b"/>
                  <a:pathLst>
                    <a:path w="3284" h="3719" extrusionOk="0">
                      <a:moveTo>
                        <a:pt x="3084" y="1"/>
                      </a:moveTo>
                      <a:cubicBezTo>
                        <a:pt x="3035" y="1"/>
                        <a:pt x="2985" y="21"/>
                        <a:pt x="2950" y="61"/>
                      </a:cubicBezTo>
                      <a:cubicBezTo>
                        <a:pt x="2860" y="162"/>
                        <a:pt x="753" y="2540"/>
                        <a:pt x="61" y="3430"/>
                      </a:cubicBezTo>
                      <a:cubicBezTo>
                        <a:pt x="1" y="3508"/>
                        <a:pt x="14" y="3622"/>
                        <a:pt x="93" y="3681"/>
                      </a:cubicBezTo>
                      <a:cubicBezTo>
                        <a:pt x="125" y="3707"/>
                        <a:pt x="163" y="3719"/>
                        <a:pt x="203" y="3719"/>
                      </a:cubicBezTo>
                      <a:cubicBezTo>
                        <a:pt x="256" y="3719"/>
                        <a:pt x="310" y="3695"/>
                        <a:pt x="345" y="3650"/>
                      </a:cubicBezTo>
                      <a:cubicBezTo>
                        <a:pt x="1028" y="2769"/>
                        <a:pt x="3196" y="323"/>
                        <a:pt x="3218" y="299"/>
                      </a:cubicBezTo>
                      <a:cubicBezTo>
                        <a:pt x="3284" y="225"/>
                        <a:pt x="3278" y="112"/>
                        <a:pt x="3203" y="45"/>
                      </a:cubicBezTo>
                      <a:cubicBezTo>
                        <a:pt x="3168" y="15"/>
                        <a:pt x="3126" y="1"/>
                        <a:pt x="30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4" name="Google Shape;704;p33"/>
                <p:cNvSpPr/>
                <p:nvPr/>
              </p:nvSpPr>
              <p:spPr>
                <a:xfrm>
                  <a:off x="7695212" y="1071971"/>
                  <a:ext cx="135738" cy="129834"/>
                </a:xfrm>
                <a:custGeom>
                  <a:avLst/>
                  <a:gdLst/>
                  <a:ahLst/>
                  <a:cxnLst/>
                  <a:rect l="l" t="t" r="r" b="b"/>
                  <a:pathLst>
                    <a:path w="2322" h="2221" extrusionOk="0">
                      <a:moveTo>
                        <a:pt x="203" y="0"/>
                      </a:moveTo>
                      <a:cubicBezTo>
                        <a:pt x="149" y="0"/>
                        <a:pt x="96" y="24"/>
                        <a:pt x="61" y="70"/>
                      </a:cubicBezTo>
                      <a:cubicBezTo>
                        <a:pt x="0" y="148"/>
                        <a:pt x="15" y="260"/>
                        <a:pt x="93" y="321"/>
                      </a:cubicBezTo>
                      <a:cubicBezTo>
                        <a:pt x="840" y="900"/>
                        <a:pt x="1979" y="2149"/>
                        <a:pt x="1990" y="2161"/>
                      </a:cubicBezTo>
                      <a:cubicBezTo>
                        <a:pt x="2025" y="2201"/>
                        <a:pt x="2074" y="2221"/>
                        <a:pt x="2123" y="2221"/>
                      </a:cubicBezTo>
                      <a:cubicBezTo>
                        <a:pt x="2165" y="2221"/>
                        <a:pt x="2210" y="2205"/>
                        <a:pt x="2243" y="2174"/>
                      </a:cubicBezTo>
                      <a:cubicBezTo>
                        <a:pt x="2317" y="2108"/>
                        <a:pt x="2321" y="1994"/>
                        <a:pt x="2256" y="1920"/>
                      </a:cubicBezTo>
                      <a:cubicBezTo>
                        <a:pt x="2209" y="1869"/>
                        <a:pt x="1085" y="636"/>
                        <a:pt x="312" y="38"/>
                      </a:cubicBezTo>
                      <a:cubicBezTo>
                        <a:pt x="280" y="12"/>
                        <a:pt x="241" y="0"/>
                        <a:pt x="20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5" name="Google Shape;705;p33"/>
                <p:cNvSpPr/>
                <p:nvPr/>
              </p:nvSpPr>
              <p:spPr>
                <a:xfrm>
                  <a:off x="8248796" y="49"/>
                  <a:ext cx="382838" cy="3241585"/>
                </a:xfrm>
                <a:custGeom>
                  <a:avLst/>
                  <a:gdLst/>
                  <a:ahLst/>
                  <a:cxnLst/>
                  <a:rect l="l" t="t" r="r" b="b"/>
                  <a:pathLst>
                    <a:path w="6549" h="55452" extrusionOk="0">
                      <a:moveTo>
                        <a:pt x="6354" y="1"/>
                      </a:moveTo>
                      <a:cubicBezTo>
                        <a:pt x="6253" y="1"/>
                        <a:pt x="6195" y="73"/>
                        <a:pt x="6187" y="163"/>
                      </a:cubicBezTo>
                      <a:cubicBezTo>
                        <a:pt x="3424" y="32670"/>
                        <a:pt x="3394" y="32945"/>
                        <a:pt x="2609" y="40001"/>
                      </a:cubicBezTo>
                      <a:lnTo>
                        <a:pt x="2587" y="40201"/>
                      </a:lnTo>
                      <a:cubicBezTo>
                        <a:pt x="1763" y="47632"/>
                        <a:pt x="40" y="55160"/>
                        <a:pt x="22" y="55235"/>
                      </a:cubicBezTo>
                      <a:cubicBezTo>
                        <a:pt x="0" y="55330"/>
                        <a:pt x="60" y="55426"/>
                        <a:pt x="156" y="55447"/>
                      </a:cubicBezTo>
                      <a:cubicBezTo>
                        <a:pt x="169" y="55450"/>
                        <a:pt x="182" y="55451"/>
                        <a:pt x="194" y="55451"/>
                      </a:cubicBezTo>
                      <a:cubicBezTo>
                        <a:pt x="276" y="55451"/>
                        <a:pt x="349" y="55396"/>
                        <a:pt x="368" y="55315"/>
                      </a:cubicBezTo>
                      <a:cubicBezTo>
                        <a:pt x="384" y="55240"/>
                        <a:pt x="2112" y="47691"/>
                        <a:pt x="2939" y="40240"/>
                      </a:cubicBezTo>
                      <a:lnTo>
                        <a:pt x="2961" y="40040"/>
                      </a:lnTo>
                      <a:cubicBezTo>
                        <a:pt x="3746" y="32979"/>
                        <a:pt x="3776" y="32705"/>
                        <a:pt x="6541" y="193"/>
                      </a:cubicBezTo>
                      <a:cubicBezTo>
                        <a:pt x="6548" y="96"/>
                        <a:pt x="6476" y="10"/>
                        <a:pt x="6379" y="2"/>
                      </a:cubicBezTo>
                      <a:cubicBezTo>
                        <a:pt x="6371" y="1"/>
                        <a:pt x="6362" y="1"/>
                        <a:pt x="635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6" name="Google Shape;706;p33"/>
                <p:cNvSpPr/>
                <p:nvPr/>
              </p:nvSpPr>
              <p:spPr>
                <a:xfrm>
                  <a:off x="7724967" y="938105"/>
                  <a:ext cx="124982" cy="92597"/>
                </a:xfrm>
                <a:custGeom>
                  <a:avLst/>
                  <a:gdLst/>
                  <a:ahLst/>
                  <a:cxnLst/>
                  <a:rect l="l" t="t" r="r" b="b"/>
                  <a:pathLst>
                    <a:path w="2138" h="1584" extrusionOk="0">
                      <a:moveTo>
                        <a:pt x="1882" y="209"/>
                      </a:moveTo>
                      <a:cubicBezTo>
                        <a:pt x="2138" y="473"/>
                        <a:pt x="1792" y="1068"/>
                        <a:pt x="1210" y="1314"/>
                      </a:cubicBezTo>
                      <a:cubicBezTo>
                        <a:pt x="628" y="1560"/>
                        <a:pt x="64" y="1583"/>
                        <a:pt x="33" y="1314"/>
                      </a:cubicBezTo>
                      <a:cubicBezTo>
                        <a:pt x="1" y="1046"/>
                        <a:pt x="1681" y="0"/>
                        <a:pt x="1882" y="20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7" name="Google Shape;707;p33"/>
                <p:cNvSpPr/>
                <p:nvPr/>
              </p:nvSpPr>
              <p:spPr>
                <a:xfrm>
                  <a:off x="7723096" y="981773"/>
                  <a:ext cx="123111" cy="82484"/>
                </a:xfrm>
                <a:custGeom>
                  <a:avLst/>
                  <a:gdLst/>
                  <a:ahLst/>
                  <a:cxnLst/>
                  <a:rect l="l" t="t" r="r" b="b"/>
                  <a:pathLst>
                    <a:path w="2106" h="1411" extrusionOk="0">
                      <a:moveTo>
                        <a:pt x="1842" y="99"/>
                      </a:moveTo>
                      <a:cubicBezTo>
                        <a:pt x="2091" y="292"/>
                        <a:pt x="2105" y="507"/>
                        <a:pt x="1842" y="760"/>
                      </a:cubicBezTo>
                      <a:cubicBezTo>
                        <a:pt x="1578" y="1016"/>
                        <a:pt x="807" y="1410"/>
                        <a:pt x="404" y="1181"/>
                      </a:cubicBezTo>
                      <a:cubicBezTo>
                        <a:pt x="0" y="950"/>
                        <a:pt x="413" y="825"/>
                        <a:pt x="772" y="673"/>
                      </a:cubicBezTo>
                      <a:cubicBezTo>
                        <a:pt x="1130" y="522"/>
                        <a:pt x="1717" y="0"/>
                        <a:pt x="1842" y="9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8" name="Google Shape;708;p33"/>
                <p:cNvSpPr/>
                <p:nvPr/>
              </p:nvSpPr>
              <p:spPr>
                <a:xfrm>
                  <a:off x="7730169" y="1018776"/>
                  <a:ext cx="121884" cy="68220"/>
                </a:xfrm>
                <a:custGeom>
                  <a:avLst/>
                  <a:gdLst/>
                  <a:ahLst/>
                  <a:cxnLst/>
                  <a:rect l="l" t="t" r="r" b="b"/>
                  <a:pathLst>
                    <a:path w="2085" h="1167" extrusionOk="0">
                      <a:moveTo>
                        <a:pt x="1721" y="127"/>
                      </a:moveTo>
                      <a:cubicBezTo>
                        <a:pt x="1932" y="296"/>
                        <a:pt x="2084" y="629"/>
                        <a:pt x="1592" y="853"/>
                      </a:cubicBezTo>
                      <a:cubicBezTo>
                        <a:pt x="1099" y="1077"/>
                        <a:pt x="564" y="1167"/>
                        <a:pt x="283" y="942"/>
                      </a:cubicBezTo>
                      <a:cubicBezTo>
                        <a:pt x="0" y="718"/>
                        <a:pt x="225" y="472"/>
                        <a:pt x="695" y="428"/>
                      </a:cubicBezTo>
                      <a:cubicBezTo>
                        <a:pt x="1166" y="383"/>
                        <a:pt x="1564" y="1"/>
                        <a:pt x="1721" y="127"/>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9" name="Google Shape;709;p33"/>
                <p:cNvSpPr/>
                <p:nvPr/>
              </p:nvSpPr>
              <p:spPr>
                <a:xfrm>
                  <a:off x="7740633" y="1054727"/>
                  <a:ext cx="107503" cy="59744"/>
                </a:xfrm>
                <a:custGeom>
                  <a:avLst/>
                  <a:gdLst/>
                  <a:ahLst/>
                  <a:cxnLst/>
                  <a:rect l="l" t="t" r="r" b="b"/>
                  <a:pathLst>
                    <a:path w="1839" h="1022" extrusionOk="0">
                      <a:moveTo>
                        <a:pt x="1569" y="1"/>
                      </a:moveTo>
                      <a:cubicBezTo>
                        <a:pt x="1839" y="215"/>
                        <a:pt x="1659" y="686"/>
                        <a:pt x="1211" y="821"/>
                      </a:cubicBezTo>
                      <a:cubicBezTo>
                        <a:pt x="764" y="955"/>
                        <a:pt x="206" y="1021"/>
                        <a:pt x="104" y="821"/>
                      </a:cubicBezTo>
                      <a:cubicBezTo>
                        <a:pt x="1" y="619"/>
                        <a:pt x="164" y="417"/>
                        <a:pt x="732" y="327"/>
                      </a:cubicBezTo>
                      <a:cubicBezTo>
                        <a:pt x="1300" y="238"/>
                        <a:pt x="1569" y="1"/>
                        <a:pt x="1569" y="1"/>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0" name="Google Shape;710;p33"/>
                <p:cNvSpPr/>
                <p:nvPr/>
              </p:nvSpPr>
              <p:spPr>
                <a:xfrm>
                  <a:off x="7692231" y="942899"/>
                  <a:ext cx="62900" cy="115512"/>
                </a:xfrm>
                <a:custGeom>
                  <a:avLst/>
                  <a:gdLst/>
                  <a:ahLst/>
                  <a:cxnLst/>
                  <a:rect l="l" t="t" r="r" b="b"/>
                  <a:pathLst>
                    <a:path w="1076" h="1976" extrusionOk="0">
                      <a:moveTo>
                        <a:pt x="829" y="1838"/>
                      </a:moveTo>
                      <a:cubicBezTo>
                        <a:pt x="451" y="1975"/>
                        <a:pt x="0" y="269"/>
                        <a:pt x="426" y="134"/>
                      </a:cubicBezTo>
                      <a:cubicBezTo>
                        <a:pt x="852" y="1"/>
                        <a:pt x="1075" y="1748"/>
                        <a:pt x="829" y="1838"/>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1" name="Google Shape;711;p33"/>
                <p:cNvSpPr/>
                <p:nvPr/>
              </p:nvSpPr>
              <p:spPr>
                <a:xfrm>
                  <a:off x="6922183" y="1388164"/>
                  <a:ext cx="808058" cy="398154"/>
                </a:xfrm>
                <a:custGeom>
                  <a:avLst/>
                  <a:gdLst/>
                  <a:ahLst/>
                  <a:cxnLst/>
                  <a:rect l="l" t="t" r="r" b="b"/>
                  <a:pathLst>
                    <a:path w="13823" h="6811" extrusionOk="0">
                      <a:moveTo>
                        <a:pt x="0" y="6139"/>
                      </a:moveTo>
                      <a:cubicBezTo>
                        <a:pt x="0" y="6139"/>
                        <a:pt x="985" y="6810"/>
                        <a:pt x="4190" y="6139"/>
                      </a:cubicBezTo>
                      <a:cubicBezTo>
                        <a:pt x="7394" y="5467"/>
                        <a:pt x="9728" y="3717"/>
                        <a:pt x="11070" y="2431"/>
                      </a:cubicBezTo>
                      <a:cubicBezTo>
                        <a:pt x="11070" y="2431"/>
                        <a:pt x="11515" y="3189"/>
                        <a:pt x="11927" y="3364"/>
                      </a:cubicBezTo>
                      <a:cubicBezTo>
                        <a:pt x="12069" y="3423"/>
                        <a:pt x="12133" y="3383"/>
                        <a:pt x="12146" y="3286"/>
                      </a:cubicBezTo>
                      <a:cubicBezTo>
                        <a:pt x="12165" y="3142"/>
                        <a:pt x="12068" y="2880"/>
                        <a:pt x="11942" y="2659"/>
                      </a:cubicBezTo>
                      <a:cubicBezTo>
                        <a:pt x="12120" y="2916"/>
                        <a:pt x="12469" y="3373"/>
                        <a:pt x="12724" y="3405"/>
                      </a:cubicBezTo>
                      <a:cubicBezTo>
                        <a:pt x="12891" y="3428"/>
                        <a:pt x="12850" y="3155"/>
                        <a:pt x="12757" y="2859"/>
                      </a:cubicBezTo>
                      <a:cubicBezTo>
                        <a:pt x="12832" y="2973"/>
                        <a:pt x="12917" y="3055"/>
                        <a:pt x="13014" y="3047"/>
                      </a:cubicBezTo>
                      <a:cubicBezTo>
                        <a:pt x="13318" y="3026"/>
                        <a:pt x="13041" y="1934"/>
                        <a:pt x="13017" y="1842"/>
                      </a:cubicBezTo>
                      <a:cubicBezTo>
                        <a:pt x="13050" y="1902"/>
                        <a:pt x="13386" y="2484"/>
                        <a:pt x="13599" y="2464"/>
                      </a:cubicBezTo>
                      <a:cubicBezTo>
                        <a:pt x="13822" y="2443"/>
                        <a:pt x="13464" y="0"/>
                        <a:pt x="11180" y="89"/>
                      </a:cubicBezTo>
                      <a:cubicBezTo>
                        <a:pt x="9746" y="145"/>
                        <a:pt x="9814" y="404"/>
                        <a:pt x="7932" y="963"/>
                      </a:cubicBezTo>
                      <a:cubicBezTo>
                        <a:pt x="6050" y="1524"/>
                        <a:pt x="3339" y="2084"/>
                        <a:pt x="1995" y="1905"/>
                      </a:cubicBezTo>
                      <a:cubicBezTo>
                        <a:pt x="1995" y="1905"/>
                        <a:pt x="920" y="2754"/>
                        <a:pt x="495" y="4009"/>
                      </a:cubicBezTo>
                      <a:cubicBezTo>
                        <a:pt x="409" y="4256"/>
                        <a:pt x="340" y="4488"/>
                        <a:pt x="282" y="4702"/>
                      </a:cubicBezTo>
                      <a:cubicBezTo>
                        <a:pt x="45" y="5574"/>
                        <a:pt x="0" y="6139"/>
                        <a:pt x="0" y="6139"/>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2" name="Google Shape;712;p33"/>
                <p:cNvSpPr/>
                <p:nvPr/>
              </p:nvSpPr>
              <p:spPr>
                <a:xfrm>
                  <a:off x="6922183" y="1492100"/>
                  <a:ext cx="710083" cy="294217"/>
                </a:xfrm>
                <a:custGeom>
                  <a:avLst/>
                  <a:gdLst/>
                  <a:ahLst/>
                  <a:cxnLst/>
                  <a:rect l="l" t="t" r="r" b="b"/>
                  <a:pathLst>
                    <a:path w="12147" h="5033" extrusionOk="0">
                      <a:moveTo>
                        <a:pt x="0" y="4361"/>
                      </a:moveTo>
                      <a:cubicBezTo>
                        <a:pt x="0" y="4361"/>
                        <a:pt x="985" y="5032"/>
                        <a:pt x="4190" y="4361"/>
                      </a:cubicBezTo>
                      <a:cubicBezTo>
                        <a:pt x="7394" y="3689"/>
                        <a:pt x="9728" y="1939"/>
                        <a:pt x="11070" y="653"/>
                      </a:cubicBezTo>
                      <a:cubicBezTo>
                        <a:pt x="11070" y="653"/>
                        <a:pt x="11515" y="1411"/>
                        <a:pt x="11927" y="1586"/>
                      </a:cubicBezTo>
                      <a:cubicBezTo>
                        <a:pt x="12069" y="1645"/>
                        <a:pt x="12133" y="1605"/>
                        <a:pt x="12146" y="1508"/>
                      </a:cubicBezTo>
                      <a:cubicBezTo>
                        <a:pt x="11714" y="1162"/>
                        <a:pt x="11232" y="656"/>
                        <a:pt x="11180" y="1"/>
                      </a:cubicBezTo>
                      <a:cubicBezTo>
                        <a:pt x="11180" y="1"/>
                        <a:pt x="9880" y="1255"/>
                        <a:pt x="8439" y="2000"/>
                      </a:cubicBezTo>
                      <a:cubicBezTo>
                        <a:pt x="6998" y="2748"/>
                        <a:pt x="2570" y="3495"/>
                        <a:pt x="1840" y="3405"/>
                      </a:cubicBezTo>
                      <a:cubicBezTo>
                        <a:pt x="1447" y="3357"/>
                        <a:pt x="796" y="3126"/>
                        <a:pt x="282" y="2924"/>
                      </a:cubicBezTo>
                      <a:cubicBezTo>
                        <a:pt x="45" y="3796"/>
                        <a:pt x="0" y="4361"/>
                        <a:pt x="0" y="436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3" name="Google Shape;713;p33"/>
                <p:cNvSpPr/>
                <p:nvPr/>
              </p:nvSpPr>
              <p:spPr>
                <a:xfrm>
                  <a:off x="7248371" y="533643"/>
                  <a:ext cx="97858" cy="54132"/>
                </a:xfrm>
                <a:custGeom>
                  <a:avLst/>
                  <a:gdLst/>
                  <a:ahLst/>
                  <a:cxnLst/>
                  <a:rect l="l" t="t" r="r" b="b"/>
                  <a:pathLst>
                    <a:path w="1674" h="926" extrusionOk="0">
                      <a:moveTo>
                        <a:pt x="1189" y="1"/>
                      </a:moveTo>
                      <a:cubicBezTo>
                        <a:pt x="1038" y="1"/>
                        <a:pt x="852" y="38"/>
                        <a:pt x="637" y="145"/>
                      </a:cubicBezTo>
                      <a:cubicBezTo>
                        <a:pt x="78" y="426"/>
                        <a:pt x="1" y="808"/>
                        <a:pt x="224" y="908"/>
                      </a:cubicBezTo>
                      <a:cubicBezTo>
                        <a:pt x="251" y="920"/>
                        <a:pt x="279" y="925"/>
                        <a:pt x="309" y="925"/>
                      </a:cubicBezTo>
                      <a:cubicBezTo>
                        <a:pt x="532" y="925"/>
                        <a:pt x="846" y="628"/>
                        <a:pt x="1143" y="444"/>
                      </a:cubicBezTo>
                      <a:cubicBezTo>
                        <a:pt x="1466" y="247"/>
                        <a:pt x="1673" y="212"/>
                        <a:pt x="1623" y="145"/>
                      </a:cubicBezTo>
                      <a:cubicBezTo>
                        <a:pt x="1585" y="96"/>
                        <a:pt x="1432" y="1"/>
                        <a:pt x="1189" y="1"/>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4" name="Google Shape;714;p33"/>
                <p:cNvSpPr/>
                <p:nvPr/>
              </p:nvSpPr>
              <p:spPr>
                <a:xfrm>
                  <a:off x="7066863" y="525693"/>
                  <a:ext cx="103528" cy="54365"/>
                </a:xfrm>
                <a:custGeom>
                  <a:avLst/>
                  <a:gdLst/>
                  <a:ahLst/>
                  <a:cxnLst/>
                  <a:rect l="l" t="t" r="r" b="b"/>
                  <a:pathLst>
                    <a:path w="1771" h="930" extrusionOk="0">
                      <a:moveTo>
                        <a:pt x="251" y="1"/>
                      </a:moveTo>
                      <a:cubicBezTo>
                        <a:pt x="176" y="1"/>
                        <a:pt x="123" y="13"/>
                        <a:pt x="96" y="36"/>
                      </a:cubicBezTo>
                      <a:cubicBezTo>
                        <a:pt x="1" y="114"/>
                        <a:pt x="373" y="417"/>
                        <a:pt x="652" y="635"/>
                      </a:cubicBezTo>
                      <a:cubicBezTo>
                        <a:pt x="863" y="800"/>
                        <a:pt x="1106" y="930"/>
                        <a:pt x="1333" y="930"/>
                      </a:cubicBezTo>
                      <a:cubicBezTo>
                        <a:pt x="1406" y="930"/>
                        <a:pt x="1478" y="916"/>
                        <a:pt x="1546" y="886"/>
                      </a:cubicBezTo>
                      <a:cubicBezTo>
                        <a:pt x="1771" y="788"/>
                        <a:pt x="1651" y="561"/>
                        <a:pt x="1134" y="281"/>
                      </a:cubicBezTo>
                      <a:cubicBezTo>
                        <a:pt x="763" y="81"/>
                        <a:pt x="439" y="1"/>
                        <a:pt x="251" y="1"/>
                      </a:cubicBez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5" name="Google Shape;715;p33"/>
                <p:cNvSpPr/>
                <p:nvPr/>
              </p:nvSpPr>
              <p:spPr>
                <a:xfrm>
                  <a:off x="7239777" y="609753"/>
                  <a:ext cx="99085" cy="55768"/>
                </a:xfrm>
                <a:custGeom>
                  <a:avLst/>
                  <a:gdLst/>
                  <a:ahLst/>
                  <a:cxnLst/>
                  <a:rect l="l" t="t" r="r" b="b"/>
                  <a:pathLst>
                    <a:path w="1695" h="954" extrusionOk="0">
                      <a:moveTo>
                        <a:pt x="991" y="0"/>
                      </a:moveTo>
                      <a:cubicBezTo>
                        <a:pt x="975" y="0"/>
                        <a:pt x="958" y="1"/>
                        <a:pt x="942" y="1"/>
                      </a:cubicBezTo>
                      <a:cubicBezTo>
                        <a:pt x="504" y="19"/>
                        <a:pt x="0" y="705"/>
                        <a:pt x="0" y="705"/>
                      </a:cubicBezTo>
                      <a:cubicBezTo>
                        <a:pt x="0" y="705"/>
                        <a:pt x="369" y="953"/>
                        <a:pt x="890" y="953"/>
                      </a:cubicBezTo>
                      <a:cubicBezTo>
                        <a:pt x="900" y="953"/>
                        <a:pt x="909" y="953"/>
                        <a:pt x="919" y="953"/>
                      </a:cubicBezTo>
                      <a:cubicBezTo>
                        <a:pt x="928" y="954"/>
                        <a:pt x="936" y="954"/>
                        <a:pt x="946" y="954"/>
                      </a:cubicBezTo>
                      <a:cubicBezTo>
                        <a:pt x="969" y="954"/>
                        <a:pt x="994" y="952"/>
                        <a:pt x="1017" y="950"/>
                      </a:cubicBezTo>
                      <a:cubicBezTo>
                        <a:pt x="1325" y="927"/>
                        <a:pt x="1497" y="823"/>
                        <a:pt x="1590" y="728"/>
                      </a:cubicBezTo>
                      <a:cubicBezTo>
                        <a:pt x="1673" y="643"/>
                        <a:pt x="1694" y="568"/>
                        <a:pt x="1694" y="568"/>
                      </a:cubicBezTo>
                      <a:cubicBezTo>
                        <a:pt x="1521" y="213"/>
                        <a:pt x="1387" y="0"/>
                        <a:pt x="99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6" name="Google Shape;716;p33"/>
                <p:cNvSpPr/>
                <p:nvPr/>
              </p:nvSpPr>
              <p:spPr>
                <a:xfrm>
                  <a:off x="7059907" y="599933"/>
                  <a:ext cx="109199" cy="58399"/>
                </a:xfrm>
                <a:custGeom>
                  <a:avLst/>
                  <a:gdLst/>
                  <a:ahLst/>
                  <a:cxnLst/>
                  <a:rect l="l" t="t" r="r" b="b"/>
                  <a:pathLst>
                    <a:path w="1868" h="999" extrusionOk="0">
                      <a:moveTo>
                        <a:pt x="903" y="1"/>
                      </a:moveTo>
                      <a:cubicBezTo>
                        <a:pt x="294" y="1"/>
                        <a:pt x="1" y="514"/>
                        <a:pt x="1" y="514"/>
                      </a:cubicBezTo>
                      <a:cubicBezTo>
                        <a:pt x="1" y="514"/>
                        <a:pt x="434" y="904"/>
                        <a:pt x="1003" y="979"/>
                      </a:cubicBezTo>
                      <a:cubicBezTo>
                        <a:pt x="1011" y="981"/>
                        <a:pt x="1018" y="981"/>
                        <a:pt x="1027" y="983"/>
                      </a:cubicBezTo>
                      <a:cubicBezTo>
                        <a:pt x="1120" y="994"/>
                        <a:pt x="1204" y="998"/>
                        <a:pt x="1280" y="998"/>
                      </a:cubicBezTo>
                      <a:cubicBezTo>
                        <a:pt x="1305" y="998"/>
                        <a:pt x="1328" y="998"/>
                        <a:pt x="1351" y="997"/>
                      </a:cubicBezTo>
                      <a:lnTo>
                        <a:pt x="1353" y="997"/>
                      </a:lnTo>
                      <a:cubicBezTo>
                        <a:pt x="1420" y="996"/>
                        <a:pt x="1480" y="989"/>
                        <a:pt x="1531" y="981"/>
                      </a:cubicBezTo>
                      <a:cubicBezTo>
                        <a:pt x="1651" y="961"/>
                        <a:pt x="1735" y="933"/>
                        <a:pt x="1786" y="908"/>
                      </a:cubicBezTo>
                      <a:cubicBezTo>
                        <a:pt x="1834" y="888"/>
                        <a:pt x="1855" y="873"/>
                        <a:pt x="1855" y="873"/>
                      </a:cubicBezTo>
                      <a:cubicBezTo>
                        <a:pt x="1855" y="873"/>
                        <a:pt x="1868" y="789"/>
                        <a:pt x="1851" y="677"/>
                      </a:cubicBezTo>
                      <a:cubicBezTo>
                        <a:pt x="1821" y="483"/>
                        <a:pt x="1703" y="196"/>
                        <a:pt x="1279" y="62"/>
                      </a:cubicBezTo>
                      <a:lnTo>
                        <a:pt x="1278" y="62"/>
                      </a:lnTo>
                      <a:cubicBezTo>
                        <a:pt x="1245" y="49"/>
                        <a:pt x="1207" y="41"/>
                        <a:pt x="1169" y="32"/>
                      </a:cubicBezTo>
                      <a:cubicBezTo>
                        <a:pt x="1074" y="10"/>
                        <a:pt x="986" y="1"/>
                        <a:pt x="90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7" name="Google Shape;717;p33"/>
                <p:cNvSpPr/>
                <p:nvPr/>
              </p:nvSpPr>
              <p:spPr>
                <a:xfrm>
                  <a:off x="7196812" y="594438"/>
                  <a:ext cx="72487" cy="154679"/>
                </a:xfrm>
                <a:custGeom>
                  <a:avLst/>
                  <a:gdLst/>
                  <a:ahLst/>
                  <a:cxnLst/>
                  <a:rect l="l" t="t" r="r" b="b"/>
                  <a:pathLst>
                    <a:path w="1240" h="2646" extrusionOk="0">
                      <a:moveTo>
                        <a:pt x="893" y="1"/>
                      </a:moveTo>
                      <a:cubicBezTo>
                        <a:pt x="879" y="1"/>
                        <a:pt x="865" y="8"/>
                        <a:pt x="855" y="21"/>
                      </a:cubicBezTo>
                      <a:cubicBezTo>
                        <a:pt x="731" y="201"/>
                        <a:pt x="648" y="400"/>
                        <a:pt x="594" y="610"/>
                      </a:cubicBezTo>
                      <a:cubicBezTo>
                        <a:pt x="584" y="663"/>
                        <a:pt x="568" y="714"/>
                        <a:pt x="562" y="768"/>
                      </a:cubicBezTo>
                      <a:cubicBezTo>
                        <a:pt x="556" y="822"/>
                        <a:pt x="546" y="875"/>
                        <a:pt x="543" y="929"/>
                      </a:cubicBezTo>
                      <a:lnTo>
                        <a:pt x="537" y="1092"/>
                      </a:lnTo>
                      <a:lnTo>
                        <a:pt x="548" y="1255"/>
                      </a:lnTo>
                      <a:cubicBezTo>
                        <a:pt x="550" y="1309"/>
                        <a:pt x="564" y="1362"/>
                        <a:pt x="572" y="1416"/>
                      </a:cubicBezTo>
                      <a:cubicBezTo>
                        <a:pt x="580" y="1470"/>
                        <a:pt x="590" y="1523"/>
                        <a:pt x="609" y="1574"/>
                      </a:cubicBezTo>
                      <a:lnTo>
                        <a:pt x="655" y="1732"/>
                      </a:lnTo>
                      <a:lnTo>
                        <a:pt x="718" y="1882"/>
                      </a:lnTo>
                      <a:cubicBezTo>
                        <a:pt x="755" y="1984"/>
                        <a:pt x="818" y="2074"/>
                        <a:pt x="867" y="2170"/>
                      </a:cubicBezTo>
                      <a:cubicBezTo>
                        <a:pt x="894" y="2218"/>
                        <a:pt x="927" y="2260"/>
                        <a:pt x="959" y="2305"/>
                      </a:cubicBezTo>
                      <a:lnTo>
                        <a:pt x="986" y="2344"/>
                      </a:lnTo>
                      <a:cubicBezTo>
                        <a:pt x="935" y="2370"/>
                        <a:pt x="883" y="2397"/>
                        <a:pt x="829" y="2418"/>
                      </a:cubicBezTo>
                      <a:cubicBezTo>
                        <a:pt x="742" y="2455"/>
                        <a:pt x="652" y="2483"/>
                        <a:pt x="562" y="2501"/>
                      </a:cubicBezTo>
                      <a:cubicBezTo>
                        <a:pt x="516" y="2510"/>
                        <a:pt x="471" y="2512"/>
                        <a:pt x="426" y="2516"/>
                      </a:cubicBezTo>
                      <a:lnTo>
                        <a:pt x="360" y="2512"/>
                      </a:lnTo>
                      <a:cubicBezTo>
                        <a:pt x="338" y="2512"/>
                        <a:pt x="317" y="2504"/>
                        <a:pt x="296" y="2500"/>
                      </a:cubicBezTo>
                      <a:cubicBezTo>
                        <a:pt x="274" y="2497"/>
                        <a:pt x="255" y="2487"/>
                        <a:pt x="236" y="2479"/>
                      </a:cubicBezTo>
                      <a:cubicBezTo>
                        <a:pt x="217" y="2471"/>
                        <a:pt x="197" y="2461"/>
                        <a:pt x="181" y="2447"/>
                      </a:cubicBezTo>
                      <a:cubicBezTo>
                        <a:pt x="166" y="2433"/>
                        <a:pt x="145" y="2424"/>
                        <a:pt x="132" y="2405"/>
                      </a:cubicBezTo>
                      <a:lnTo>
                        <a:pt x="90" y="2354"/>
                      </a:lnTo>
                      <a:lnTo>
                        <a:pt x="83" y="2346"/>
                      </a:lnTo>
                      <a:cubicBezTo>
                        <a:pt x="75" y="2335"/>
                        <a:pt x="63" y="2330"/>
                        <a:pt x="50" y="2330"/>
                      </a:cubicBezTo>
                      <a:cubicBezTo>
                        <a:pt x="40" y="2330"/>
                        <a:pt x="30" y="2333"/>
                        <a:pt x="22" y="2340"/>
                      </a:cubicBezTo>
                      <a:cubicBezTo>
                        <a:pt x="4" y="2355"/>
                        <a:pt x="1" y="2381"/>
                        <a:pt x="13" y="2399"/>
                      </a:cubicBezTo>
                      <a:lnTo>
                        <a:pt x="60" y="2466"/>
                      </a:lnTo>
                      <a:cubicBezTo>
                        <a:pt x="74" y="2492"/>
                        <a:pt x="99" y="2506"/>
                        <a:pt x="118" y="2527"/>
                      </a:cubicBezTo>
                      <a:cubicBezTo>
                        <a:pt x="137" y="2547"/>
                        <a:pt x="159" y="2563"/>
                        <a:pt x="185" y="2574"/>
                      </a:cubicBezTo>
                      <a:cubicBezTo>
                        <a:pt x="209" y="2589"/>
                        <a:pt x="234" y="2603"/>
                        <a:pt x="262" y="2609"/>
                      </a:cubicBezTo>
                      <a:cubicBezTo>
                        <a:pt x="288" y="2617"/>
                        <a:pt x="314" y="2629"/>
                        <a:pt x="342" y="2632"/>
                      </a:cubicBezTo>
                      <a:lnTo>
                        <a:pt x="421" y="2644"/>
                      </a:lnTo>
                      <a:cubicBezTo>
                        <a:pt x="445" y="2645"/>
                        <a:pt x="468" y="2646"/>
                        <a:pt x="491" y="2646"/>
                      </a:cubicBezTo>
                      <a:cubicBezTo>
                        <a:pt x="522" y="2646"/>
                        <a:pt x="551" y="2644"/>
                        <a:pt x="581" y="2641"/>
                      </a:cubicBezTo>
                      <a:cubicBezTo>
                        <a:pt x="686" y="2630"/>
                        <a:pt x="788" y="2607"/>
                        <a:pt x="886" y="2576"/>
                      </a:cubicBezTo>
                      <a:cubicBezTo>
                        <a:pt x="986" y="2545"/>
                        <a:pt x="1079" y="2508"/>
                        <a:pt x="1175" y="2460"/>
                      </a:cubicBezTo>
                      <a:cubicBezTo>
                        <a:pt x="1221" y="2438"/>
                        <a:pt x="1239" y="2383"/>
                        <a:pt x="1216" y="2337"/>
                      </a:cubicBezTo>
                      <a:cubicBezTo>
                        <a:pt x="1214" y="2332"/>
                        <a:pt x="1211" y="2327"/>
                        <a:pt x="1207" y="2322"/>
                      </a:cubicBezTo>
                      <a:lnTo>
                        <a:pt x="1203" y="2315"/>
                      </a:lnTo>
                      <a:lnTo>
                        <a:pt x="1111" y="2195"/>
                      </a:lnTo>
                      <a:cubicBezTo>
                        <a:pt x="1081" y="2154"/>
                        <a:pt x="1046" y="2116"/>
                        <a:pt x="1019" y="2073"/>
                      </a:cubicBezTo>
                      <a:cubicBezTo>
                        <a:pt x="971" y="1985"/>
                        <a:pt x="908" y="1904"/>
                        <a:pt x="869" y="1811"/>
                      </a:cubicBezTo>
                      <a:lnTo>
                        <a:pt x="805" y="1674"/>
                      </a:lnTo>
                      <a:lnTo>
                        <a:pt x="757" y="1531"/>
                      </a:lnTo>
                      <a:cubicBezTo>
                        <a:pt x="738" y="1484"/>
                        <a:pt x="726" y="1435"/>
                        <a:pt x="718" y="1386"/>
                      </a:cubicBezTo>
                      <a:cubicBezTo>
                        <a:pt x="708" y="1337"/>
                        <a:pt x="693" y="1288"/>
                        <a:pt x="688" y="1238"/>
                      </a:cubicBezTo>
                      <a:lnTo>
                        <a:pt x="673" y="1088"/>
                      </a:lnTo>
                      <a:lnTo>
                        <a:pt x="673" y="936"/>
                      </a:lnTo>
                      <a:cubicBezTo>
                        <a:pt x="673" y="886"/>
                        <a:pt x="680" y="836"/>
                        <a:pt x="683" y="785"/>
                      </a:cubicBezTo>
                      <a:cubicBezTo>
                        <a:pt x="686" y="735"/>
                        <a:pt x="701" y="686"/>
                        <a:pt x="708" y="636"/>
                      </a:cubicBezTo>
                      <a:cubicBezTo>
                        <a:pt x="748" y="438"/>
                        <a:pt x="822" y="241"/>
                        <a:pt x="928" y="72"/>
                      </a:cubicBezTo>
                      <a:lnTo>
                        <a:pt x="929" y="70"/>
                      </a:lnTo>
                      <a:cubicBezTo>
                        <a:pt x="943" y="48"/>
                        <a:pt x="937" y="21"/>
                        <a:pt x="916" y="8"/>
                      </a:cubicBezTo>
                      <a:cubicBezTo>
                        <a:pt x="909" y="3"/>
                        <a:pt x="901" y="1"/>
                        <a:pt x="893"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8" name="Google Shape;718;p33"/>
                <p:cNvSpPr/>
                <p:nvPr/>
              </p:nvSpPr>
              <p:spPr>
                <a:xfrm>
                  <a:off x="7117019" y="754960"/>
                  <a:ext cx="79327" cy="20402"/>
                </a:xfrm>
                <a:custGeom>
                  <a:avLst/>
                  <a:gdLst/>
                  <a:ahLst/>
                  <a:cxnLst/>
                  <a:rect l="l" t="t" r="r" b="b"/>
                  <a:pathLst>
                    <a:path w="1357" h="349" extrusionOk="0">
                      <a:moveTo>
                        <a:pt x="51" y="0"/>
                      </a:moveTo>
                      <a:cubicBezTo>
                        <a:pt x="36" y="0"/>
                        <a:pt x="22" y="8"/>
                        <a:pt x="13" y="21"/>
                      </a:cubicBezTo>
                      <a:cubicBezTo>
                        <a:pt x="1" y="43"/>
                        <a:pt x="7" y="70"/>
                        <a:pt x="28" y="83"/>
                      </a:cubicBezTo>
                      <a:cubicBezTo>
                        <a:pt x="402" y="315"/>
                        <a:pt x="945" y="349"/>
                        <a:pt x="1226" y="349"/>
                      </a:cubicBezTo>
                      <a:cubicBezTo>
                        <a:pt x="1256" y="349"/>
                        <a:pt x="1284" y="348"/>
                        <a:pt x="1307" y="348"/>
                      </a:cubicBezTo>
                      <a:cubicBezTo>
                        <a:pt x="1331" y="348"/>
                        <a:pt x="1356" y="327"/>
                        <a:pt x="1355" y="303"/>
                      </a:cubicBezTo>
                      <a:cubicBezTo>
                        <a:pt x="1355" y="278"/>
                        <a:pt x="1341" y="258"/>
                        <a:pt x="1316" y="258"/>
                      </a:cubicBezTo>
                      <a:lnTo>
                        <a:pt x="1304" y="258"/>
                      </a:lnTo>
                      <a:cubicBezTo>
                        <a:pt x="1283" y="259"/>
                        <a:pt x="1257" y="259"/>
                        <a:pt x="1226" y="259"/>
                      </a:cubicBezTo>
                      <a:cubicBezTo>
                        <a:pt x="979" y="259"/>
                        <a:pt x="435" y="230"/>
                        <a:pt x="75" y="7"/>
                      </a:cubicBezTo>
                      <a:cubicBezTo>
                        <a:pt x="67" y="3"/>
                        <a:pt x="59" y="0"/>
                        <a:pt x="51" y="0"/>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9" name="Google Shape;719;p33"/>
                <p:cNvSpPr/>
                <p:nvPr/>
              </p:nvSpPr>
              <p:spPr>
                <a:xfrm>
                  <a:off x="7283795" y="621036"/>
                  <a:ext cx="49806" cy="44486"/>
                </a:xfrm>
                <a:custGeom>
                  <a:avLst/>
                  <a:gdLst/>
                  <a:ahLst/>
                  <a:cxnLst/>
                  <a:rect l="l" t="t" r="r" b="b"/>
                  <a:pathLst>
                    <a:path w="852" h="761" extrusionOk="0">
                      <a:moveTo>
                        <a:pt x="426" y="0"/>
                      </a:moveTo>
                      <a:cubicBezTo>
                        <a:pt x="191" y="0"/>
                        <a:pt x="1" y="190"/>
                        <a:pt x="1" y="425"/>
                      </a:cubicBezTo>
                      <a:cubicBezTo>
                        <a:pt x="1" y="562"/>
                        <a:pt x="66" y="685"/>
                        <a:pt x="166" y="760"/>
                      </a:cubicBezTo>
                      <a:cubicBezTo>
                        <a:pt x="175" y="761"/>
                        <a:pt x="183" y="761"/>
                        <a:pt x="193" y="761"/>
                      </a:cubicBezTo>
                      <a:cubicBezTo>
                        <a:pt x="216" y="761"/>
                        <a:pt x="241" y="759"/>
                        <a:pt x="264" y="757"/>
                      </a:cubicBezTo>
                      <a:cubicBezTo>
                        <a:pt x="572" y="734"/>
                        <a:pt x="744" y="630"/>
                        <a:pt x="837" y="535"/>
                      </a:cubicBezTo>
                      <a:cubicBezTo>
                        <a:pt x="846" y="500"/>
                        <a:pt x="851" y="463"/>
                        <a:pt x="851" y="425"/>
                      </a:cubicBezTo>
                      <a:cubicBezTo>
                        <a:pt x="851" y="190"/>
                        <a:pt x="662" y="0"/>
                        <a:pt x="42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0" name="Google Shape;720;p33"/>
                <p:cNvSpPr/>
                <p:nvPr/>
              </p:nvSpPr>
              <p:spPr>
                <a:xfrm>
                  <a:off x="7113804" y="615599"/>
                  <a:ext cx="53021" cy="42732"/>
                </a:xfrm>
                <a:custGeom>
                  <a:avLst/>
                  <a:gdLst/>
                  <a:ahLst/>
                  <a:cxnLst/>
                  <a:rect l="l" t="t" r="r" b="b"/>
                  <a:pathLst>
                    <a:path w="907" h="731" extrusionOk="0">
                      <a:moveTo>
                        <a:pt x="453" y="0"/>
                      </a:moveTo>
                      <a:cubicBezTo>
                        <a:pt x="203" y="0"/>
                        <a:pt x="0" y="203"/>
                        <a:pt x="0" y="453"/>
                      </a:cubicBezTo>
                      <a:cubicBezTo>
                        <a:pt x="0" y="550"/>
                        <a:pt x="30" y="638"/>
                        <a:pt x="80" y="711"/>
                      </a:cubicBezTo>
                      <a:cubicBezTo>
                        <a:pt x="89" y="713"/>
                        <a:pt x="96" y="713"/>
                        <a:pt x="105" y="715"/>
                      </a:cubicBezTo>
                      <a:cubicBezTo>
                        <a:pt x="198" y="726"/>
                        <a:pt x="282" y="730"/>
                        <a:pt x="358" y="730"/>
                      </a:cubicBezTo>
                      <a:cubicBezTo>
                        <a:pt x="383" y="730"/>
                        <a:pt x="406" y="730"/>
                        <a:pt x="429" y="729"/>
                      </a:cubicBezTo>
                      <a:lnTo>
                        <a:pt x="431" y="729"/>
                      </a:lnTo>
                      <a:cubicBezTo>
                        <a:pt x="498" y="728"/>
                        <a:pt x="558" y="721"/>
                        <a:pt x="609" y="713"/>
                      </a:cubicBezTo>
                      <a:cubicBezTo>
                        <a:pt x="729" y="693"/>
                        <a:pt x="813" y="665"/>
                        <a:pt x="864" y="640"/>
                      </a:cubicBezTo>
                      <a:cubicBezTo>
                        <a:pt x="891" y="585"/>
                        <a:pt x="906" y="520"/>
                        <a:pt x="906" y="453"/>
                      </a:cubicBezTo>
                      <a:cubicBezTo>
                        <a:pt x="906" y="203"/>
                        <a:pt x="704" y="0"/>
                        <a:pt x="45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1" name="Google Shape;721;p33"/>
                <p:cNvSpPr/>
                <p:nvPr/>
              </p:nvSpPr>
              <p:spPr>
                <a:xfrm>
                  <a:off x="7239719" y="599933"/>
                  <a:ext cx="99144" cy="50975"/>
                </a:xfrm>
                <a:custGeom>
                  <a:avLst/>
                  <a:gdLst/>
                  <a:ahLst/>
                  <a:cxnLst/>
                  <a:rect l="l" t="t" r="r" b="b"/>
                  <a:pathLst>
                    <a:path w="1696" h="872" extrusionOk="0">
                      <a:moveTo>
                        <a:pt x="950" y="1"/>
                      </a:moveTo>
                      <a:cubicBezTo>
                        <a:pt x="940" y="1"/>
                        <a:pt x="930" y="1"/>
                        <a:pt x="920" y="1"/>
                      </a:cubicBezTo>
                      <a:cubicBezTo>
                        <a:pt x="314" y="26"/>
                        <a:pt x="0" y="872"/>
                        <a:pt x="0" y="872"/>
                      </a:cubicBezTo>
                      <a:cubicBezTo>
                        <a:pt x="0" y="872"/>
                        <a:pt x="467" y="243"/>
                        <a:pt x="990" y="243"/>
                      </a:cubicBezTo>
                      <a:cubicBezTo>
                        <a:pt x="999" y="243"/>
                        <a:pt x="1008" y="243"/>
                        <a:pt x="1017" y="243"/>
                      </a:cubicBezTo>
                      <a:cubicBezTo>
                        <a:pt x="1551" y="266"/>
                        <a:pt x="1695" y="737"/>
                        <a:pt x="1695" y="737"/>
                      </a:cubicBezTo>
                      <a:cubicBezTo>
                        <a:pt x="1695" y="737"/>
                        <a:pt x="1531" y="1"/>
                        <a:pt x="950" y="1"/>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2" name="Google Shape;722;p33"/>
                <p:cNvSpPr/>
                <p:nvPr/>
              </p:nvSpPr>
              <p:spPr>
                <a:xfrm>
                  <a:off x="7059907" y="586897"/>
                  <a:ext cx="127496" cy="64011"/>
                </a:xfrm>
                <a:custGeom>
                  <a:avLst/>
                  <a:gdLst/>
                  <a:ahLst/>
                  <a:cxnLst/>
                  <a:rect l="l" t="t" r="r" b="b"/>
                  <a:pathLst>
                    <a:path w="2181" h="1095" extrusionOk="0">
                      <a:moveTo>
                        <a:pt x="1087" y="0"/>
                      </a:moveTo>
                      <a:cubicBezTo>
                        <a:pt x="285" y="0"/>
                        <a:pt x="1" y="736"/>
                        <a:pt x="1" y="736"/>
                      </a:cubicBezTo>
                      <a:cubicBezTo>
                        <a:pt x="1" y="736"/>
                        <a:pt x="256" y="259"/>
                        <a:pt x="831" y="259"/>
                      </a:cubicBezTo>
                      <a:cubicBezTo>
                        <a:pt x="933" y="259"/>
                        <a:pt x="1046" y="274"/>
                        <a:pt x="1169" y="310"/>
                      </a:cubicBezTo>
                      <a:cubicBezTo>
                        <a:pt x="1983" y="545"/>
                        <a:pt x="1856" y="1095"/>
                        <a:pt x="1856" y="1095"/>
                      </a:cubicBezTo>
                      <a:cubicBezTo>
                        <a:pt x="1856" y="1095"/>
                        <a:pt x="2181" y="120"/>
                        <a:pt x="1253" y="10"/>
                      </a:cubicBezTo>
                      <a:cubicBezTo>
                        <a:pt x="1195" y="3"/>
                        <a:pt x="1140" y="0"/>
                        <a:pt x="1087"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3" name="Google Shape;723;p33"/>
                <p:cNvSpPr/>
                <p:nvPr/>
              </p:nvSpPr>
              <p:spPr>
                <a:xfrm>
                  <a:off x="7768225" y="1081441"/>
                  <a:ext cx="238273" cy="222139"/>
                </a:xfrm>
                <a:custGeom>
                  <a:avLst/>
                  <a:gdLst/>
                  <a:ahLst/>
                  <a:cxnLst/>
                  <a:rect l="l" t="t" r="r" b="b"/>
                  <a:pathLst>
                    <a:path w="4076" h="3800" extrusionOk="0">
                      <a:moveTo>
                        <a:pt x="365" y="3432"/>
                      </a:moveTo>
                      <a:cubicBezTo>
                        <a:pt x="508" y="3599"/>
                        <a:pt x="760" y="3698"/>
                        <a:pt x="1033" y="3737"/>
                      </a:cubicBezTo>
                      <a:cubicBezTo>
                        <a:pt x="1450" y="3800"/>
                        <a:pt x="1917" y="3722"/>
                        <a:pt x="2105" y="3544"/>
                      </a:cubicBezTo>
                      <a:cubicBezTo>
                        <a:pt x="2421" y="3253"/>
                        <a:pt x="4076" y="988"/>
                        <a:pt x="4076" y="988"/>
                      </a:cubicBezTo>
                      <a:lnTo>
                        <a:pt x="4075" y="987"/>
                      </a:lnTo>
                      <a:cubicBezTo>
                        <a:pt x="4023" y="1047"/>
                        <a:pt x="3964" y="1102"/>
                        <a:pt x="3897" y="1148"/>
                      </a:cubicBezTo>
                      <a:cubicBezTo>
                        <a:pt x="3251" y="1601"/>
                        <a:pt x="2438" y="1574"/>
                        <a:pt x="1960" y="1193"/>
                      </a:cubicBezTo>
                      <a:cubicBezTo>
                        <a:pt x="1940" y="1181"/>
                        <a:pt x="1922" y="1164"/>
                        <a:pt x="1905" y="1148"/>
                      </a:cubicBezTo>
                      <a:cubicBezTo>
                        <a:pt x="1702" y="963"/>
                        <a:pt x="1666" y="462"/>
                        <a:pt x="1835" y="1"/>
                      </a:cubicBezTo>
                      <a:cubicBezTo>
                        <a:pt x="378" y="1854"/>
                        <a:pt x="0" y="3008"/>
                        <a:pt x="365" y="3432"/>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4" name="Google Shape;724;p33"/>
                <p:cNvSpPr/>
                <p:nvPr/>
              </p:nvSpPr>
              <p:spPr>
                <a:xfrm>
                  <a:off x="7865613" y="1028772"/>
                  <a:ext cx="168767" cy="139421"/>
                </a:xfrm>
                <a:custGeom>
                  <a:avLst/>
                  <a:gdLst/>
                  <a:ahLst/>
                  <a:cxnLst/>
                  <a:rect l="l" t="t" r="r" b="b"/>
                  <a:pathLst>
                    <a:path w="2887" h="2385" extrusionOk="0">
                      <a:moveTo>
                        <a:pt x="1387" y="0"/>
                      </a:moveTo>
                      <a:cubicBezTo>
                        <a:pt x="735" y="0"/>
                        <a:pt x="344" y="430"/>
                        <a:pt x="170" y="901"/>
                      </a:cubicBezTo>
                      <a:cubicBezTo>
                        <a:pt x="0" y="1363"/>
                        <a:pt x="36" y="1865"/>
                        <a:pt x="239" y="2049"/>
                      </a:cubicBezTo>
                      <a:cubicBezTo>
                        <a:pt x="480" y="2267"/>
                        <a:pt x="820" y="2385"/>
                        <a:pt x="1186" y="2385"/>
                      </a:cubicBezTo>
                      <a:cubicBezTo>
                        <a:pt x="1534" y="2385"/>
                        <a:pt x="1904" y="2278"/>
                        <a:pt x="2231" y="2049"/>
                      </a:cubicBezTo>
                      <a:cubicBezTo>
                        <a:pt x="2297" y="2002"/>
                        <a:pt x="2356" y="1948"/>
                        <a:pt x="2409" y="1888"/>
                      </a:cubicBezTo>
                      <a:cubicBezTo>
                        <a:pt x="2887" y="1355"/>
                        <a:pt x="2781" y="387"/>
                        <a:pt x="2030" y="121"/>
                      </a:cubicBezTo>
                      <a:cubicBezTo>
                        <a:pt x="1792" y="37"/>
                        <a:pt x="1578" y="0"/>
                        <a:pt x="138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5" name="Google Shape;725;p33"/>
                <p:cNvSpPr/>
                <p:nvPr/>
              </p:nvSpPr>
              <p:spPr>
                <a:xfrm>
                  <a:off x="7768225" y="1081441"/>
                  <a:ext cx="114635" cy="218514"/>
                </a:xfrm>
                <a:custGeom>
                  <a:avLst/>
                  <a:gdLst/>
                  <a:ahLst/>
                  <a:cxnLst/>
                  <a:rect l="l" t="t" r="r" b="b"/>
                  <a:pathLst>
                    <a:path w="1961" h="3738" extrusionOk="0">
                      <a:moveTo>
                        <a:pt x="365" y="3432"/>
                      </a:moveTo>
                      <a:cubicBezTo>
                        <a:pt x="508" y="3599"/>
                        <a:pt x="760" y="3698"/>
                        <a:pt x="1033" y="3737"/>
                      </a:cubicBezTo>
                      <a:cubicBezTo>
                        <a:pt x="1283" y="2998"/>
                        <a:pt x="1629" y="2062"/>
                        <a:pt x="1960" y="1193"/>
                      </a:cubicBezTo>
                      <a:cubicBezTo>
                        <a:pt x="1940" y="1181"/>
                        <a:pt x="1922" y="1164"/>
                        <a:pt x="1905" y="1148"/>
                      </a:cubicBezTo>
                      <a:cubicBezTo>
                        <a:pt x="1702" y="964"/>
                        <a:pt x="1666" y="462"/>
                        <a:pt x="1835" y="1"/>
                      </a:cubicBezTo>
                      <a:cubicBezTo>
                        <a:pt x="378" y="1854"/>
                        <a:pt x="0" y="3008"/>
                        <a:pt x="365" y="343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6" name="Google Shape;726;p33"/>
                <p:cNvSpPr/>
                <p:nvPr/>
              </p:nvSpPr>
              <p:spPr>
                <a:xfrm>
                  <a:off x="6940655" y="322731"/>
                  <a:ext cx="141526" cy="140649"/>
                </a:xfrm>
                <a:custGeom>
                  <a:avLst/>
                  <a:gdLst/>
                  <a:ahLst/>
                  <a:cxnLst/>
                  <a:rect l="l" t="t" r="r" b="b"/>
                  <a:pathLst>
                    <a:path w="2421" h="2406" extrusionOk="0">
                      <a:moveTo>
                        <a:pt x="1901" y="1"/>
                      </a:moveTo>
                      <a:lnTo>
                        <a:pt x="1901" y="1"/>
                      </a:lnTo>
                      <a:cubicBezTo>
                        <a:pt x="1879" y="4"/>
                        <a:pt x="1859" y="11"/>
                        <a:pt x="1839" y="17"/>
                      </a:cubicBezTo>
                      <a:cubicBezTo>
                        <a:pt x="1676" y="61"/>
                        <a:pt x="1524" y="117"/>
                        <a:pt x="1382" y="178"/>
                      </a:cubicBezTo>
                      <a:cubicBezTo>
                        <a:pt x="1332" y="199"/>
                        <a:pt x="1286" y="221"/>
                        <a:pt x="1239" y="243"/>
                      </a:cubicBezTo>
                      <a:cubicBezTo>
                        <a:pt x="999" y="359"/>
                        <a:pt x="792" y="490"/>
                        <a:pt x="619" y="628"/>
                      </a:cubicBezTo>
                      <a:cubicBezTo>
                        <a:pt x="571" y="668"/>
                        <a:pt x="522" y="706"/>
                        <a:pt x="479" y="746"/>
                      </a:cubicBezTo>
                      <a:cubicBezTo>
                        <a:pt x="417" y="802"/>
                        <a:pt x="360" y="858"/>
                        <a:pt x="311" y="913"/>
                      </a:cubicBezTo>
                      <a:cubicBezTo>
                        <a:pt x="130" y="1113"/>
                        <a:pt x="27" y="1306"/>
                        <a:pt x="20" y="1445"/>
                      </a:cubicBezTo>
                      <a:cubicBezTo>
                        <a:pt x="0" y="1798"/>
                        <a:pt x="185" y="2406"/>
                        <a:pt x="665" y="2406"/>
                      </a:cubicBezTo>
                      <a:cubicBezTo>
                        <a:pt x="666" y="2406"/>
                        <a:pt x="666" y="2406"/>
                        <a:pt x="667" y="2406"/>
                      </a:cubicBezTo>
                      <a:cubicBezTo>
                        <a:pt x="704" y="2406"/>
                        <a:pt x="741" y="2402"/>
                        <a:pt x="780" y="2394"/>
                      </a:cubicBezTo>
                      <a:cubicBezTo>
                        <a:pt x="815" y="2388"/>
                        <a:pt x="855" y="2379"/>
                        <a:pt x="896" y="2365"/>
                      </a:cubicBezTo>
                      <a:cubicBezTo>
                        <a:pt x="901" y="2363"/>
                        <a:pt x="906" y="2362"/>
                        <a:pt x="911" y="2358"/>
                      </a:cubicBezTo>
                      <a:lnTo>
                        <a:pt x="912" y="2358"/>
                      </a:lnTo>
                      <a:cubicBezTo>
                        <a:pt x="1035" y="2315"/>
                        <a:pt x="1155" y="2261"/>
                        <a:pt x="1280" y="2202"/>
                      </a:cubicBezTo>
                      <a:cubicBezTo>
                        <a:pt x="1320" y="2183"/>
                        <a:pt x="1361" y="2163"/>
                        <a:pt x="1402" y="2145"/>
                      </a:cubicBezTo>
                      <a:cubicBezTo>
                        <a:pt x="1524" y="2088"/>
                        <a:pt x="1656" y="2030"/>
                        <a:pt x="1803" y="1972"/>
                      </a:cubicBezTo>
                      <a:cubicBezTo>
                        <a:pt x="1901" y="1935"/>
                        <a:pt x="2006" y="1897"/>
                        <a:pt x="2120" y="1863"/>
                      </a:cubicBezTo>
                      <a:cubicBezTo>
                        <a:pt x="2164" y="1850"/>
                        <a:pt x="2209" y="1836"/>
                        <a:pt x="2255" y="1825"/>
                      </a:cubicBezTo>
                      <a:cubicBezTo>
                        <a:pt x="2308" y="1811"/>
                        <a:pt x="2363" y="1797"/>
                        <a:pt x="2421" y="1785"/>
                      </a:cubicBezTo>
                      <a:cubicBezTo>
                        <a:pt x="1872" y="1235"/>
                        <a:pt x="1834" y="497"/>
                        <a:pt x="1901"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27" name="Google Shape;727;p33"/>
              <p:cNvGrpSpPr/>
              <p:nvPr/>
            </p:nvGrpSpPr>
            <p:grpSpPr>
              <a:xfrm rot="-3319287">
                <a:off x="7665104" y="3341176"/>
                <a:ext cx="793325" cy="503371"/>
                <a:chOff x="9492313" y="2421605"/>
                <a:chExt cx="865707" cy="549249"/>
              </a:xfrm>
            </p:grpSpPr>
            <p:sp>
              <p:nvSpPr>
                <p:cNvPr id="728" name="Google Shape;728;p33"/>
                <p:cNvSpPr/>
                <p:nvPr/>
              </p:nvSpPr>
              <p:spPr>
                <a:xfrm flipH="1">
                  <a:off x="10078106" y="2506727"/>
                  <a:ext cx="134378" cy="133284"/>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9" name="Google Shape;729;p33"/>
                <p:cNvSpPr/>
                <p:nvPr/>
              </p:nvSpPr>
              <p:spPr>
                <a:xfrm flipH="1">
                  <a:off x="10078105" y="2509229"/>
                  <a:ext cx="69691" cy="130782"/>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33"/>
                <p:cNvSpPr/>
                <p:nvPr/>
              </p:nvSpPr>
              <p:spPr>
                <a:xfrm flipH="1">
                  <a:off x="10179802" y="2769286"/>
                  <a:ext cx="26844" cy="42013"/>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33"/>
                <p:cNvSpPr/>
                <p:nvPr/>
              </p:nvSpPr>
              <p:spPr>
                <a:xfrm flipH="1">
                  <a:off x="10141646" y="2770589"/>
                  <a:ext cx="26844" cy="42013"/>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2" name="Google Shape;732;p33"/>
                <p:cNvSpPr/>
                <p:nvPr/>
              </p:nvSpPr>
              <p:spPr>
                <a:xfrm flipH="1">
                  <a:off x="10102864" y="2771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3" name="Google Shape;733;p33"/>
                <p:cNvSpPr/>
                <p:nvPr/>
              </p:nvSpPr>
              <p:spPr>
                <a:xfrm flipH="1">
                  <a:off x="10064656" y="2773195"/>
                  <a:ext cx="27522" cy="41961"/>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4" name="Google Shape;734;p33"/>
                <p:cNvSpPr/>
                <p:nvPr/>
              </p:nvSpPr>
              <p:spPr>
                <a:xfrm flipH="1">
                  <a:off x="9989021" y="2775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5" name="Google Shape;735;p33"/>
                <p:cNvSpPr/>
                <p:nvPr/>
              </p:nvSpPr>
              <p:spPr>
                <a:xfrm flipH="1">
                  <a:off x="9950135" y="2777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6" name="Google Shape;736;p33"/>
                <p:cNvSpPr/>
                <p:nvPr/>
              </p:nvSpPr>
              <p:spPr>
                <a:xfrm flipH="1">
                  <a:off x="9912761" y="2778460"/>
                  <a:ext cx="26792" cy="41961"/>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7" name="Google Shape;737;p33"/>
                <p:cNvSpPr/>
                <p:nvPr/>
              </p:nvSpPr>
              <p:spPr>
                <a:xfrm flipH="1">
                  <a:off x="9873718" y="2779815"/>
                  <a:ext cx="26532" cy="41596"/>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8" name="Google Shape;738;p33"/>
                <p:cNvSpPr/>
                <p:nvPr/>
              </p:nvSpPr>
              <p:spPr>
                <a:xfrm flipH="1">
                  <a:off x="9797458" y="2782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9" name="Google Shape;739;p33"/>
                <p:cNvSpPr/>
                <p:nvPr/>
              </p:nvSpPr>
              <p:spPr>
                <a:xfrm flipH="1">
                  <a:off x="9760136" y="2783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0" name="Google Shape;740;p33"/>
                <p:cNvSpPr/>
                <p:nvPr/>
              </p:nvSpPr>
              <p:spPr>
                <a:xfrm flipH="1">
                  <a:off x="9721146" y="2785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1" name="Google Shape;741;p33"/>
                <p:cNvSpPr/>
                <p:nvPr/>
              </p:nvSpPr>
              <p:spPr>
                <a:xfrm flipH="1">
                  <a:off x="9683772" y="2786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2" name="Google Shape;742;p33"/>
                <p:cNvSpPr/>
                <p:nvPr/>
              </p:nvSpPr>
              <p:spPr>
                <a:xfrm flipH="1">
                  <a:off x="9607459" y="2789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 name="Google Shape;743;p33"/>
                <p:cNvSpPr/>
                <p:nvPr/>
              </p:nvSpPr>
              <p:spPr>
                <a:xfrm flipH="1">
                  <a:off x="9569355" y="2790188"/>
                  <a:ext cx="26844" cy="42013"/>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 name="Google Shape;744;p33"/>
                <p:cNvSpPr/>
                <p:nvPr/>
              </p:nvSpPr>
              <p:spPr>
                <a:xfrm flipH="1">
                  <a:off x="9530417" y="2791491"/>
                  <a:ext cx="26479" cy="41752"/>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 name="Google Shape;745;p33"/>
                <p:cNvSpPr/>
                <p:nvPr/>
              </p:nvSpPr>
              <p:spPr>
                <a:xfrm flipH="1">
                  <a:off x="9492313" y="2792899"/>
                  <a:ext cx="27470" cy="41856"/>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 name="Google Shape;746;p33"/>
                <p:cNvSpPr/>
                <p:nvPr/>
              </p:nvSpPr>
              <p:spPr>
                <a:xfrm flipH="1">
                  <a:off x="9626224" y="2884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 name="Google Shape;747;p33"/>
                <p:cNvSpPr/>
                <p:nvPr/>
              </p:nvSpPr>
              <p:spPr>
                <a:xfrm flipH="1">
                  <a:off x="9593542" y="2885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 name="Google Shape;748;p33"/>
                <p:cNvSpPr/>
                <p:nvPr/>
              </p:nvSpPr>
              <p:spPr>
                <a:xfrm flipH="1">
                  <a:off x="9560233" y="2887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 name="Google Shape;749;p33"/>
                <p:cNvSpPr/>
                <p:nvPr/>
              </p:nvSpPr>
              <p:spPr>
                <a:xfrm flipH="1">
                  <a:off x="9527602" y="2888185"/>
                  <a:ext cx="23560" cy="35966"/>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 name="Google Shape;750;p33"/>
                <p:cNvSpPr/>
                <p:nvPr/>
              </p:nvSpPr>
              <p:spPr>
                <a:xfrm flipH="1">
                  <a:off x="9494815" y="2889332"/>
                  <a:ext cx="23508" cy="35810"/>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 name="Google Shape;751;p33"/>
                <p:cNvSpPr/>
                <p:nvPr/>
              </p:nvSpPr>
              <p:spPr>
                <a:xfrm flipH="1">
                  <a:off x="10196586" y="2879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 name="Google Shape;752;p33"/>
                <p:cNvSpPr/>
                <p:nvPr/>
              </p:nvSpPr>
              <p:spPr>
                <a:xfrm flipH="1">
                  <a:off x="10175423" y="2880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3" name="Google Shape;753;p33"/>
                <p:cNvSpPr/>
                <p:nvPr/>
              </p:nvSpPr>
              <p:spPr>
                <a:xfrm flipH="1">
                  <a:off x="10153009" y="2881200"/>
                  <a:ext cx="15794" cy="24030"/>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4" name="Google Shape;754;p33"/>
                <p:cNvSpPr/>
                <p:nvPr/>
              </p:nvSpPr>
              <p:spPr>
                <a:xfrm flipH="1">
                  <a:off x="10131168" y="2881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5" name="Google Shape;755;p33"/>
                <p:cNvSpPr/>
                <p:nvPr/>
              </p:nvSpPr>
              <p:spPr>
                <a:xfrm flipH="1">
                  <a:off x="10087695" y="2883546"/>
                  <a:ext cx="15638"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6" name="Google Shape;756;p33"/>
                <p:cNvSpPr/>
                <p:nvPr/>
              </p:nvSpPr>
              <p:spPr>
                <a:xfrm flipH="1">
                  <a:off x="10065802" y="2884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7" name="Google Shape;757;p33"/>
                <p:cNvSpPr/>
                <p:nvPr/>
              </p:nvSpPr>
              <p:spPr>
                <a:xfrm flipH="1">
                  <a:off x="10044013" y="2884901"/>
                  <a:ext cx="15742" cy="24030"/>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8" name="Google Shape;758;p33"/>
                <p:cNvSpPr/>
                <p:nvPr/>
              </p:nvSpPr>
              <p:spPr>
                <a:xfrm flipH="1">
                  <a:off x="10022173" y="2885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9" name="Google Shape;759;p33"/>
                <p:cNvSpPr/>
                <p:nvPr/>
              </p:nvSpPr>
              <p:spPr>
                <a:xfrm flipH="1">
                  <a:off x="10001010" y="2886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0" name="Google Shape;760;p33"/>
                <p:cNvSpPr/>
                <p:nvPr/>
              </p:nvSpPr>
              <p:spPr>
                <a:xfrm flipH="1">
                  <a:off x="9978595" y="2887195"/>
                  <a:ext cx="15742" cy="24030"/>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1" name="Google Shape;761;p33"/>
                <p:cNvSpPr/>
                <p:nvPr/>
              </p:nvSpPr>
              <p:spPr>
                <a:xfrm flipH="1">
                  <a:off x="9956807" y="2887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2" name="Google Shape;762;p33"/>
                <p:cNvSpPr/>
                <p:nvPr/>
              </p:nvSpPr>
              <p:spPr>
                <a:xfrm flipH="1">
                  <a:off x="9494517" y="2421605"/>
                  <a:ext cx="863503" cy="549241"/>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3" name="Google Shape;763;p33"/>
                <p:cNvSpPr/>
                <p:nvPr/>
              </p:nvSpPr>
              <p:spPr>
                <a:xfrm flipH="1">
                  <a:off x="9494514" y="2421605"/>
                  <a:ext cx="687998" cy="295497"/>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4" name="Google Shape;764;p33"/>
                <p:cNvSpPr/>
                <p:nvPr/>
              </p:nvSpPr>
              <p:spPr>
                <a:xfrm flipH="1">
                  <a:off x="9494509" y="2785653"/>
                  <a:ext cx="404855" cy="185200"/>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5" name="Google Shape;765;p33"/>
                <p:cNvSpPr/>
                <p:nvPr/>
              </p:nvSpPr>
              <p:spPr>
                <a:xfrm flipH="1">
                  <a:off x="9850843" y="2679420"/>
                  <a:ext cx="507176" cy="291431"/>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6" name="Google Shape;766;p33"/>
                <p:cNvSpPr/>
                <p:nvPr/>
              </p:nvSpPr>
              <p:spPr>
                <a:xfrm flipH="1">
                  <a:off x="9576551" y="2528880"/>
                  <a:ext cx="157887" cy="83348"/>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7" name="Google Shape;767;p33"/>
                <p:cNvSpPr/>
                <p:nvPr/>
              </p:nvSpPr>
              <p:spPr>
                <a:xfrm flipH="1">
                  <a:off x="10169066" y="2489473"/>
                  <a:ext cx="130834" cy="130782"/>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8" name="Google Shape;768;p33"/>
                <p:cNvSpPr/>
                <p:nvPr/>
              </p:nvSpPr>
              <p:spPr>
                <a:xfrm flipH="1">
                  <a:off x="10168500" y="2489447"/>
                  <a:ext cx="65730" cy="130834"/>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9" name="Google Shape;769;p33"/>
                <p:cNvSpPr/>
                <p:nvPr/>
              </p:nvSpPr>
              <p:spPr>
                <a:xfrm flipH="1">
                  <a:off x="10261483" y="2768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0" name="Google Shape;770;p33"/>
                <p:cNvSpPr/>
                <p:nvPr/>
              </p:nvSpPr>
              <p:spPr>
                <a:xfrm flipH="1">
                  <a:off x="10223223" y="2768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1" name="Google Shape;771;p33"/>
                <p:cNvSpPr/>
                <p:nvPr/>
              </p:nvSpPr>
              <p:spPr>
                <a:xfrm flipH="1">
                  <a:off x="10185066" y="2768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2" name="Google Shape;772;p33"/>
                <p:cNvSpPr/>
                <p:nvPr/>
              </p:nvSpPr>
              <p:spPr>
                <a:xfrm flipH="1">
                  <a:off x="10146962" y="2768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3" name="Google Shape;773;p33"/>
                <p:cNvSpPr/>
                <p:nvPr/>
              </p:nvSpPr>
              <p:spPr>
                <a:xfrm flipH="1">
                  <a:off x="10070546" y="2768347"/>
                  <a:ext cx="23613"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4" name="Google Shape;774;p33"/>
                <p:cNvSpPr/>
                <p:nvPr/>
              </p:nvSpPr>
              <p:spPr>
                <a:xfrm flipH="1">
                  <a:off x="10032442" y="2768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5" name="Google Shape;775;p33"/>
                <p:cNvSpPr/>
                <p:nvPr/>
              </p:nvSpPr>
              <p:spPr>
                <a:xfrm flipH="1">
                  <a:off x="9994233" y="2768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6" name="Google Shape;776;p33"/>
                <p:cNvSpPr/>
                <p:nvPr/>
              </p:nvSpPr>
              <p:spPr>
                <a:xfrm flipH="1">
                  <a:off x="9955973" y="2768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33"/>
                <p:cNvSpPr/>
                <p:nvPr/>
              </p:nvSpPr>
              <p:spPr>
                <a:xfrm flipH="1">
                  <a:off x="9879713" y="2768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8" name="Google Shape;778;p33"/>
                <p:cNvSpPr/>
                <p:nvPr/>
              </p:nvSpPr>
              <p:spPr>
                <a:xfrm flipH="1">
                  <a:off x="9841557" y="2768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9" name="Google Shape;779;p33"/>
                <p:cNvSpPr/>
                <p:nvPr/>
              </p:nvSpPr>
              <p:spPr>
                <a:xfrm flipH="1">
                  <a:off x="9803296" y="2768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0" name="Google Shape;780;p33"/>
                <p:cNvSpPr/>
                <p:nvPr/>
              </p:nvSpPr>
              <p:spPr>
                <a:xfrm flipH="1">
                  <a:off x="9765192" y="2768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1" name="Google Shape;781;p33"/>
                <p:cNvSpPr/>
                <p:nvPr/>
              </p:nvSpPr>
              <p:spPr>
                <a:xfrm flipH="1">
                  <a:off x="9688828" y="2768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2" name="Google Shape;782;p33"/>
                <p:cNvSpPr/>
                <p:nvPr/>
              </p:nvSpPr>
              <p:spPr>
                <a:xfrm flipH="1">
                  <a:off x="9650619" y="2768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33"/>
                <p:cNvSpPr/>
                <p:nvPr/>
              </p:nvSpPr>
              <p:spPr>
                <a:xfrm flipH="1">
                  <a:off x="9612463" y="2768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33"/>
                <p:cNvSpPr/>
                <p:nvPr/>
              </p:nvSpPr>
              <p:spPr>
                <a:xfrm flipH="1">
                  <a:off x="9574307" y="2768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5" name="Google Shape;785;p33"/>
                <p:cNvSpPr/>
                <p:nvPr/>
              </p:nvSpPr>
              <p:spPr>
                <a:xfrm flipH="1">
                  <a:off x="9704361" y="2864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6" name="Google Shape;786;p33"/>
                <p:cNvSpPr/>
                <p:nvPr/>
              </p:nvSpPr>
              <p:spPr>
                <a:xfrm flipH="1">
                  <a:off x="9671626" y="2864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7" name="Google Shape;787;p33"/>
                <p:cNvSpPr/>
                <p:nvPr/>
              </p:nvSpPr>
              <p:spPr>
                <a:xfrm flipH="1">
                  <a:off x="9638891" y="2864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8" name="Google Shape;788;p33"/>
                <p:cNvSpPr/>
                <p:nvPr/>
              </p:nvSpPr>
              <p:spPr>
                <a:xfrm flipH="1">
                  <a:off x="9606208" y="2864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9" name="Google Shape;789;p33"/>
                <p:cNvSpPr/>
                <p:nvPr/>
              </p:nvSpPr>
              <p:spPr>
                <a:xfrm flipH="1">
                  <a:off x="9573525" y="2864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33"/>
                <p:cNvSpPr/>
                <p:nvPr/>
              </p:nvSpPr>
              <p:spPr>
                <a:xfrm flipH="1">
                  <a:off x="10275244" y="2878959"/>
                  <a:ext cx="15064" cy="23613"/>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1" name="Google Shape;791;p33"/>
                <p:cNvSpPr/>
                <p:nvPr/>
              </p:nvSpPr>
              <p:spPr>
                <a:xfrm flipH="1">
                  <a:off x="10253299" y="2878959"/>
                  <a:ext cx="15377" cy="23613"/>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2" name="Google Shape;792;p33"/>
                <p:cNvSpPr/>
                <p:nvPr/>
              </p:nvSpPr>
              <p:spPr>
                <a:xfrm flipH="1">
                  <a:off x="10231615" y="2878959"/>
                  <a:ext cx="15064" cy="23613"/>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3" name="Google Shape;793;p33"/>
                <p:cNvSpPr/>
                <p:nvPr/>
              </p:nvSpPr>
              <p:spPr>
                <a:xfrm flipH="1">
                  <a:off x="10209826" y="2878959"/>
                  <a:ext cx="15012" cy="23613"/>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4" name="Google Shape;794;p33"/>
                <p:cNvSpPr/>
                <p:nvPr/>
              </p:nvSpPr>
              <p:spPr>
                <a:xfrm flipH="1">
                  <a:off x="10166197" y="2878959"/>
                  <a:ext cx="14960" cy="23613"/>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5" name="Google Shape;795;p33"/>
                <p:cNvSpPr/>
                <p:nvPr/>
              </p:nvSpPr>
              <p:spPr>
                <a:xfrm flipH="1">
                  <a:off x="10144356" y="2878959"/>
                  <a:ext cx="15064" cy="23613"/>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6" name="Google Shape;796;p33"/>
                <p:cNvSpPr/>
                <p:nvPr/>
              </p:nvSpPr>
              <p:spPr>
                <a:xfrm flipH="1">
                  <a:off x="10122567" y="2878959"/>
                  <a:ext cx="15012" cy="23613"/>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7" name="Google Shape;797;p33"/>
                <p:cNvSpPr/>
                <p:nvPr/>
              </p:nvSpPr>
              <p:spPr>
                <a:xfrm flipH="1">
                  <a:off x="10100779" y="2878959"/>
                  <a:ext cx="15012" cy="23613"/>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8" name="Google Shape;798;p33"/>
                <p:cNvSpPr/>
                <p:nvPr/>
              </p:nvSpPr>
              <p:spPr>
                <a:xfrm flipH="1">
                  <a:off x="10078781" y="2878959"/>
                  <a:ext cx="15325" cy="23613"/>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9" name="Google Shape;799;p33"/>
                <p:cNvSpPr/>
                <p:nvPr/>
              </p:nvSpPr>
              <p:spPr>
                <a:xfrm flipH="1">
                  <a:off x="10057149" y="2878959"/>
                  <a:ext cx="15012" cy="23613"/>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 name="Google Shape;800;p33"/>
                <p:cNvSpPr/>
                <p:nvPr/>
              </p:nvSpPr>
              <p:spPr>
                <a:xfrm flipH="1">
                  <a:off x="10035308" y="2878959"/>
                  <a:ext cx="15064" cy="23613"/>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 name="Google Shape;801;p33"/>
                <p:cNvSpPr/>
                <p:nvPr/>
              </p:nvSpPr>
              <p:spPr>
                <a:xfrm flipH="1">
                  <a:off x="9858713" y="2421605"/>
                  <a:ext cx="411214" cy="549241"/>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802" name="Google Shape;802;p33"/>
            <p:cNvGrpSpPr/>
            <p:nvPr/>
          </p:nvGrpSpPr>
          <p:grpSpPr>
            <a:xfrm>
              <a:off x="2515429" y="3847010"/>
              <a:ext cx="491516" cy="363710"/>
              <a:chOff x="14761284" y="1821185"/>
              <a:chExt cx="738013" cy="546111"/>
            </a:xfrm>
          </p:grpSpPr>
          <p:sp>
            <p:nvSpPr>
              <p:cNvPr id="803" name="Google Shape;803;p33"/>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4" name="Google Shape;804;p33"/>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5" name="Google Shape;805;p33"/>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6" name="Google Shape;806;p33"/>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07" name="Google Shape;807;p33"/>
            <p:cNvGrpSpPr/>
            <p:nvPr/>
          </p:nvGrpSpPr>
          <p:grpSpPr>
            <a:xfrm>
              <a:off x="3766651" y="4195317"/>
              <a:ext cx="569491" cy="617249"/>
              <a:chOff x="3842851" y="4042917"/>
              <a:chExt cx="569491" cy="617249"/>
            </a:xfrm>
          </p:grpSpPr>
          <p:grpSp>
            <p:nvGrpSpPr>
              <p:cNvPr id="808" name="Google Shape;808;p33"/>
              <p:cNvGrpSpPr/>
              <p:nvPr/>
            </p:nvGrpSpPr>
            <p:grpSpPr>
              <a:xfrm>
                <a:off x="3842851" y="4287647"/>
                <a:ext cx="417856" cy="372519"/>
                <a:chOff x="15372958" y="2491987"/>
                <a:chExt cx="627412" cy="559339"/>
              </a:xfrm>
            </p:grpSpPr>
            <p:sp>
              <p:nvSpPr>
                <p:cNvPr id="809" name="Google Shape;809;p33"/>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0" name="Google Shape;810;p33"/>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1" name="Google Shape;811;p33"/>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2" name="Google Shape;812;p33"/>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13" name="Google Shape;813;p33"/>
              <p:cNvGrpSpPr/>
              <p:nvPr/>
            </p:nvGrpSpPr>
            <p:grpSpPr>
              <a:xfrm>
                <a:off x="4026661" y="4042917"/>
                <a:ext cx="385681" cy="467539"/>
                <a:chOff x="15648948" y="2124524"/>
                <a:chExt cx="579101" cy="702011"/>
              </a:xfrm>
            </p:grpSpPr>
            <p:sp>
              <p:nvSpPr>
                <p:cNvPr id="814" name="Google Shape;814;p33"/>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5" name="Google Shape;815;p33"/>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6" name="Google Shape;816;p33"/>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7" name="Google Shape;817;p33"/>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8" name="Google Shape;818;p33"/>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9" name="Google Shape;819;p33"/>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820" name="Google Shape;820;p33"/>
            <p:cNvGrpSpPr/>
            <p:nvPr/>
          </p:nvGrpSpPr>
          <p:grpSpPr>
            <a:xfrm>
              <a:off x="2791529" y="4531976"/>
              <a:ext cx="307963" cy="357181"/>
              <a:chOff x="14643327" y="2601839"/>
              <a:chExt cx="551214" cy="639307"/>
            </a:xfrm>
          </p:grpSpPr>
          <p:sp>
            <p:nvSpPr>
              <p:cNvPr id="821" name="Google Shape;821;p33"/>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 name="Google Shape;822;p33"/>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3" name="Google Shape;823;p33"/>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4" name="Google Shape;824;p33"/>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5" name="Google Shape;825;p33"/>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6" name="Google Shape;826;p33"/>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7" name="Google Shape;827;p33"/>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726180" cy="582930"/>
          </a:xfrm>
        </p:spPr>
        <p:txBody>
          <a:bodyPr/>
          <a:p>
            <a:r>
              <a:rPr lang="en-US">
                <a:solidFill>
                  <a:srgbClr val="FF0000"/>
                </a:solidFill>
              </a:rPr>
              <a:t>Security Group</a:t>
            </a:r>
            <a:endParaRPr lang="en-US">
              <a:solidFill>
                <a:srgbClr val="FF0000"/>
              </a:solidFill>
            </a:endParaRPr>
          </a:p>
        </p:txBody>
      </p:sp>
      <p:sp>
        <p:nvSpPr>
          <p:cNvPr id="4" name="Text Box 3"/>
          <p:cNvSpPr txBox="1"/>
          <p:nvPr/>
        </p:nvSpPr>
        <p:spPr>
          <a:xfrm>
            <a:off x="113030" y="1353185"/>
            <a:ext cx="5739765" cy="5262245"/>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If you are famillar with windows, you presumably already know that user group may be created so that several users can be assigned access permissions to a single collection of files or other resources.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Domain Admins:</a:t>
            </a:r>
            <a:r>
              <a:rPr lang="en-US" sz="1600">
                <a:solidFill>
                  <a:srgbClr val="FFC000"/>
                </a:solidFill>
              </a:rPr>
              <a:t> </a:t>
            </a:r>
            <a:r>
              <a:rPr lang="en-US" sz="1600">
                <a:solidFill>
                  <a:schemeClr val="tx1">
                    <a:lumMod val="65000"/>
                    <a:lumOff val="35000"/>
                  </a:schemeClr>
                </a:solidFill>
              </a:rPr>
              <a:t>Users of this gorup have administrative privileges over the entire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Server Operators: </a:t>
            </a:r>
            <a:r>
              <a:rPr lang="en-US" sz="1600">
                <a:solidFill>
                  <a:schemeClr val="tx1">
                    <a:lumMod val="65000"/>
                    <a:lumOff val="35000"/>
                  </a:schemeClr>
                </a:solidFill>
              </a:rPr>
              <a:t>Users in this group can administer Domain Controllers. They cannot change any administrative group memberships.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Account Opeartors:</a:t>
            </a:r>
            <a:r>
              <a:rPr lang="en-US" sz="1600">
                <a:solidFill>
                  <a:srgbClr val="FFC000"/>
                </a:solidFill>
              </a:rPr>
              <a:t> </a:t>
            </a:r>
            <a:r>
              <a:rPr lang="en-US" sz="1600">
                <a:solidFill>
                  <a:schemeClr val="tx1">
                    <a:lumMod val="65000"/>
                    <a:lumOff val="35000"/>
                  </a:schemeClr>
                </a:solidFill>
              </a:rPr>
              <a:t>Users in this group can create or modify other accounts in the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Domain Users:</a:t>
            </a:r>
            <a:r>
              <a:rPr lang="en-US" sz="1600">
                <a:solidFill>
                  <a:schemeClr val="tx1">
                    <a:lumMod val="65000"/>
                    <a:lumOff val="35000"/>
                  </a:schemeClr>
                </a:solidFill>
              </a:rPr>
              <a:t> Includes all existing user account in the domain.</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chemeClr val="tx1">
                  <a:lumMod val="65000"/>
                  <a:lumOff val="35000"/>
                </a:schemeClr>
              </a:solidFill>
            </a:endParaRPr>
          </a:p>
          <a:p>
            <a:pPr marL="0" lvl="0" indent="0" algn="l" rtl="0">
              <a:spcBef>
                <a:spcPts val="0"/>
              </a:spcBef>
              <a:spcAft>
                <a:spcPts val="0"/>
              </a:spcAft>
              <a:buNone/>
            </a:pPr>
            <a:r>
              <a:rPr lang="en-US" sz="1600">
                <a:solidFill>
                  <a:srgbClr val="0070C0"/>
                </a:solidFill>
              </a:rPr>
              <a:t>Domain Computer: </a:t>
            </a:r>
            <a:r>
              <a:rPr lang="en-US" sz="1600">
                <a:solidFill>
                  <a:schemeClr val="tx1">
                    <a:lumMod val="65000"/>
                    <a:lumOff val="35000"/>
                  </a:schemeClr>
                </a:solidFill>
              </a:rPr>
              <a:t>I</a:t>
            </a:r>
            <a:r>
              <a:rPr lang="en-US" sz="1600">
                <a:solidFill>
                  <a:schemeClr val="tx1">
                    <a:lumMod val="75000"/>
                    <a:lumOff val="25000"/>
                  </a:schemeClr>
                </a:solidFill>
              </a:rPr>
              <a:t>nculdes all existing computers in the domain.</a:t>
            </a:r>
            <a:endParaRPr lang="en-US" sz="1600">
              <a:solidFill>
                <a:schemeClr val="tx1">
                  <a:lumMod val="75000"/>
                  <a:lumOff val="25000"/>
                </a:schemeClr>
              </a:solidFill>
            </a:endParaRPr>
          </a:p>
        </p:txBody>
      </p:sp>
      <p:cxnSp>
        <p:nvCxnSpPr>
          <p:cNvPr id="165" name="Google Shape;165;p38"/>
          <p:cNvCxnSpPr/>
          <p:nvPr/>
        </p:nvCxnSpPr>
        <p:spPr>
          <a:xfrm flipV="1">
            <a:off x="713105" y="865505"/>
            <a:ext cx="2918460" cy="317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pSp>
        <p:nvGrpSpPr>
          <p:cNvPr id="487" name="Google Shape;487;p32"/>
          <p:cNvGrpSpPr/>
          <p:nvPr/>
        </p:nvGrpSpPr>
        <p:grpSpPr>
          <a:xfrm>
            <a:off x="6549267" y="2823772"/>
            <a:ext cx="4209056" cy="3666719"/>
            <a:chOff x="5111627" y="1152452"/>
            <a:chExt cx="4209056" cy="3666719"/>
          </a:xfrm>
        </p:grpSpPr>
        <p:sp>
          <p:nvSpPr>
            <p:cNvPr id="488" name="Google Shape;488;p32"/>
            <p:cNvSpPr/>
            <p:nvPr/>
          </p:nvSpPr>
          <p:spPr>
            <a:xfrm flipH="1">
              <a:off x="6193888" y="2736550"/>
              <a:ext cx="30588" cy="48230"/>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9" name="Google Shape;489;p32"/>
            <p:cNvSpPr/>
            <p:nvPr/>
          </p:nvSpPr>
          <p:spPr>
            <a:xfrm flipH="1">
              <a:off x="6149872" y="2738176"/>
              <a:ext cx="31732" cy="48351"/>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0" name="Google Shape;490;p32"/>
            <p:cNvSpPr/>
            <p:nvPr/>
          </p:nvSpPr>
          <p:spPr>
            <a:xfrm flipH="1">
              <a:off x="6190637" y="2848246"/>
              <a:ext cx="27216" cy="41547"/>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1" name="Google Shape;491;p32"/>
            <p:cNvSpPr/>
            <p:nvPr/>
          </p:nvSpPr>
          <p:spPr>
            <a:xfrm flipH="1">
              <a:off x="6152762" y="2849571"/>
              <a:ext cx="27156" cy="41366"/>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92" name="Google Shape;492;p32"/>
            <p:cNvGrpSpPr/>
            <p:nvPr/>
          </p:nvGrpSpPr>
          <p:grpSpPr>
            <a:xfrm>
              <a:off x="5612290" y="1227590"/>
              <a:ext cx="3413504" cy="3591581"/>
              <a:chOff x="5612290" y="1227590"/>
              <a:chExt cx="3413504" cy="3591581"/>
            </a:xfrm>
          </p:grpSpPr>
          <p:sp>
            <p:nvSpPr>
              <p:cNvPr id="493" name="Google Shape;493;p32"/>
              <p:cNvSpPr/>
              <p:nvPr/>
            </p:nvSpPr>
            <p:spPr>
              <a:xfrm flipH="1">
                <a:off x="8651574" y="3755848"/>
                <a:ext cx="374221" cy="224231"/>
              </a:xfrm>
              <a:custGeom>
                <a:avLst/>
                <a:gdLst/>
                <a:ahLst/>
                <a:cxnLst/>
                <a:rect l="l" t="t" r="r" b="b"/>
                <a:pathLst>
                  <a:path w="6215" h="3724" extrusionOk="0">
                    <a:moveTo>
                      <a:pt x="6214" y="2295"/>
                    </a:moveTo>
                    <a:cubicBezTo>
                      <a:pt x="5925" y="3096"/>
                      <a:pt x="4451" y="3723"/>
                      <a:pt x="4451" y="3723"/>
                    </a:cubicBezTo>
                    <a:cubicBezTo>
                      <a:pt x="4126" y="3545"/>
                      <a:pt x="3446" y="3132"/>
                      <a:pt x="2714" y="2678"/>
                    </a:cubicBezTo>
                    <a:cubicBezTo>
                      <a:pt x="1438" y="1891"/>
                      <a:pt x="0" y="981"/>
                      <a:pt x="0" y="981"/>
                    </a:cubicBezTo>
                    <a:cubicBezTo>
                      <a:pt x="2762" y="1"/>
                      <a:pt x="5014" y="1551"/>
                      <a:pt x="5014" y="1551"/>
                    </a:cubicBezTo>
                    <a:lnTo>
                      <a:pt x="5268" y="1708"/>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4" name="Google Shape;494;p32"/>
              <p:cNvSpPr/>
              <p:nvPr/>
            </p:nvSpPr>
            <p:spPr>
              <a:xfrm flipH="1">
                <a:off x="8651571" y="3858693"/>
                <a:ext cx="210864" cy="121388"/>
              </a:xfrm>
              <a:custGeom>
                <a:avLst/>
                <a:gdLst/>
                <a:ahLst/>
                <a:cxnLst/>
                <a:rect l="l" t="t" r="r" b="b"/>
                <a:pathLst>
                  <a:path w="3502" h="2016" extrusionOk="0">
                    <a:moveTo>
                      <a:pt x="3501" y="587"/>
                    </a:moveTo>
                    <a:cubicBezTo>
                      <a:pt x="3212" y="1388"/>
                      <a:pt x="1738" y="2015"/>
                      <a:pt x="1738" y="2015"/>
                    </a:cubicBezTo>
                    <a:cubicBezTo>
                      <a:pt x="1413" y="1837"/>
                      <a:pt x="733" y="1424"/>
                      <a:pt x="1" y="970"/>
                    </a:cubicBezTo>
                    <a:cubicBezTo>
                      <a:pt x="749" y="773"/>
                      <a:pt x="1748" y="452"/>
                      <a:pt x="2555"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5" name="Google Shape;495;p32"/>
              <p:cNvSpPr/>
              <p:nvPr/>
            </p:nvSpPr>
            <p:spPr>
              <a:xfrm flipH="1">
                <a:off x="5612290" y="3401189"/>
                <a:ext cx="310395" cy="236575"/>
              </a:xfrm>
              <a:custGeom>
                <a:avLst/>
                <a:gdLst/>
                <a:ahLst/>
                <a:cxnLst/>
                <a:rect l="l" t="t" r="r" b="b"/>
                <a:pathLst>
                  <a:path w="5155" h="3929" extrusionOk="0">
                    <a:moveTo>
                      <a:pt x="5154" y="3694"/>
                    </a:moveTo>
                    <a:cubicBezTo>
                      <a:pt x="2610" y="3929"/>
                      <a:pt x="1" y="2326"/>
                      <a:pt x="1" y="2326"/>
                    </a:cubicBezTo>
                    <a:lnTo>
                      <a:pt x="237" y="849"/>
                    </a:lnTo>
                    <a:lnTo>
                      <a:pt x="372" y="0"/>
                    </a:lnTo>
                    <a:lnTo>
                      <a:pt x="4903" y="350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6" name="Google Shape;496;p32"/>
              <p:cNvSpPr/>
              <p:nvPr/>
            </p:nvSpPr>
            <p:spPr>
              <a:xfrm flipH="1">
                <a:off x="5612290" y="3452250"/>
                <a:ext cx="310395" cy="185515"/>
              </a:xfrm>
              <a:custGeom>
                <a:avLst/>
                <a:gdLst/>
                <a:ahLst/>
                <a:cxnLst/>
                <a:rect l="l" t="t" r="r" b="b"/>
                <a:pathLst>
                  <a:path w="5155" h="3081" extrusionOk="0">
                    <a:moveTo>
                      <a:pt x="5154" y="2846"/>
                    </a:moveTo>
                    <a:cubicBezTo>
                      <a:pt x="2610" y="3081"/>
                      <a:pt x="1" y="1478"/>
                      <a:pt x="1" y="1478"/>
                    </a:cubicBezTo>
                    <a:lnTo>
                      <a:pt x="237" y="1"/>
                    </a:lnTo>
                    <a:cubicBezTo>
                      <a:pt x="981" y="522"/>
                      <a:pt x="3239" y="2077"/>
                      <a:pt x="4903" y="2653"/>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97" name="Google Shape;497;p32"/>
              <p:cNvGrpSpPr/>
              <p:nvPr/>
            </p:nvGrpSpPr>
            <p:grpSpPr>
              <a:xfrm>
                <a:off x="5876157" y="1227590"/>
                <a:ext cx="2854704" cy="3591581"/>
                <a:chOff x="5797348" y="1280160"/>
                <a:chExt cx="2471177" cy="3109055"/>
              </a:xfrm>
            </p:grpSpPr>
            <p:sp>
              <p:nvSpPr>
                <p:cNvPr id="498" name="Google Shape;498;p32"/>
                <p:cNvSpPr/>
                <p:nvPr/>
              </p:nvSpPr>
              <p:spPr>
                <a:xfrm flipH="1">
                  <a:off x="6364009" y="1358818"/>
                  <a:ext cx="348088" cy="367114"/>
                </a:xfrm>
                <a:custGeom>
                  <a:avLst/>
                  <a:gdLst/>
                  <a:ahLst/>
                  <a:cxnLst/>
                  <a:rect l="l" t="t" r="r" b="b"/>
                  <a:pathLst>
                    <a:path w="6678" h="7043" extrusionOk="0">
                      <a:moveTo>
                        <a:pt x="6579" y="3508"/>
                      </a:moveTo>
                      <a:cubicBezTo>
                        <a:pt x="6395" y="4226"/>
                        <a:pt x="5887" y="5680"/>
                        <a:pt x="5324" y="6278"/>
                      </a:cubicBezTo>
                      <a:cubicBezTo>
                        <a:pt x="5324" y="6278"/>
                        <a:pt x="5656" y="6113"/>
                        <a:pt x="6088" y="5807"/>
                      </a:cubicBezTo>
                      <a:cubicBezTo>
                        <a:pt x="6370" y="5799"/>
                        <a:pt x="6523" y="6069"/>
                        <a:pt x="6579" y="6351"/>
                      </a:cubicBezTo>
                      <a:cubicBezTo>
                        <a:pt x="6652" y="6733"/>
                        <a:pt x="5324" y="7042"/>
                        <a:pt x="5324" y="7042"/>
                      </a:cubicBezTo>
                      <a:cubicBezTo>
                        <a:pt x="5324" y="7042"/>
                        <a:pt x="4890" y="6725"/>
                        <a:pt x="4316" y="6304"/>
                      </a:cubicBezTo>
                      <a:cubicBezTo>
                        <a:pt x="3649" y="5816"/>
                        <a:pt x="2794" y="5191"/>
                        <a:pt x="2218" y="4772"/>
                      </a:cubicBezTo>
                      <a:cubicBezTo>
                        <a:pt x="1158" y="3998"/>
                        <a:pt x="0" y="2841"/>
                        <a:pt x="0" y="2782"/>
                      </a:cubicBezTo>
                      <a:cubicBezTo>
                        <a:pt x="1248" y="1080"/>
                        <a:pt x="2870" y="209"/>
                        <a:pt x="3358" y="1"/>
                      </a:cubicBezTo>
                      <a:cubicBezTo>
                        <a:pt x="3408" y="130"/>
                        <a:pt x="3462" y="243"/>
                        <a:pt x="3508" y="320"/>
                      </a:cubicBezTo>
                      <a:cubicBezTo>
                        <a:pt x="3706" y="665"/>
                        <a:pt x="4859" y="1597"/>
                        <a:pt x="5506" y="1756"/>
                      </a:cubicBezTo>
                      <a:cubicBezTo>
                        <a:pt x="5798" y="1827"/>
                        <a:pt x="6081" y="2046"/>
                        <a:pt x="6289" y="2330"/>
                      </a:cubicBezTo>
                      <a:cubicBezTo>
                        <a:pt x="6539" y="2674"/>
                        <a:pt x="6678" y="3115"/>
                        <a:pt x="6579" y="3508"/>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9" name="Google Shape;499;p32"/>
                <p:cNvSpPr/>
                <p:nvPr/>
              </p:nvSpPr>
              <p:spPr>
                <a:xfrm flipH="1">
                  <a:off x="6364003" y="1480220"/>
                  <a:ext cx="123171" cy="245716"/>
                </a:xfrm>
                <a:custGeom>
                  <a:avLst/>
                  <a:gdLst/>
                  <a:ahLst/>
                  <a:cxnLst/>
                  <a:rect l="l" t="t" r="r" b="b"/>
                  <a:pathLst>
                    <a:path w="2363" h="4714" extrusionOk="0">
                      <a:moveTo>
                        <a:pt x="1974" y="1"/>
                      </a:moveTo>
                      <a:cubicBezTo>
                        <a:pt x="2224" y="345"/>
                        <a:pt x="2363" y="786"/>
                        <a:pt x="2264" y="1179"/>
                      </a:cubicBezTo>
                      <a:cubicBezTo>
                        <a:pt x="2080" y="1897"/>
                        <a:pt x="1572" y="3351"/>
                        <a:pt x="1009" y="3949"/>
                      </a:cubicBezTo>
                      <a:cubicBezTo>
                        <a:pt x="1009" y="3949"/>
                        <a:pt x="1341" y="3785"/>
                        <a:pt x="1773" y="3478"/>
                      </a:cubicBezTo>
                      <a:cubicBezTo>
                        <a:pt x="2055" y="3470"/>
                        <a:pt x="2208" y="3740"/>
                        <a:pt x="2264" y="4022"/>
                      </a:cubicBezTo>
                      <a:cubicBezTo>
                        <a:pt x="2337" y="4404"/>
                        <a:pt x="1009" y="4713"/>
                        <a:pt x="1009" y="4713"/>
                      </a:cubicBezTo>
                      <a:cubicBezTo>
                        <a:pt x="1009" y="4713"/>
                        <a:pt x="575" y="4396"/>
                        <a:pt x="1" y="3975"/>
                      </a:cubicBezTo>
                      <a:cubicBezTo>
                        <a:pt x="404" y="3491"/>
                        <a:pt x="830" y="2914"/>
                        <a:pt x="1112" y="2358"/>
                      </a:cubicBezTo>
                      <a:cubicBezTo>
                        <a:pt x="1604" y="1380"/>
                        <a:pt x="1893" y="653"/>
                        <a:pt x="1974" y="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0" name="Google Shape;500;p32"/>
                <p:cNvSpPr/>
                <p:nvPr/>
              </p:nvSpPr>
              <p:spPr>
                <a:xfrm flipH="1">
                  <a:off x="7243836" y="1496796"/>
                  <a:ext cx="88091" cy="120252"/>
                </a:xfrm>
                <a:custGeom>
                  <a:avLst/>
                  <a:gdLst/>
                  <a:ahLst/>
                  <a:cxnLst/>
                  <a:rect l="l" t="t" r="r" b="b"/>
                  <a:pathLst>
                    <a:path w="1690" h="2307" extrusionOk="0">
                      <a:moveTo>
                        <a:pt x="1690" y="1641"/>
                      </a:moveTo>
                      <a:cubicBezTo>
                        <a:pt x="1690" y="1641"/>
                        <a:pt x="1344" y="1650"/>
                        <a:pt x="1254" y="2307"/>
                      </a:cubicBezTo>
                      <a:cubicBezTo>
                        <a:pt x="1254" y="2307"/>
                        <a:pt x="290" y="1654"/>
                        <a:pt x="0" y="1018"/>
                      </a:cubicBezTo>
                      <a:cubicBezTo>
                        <a:pt x="0" y="1018"/>
                        <a:pt x="22" y="993"/>
                        <a:pt x="63" y="949"/>
                      </a:cubicBezTo>
                      <a:cubicBezTo>
                        <a:pt x="265" y="731"/>
                        <a:pt x="937" y="60"/>
                        <a:pt x="1601" y="0"/>
                      </a:cubicBezTo>
                      <a:lnTo>
                        <a:pt x="1681" y="1482"/>
                      </a:ln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1" name="Google Shape;501;p32"/>
                <p:cNvSpPr/>
                <p:nvPr/>
              </p:nvSpPr>
              <p:spPr>
                <a:xfrm flipH="1">
                  <a:off x="7243836" y="1530000"/>
                  <a:ext cx="88091" cy="87048"/>
                </a:xfrm>
                <a:custGeom>
                  <a:avLst/>
                  <a:gdLst/>
                  <a:ahLst/>
                  <a:cxnLst/>
                  <a:rect l="l" t="t" r="r" b="b"/>
                  <a:pathLst>
                    <a:path w="1690" h="1670" extrusionOk="0">
                      <a:moveTo>
                        <a:pt x="1690" y="1004"/>
                      </a:moveTo>
                      <a:cubicBezTo>
                        <a:pt x="1690" y="1004"/>
                        <a:pt x="1344" y="1013"/>
                        <a:pt x="1254" y="1670"/>
                      </a:cubicBezTo>
                      <a:cubicBezTo>
                        <a:pt x="1254" y="1670"/>
                        <a:pt x="290" y="1017"/>
                        <a:pt x="0" y="381"/>
                      </a:cubicBezTo>
                      <a:cubicBezTo>
                        <a:pt x="0" y="381"/>
                        <a:pt x="22" y="356"/>
                        <a:pt x="63" y="312"/>
                      </a:cubicBezTo>
                      <a:cubicBezTo>
                        <a:pt x="660" y="134"/>
                        <a:pt x="1366" y="1"/>
                        <a:pt x="1366" y="1"/>
                      </a:cubicBezTo>
                      <a:lnTo>
                        <a:pt x="1681" y="845"/>
                      </a:ln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2" name="Google Shape;502;p32"/>
                <p:cNvSpPr/>
                <p:nvPr/>
              </p:nvSpPr>
              <p:spPr>
                <a:xfrm flipH="1">
                  <a:off x="5943314" y="2216292"/>
                  <a:ext cx="880906" cy="576342"/>
                </a:xfrm>
                <a:custGeom>
                  <a:avLst/>
                  <a:gdLst/>
                  <a:ahLst/>
                  <a:cxnLst/>
                  <a:rect l="l" t="t" r="r" b="b"/>
                  <a:pathLst>
                    <a:path w="16900" h="11057" extrusionOk="0">
                      <a:moveTo>
                        <a:pt x="914" y="0"/>
                      </a:moveTo>
                      <a:cubicBezTo>
                        <a:pt x="601" y="0"/>
                        <a:pt x="344" y="247"/>
                        <a:pt x="332" y="562"/>
                      </a:cubicBezTo>
                      <a:lnTo>
                        <a:pt x="12" y="9929"/>
                      </a:lnTo>
                      <a:cubicBezTo>
                        <a:pt x="0" y="10249"/>
                        <a:pt x="252" y="10519"/>
                        <a:pt x="573" y="10530"/>
                      </a:cubicBezTo>
                      <a:lnTo>
                        <a:pt x="15966" y="11056"/>
                      </a:lnTo>
                      <a:cubicBezTo>
                        <a:pt x="15973" y="11056"/>
                        <a:pt x="15980" y="11056"/>
                        <a:pt x="15987" y="11056"/>
                      </a:cubicBezTo>
                      <a:cubicBezTo>
                        <a:pt x="16299" y="11056"/>
                        <a:pt x="16556" y="10810"/>
                        <a:pt x="16567" y="10496"/>
                      </a:cubicBezTo>
                      <a:lnTo>
                        <a:pt x="16888" y="1129"/>
                      </a:lnTo>
                      <a:cubicBezTo>
                        <a:pt x="16899" y="808"/>
                        <a:pt x="16648" y="539"/>
                        <a:pt x="16327" y="529"/>
                      </a:cubicBezTo>
                      <a:lnTo>
                        <a:pt x="933" y="1"/>
                      </a:lnTo>
                      <a:cubicBezTo>
                        <a:pt x="927" y="0"/>
                        <a:pt x="921" y="0"/>
                        <a:pt x="91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3" name="Google Shape;503;p32"/>
                <p:cNvSpPr/>
                <p:nvPr/>
              </p:nvSpPr>
              <p:spPr>
                <a:xfrm flipH="1">
                  <a:off x="5943309" y="2221296"/>
                  <a:ext cx="687159" cy="316605"/>
                </a:xfrm>
                <a:custGeom>
                  <a:avLst/>
                  <a:gdLst/>
                  <a:ahLst/>
                  <a:cxnLst/>
                  <a:rect l="l" t="t" r="r" b="b"/>
                  <a:pathLst>
                    <a:path w="13183" h="6074" extrusionOk="0">
                      <a:moveTo>
                        <a:pt x="1" y="1"/>
                      </a:moveTo>
                      <a:lnTo>
                        <a:pt x="1" y="1"/>
                      </a:lnTo>
                      <a:cubicBezTo>
                        <a:pt x="1202" y="1988"/>
                        <a:pt x="4586" y="6074"/>
                        <a:pt x="12107" y="6074"/>
                      </a:cubicBezTo>
                      <a:cubicBezTo>
                        <a:pt x="12398" y="6074"/>
                        <a:pt x="12695" y="6067"/>
                        <a:pt x="12999" y="6055"/>
                      </a:cubicBezTo>
                      <a:lnTo>
                        <a:pt x="13171" y="1033"/>
                      </a:lnTo>
                      <a:cubicBezTo>
                        <a:pt x="13182" y="712"/>
                        <a:pt x="12931" y="443"/>
                        <a:pt x="12610" y="433"/>
                      </a:cubicBezTo>
                      <a:lnTo>
                        <a:pt x="1" y="1"/>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4" name="Google Shape;504;p32"/>
                <p:cNvSpPr/>
                <p:nvPr/>
              </p:nvSpPr>
              <p:spPr>
                <a:xfrm flipH="1">
                  <a:off x="5955291" y="2608645"/>
                  <a:ext cx="410951" cy="184000"/>
                </a:xfrm>
                <a:custGeom>
                  <a:avLst/>
                  <a:gdLst/>
                  <a:ahLst/>
                  <a:cxnLst/>
                  <a:rect l="l" t="t" r="r" b="b"/>
                  <a:pathLst>
                    <a:path w="7884" h="3530" extrusionOk="0">
                      <a:moveTo>
                        <a:pt x="7884" y="0"/>
                      </a:moveTo>
                      <a:lnTo>
                        <a:pt x="7884" y="0"/>
                      </a:lnTo>
                      <a:cubicBezTo>
                        <a:pt x="5641" y="1993"/>
                        <a:pt x="2236" y="2891"/>
                        <a:pt x="1" y="3284"/>
                      </a:cubicBezTo>
                      <a:lnTo>
                        <a:pt x="7180" y="3529"/>
                      </a:lnTo>
                      <a:cubicBezTo>
                        <a:pt x="7187" y="3529"/>
                        <a:pt x="7194" y="3529"/>
                        <a:pt x="7201" y="3529"/>
                      </a:cubicBezTo>
                      <a:cubicBezTo>
                        <a:pt x="7513" y="3529"/>
                        <a:pt x="7770" y="3283"/>
                        <a:pt x="7781" y="2969"/>
                      </a:cubicBezTo>
                      <a:lnTo>
                        <a:pt x="7884" y="0"/>
                      </a:lnTo>
                      <a:close/>
                    </a:path>
                  </a:pathLst>
                </a:custGeom>
                <a:solidFill>
                  <a:srgbClr val="6AAEC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 name="Google Shape;505;p32"/>
                <p:cNvSpPr/>
                <p:nvPr/>
              </p:nvSpPr>
              <p:spPr>
                <a:xfrm flipH="1">
                  <a:off x="6317777" y="2472961"/>
                  <a:ext cx="506443" cy="308578"/>
                </a:xfrm>
                <a:custGeom>
                  <a:avLst/>
                  <a:gdLst/>
                  <a:ahLst/>
                  <a:cxnLst/>
                  <a:rect l="l" t="t" r="r" b="b"/>
                  <a:pathLst>
                    <a:path w="9716" h="5920" extrusionOk="0">
                      <a:moveTo>
                        <a:pt x="183" y="1"/>
                      </a:moveTo>
                      <a:lnTo>
                        <a:pt x="12" y="5005"/>
                      </a:lnTo>
                      <a:cubicBezTo>
                        <a:pt x="0" y="5325"/>
                        <a:pt x="252" y="5595"/>
                        <a:pt x="573" y="5606"/>
                      </a:cubicBezTo>
                      <a:lnTo>
                        <a:pt x="9716" y="5919"/>
                      </a:lnTo>
                      <a:cubicBezTo>
                        <a:pt x="6705" y="3248"/>
                        <a:pt x="1992" y="867"/>
                        <a:pt x="18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 name="Google Shape;506;p32"/>
                <p:cNvSpPr/>
                <p:nvPr/>
              </p:nvSpPr>
              <p:spPr>
                <a:xfrm flipH="1">
                  <a:off x="6029043" y="2344887"/>
                  <a:ext cx="159606" cy="86683"/>
                </a:xfrm>
                <a:custGeom>
                  <a:avLst/>
                  <a:gdLst/>
                  <a:ahLst/>
                  <a:cxnLst/>
                  <a:rect l="l" t="t" r="r" b="b"/>
                  <a:pathLst>
                    <a:path w="3062" h="1663" extrusionOk="0">
                      <a:moveTo>
                        <a:pt x="605" y="0"/>
                      </a:moveTo>
                      <a:cubicBezTo>
                        <a:pt x="294" y="0"/>
                        <a:pt x="37" y="247"/>
                        <a:pt x="27" y="561"/>
                      </a:cubicBezTo>
                      <a:lnTo>
                        <a:pt x="11" y="996"/>
                      </a:lnTo>
                      <a:cubicBezTo>
                        <a:pt x="0" y="1318"/>
                        <a:pt x="251" y="1587"/>
                        <a:pt x="572" y="1598"/>
                      </a:cubicBezTo>
                      <a:lnTo>
                        <a:pt x="2435" y="1662"/>
                      </a:lnTo>
                      <a:cubicBezTo>
                        <a:pt x="2442" y="1662"/>
                        <a:pt x="2448" y="1663"/>
                        <a:pt x="2455" y="1663"/>
                      </a:cubicBezTo>
                      <a:cubicBezTo>
                        <a:pt x="2767" y="1663"/>
                        <a:pt x="3025" y="1416"/>
                        <a:pt x="3035" y="1101"/>
                      </a:cubicBezTo>
                      <a:lnTo>
                        <a:pt x="3051" y="665"/>
                      </a:lnTo>
                      <a:cubicBezTo>
                        <a:pt x="3061" y="344"/>
                        <a:pt x="2810" y="75"/>
                        <a:pt x="2490" y="64"/>
                      </a:cubicBezTo>
                      <a:lnTo>
                        <a:pt x="627" y="1"/>
                      </a:lnTo>
                      <a:cubicBezTo>
                        <a:pt x="620" y="1"/>
                        <a:pt x="612" y="0"/>
                        <a:pt x="605" y="0"/>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 name="Google Shape;507;p32"/>
                <p:cNvSpPr/>
                <p:nvPr/>
              </p:nvSpPr>
              <p:spPr>
                <a:xfrm flipH="1">
                  <a:off x="6620307" y="2301727"/>
                  <a:ext cx="134377" cy="133283"/>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 name="Google Shape;508;p32"/>
                <p:cNvSpPr/>
                <p:nvPr/>
              </p:nvSpPr>
              <p:spPr>
                <a:xfrm flipH="1">
                  <a:off x="6620305" y="2304229"/>
                  <a:ext cx="69691" cy="130781"/>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 name="Google Shape;509;p32"/>
                <p:cNvSpPr/>
                <p:nvPr/>
              </p:nvSpPr>
              <p:spPr>
                <a:xfrm flipH="1">
                  <a:off x="6722002" y="2564286"/>
                  <a:ext cx="26844" cy="42012"/>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 name="Google Shape;510;p32"/>
                <p:cNvSpPr/>
                <p:nvPr/>
              </p:nvSpPr>
              <p:spPr>
                <a:xfrm flipH="1">
                  <a:off x="6683846" y="2565589"/>
                  <a:ext cx="26844" cy="42012"/>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 name="Google Shape;511;p32"/>
                <p:cNvSpPr/>
                <p:nvPr/>
              </p:nvSpPr>
              <p:spPr>
                <a:xfrm flipH="1">
                  <a:off x="6645064" y="2566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 name="Google Shape;512;p32"/>
                <p:cNvSpPr/>
                <p:nvPr/>
              </p:nvSpPr>
              <p:spPr>
                <a:xfrm flipH="1">
                  <a:off x="6606856" y="2568195"/>
                  <a:ext cx="27522" cy="41960"/>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32"/>
                <p:cNvSpPr/>
                <p:nvPr/>
              </p:nvSpPr>
              <p:spPr>
                <a:xfrm flipH="1">
                  <a:off x="6531221" y="2570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32"/>
                <p:cNvSpPr/>
                <p:nvPr/>
              </p:nvSpPr>
              <p:spPr>
                <a:xfrm flipH="1">
                  <a:off x="6492335" y="2572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5" name="Google Shape;515;p32"/>
                <p:cNvSpPr/>
                <p:nvPr/>
              </p:nvSpPr>
              <p:spPr>
                <a:xfrm flipH="1">
                  <a:off x="6454961" y="2573460"/>
                  <a:ext cx="26792" cy="41960"/>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6" name="Google Shape;516;p32"/>
                <p:cNvSpPr/>
                <p:nvPr/>
              </p:nvSpPr>
              <p:spPr>
                <a:xfrm flipH="1">
                  <a:off x="6415919" y="2574815"/>
                  <a:ext cx="26531" cy="41595"/>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7" name="Google Shape;517;p32"/>
                <p:cNvSpPr/>
                <p:nvPr/>
              </p:nvSpPr>
              <p:spPr>
                <a:xfrm flipH="1">
                  <a:off x="6339658" y="2577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8" name="Google Shape;518;p32"/>
                <p:cNvSpPr/>
                <p:nvPr/>
              </p:nvSpPr>
              <p:spPr>
                <a:xfrm flipH="1">
                  <a:off x="6302336" y="2578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9" name="Google Shape;519;p32"/>
                <p:cNvSpPr/>
                <p:nvPr/>
              </p:nvSpPr>
              <p:spPr>
                <a:xfrm flipH="1">
                  <a:off x="6263346" y="2580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0" name="Google Shape;520;p32"/>
                <p:cNvSpPr/>
                <p:nvPr/>
              </p:nvSpPr>
              <p:spPr>
                <a:xfrm flipH="1">
                  <a:off x="6225972" y="2581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1" name="Google Shape;521;p32"/>
                <p:cNvSpPr/>
                <p:nvPr/>
              </p:nvSpPr>
              <p:spPr>
                <a:xfrm flipH="1">
                  <a:off x="6149659" y="2584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2" name="Google Shape;522;p32"/>
                <p:cNvSpPr/>
                <p:nvPr/>
              </p:nvSpPr>
              <p:spPr>
                <a:xfrm flipH="1">
                  <a:off x="6111555" y="2585188"/>
                  <a:ext cx="26844" cy="42012"/>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3" name="Google Shape;523;p32"/>
                <p:cNvSpPr/>
                <p:nvPr/>
              </p:nvSpPr>
              <p:spPr>
                <a:xfrm flipH="1">
                  <a:off x="6168425" y="2679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4" name="Google Shape;524;p32"/>
                <p:cNvSpPr/>
                <p:nvPr/>
              </p:nvSpPr>
              <p:spPr>
                <a:xfrm flipH="1">
                  <a:off x="6135742" y="2680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5" name="Google Shape;525;p32"/>
                <p:cNvSpPr/>
                <p:nvPr/>
              </p:nvSpPr>
              <p:spPr>
                <a:xfrm flipH="1">
                  <a:off x="6102433" y="2682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6" name="Google Shape;526;p32"/>
                <p:cNvSpPr/>
                <p:nvPr/>
              </p:nvSpPr>
              <p:spPr>
                <a:xfrm flipH="1">
                  <a:off x="6738786" y="2674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7" name="Google Shape;527;p32"/>
                <p:cNvSpPr/>
                <p:nvPr/>
              </p:nvSpPr>
              <p:spPr>
                <a:xfrm flipH="1">
                  <a:off x="6717623" y="2675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8" name="Google Shape;528;p32"/>
                <p:cNvSpPr/>
                <p:nvPr/>
              </p:nvSpPr>
              <p:spPr>
                <a:xfrm flipH="1">
                  <a:off x="6695209" y="2676200"/>
                  <a:ext cx="15794" cy="24029"/>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9" name="Google Shape;529;p32"/>
                <p:cNvSpPr/>
                <p:nvPr/>
              </p:nvSpPr>
              <p:spPr>
                <a:xfrm flipH="1">
                  <a:off x="6673368" y="2676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0" name="Google Shape;530;p32"/>
                <p:cNvSpPr/>
                <p:nvPr/>
              </p:nvSpPr>
              <p:spPr>
                <a:xfrm flipH="1">
                  <a:off x="6629895" y="2678546"/>
                  <a:ext cx="15637"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1" name="Google Shape;531;p32"/>
                <p:cNvSpPr/>
                <p:nvPr/>
              </p:nvSpPr>
              <p:spPr>
                <a:xfrm flipH="1">
                  <a:off x="6608002" y="2679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2" name="Google Shape;532;p32"/>
                <p:cNvSpPr/>
                <p:nvPr/>
              </p:nvSpPr>
              <p:spPr>
                <a:xfrm flipH="1">
                  <a:off x="6586214" y="2679901"/>
                  <a:ext cx="15742" cy="24029"/>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3" name="Google Shape;533;p32"/>
                <p:cNvSpPr/>
                <p:nvPr/>
              </p:nvSpPr>
              <p:spPr>
                <a:xfrm flipH="1">
                  <a:off x="6564373" y="2680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4" name="Google Shape;534;p32"/>
                <p:cNvSpPr/>
                <p:nvPr/>
              </p:nvSpPr>
              <p:spPr>
                <a:xfrm flipH="1">
                  <a:off x="6543210" y="2681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5" name="Google Shape;535;p32"/>
                <p:cNvSpPr/>
                <p:nvPr/>
              </p:nvSpPr>
              <p:spPr>
                <a:xfrm flipH="1">
                  <a:off x="6520796" y="2682195"/>
                  <a:ext cx="15742" cy="24029"/>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6" name="Google Shape;536;p32"/>
                <p:cNvSpPr/>
                <p:nvPr/>
              </p:nvSpPr>
              <p:spPr>
                <a:xfrm flipH="1">
                  <a:off x="6499007" y="2682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7" name="Google Shape;537;p32"/>
                <p:cNvSpPr/>
                <p:nvPr/>
              </p:nvSpPr>
              <p:spPr>
                <a:xfrm flipH="1">
                  <a:off x="6325697" y="2218325"/>
                  <a:ext cx="392134" cy="562894"/>
                </a:xfrm>
                <a:custGeom>
                  <a:avLst/>
                  <a:gdLst/>
                  <a:ahLst/>
                  <a:cxnLst/>
                  <a:rect l="l" t="t" r="r" b="b"/>
                  <a:pathLst>
                    <a:path w="7523" h="10799" extrusionOk="0">
                      <a:moveTo>
                        <a:pt x="1" y="0"/>
                      </a:moveTo>
                      <a:lnTo>
                        <a:pt x="2553" y="10628"/>
                      </a:lnTo>
                      <a:lnTo>
                        <a:pt x="7522" y="10799"/>
                      </a:lnTo>
                      <a:lnTo>
                        <a:pt x="4222" y="145"/>
                      </a:lnTo>
                      <a:lnTo>
                        <a:pt x="1" y="0"/>
                      </a:ln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8" name="Google Shape;538;p32"/>
                <p:cNvSpPr/>
                <p:nvPr/>
              </p:nvSpPr>
              <p:spPr>
                <a:xfrm flipH="1">
                  <a:off x="6036723" y="2216605"/>
                  <a:ext cx="863497" cy="549237"/>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9" name="Google Shape;539;p32"/>
                <p:cNvSpPr/>
                <p:nvPr/>
              </p:nvSpPr>
              <p:spPr>
                <a:xfrm flipH="1">
                  <a:off x="6036719" y="2216605"/>
                  <a:ext cx="687993" cy="295495"/>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0" name="Google Shape;540;p32"/>
                <p:cNvSpPr/>
                <p:nvPr/>
              </p:nvSpPr>
              <p:spPr>
                <a:xfrm flipH="1">
                  <a:off x="6036712" y="2580653"/>
                  <a:ext cx="404852" cy="185199"/>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1" name="Google Shape;541;p32"/>
                <p:cNvSpPr/>
                <p:nvPr/>
              </p:nvSpPr>
              <p:spPr>
                <a:xfrm flipH="1">
                  <a:off x="6393047" y="2474420"/>
                  <a:ext cx="507173" cy="291429"/>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2" name="Google Shape;542;p32"/>
                <p:cNvSpPr/>
                <p:nvPr/>
              </p:nvSpPr>
              <p:spPr>
                <a:xfrm flipH="1">
                  <a:off x="6118752" y="2323880"/>
                  <a:ext cx="157886" cy="83347"/>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rgbClr val="3F70D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3" name="Google Shape;543;p32"/>
                <p:cNvSpPr/>
                <p:nvPr/>
              </p:nvSpPr>
              <p:spPr>
                <a:xfrm flipH="1">
                  <a:off x="6711266" y="2284473"/>
                  <a:ext cx="130833" cy="130781"/>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4" name="Google Shape;544;p32"/>
                <p:cNvSpPr/>
                <p:nvPr/>
              </p:nvSpPr>
              <p:spPr>
                <a:xfrm flipH="1">
                  <a:off x="6710701" y="2284447"/>
                  <a:ext cx="65729" cy="130833"/>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5" name="Google Shape;545;p32"/>
                <p:cNvSpPr/>
                <p:nvPr/>
              </p:nvSpPr>
              <p:spPr>
                <a:xfrm flipH="1">
                  <a:off x="6803683" y="2563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6" name="Google Shape;546;p32"/>
                <p:cNvSpPr/>
                <p:nvPr/>
              </p:nvSpPr>
              <p:spPr>
                <a:xfrm flipH="1">
                  <a:off x="6765423" y="2563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7" name="Google Shape;547;p32"/>
                <p:cNvSpPr/>
                <p:nvPr/>
              </p:nvSpPr>
              <p:spPr>
                <a:xfrm flipH="1">
                  <a:off x="6727267" y="2563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8" name="Google Shape;548;p32"/>
                <p:cNvSpPr/>
                <p:nvPr/>
              </p:nvSpPr>
              <p:spPr>
                <a:xfrm flipH="1">
                  <a:off x="6689163" y="2563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9" name="Google Shape;549;p32"/>
                <p:cNvSpPr/>
                <p:nvPr/>
              </p:nvSpPr>
              <p:spPr>
                <a:xfrm flipH="1">
                  <a:off x="6612746" y="2563347"/>
                  <a:ext cx="23612"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0" name="Google Shape;550;p32"/>
                <p:cNvSpPr/>
                <p:nvPr/>
              </p:nvSpPr>
              <p:spPr>
                <a:xfrm flipH="1">
                  <a:off x="6574642" y="2563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1" name="Google Shape;551;p32"/>
                <p:cNvSpPr/>
                <p:nvPr/>
              </p:nvSpPr>
              <p:spPr>
                <a:xfrm flipH="1">
                  <a:off x="6536434" y="2563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2" name="Google Shape;552;p32"/>
                <p:cNvSpPr/>
                <p:nvPr/>
              </p:nvSpPr>
              <p:spPr>
                <a:xfrm flipH="1">
                  <a:off x="6498173" y="2563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3" name="Google Shape;553;p32"/>
                <p:cNvSpPr/>
                <p:nvPr/>
              </p:nvSpPr>
              <p:spPr>
                <a:xfrm flipH="1">
                  <a:off x="6421913" y="2563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4" name="Google Shape;554;p32"/>
                <p:cNvSpPr/>
                <p:nvPr/>
              </p:nvSpPr>
              <p:spPr>
                <a:xfrm flipH="1">
                  <a:off x="6383757" y="2563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5" name="Google Shape;555;p32"/>
                <p:cNvSpPr/>
                <p:nvPr/>
              </p:nvSpPr>
              <p:spPr>
                <a:xfrm flipH="1">
                  <a:off x="6345496" y="2563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6" name="Google Shape;556;p32"/>
                <p:cNvSpPr/>
                <p:nvPr/>
              </p:nvSpPr>
              <p:spPr>
                <a:xfrm flipH="1">
                  <a:off x="6307392" y="2563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7" name="Google Shape;557;p32"/>
                <p:cNvSpPr/>
                <p:nvPr/>
              </p:nvSpPr>
              <p:spPr>
                <a:xfrm flipH="1">
                  <a:off x="6231028" y="2563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8" name="Google Shape;558;p32"/>
                <p:cNvSpPr/>
                <p:nvPr/>
              </p:nvSpPr>
              <p:spPr>
                <a:xfrm flipH="1">
                  <a:off x="6192820" y="2563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9" name="Google Shape;559;p32"/>
                <p:cNvSpPr/>
                <p:nvPr/>
              </p:nvSpPr>
              <p:spPr>
                <a:xfrm flipH="1">
                  <a:off x="6154663" y="2563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0" name="Google Shape;560;p32"/>
                <p:cNvSpPr/>
                <p:nvPr/>
              </p:nvSpPr>
              <p:spPr>
                <a:xfrm flipH="1">
                  <a:off x="6116507" y="2563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1" name="Google Shape;561;p32"/>
                <p:cNvSpPr/>
                <p:nvPr/>
              </p:nvSpPr>
              <p:spPr>
                <a:xfrm flipH="1">
                  <a:off x="6246561" y="2659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2" name="Google Shape;562;p32"/>
                <p:cNvSpPr/>
                <p:nvPr/>
              </p:nvSpPr>
              <p:spPr>
                <a:xfrm flipH="1">
                  <a:off x="6213826" y="2659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3" name="Google Shape;563;p32"/>
                <p:cNvSpPr/>
                <p:nvPr/>
              </p:nvSpPr>
              <p:spPr>
                <a:xfrm flipH="1">
                  <a:off x="6181091" y="2659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4" name="Google Shape;564;p32"/>
                <p:cNvSpPr/>
                <p:nvPr/>
              </p:nvSpPr>
              <p:spPr>
                <a:xfrm flipH="1">
                  <a:off x="6148408" y="2659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5" name="Google Shape;565;p32"/>
                <p:cNvSpPr/>
                <p:nvPr/>
              </p:nvSpPr>
              <p:spPr>
                <a:xfrm flipH="1">
                  <a:off x="6115725" y="2659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 name="Google Shape;566;p32"/>
                <p:cNvSpPr/>
                <p:nvPr/>
              </p:nvSpPr>
              <p:spPr>
                <a:xfrm flipH="1">
                  <a:off x="6817444" y="2673959"/>
                  <a:ext cx="15064" cy="23612"/>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 name="Google Shape;567;p32"/>
                <p:cNvSpPr/>
                <p:nvPr/>
              </p:nvSpPr>
              <p:spPr>
                <a:xfrm flipH="1">
                  <a:off x="6795499" y="2673959"/>
                  <a:ext cx="15377" cy="23612"/>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 name="Google Shape;568;p32"/>
                <p:cNvSpPr/>
                <p:nvPr/>
              </p:nvSpPr>
              <p:spPr>
                <a:xfrm flipH="1">
                  <a:off x="6773815" y="2673959"/>
                  <a:ext cx="15064" cy="23612"/>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 name="Google Shape;569;p32"/>
                <p:cNvSpPr/>
                <p:nvPr/>
              </p:nvSpPr>
              <p:spPr>
                <a:xfrm flipH="1">
                  <a:off x="6752026" y="2673959"/>
                  <a:ext cx="15012" cy="23612"/>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 name="Google Shape;570;p32"/>
                <p:cNvSpPr/>
                <p:nvPr/>
              </p:nvSpPr>
              <p:spPr>
                <a:xfrm flipH="1">
                  <a:off x="6708397" y="2673959"/>
                  <a:ext cx="14960" cy="23612"/>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 name="Google Shape;571;p32"/>
                <p:cNvSpPr/>
                <p:nvPr/>
              </p:nvSpPr>
              <p:spPr>
                <a:xfrm flipH="1">
                  <a:off x="6686556" y="2673959"/>
                  <a:ext cx="15064" cy="23612"/>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 name="Google Shape;572;p32"/>
                <p:cNvSpPr/>
                <p:nvPr/>
              </p:nvSpPr>
              <p:spPr>
                <a:xfrm flipH="1">
                  <a:off x="6664767" y="2673959"/>
                  <a:ext cx="15012" cy="23612"/>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 name="Google Shape;573;p32"/>
                <p:cNvSpPr/>
                <p:nvPr/>
              </p:nvSpPr>
              <p:spPr>
                <a:xfrm flipH="1">
                  <a:off x="6642979" y="2673959"/>
                  <a:ext cx="15012" cy="23612"/>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 name="Google Shape;574;p32"/>
                <p:cNvSpPr/>
                <p:nvPr/>
              </p:nvSpPr>
              <p:spPr>
                <a:xfrm flipH="1">
                  <a:off x="6620982" y="2673959"/>
                  <a:ext cx="15325" cy="23612"/>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 name="Google Shape;575;p32"/>
                <p:cNvSpPr/>
                <p:nvPr/>
              </p:nvSpPr>
              <p:spPr>
                <a:xfrm flipH="1">
                  <a:off x="6599349" y="2673959"/>
                  <a:ext cx="15012" cy="23612"/>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 name="Google Shape;576;p32"/>
                <p:cNvSpPr/>
                <p:nvPr/>
              </p:nvSpPr>
              <p:spPr>
                <a:xfrm flipH="1">
                  <a:off x="6577509" y="2673959"/>
                  <a:ext cx="15064" cy="23612"/>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7" name="Google Shape;577;p32"/>
                <p:cNvSpPr/>
                <p:nvPr/>
              </p:nvSpPr>
              <p:spPr>
                <a:xfrm flipH="1">
                  <a:off x="6092670" y="1549704"/>
                  <a:ext cx="1504526" cy="1266003"/>
                </a:xfrm>
                <a:custGeom>
                  <a:avLst/>
                  <a:gdLst/>
                  <a:ahLst/>
                  <a:cxnLst/>
                  <a:rect l="l" t="t" r="r" b="b"/>
                  <a:pathLst>
                    <a:path w="28864" h="24288" extrusionOk="0">
                      <a:moveTo>
                        <a:pt x="28863" y="17784"/>
                      </a:moveTo>
                      <a:cubicBezTo>
                        <a:pt x="28863" y="18239"/>
                        <a:pt x="28408" y="19439"/>
                        <a:pt x="25500" y="20762"/>
                      </a:cubicBezTo>
                      <a:cubicBezTo>
                        <a:pt x="22594" y="22085"/>
                        <a:pt x="20692" y="22467"/>
                        <a:pt x="20692" y="22467"/>
                      </a:cubicBezTo>
                      <a:cubicBezTo>
                        <a:pt x="20627" y="22306"/>
                        <a:pt x="20550" y="22154"/>
                        <a:pt x="20461" y="22021"/>
                      </a:cubicBezTo>
                      <a:cubicBezTo>
                        <a:pt x="20149" y="21525"/>
                        <a:pt x="19740" y="21217"/>
                        <a:pt x="19740" y="21217"/>
                      </a:cubicBezTo>
                      <a:cubicBezTo>
                        <a:pt x="19740" y="21217"/>
                        <a:pt x="20825" y="19571"/>
                        <a:pt x="21887" y="18472"/>
                      </a:cubicBezTo>
                      <a:cubicBezTo>
                        <a:pt x="23357" y="16948"/>
                        <a:pt x="24782" y="16460"/>
                        <a:pt x="24782" y="16460"/>
                      </a:cubicBezTo>
                      <a:cubicBezTo>
                        <a:pt x="23886" y="15792"/>
                        <a:pt x="22273" y="13596"/>
                        <a:pt x="21699" y="12797"/>
                      </a:cubicBezTo>
                      <a:cubicBezTo>
                        <a:pt x="21565" y="12608"/>
                        <a:pt x="21487" y="12497"/>
                        <a:pt x="21487" y="12497"/>
                      </a:cubicBezTo>
                      <a:lnTo>
                        <a:pt x="21386" y="12797"/>
                      </a:lnTo>
                      <a:lnTo>
                        <a:pt x="13953" y="12797"/>
                      </a:lnTo>
                      <a:cubicBezTo>
                        <a:pt x="13632" y="12797"/>
                        <a:pt x="13370" y="13055"/>
                        <a:pt x="13370" y="13375"/>
                      </a:cubicBezTo>
                      <a:lnTo>
                        <a:pt x="13370" y="22747"/>
                      </a:lnTo>
                      <a:cubicBezTo>
                        <a:pt x="13370" y="23069"/>
                        <a:pt x="13632" y="23332"/>
                        <a:pt x="13953" y="23332"/>
                      </a:cubicBezTo>
                      <a:lnTo>
                        <a:pt x="17805" y="23332"/>
                      </a:lnTo>
                      <a:lnTo>
                        <a:pt x="17704" y="23625"/>
                      </a:lnTo>
                      <a:cubicBezTo>
                        <a:pt x="17704" y="23625"/>
                        <a:pt x="16946" y="24288"/>
                        <a:pt x="14023" y="23851"/>
                      </a:cubicBezTo>
                      <a:cubicBezTo>
                        <a:pt x="13812" y="23818"/>
                        <a:pt x="13609" y="23787"/>
                        <a:pt x="13422" y="23749"/>
                      </a:cubicBezTo>
                      <a:cubicBezTo>
                        <a:pt x="11013" y="23309"/>
                        <a:pt x="10502" y="22650"/>
                        <a:pt x="10502" y="22650"/>
                      </a:cubicBezTo>
                      <a:cubicBezTo>
                        <a:pt x="10502" y="22650"/>
                        <a:pt x="10497" y="22623"/>
                        <a:pt x="10493" y="22577"/>
                      </a:cubicBezTo>
                      <a:cubicBezTo>
                        <a:pt x="10405" y="22091"/>
                        <a:pt x="9904" y="19153"/>
                        <a:pt x="9771" y="16929"/>
                      </a:cubicBezTo>
                      <a:cubicBezTo>
                        <a:pt x="9661" y="15076"/>
                        <a:pt x="10143" y="12696"/>
                        <a:pt x="10378" y="11666"/>
                      </a:cubicBezTo>
                      <a:cubicBezTo>
                        <a:pt x="10387" y="11643"/>
                        <a:pt x="10392" y="11616"/>
                        <a:pt x="10397" y="11593"/>
                      </a:cubicBezTo>
                      <a:cubicBezTo>
                        <a:pt x="10405" y="11560"/>
                        <a:pt x="10411" y="11532"/>
                        <a:pt x="10415" y="11505"/>
                      </a:cubicBezTo>
                      <a:cubicBezTo>
                        <a:pt x="10470" y="11279"/>
                        <a:pt x="10502" y="11155"/>
                        <a:pt x="10502" y="11155"/>
                      </a:cubicBezTo>
                      <a:lnTo>
                        <a:pt x="10497" y="11155"/>
                      </a:lnTo>
                      <a:cubicBezTo>
                        <a:pt x="10373" y="11197"/>
                        <a:pt x="8126" y="11964"/>
                        <a:pt x="5285" y="11808"/>
                      </a:cubicBezTo>
                      <a:cubicBezTo>
                        <a:pt x="2363" y="11643"/>
                        <a:pt x="511" y="10572"/>
                        <a:pt x="234" y="9828"/>
                      </a:cubicBezTo>
                      <a:cubicBezTo>
                        <a:pt x="184" y="9689"/>
                        <a:pt x="143" y="9478"/>
                        <a:pt x="119" y="9226"/>
                      </a:cubicBezTo>
                      <a:cubicBezTo>
                        <a:pt x="0" y="8136"/>
                        <a:pt x="207" y="6220"/>
                        <a:pt x="818" y="4960"/>
                      </a:cubicBezTo>
                      <a:cubicBezTo>
                        <a:pt x="2133" y="2249"/>
                        <a:pt x="5088" y="1"/>
                        <a:pt x="5088" y="1"/>
                      </a:cubicBezTo>
                      <a:lnTo>
                        <a:pt x="5142" y="57"/>
                      </a:lnTo>
                      <a:lnTo>
                        <a:pt x="5142" y="61"/>
                      </a:lnTo>
                      <a:lnTo>
                        <a:pt x="6343" y="1293"/>
                      </a:lnTo>
                      <a:cubicBezTo>
                        <a:pt x="6343" y="1293"/>
                        <a:pt x="5010" y="3825"/>
                        <a:pt x="4734" y="5122"/>
                      </a:cubicBezTo>
                      <a:cubicBezTo>
                        <a:pt x="4720" y="5171"/>
                        <a:pt x="4711" y="5222"/>
                        <a:pt x="4702" y="5267"/>
                      </a:cubicBezTo>
                      <a:cubicBezTo>
                        <a:pt x="4509" y="6463"/>
                        <a:pt x="4251" y="7543"/>
                        <a:pt x="4233" y="7608"/>
                      </a:cubicBezTo>
                      <a:lnTo>
                        <a:pt x="4233" y="7612"/>
                      </a:lnTo>
                      <a:cubicBezTo>
                        <a:pt x="4233" y="7612"/>
                        <a:pt x="5212" y="7335"/>
                        <a:pt x="7065" y="6633"/>
                      </a:cubicBezTo>
                      <a:cubicBezTo>
                        <a:pt x="8916" y="5926"/>
                        <a:pt x="11279" y="4887"/>
                        <a:pt x="12732" y="4578"/>
                      </a:cubicBezTo>
                      <a:cubicBezTo>
                        <a:pt x="13682" y="4376"/>
                        <a:pt x="14189" y="4413"/>
                        <a:pt x="15327" y="4647"/>
                      </a:cubicBezTo>
                      <a:cubicBezTo>
                        <a:pt x="15939" y="4772"/>
                        <a:pt x="16726" y="4951"/>
                        <a:pt x="17851" y="5176"/>
                      </a:cubicBezTo>
                      <a:cubicBezTo>
                        <a:pt x="20012" y="5609"/>
                        <a:pt x="21767" y="6142"/>
                        <a:pt x="23017" y="6683"/>
                      </a:cubicBezTo>
                      <a:cubicBezTo>
                        <a:pt x="23657" y="6964"/>
                        <a:pt x="24158" y="7245"/>
                        <a:pt x="24520" y="7520"/>
                      </a:cubicBezTo>
                      <a:cubicBezTo>
                        <a:pt x="24984" y="7874"/>
                        <a:pt x="25458" y="8445"/>
                        <a:pt x="25918" y="9156"/>
                      </a:cubicBezTo>
                      <a:lnTo>
                        <a:pt x="25918" y="9161"/>
                      </a:lnTo>
                      <a:cubicBezTo>
                        <a:pt x="26514" y="10090"/>
                        <a:pt x="27085" y="11252"/>
                        <a:pt x="27590" y="12497"/>
                      </a:cubicBezTo>
                      <a:cubicBezTo>
                        <a:pt x="27632" y="12594"/>
                        <a:pt x="27668" y="12696"/>
                        <a:pt x="27705" y="12797"/>
                      </a:cubicBezTo>
                      <a:cubicBezTo>
                        <a:pt x="28515" y="14925"/>
                        <a:pt x="28863" y="17347"/>
                        <a:pt x="28863" y="17784"/>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8" name="Google Shape;578;p32"/>
                <p:cNvSpPr/>
                <p:nvPr/>
              </p:nvSpPr>
              <p:spPr>
                <a:xfrm flipH="1">
                  <a:off x="7266563" y="1552884"/>
                  <a:ext cx="119261" cy="393437"/>
                </a:xfrm>
                <a:custGeom>
                  <a:avLst/>
                  <a:gdLst/>
                  <a:ahLst/>
                  <a:cxnLst/>
                  <a:rect l="l" t="t" r="r" b="b"/>
                  <a:pathLst>
                    <a:path w="2288" h="7548" extrusionOk="0">
                      <a:moveTo>
                        <a:pt x="2288" y="1232"/>
                      </a:moveTo>
                      <a:cubicBezTo>
                        <a:pt x="2288" y="1232"/>
                        <a:pt x="955" y="3765"/>
                        <a:pt x="679" y="5061"/>
                      </a:cubicBezTo>
                      <a:cubicBezTo>
                        <a:pt x="665" y="5111"/>
                        <a:pt x="655" y="5161"/>
                        <a:pt x="647" y="5207"/>
                      </a:cubicBezTo>
                      <a:cubicBezTo>
                        <a:pt x="454" y="6403"/>
                        <a:pt x="196" y="7482"/>
                        <a:pt x="178" y="7548"/>
                      </a:cubicBezTo>
                      <a:cubicBezTo>
                        <a:pt x="168" y="7404"/>
                        <a:pt x="1" y="4543"/>
                        <a:pt x="299" y="3106"/>
                      </a:cubicBezTo>
                      <a:cubicBezTo>
                        <a:pt x="589" y="1708"/>
                        <a:pt x="982" y="654"/>
                        <a:pt x="1087" y="0"/>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9" name="Google Shape;579;p32"/>
                <p:cNvSpPr/>
                <p:nvPr/>
              </p:nvSpPr>
              <p:spPr>
                <a:xfrm flipH="1">
                  <a:off x="6996928" y="2005182"/>
                  <a:ext cx="594169" cy="168310"/>
                </a:xfrm>
                <a:custGeom>
                  <a:avLst/>
                  <a:gdLst/>
                  <a:ahLst/>
                  <a:cxnLst/>
                  <a:rect l="l" t="t" r="r" b="b"/>
                  <a:pathLst>
                    <a:path w="11399" h="3229" extrusionOk="0">
                      <a:moveTo>
                        <a:pt x="11399" y="0"/>
                      </a:moveTo>
                      <a:cubicBezTo>
                        <a:pt x="11399" y="0"/>
                        <a:pt x="10750" y="987"/>
                        <a:pt x="10381" y="2417"/>
                      </a:cubicBezTo>
                      <a:cubicBezTo>
                        <a:pt x="10256" y="2461"/>
                        <a:pt x="8009" y="3228"/>
                        <a:pt x="5167" y="3071"/>
                      </a:cubicBezTo>
                      <a:cubicBezTo>
                        <a:pt x="2244" y="2906"/>
                        <a:pt x="390" y="1834"/>
                        <a:pt x="119" y="1089"/>
                      </a:cubicBezTo>
                      <a:cubicBezTo>
                        <a:pt x="69" y="950"/>
                        <a:pt x="26" y="742"/>
                        <a:pt x="0" y="490"/>
                      </a:cubicBezTo>
                      <a:cubicBezTo>
                        <a:pt x="748" y="1131"/>
                        <a:pt x="2090" y="1752"/>
                        <a:pt x="3187" y="1925"/>
                      </a:cubicBezTo>
                      <a:cubicBezTo>
                        <a:pt x="4568" y="2143"/>
                        <a:pt x="6893" y="1707"/>
                        <a:pt x="8637" y="963"/>
                      </a:cubicBezTo>
                      <a:cubicBezTo>
                        <a:pt x="10381" y="218"/>
                        <a:pt x="11399" y="0"/>
                        <a:pt x="11399" y="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0" name="Google Shape;580;p32"/>
                <p:cNvSpPr/>
                <p:nvPr/>
              </p:nvSpPr>
              <p:spPr>
                <a:xfrm flipH="1">
                  <a:off x="6397423" y="1791986"/>
                  <a:ext cx="417153" cy="116082"/>
                </a:xfrm>
                <a:custGeom>
                  <a:avLst/>
                  <a:gdLst/>
                  <a:ahLst/>
                  <a:cxnLst/>
                  <a:rect l="l" t="t" r="r" b="b"/>
                  <a:pathLst>
                    <a:path w="8003" h="2227" extrusionOk="0">
                      <a:moveTo>
                        <a:pt x="8003" y="2038"/>
                      </a:moveTo>
                      <a:cubicBezTo>
                        <a:pt x="7353" y="2149"/>
                        <a:pt x="6286" y="2226"/>
                        <a:pt x="4546" y="2165"/>
                      </a:cubicBezTo>
                      <a:cubicBezTo>
                        <a:pt x="1222" y="2046"/>
                        <a:pt x="0" y="923"/>
                        <a:pt x="315" y="0"/>
                      </a:cubicBezTo>
                      <a:cubicBezTo>
                        <a:pt x="923" y="123"/>
                        <a:pt x="1711" y="302"/>
                        <a:pt x="2839" y="528"/>
                      </a:cubicBezTo>
                      <a:cubicBezTo>
                        <a:pt x="4996" y="961"/>
                        <a:pt x="6752" y="1493"/>
                        <a:pt x="8003" y="2038"/>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1" name="Google Shape;581;p32"/>
                <p:cNvSpPr/>
                <p:nvPr/>
              </p:nvSpPr>
              <p:spPr>
                <a:xfrm flipH="1">
                  <a:off x="6092696" y="2027179"/>
                  <a:ext cx="437847" cy="693518"/>
                </a:xfrm>
                <a:custGeom>
                  <a:avLst/>
                  <a:gdLst/>
                  <a:ahLst/>
                  <a:cxnLst/>
                  <a:rect l="l" t="t" r="r" b="b"/>
                  <a:pathLst>
                    <a:path w="8400" h="13305" extrusionOk="0">
                      <a:moveTo>
                        <a:pt x="8399" y="8624"/>
                      </a:moveTo>
                      <a:cubicBezTo>
                        <a:pt x="8399" y="9076"/>
                        <a:pt x="7944" y="10277"/>
                        <a:pt x="5038" y="11603"/>
                      </a:cubicBezTo>
                      <a:cubicBezTo>
                        <a:pt x="2132" y="12928"/>
                        <a:pt x="227" y="13304"/>
                        <a:pt x="227" y="13304"/>
                      </a:cubicBezTo>
                      <a:cubicBezTo>
                        <a:pt x="164" y="13145"/>
                        <a:pt x="86" y="12994"/>
                        <a:pt x="0" y="12863"/>
                      </a:cubicBezTo>
                      <a:cubicBezTo>
                        <a:pt x="648" y="12654"/>
                        <a:pt x="1937" y="12170"/>
                        <a:pt x="3974" y="11116"/>
                      </a:cubicBezTo>
                      <a:cubicBezTo>
                        <a:pt x="7089" y="9503"/>
                        <a:pt x="6959" y="9067"/>
                        <a:pt x="6959" y="9067"/>
                      </a:cubicBezTo>
                      <a:cubicBezTo>
                        <a:pt x="6959" y="9067"/>
                        <a:pt x="7363" y="7752"/>
                        <a:pt x="7050" y="5693"/>
                      </a:cubicBezTo>
                      <a:cubicBezTo>
                        <a:pt x="6804" y="4069"/>
                        <a:pt x="6365" y="2176"/>
                        <a:pt x="5455" y="1"/>
                      </a:cubicBezTo>
                      <a:cubicBezTo>
                        <a:pt x="6050" y="929"/>
                        <a:pt x="6622" y="2094"/>
                        <a:pt x="7126" y="3336"/>
                      </a:cubicBezTo>
                      <a:cubicBezTo>
                        <a:pt x="7166" y="3436"/>
                        <a:pt x="7204" y="3534"/>
                        <a:pt x="7243" y="3635"/>
                      </a:cubicBezTo>
                      <a:cubicBezTo>
                        <a:pt x="8051" y="5767"/>
                        <a:pt x="8399" y="8189"/>
                        <a:pt x="8399" y="8624"/>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2" name="Google Shape;582;p32"/>
                <p:cNvSpPr/>
                <p:nvPr/>
              </p:nvSpPr>
              <p:spPr>
                <a:xfrm flipH="1">
                  <a:off x="6669100" y="2246942"/>
                  <a:ext cx="273602" cy="553720"/>
                </a:xfrm>
                <a:custGeom>
                  <a:avLst/>
                  <a:gdLst/>
                  <a:ahLst/>
                  <a:cxnLst/>
                  <a:rect l="l" t="t" r="r" b="b"/>
                  <a:pathLst>
                    <a:path w="5249" h="10623" extrusionOk="0">
                      <a:moveTo>
                        <a:pt x="814" y="0"/>
                      </a:moveTo>
                      <a:cubicBezTo>
                        <a:pt x="814" y="0"/>
                        <a:pt x="121" y="2845"/>
                        <a:pt x="49" y="5752"/>
                      </a:cubicBezTo>
                      <a:cubicBezTo>
                        <a:pt x="0" y="7686"/>
                        <a:pt x="516" y="9426"/>
                        <a:pt x="866" y="10373"/>
                      </a:cubicBezTo>
                      <a:cubicBezTo>
                        <a:pt x="1053" y="10409"/>
                        <a:pt x="1254" y="10441"/>
                        <a:pt x="1466" y="10474"/>
                      </a:cubicBezTo>
                      <a:cubicBezTo>
                        <a:pt x="2190" y="10582"/>
                        <a:pt x="2782" y="10623"/>
                        <a:pt x="3263" y="10623"/>
                      </a:cubicBezTo>
                      <a:cubicBezTo>
                        <a:pt x="4720" y="10623"/>
                        <a:pt x="5150" y="10249"/>
                        <a:pt x="5150" y="10249"/>
                      </a:cubicBezTo>
                      <a:lnTo>
                        <a:pt x="5249" y="9955"/>
                      </a:lnTo>
                      <a:lnTo>
                        <a:pt x="1396" y="9955"/>
                      </a:lnTo>
                      <a:cubicBezTo>
                        <a:pt x="1075" y="9955"/>
                        <a:pt x="814" y="9694"/>
                        <a:pt x="814" y="9373"/>
                      </a:cubicBezTo>
                      <a:lnTo>
                        <a:pt x="814"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3" name="Google Shape;583;p32"/>
                <p:cNvSpPr/>
                <p:nvPr/>
              </p:nvSpPr>
              <p:spPr>
                <a:xfrm flipH="1">
                  <a:off x="6477175" y="2201123"/>
                  <a:ext cx="392811" cy="15533"/>
                </a:xfrm>
                <a:custGeom>
                  <a:avLst/>
                  <a:gdLst/>
                  <a:ahLst/>
                  <a:cxnLst/>
                  <a:rect l="l" t="t" r="r" b="b"/>
                  <a:pathLst>
                    <a:path w="7536" h="298" extrusionOk="0">
                      <a:moveTo>
                        <a:pt x="7536" y="0"/>
                      </a:moveTo>
                      <a:lnTo>
                        <a:pt x="6965" y="150"/>
                      </a:lnTo>
                      <a:cubicBezTo>
                        <a:pt x="6965" y="150"/>
                        <a:pt x="5684" y="124"/>
                        <a:pt x="4206" y="124"/>
                      </a:cubicBezTo>
                      <a:cubicBezTo>
                        <a:pt x="2530" y="124"/>
                        <a:pt x="601" y="157"/>
                        <a:pt x="1" y="298"/>
                      </a:cubicBezTo>
                      <a:lnTo>
                        <a:pt x="7435" y="298"/>
                      </a:lnTo>
                      <a:lnTo>
                        <a:pt x="7536" y="0"/>
                      </a:lnTo>
                      <a:close/>
                    </a:path>
                  </a:pathLst>
                </a:custGeom>
                <a:solidFill>
                  <a:srgbClr val="EB1C2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4" name="Google Shape;584;p32"/>
                <p:cNvSpPr/>
                <p:nvPr/>
              </p:nvSpPr>
              <p:spPr>
                <a:xfrm flipH="1">
                  <a:off x="6434535" y="1503625"/>
                  <a:ext cx="346108" cy="290960"/>
                </a:xfrm>
                <a:custGeom>
                  <a:avLst/>
                  <a:gdLst/>
                  <a:ahLst/>
                  <a:cxnLst/>
                  <a:rect l="l" t="t" r="r" b="b"/>
                  <a:pathLst>
                    <a:path w="6640" h="5582" extrusionOk="0">
                      <a:moveTo>
                        <a:pt x="1313" y="1"/>
                      </a:moveTo>
                      <a:cubicBezTo>
                        <a:pt x="1313" y="1"/>
                        <a:pt x="246" y="1013"/>
                        <a:pt x="118" y="2296"/>
                      </a:cubicBezTo>
                      <a:cubicBezTo>
                        <a:pt x="0" y="3484"/>
                        <a:pt x="601" y="5048"/>
                        <a:pt x="689" y="5271"/>
                      </a:cubicBezTo>
                      <a:cubicBezTo>
                        <a:pt x="695" y="5290"/>
                        <a:pt x="701" y="5299"/>
                        <a:pt x="701" y="5299"/>
                      </a:cubicBezTo>
                      <a:cubicBezTo>
                        <a:pt x="701" y="5299"/>
                        <a:pt x="867" y="5378"/>
                        <a:pt x="1290" y="5453"/>
                      </a:cubicBezTo>
                      <a:cubicBezTo>
                        <a:pt x="1671" y="5518"/>
                        <a:pt x="2257" y="5582"/>
                        <a:pt x="3116" y="5582"/>
                      </a:cubicBezTo>
                      <a:cubicBezTo>
                        <a:pt x="3304" y="5582"/>
                        <a:pt x="3505" y="5578"/>
                        <a:pt x="3720" y="5572"/>
                      </a:cubicBezTo>
                      <a:cubicBezTo>
                        <a:pt x="3904" y="5564"/>
                        <a:pt x="4075" y="5552"/>
                        <a:pt x="4238" y="5532"/>
                      </a:cubicBezTo>
                      <a:cubicBezTo>
                        <a:pt x="6109" y="5309"/>
                        <a:pt x="6639" y="4264"/>
                        <a:pt x="6639" y="4264"/>
                      </a:cubicBezTo>
                      <a:cubicBezTo>
                        <a:pt x="6639" y="4264"/>
                        <a:pt x="6283" y="4004"/>
                        <a:pt x="5790" y="3643"/>
                      </a:cubicBezTo>
                      <a:cubicBezTo>
                        <a:pt x="5104" y="3141"/>
                        <a:pt x="4157" y="2447"/>
                        <a:pt x="3533" y="1994"/>
                      </a:cubicBezTo>
                      <a:cubicBezTo>
                        <a:pt x="2474" y="1220"/>
                        <a:pt x="1315" y="63"/>
                        <a:pt x="1315" y="4"/>
                      </a:cubicBezTo>
                      <a:cubicBezTo>
                        <a:pt x="1315" y="3"/>
                        <a:pt x="1313" y="1"/>
                        <a:pt x="1313"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5" name="Google Shape;585;p32"/>
                <p:cNvSpPr/>
                <p:nvPr/>
              </p:nvSpPr>
              <p:spPr>
                <a:xfrm flipH="1">
                  <a:off x="6265073" y="1280160"/>
                  <a:ext cx="288093" cy="405999"/>
                </a:xfrm>
                <a:custGeom>
                  <a:avLst/>
                  <a:gdLst/>
                  <a:ahLst/>
                  <a:cxnLst/>
                  <a:rect l="l" t="t" r="r" b="b"/>
                  <a:pathLst>
                    <a:path w="5527" h="7789" extrusionOk="0">
                      <a:moveTo>
                        <a:pt x="932" y="0"/>
                      </a:moveTo>
                      <a:cubicBezTo>
                        <a:pt x="697" y="0"/>
                        <a:pt x="501" y="44"/>
                        <a:pt x="367" y="141"/>
                      </a:cubicBezTo>
                      <a:cubicBezTo>
                        <a:pt x="1" y="406"/>
                        <a:pt x="137" y="1064"/>
                        <a:pt x="310" y="1510"/>
                      </a:cubicBezTo>
                      <a:cubicBezTo>
                        <a:pt x="360" y="1639"/>
                        <a:pt x="413" y="1752"/>
                        <a:pt x="459" y="1830"/>
                      </a:cubicBezTo>
                      <a:cubicBezTo>
                        <a:pt x="658" y="2174"/>
                        <a:pt x="1811" y="3106"/>
                        <a:pt x="2457" y="3265"/>
                      </a:cubicBezTo>
                      <a:cubicBezTo>
                        <a:pt x="3103" y="3425"/>
                        <a:pt x="3710" y="4300"/>
                        <a:pt x="3529" y="5018"/>
                      </a:cubicBezTo>
                      <a:cubicBezTo>
                        <a:pt x="3346" y="5735"/>
                        <a:pt x="2838" y="7189"/>
                        <a:pt x="2275" y="7788"/>
                      </a:cubicBezTo>
                      <a:cubicBezTo>
                        <a:pt x="2275" y="7788"/>
                        <a:pt x="2607" y="7624"/>
                        <a:pt x="3039" y="7316"/>
                      </a:cubicBezTo>
                      <a:cubicBezTo>
                        <a:pt x="3308" y="7125"/>
                        <a:pt x="3616" y="6879"/>
                        <a:pt x="3910" y="6583"/>
                      </a:cubicBezTo>
                      <a:cubicBezTo>
                        <a:pt x="4673" y="5807"/>
                        <a:pt x="5526" y="4682"/>
                        <a:pt x="5400" y="3610"/>
                      </a:cubicBezTo>
                      <a:cubicBezTo>
                        <a:pt x="5272" y="2539"/>
                        <a:pt x="4673" y="1685"/>
                        <a:pt x="3529" y="941"/>
                      </a:cubicBezTo>
                      <a:cubicBezTo>
                        <a:pt x="2674" y="384"/>
                        <a:pt x="1628" y="0"/>
                        <a:pt x="932"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6" name="Google Shape;586;p32"/>
                <p:cNvSpPr/>
                <p:nvPr/>
              </p:nvSpPr>
              <p:spPr>
                <a:xfrm flipH="1">
                  <a:off x="7226790" y="1509358"/>
                  <a:ext cx="62550" cy="106803"/>
                </a:xfrm>
                <a:custGeom>
                  <a:avLst/>
                  <a:gdLst/>
                  <a:ahLst/>
                  <a:cxnLst/>
                  <a:rect l="l" t="t" r="r" b="b"/>
                  <a:pathLst>
                    <a:path w="1200" h="2049" extrusionOk="0">
                      <a:moveTo>
                        <a:pt x="491" y="197"/>
                      </a:moveTo>
                      <a:cubicBezTo>
                        <a:pt x="159" y="0"/>
                        <a:pt x="0" y="505"/>
                        <a:pt x="237" y="1103"/>
                      </a:cubicBezTo>
                      <a:cubicBezTo>
                        <a:pt x="473" y="1704"/>
                        <a:pt x="873" y="2049"/>
                        <a:pt x="1036" y="1831"/>
                      </a:cubicBezTo>
                      <a:cubicBezTo>
                        <a:pt x="1199" y="1613"/>
                        <a:pt x="800" y="378"/>
                        <a:pt x="491" y="197"/>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7" name="Google Shape;587;p32"/>
                <p:cNvSpPr/>
                <p:nvPr/>
              </p:nvSpPr>
              <p:spPr>
                <a:xfrm flipH="1">
                  <a:off x="7200310" y="1489238"/>
                  <a:ext cx="65364" cy="133543"/>
                </a:xfrm>
                <a:custGeom>
                  <a:avLst/>
                  <a:gdLst/>
                  <a:ahLst/>
                  <a:cxnLst/>
                  <a:rect l="l" t="t" r="r" b="b"/>
                  <a:pathLst>
                    <a:path w="1254" h="2562" extrusionOk="0">
                      <a:moveTo>
                        <a:pt x="291" y="164"/>
                      </a:moveTo>
                      <a:cubicBezTo>
                        <a:pt x="60" y="303"/>
                        <a:pt x="0" y="764"/>
                        <a:pt x="291" y="1489"/>
                      </a:cubicBezTo>
                      <a:cubicBezTo>
                        <a:pt x="582" y="2217"/>
                        <a:pt x="855" y="2561"/>
                        <a:pt x="1054" y="2416"/>
                      </a:cubicBezTo>
                      <a:cubicBezTo>
                        <a:pt x="1254" y="2271"/>
                        <a:pt x="981" y="1472"/>
                        <a:pt x="890" y="982"/>
                      </a:cubicBezTo>
                      <a:cubicBezTo>
                        <a:pt x="800" y="492"/>
                        <a:pt x="564" y="0"/>
                        <a:pt x="291" y="164"/>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8" name="Google Shape;588;p32"/>
                <p:cNvSpPr/>
                <p:nvPr/>
              </p:nvSpPr>
              <p:spPr>
                <a:xfrm flipH="1">
                  <a:off x="7184411" y="1481262"/>
                  <a:ext cx="43837" cy="136410"/>
                </a:xfrm>
                <a:custGeom>
                  <a:avLst/>
                  <a:gdLst/>
                  <a:ahLst/>
                  <a:cxnLst/>
                  <a:rect l="l" t="t" r="r" b="b"/>
                  <a:pathLst>
                    <a:path w="841" h="2617" extrusionOk="0">
                      <a:moveTo>
                        <a:pt x="330" y="226"/>
                      </a:moveTo>
                      <a:cubicBezTo>
                        <a:pt x="17" y="372"/>
                        <a:pt x="0" y="631"/>
                        <a:pt x="163" y="1443"/>
                      </a:cubicBezTo>
                      <a:cubicBezTo>
                        <a:pt x="327" y="2256"/>
                        <a:pt x="404" y="2616"/>
                        <a:pt x="622" y="2603"/>
                      </a:cubicBezTo>
                      <a:cubicBezTo>
                        <a:pt x="840" y="2588"/>
                        <a:pt x="817" y="1"/>
                        <a:pt x="330" y="226"/>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9" name="Google Shape;589;p32"/>
                <p:cNvSpPr/>
                <p:nvPr/>
              </p:nvSpPr>
              <p:spPr>
                <a:xfrm flipH="1">
                  <a:off x="7158609" y="1493721"/>
                  <a:ext cx="38781" cy="122962"/>
                </a:xfrm>
                <a:custGeom>
                  <a:avLst/>
                  <a:gdLst/>
                  <a:ahLst/>
                  <a:cxnLst/>
                  <a:rect l="l" t="t" r="r" b="b"/>
                  <a:pathLst>
                    <a:path w="744" h="2359" extrusionOk="0">
                      <a:moveTo>
                        <a:pt x="380" y="9"/>
                      </a:moveTo>
                      <a:cubicBezTo>
                        <a:pt x="180" y="22"/>
                        <a:pt x="27" y="374"/>
                        <a:pt x="14" y="1168"/>
                      </a:cubicBezTo>
                      <a:cubicBezTo>
                        <a:pt x="0" y="1961"/>
                        <a:pt x="270" y="2358"/>
                        <a:pt x="380" y="2326"/>
                      </a:cubicBezTo>
                      <a:cubicBezTo>
                        <a:pt x="488" y="2294"/>
                        <a:pt x="743" y="1658"/>
                        <a:pt x="707" y="1005"/>
                      </a:cubicBezTo>
                      <a:cubicBezTo>
                        <a:pt x="670" y="350"/>
                        <a:pt x="519" y="1"/>
                        <a:pt x="380" y="9"/>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0" name="Google Shape;590;p32"/>
                <p:cNvSpPr/>
                <p:nvPr/>
              </p:nvSpPr>
              <p:spPr>
                <a:xfrm flipH="1">
                  <a:off x="6406017" y="1518637"/>
                  <a:ext cx="111338" cy="58171"/>
                </a:xfrm>
                <a:custGeom>
                  <a:avLst/>
                  <a:gdLst/>
                  <a:ahLst/>
                  <a:cxnLst/>
                  <a:rect l="l" t="t" r="r" b="b"/>
                  <a:pathLst>
                    <a:path w="2136" h="1116" extrusionOk="0">
                      <a:moveTo>
                        <a:pt x="811" y="0"/>
                      </a:moveTo>
                      <a:cubicBezTo>
                        <a:pt x="594" y="0"/>
                        <a:pt x="379" y="72"/>
                        <a:pt x="190" y="252"/>
                      </a:cubicBezTo>
                      <a:cubicBezTo>
                        <a:pt x="1" y="432"/>
                        <a:pt x="476" y="352"/>
                        <a:pt x="1152" y="656"/>
                      </a:cubicBezTo>
                      <a:cubicBezTo>
                        <a:pt x="1520" y="821"/>
                        <a:pt x="1811" y="1115"/>
                        <a:pt x="1968" y="1115"/>
                      </a:cubicBezTo>
                      <a:cubicBezTo>
                        <a:pt x="2029" y="1115"/>
                        <a:pt x="2069" y="1072"/>
                        <a:pt x="2087" y="961"/>
                      </a:cubicBezTo>
                      <a:cubicBezTo>
                        <a:pt x="2136" y="660"/>
                        <a:pt x="1469" y="0"/>
                        <a:pt x="811" y="0"/>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1" name="Google Shape;591;p32"/>
                <p:cNvSpPr/>
                <p:nvPr/>
              </p:nvSpPr>
              <p:spPr>
                <a:xfrm flipH="1">
                  <a:off x="6547955" y="1405210"/>
                  <a:ext cx="78031" cy="77978"/>
                </a:xfrm>
                <a:custGeom>
                  <a:avLst/>
                  <a:gdLst/>
                  <a:ahLst/>
                  <a:cxnLst/>
                  <a:rect l="l" t="t" r="r" b="b"/>
                  <a:pathLst>
                    <a:path w="1497" h="1496" extrusionOk="0">
                      <a:moveTo>
                        <a:pt x="285" y="1"/>
                      </a:moveTo>
                      <a:cubicBezTo>
                        <a:pt x="248" y="1"/>
                        <a:pt x="215" y="12"/>
                        <a:pt x="184" y="35"/>
                      </a:cubicBezTo>
                      <a:cubicBezTo>
                        <a:pt x="1" y="177"/>
                        <a:pt x="458" y="629"/>
                        <a:pt x="639" y="939"/>
                      </a:cubicBezTo>
                      <a:cubicBezTo>
                        <a:pt x="817" y="1240"/>
                        <a:pt x="1047" y="1496"/>
                        <a:pt x="1227" y="1496"/>
                      </a:cubicBezTo>
                      <a:cubicBezTo>
                        <a:pt x="1231" y="1496"/>
                        <a:pt x="1234" y="1496"/>
                        <a:pt x="1238" y="1495"/>
                      </a:cubicBezTo>
                      <a:cubicBezTo>
                        <a:pt x="1496" y="1479"/>
                        <a:pt x="1329" y="939"/>
                        <a:pt x="1001" y="576"/>
                      </a:cubicBezTo>
                      <a:cubicBezTo>
                        <a:pt x="729" y="273"/>
                        <a:pt x="470" y="1"/>
                        <a:pt x="285"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2" name="Google Shape;592;p32"/>
                <p:cNvSpPr/>
                <p:nvPr/>
              </p:nvSpPr>
              <p:spPr>
                <a:xfrm flipH="1">
                  <a:off x="6330383" y="1725786"/>
                  <a:ext cx="137401" cy="93772"/>
                </a:xfrm>
                <a:custGeom>
                  <a:avLst/>
                  <a:gdLst/>
                  <a:ahLst/>
                  <a:cxnLst/>
                  <a:rect l="l" t="t" r="r" b="b"/>
                  <a:pathLst>
                    <a:path w="2636" h="1799" extrusionOk="0">
                      <a:moveTo>
                        <a:pt x="510" y="1"/>
                      </a:moveTo>
                      <a:lnTo>
                        <a:pt x="0" y="528"/>
                      </a:lnTo>
                      <a:cubicBezTo>
                        <a:pt x="47" y="621"/>
                        <a:pt x="418" y="1146"/>
                        <a:pt x="1136" y="1473"/>
                      </a:cubicBezTo>
                      <a:cubicBezTo>
                        <a:pt x="1576" y="1673"/>
                        <a:pt x="1999" y="1799"/>
                        <a:pt x="2273" y="1799"/>
                      </a:cubicBezTo>
                      <a:cubicBezTo>
                        <a:pt x="2446" y="1799"/>
                        <a:pt x="2560" y="1749"/>
                        <a:pt x="2581" y="1636"/>
                      </a:cubicBezTo>
                      <a:cubicBezTo>
                        <a:pt x="2636" y="1346"/>
                        <a:pt x="510" y="1"/>
                        <a:pt x="51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3" name="Google Shape;593;p32"/>
                <p:cNvSpPr/>
                <p:nvPr/>
              </p:nvSpPr>
              <p:spPr>
                <a:xfrm flipH="1">
                  <a:off x="6274556" y="1725786"/>
                  <a:ext cx="166695" cy="37530"/>
                </a:xfrm>
                <a:custGeom>
                  <a:avLst/>
                  <a:gdLst/>
                  <a:ahLst/>
                  <a:cxnLst/>
                  <a:rect l="l" t="t" r="r" b="b"/>
                  <a:pathLst>
                    <a:path w="3198" h="720" extrusionOk="0">
                      <a:moveTo>
                        <a:pt x="1" y="1"/>
                      </a:moveTo>
                      <a:lnTo>
                        <a:pt x="919" y="614"/>
                      </a:lnTo>
                      <a:cubicBezTo>
                        <a:pt x="919" y="614"/>
                        <a:pt x="1650" y="719"/>
                        <a:pt x="2274" y="719"/>
                      </a:cubicBezTo>
                      <a:cubicBezTo>
                        <a:pt x="2725" y="719"/>
                        <a:pt x="3120" y="664"/>
                        <a:pt x="3143" y="474"/>
                      </a:cubicBezTo>
                      <a:cubicBezTo>
                        <a:pt x="3197" y="20"/>
                        <a:pt x="1" y="1"/>
                        <a:pt x="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4" name="Google Shape;594;p32"/>
                <p:cNvSpPr/>
                <p:nvPr/>
              </p:nvSpPr>
              <p:spPr>
                <a:xfrm flipH="1">
                  <a:off x="5797348" y="2726658"/>
                  <a:ext cx="2471177" cy="1090708"/>
                </a:xfrm>
                <a:custGeom>
                  <a:avLst/>
                  <a:gdLst/>
                  <a:ahLst/>
                  <a:cxnLst/>
                  <a:rect l="l" t="t" r="r" b="b"/>
                  <a:pathLst>
                    <a:path w="47409" h="20925" extrusionOk="0">
                      <a:moveTo>
                        <a:pt x="23370" y="0"/>
                      </a:moveTo>
                      <a:cubicBezTo>
                        <a:pt x="23231" y="6"/>
                        <a:pt x="21805" y="75"/>
                        <a:pt x="17456" y="453"/>
                      </a:cubicBezTo>
                      <a:cubicBezTo>
                        <a:pt x="12859" y="854"/>
                        <a:pt x="8756" y="1907"/>
                        <a:pt x="8756" y="1907"/>
                      </a:cubicBezTo>
                      <a:lnTo>
                        <a:pt x="1" y="15966"/>
                      </a:lnTo>
                      <a:cubicBezTo>
                        <a:pt x="1" y="15966"/>
                        <a:pt x="97" y="16233"/>
                        <a:pt x="454" y="16429"/>
                      </a:cubicBezTo>
                      <a:cubicBezTo>
                        <a:pt x="613" y="16518"/>
                        <a:pt x="827" y="16591"/>
                        <a:pt x="1109" y="16620"/>
                      </a:cubicBezTo>
                      <a:cubicBezTo>
                        <a:pt x="1109" y="16620"/>
                        <a:pt x="3196" y="15748"/>
                        <a:pt x="5359" y="14476"/>
                      </a:cubicBezTo>
                      <a:cubicBezTo>
                        <a:pt x="7521" y="13204"/>
                        <a:pt x="9518" y="10971"/>
                        <a:pt x="10226" y="9172"/>
                      </a:cubicBezTo>
                      <a:cubicBezTo>
                        <a:pt x="10936" y="7375"/>
                        <a:pt x="10462" y="6120"/>
                        <a:pt x="10462" y="6120"/>
                      </a:cubicBezTo>
                      <a:lnTo>
                        <a:pt x="10462" y="6120"/>
                      </a:lnTo>
                      <a:cubicBezTo>
                        <a:pt x="10462" y="6120"/>
                        <a:pt x="14967" y="6739"/>
                        <a:pt x="17419" y="7048"/>
                      </a:cubicBezTo>
                      <a:cubicBezTo>
                        <a:pt x="19873" y="7356"/>
                        <a:pt x="22086" y="7610"/>
                        <a:pt x="22086" y="7610"/>
                      </a:cubicBezTo>
                      <a:cubicBezTo>
                        <a:pt x="22086" y="7610"/>
                        <a:pt x="26828" y="11516"/>
                        <a:pt x="28808" y="13440"/>
                      </a:cubicBezTo>
                      <a:cubicBezTo>
                        <a:pt x="30787" y="15367"/>
                        <a:pt x="35764" y="20924"/>
                        <a:pt x="35764" y="20924"/>
                      </a:cubicBezTo>
                      <a:cubicBezTo>
                        <a:pt x="35764" y="20924"/>
                        <a:pt x="38797" y="19435"/>
                        <a:pt x="41088" y="17817"/>
                      </a:cubicBezTo>
                      <a:cubicBezTo>
                        <a:pt x="43116" y="16383"/>
                        <a:pt x="46094" y="12070"/>
                        <a:pt x="47119" y="9659"/>
                      </a:cubicBezTo>
                      <a:cubicBezTo>
                        <a:pt x="47248" y="9354"/>
                        <a:pt x="47347" y="9080"/>
                        <a:pt x="47408" y="8845"/>
                      </a:cubicBezTo>
                      <a:cubicBezTo>
                        <a:pt x="47408" y="8845"/>
                        <a:pt x="47249" y="8337"/>
                        <a:pt x="46918" y="8337"/>
                      </a:cubicBezTo>
                      <a:cubicBezTo>
                        <a:pt x="46912" y="8337"/>
                        <a:pt x="46906" y="8338"/>
                        <a:pt x="46900" y="8338"/>
                      </a:cubicBezTo>
                      <a:cubicBezTo>
                        <a:pt x="46900" y="8338"/>
                        <a:pt x="43775" y="9354"/>
                        <a:pt x="42395" y="9989"/>
                      </a:cubicBezTo>
                      <a:cubicBezTo>
                        <a:pt x="41015" y="10624"/>
                        <a:pt x="38126" y="11680"/>
                        <a:pt x="37545" y="14331"/>
                      </a:cubicBezTo>
                      <a:cubicBezTo>
                        <a:pt x="37545" y="14331"/>
                        <a:pt x="36600" y="11787"/>
                        <a:pt x="35565" y="10154"/>
                      </a:cubicBezTo>
                      <a:cubicBezTo>
                        <a:pt x="35442" y="9960"/>
                        <a:pt x="35316" y="9762"/>
                        <a:pt x="35189" y="9568"/>
                      </a:cubicBezTo>
                      <a:cubicBezTo>
                        <a:pt x="35188" y="9566"/>
                        <a:pt x="35188" y="9566"/>
                        <a:pt x="35186" y="9565"/>
                      </a:cubicBezTo>
                      <a:cubicBezTo>
                        <a:pt x="34246" y="8132"/>
                        <a:pt x="33275" y="6812"/>
                        <a:pt x="33275" y="6812"/>
                      </a:cubicBezTo>
                      <a:cubicBezTo>
                        <a:pt x="33275" y="6812"/>
                        <a:pt x="33549" y="4431"/>
                        <a:pt x="32878" y="3124"/>
                      </a:cubicBezTo>
                      <a:cubicBezTo>
                        <a:pt x="32205" y="1816"/>
                        <a:pt x="30585" y="1046"/>
                        <a:pt x="30585" y="1046"/>
                      </a:cubicBezTo>
                      <a:cubicBezTo>
                        <a:pt x="30585" y="1046"/>
                        <a:pt x="30427" y="1183"/>
                        <a:pt x="29982" y="1290"/>
                      </a:cubicBezTo>
                      <a:cubicBezTo>
                        <a:pt x="29689" y="1361"/>
                        <a:pt x="29273" y="1420"/>
                        <a:pt x="28695" y="1420"/>
                      </a:cubicBezTo>
                      <a:cubicBezTo>
                        <a:pt x="28216" y="1420"/>
                        <a:pt x="27625" y="1380"/>
                        <a:pt x="26901" y="1271"/>
                      </a:cubicBezTo>
                      <a:cubicBezTo>
                        <a:pt x="23976" y="836"/>
                        <a:pt x="23383" y="72"/>
                        <a:pt x="23383" y="72"/>
                      </a:cubicBezTo>
                      <a:cubicBezTo>
                        <a:pt x="23383" y="72"/>
                        <a:pt x="23378" y="46"/>
                        <a:pt x="2337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5" name="Google Shape;595;p32"/>
                <p:cNvSpPr/>
                <p:nvPr/>
              </p:nvSpPr>
              <p:spPr>
                <a:xfrm flipH="1">
                  <a:off x="6434377" y="2781130"/>
                  <a:ext cx="271361" cy="444154"/>
                </a:xfrm>
                <a:custGeom>
                  <a:avLst/>
                  <a:gdLst/>
                  <a:ahLst/>
                  <a:cxnLst/>
                  <a:rect l="l" t="t" r="r" b="b"/>
                  <a:pathLst>
                    <a:path w="5206" h="8521" extrusionOk="0">
                      <a:moveTo>
                        <a:pt x="5205" y="8520"/>
                      </a:moveTo>
                      <a:cubicBezTo>
                        <a:pt x="4197" y="7393"/>
                        <a:pt x="3120" y="6330"/>
                        <a:pt x="3120" y="6330"/>
                      </a:cubicBezTo>
                      <a:cubicBezTo>
                        <a:pt x="3120" y="6330"/>
                        <a:pt x="2878" y="4221"/>
                        <a:pt x="2042" y="2660"/>
                      </a:cubicBezTo>
                      <a:cubicBezTo>
                        <a:pt x="1412" y="1484"/>
                        <a:pt x="783" y="802"/>
                        <a:pt x="1" y="245"/>
                      </a:cubicBezTo>
                      <a:cubicBezTo>
                        <a:pt x="446" y="138"/>
                        <a:pt x="604" y="1"/>
                        <a:pt x="604" y="1"/>
                      </a:cubicBezTo>
                      <a:cubicBezTo>
                        <a:pt x="604" y="1"/>
                        <a:pt x="2222" y="771"/>
                        <a:pt x="2896" y="2079"/>
                      </a:cubicBezTo>
                      <a:cubicBezTo>
                        <a:pt x="3568" y="3386"/>
                        <a:pt x="3294" y="5767"/>
                        <a:pt x="3294" y="5767"/>
                      </a:cubicBezTo>
                      <a:cubicBezTo>
                        <a:pt x="3294" y="5767"/>
                        <a:pt x="4265" y="7087"/>
                        <a:pt x="5205" y="8520"/>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6" name="Google Shape;596;p32"/>
                <p:cNvSpPr/>
                <p:nvPr/>
              </p:nvSpPr>
              <p:spPr>
                <a:xfrm flipH="1">
                  <a:off x="5812463" y="2991667"/>
                  <a:ext cx="2432448" cy="825706"/>
                </a:xfrm>
                <a:custGeom>
                  <a:avLst/>
                  <a:gdLst/>
                  <a:ahLst/>
                  <a:cxnLst/>
                  <a:rect l="l" t="t" r="r" b="b"/>
                  <a:pathLst>
                    <a:path w="46666" h="15841" extrusionOk="0">
                      <a:moveTo>
                        <a:pt x="46665" y="4575"/>
                      </a:moveTo>
                      <a:cubicBezTo>
                        <a:pt x="45641" y="6986"/>
                        <a:pt x="42663" y="11299"/>
                        <a:pt x="40634" y="12733"/>
                      </a:cubicBezTo>
                      <a:cubicBezTo>
                        <a:pt x="38344" y="14351"/>
                        <a:pt x="35311" y="15840"/>
                        <a:pt x="35311" y="15840"/>
                      </a:cubicBezTo>
                      <a:cubicBezTo>
                        <a:pt x="35311" y="15840"/>
                        <a:pt x="30334" y="10283"/>
                        <a:pt x="28355" y="8356"/>
                      </a:cubicBezTo>
                      <a:cubicBezTo>
                        <a:pt x="26375" y="6432"/>
                        <a:pt x="21633" y="2526"/>
                        <a:pt x="21633" y="2526"/>
                      </a:cubicBezTo>
                      <a:cubicBezTo>
                        <a:pt x="21633" y="2526"/>
                        <a:pt x="19420" y="2272"/>
                        <a:pt x="16966" y="1964"/>
                      </a:cubicBezTo>
                      <a:cubicBezTo>
                        <a:pt x="14514" y="1655"/>
                        <a:pt x="10009" y="1036"/>
                        <a:pt x="10009" y="1036"/>
                      </a:cubicBezTo>
                      <a:cubicBezTo>
                        <a:pt x="10009" y="1036"/>
                        <a:pt x="10483" y="2291"/>
                        <a:pt x="9773" y="4088"/>
                      </a:cubicBezTo>
                      <a:cubicBezTo>
                        <a:pt x="9065" y="5887"/>
                        <a:pt x="7068" y="8120"/>
                        <a:pt x="4906" y="9392"/>
                      </a:cubicBezTo>
                      <a:cubicBezTo>
                        <a:pt x="2743" y="10664"/>
                        <a:pt x="656" y="11536"/>
                        <a:pt x="656" y="11536"/>
                      </a:cubicBezTo>
                      <a:cubicBezTo>
                        <a:pt x="373" y="11507"/>
                        <a:pt x="160" y="11434"/>
                        <a:pt x="1" y="11345"/>
                      </a:cubicBezTo>
                      <a:cubicBezTo>
                        <a:pt x="1927" y="10572"/>
                        <a:pt x="4216" y="8974"/>
                        <a:pt x="6032" y="7194"/>
                      </a:cubicBezTo>
                      <a:cubicBezTo>
                        <a:pt x="7849" y="5414"/>
                        <a:pt x="9193" y="1490"/>
                        <a:pt x="9338" y="328"/>
                      </a:cubicBezTo>
                      <a:cubicBezTo>
                        <a:pt x="9338" y="328"/>
                        <a:pt x="14677" y="1"/>
                        <a:pt x="18565" y="328"/>
                      </a:cubicBezTo>
                      <a:cubicBezTo>
                        <a:pt x="22452" y="654"/>
                        <a:pt x="25681" y="3162"/>
                        <a:pt x="28352" y="6612"/>
                      </a:cubicBezTo>
                      <a:cubicBezTo>
                        <a:pt x="30301" y="9130"/>
                        <a:pt x="33221" y="12959"/>
                        <a:pt x="34662" y="14849"/>
                      </a:cubicBezTo>
                      <a:lnTo>
                        <a:pt x="35935" y="14278"/>
                      </a:lnTo>
                      <a:cubicBezTo>
                        <a:pt x="35935" y="14278"/>
                        <a:pt x="39416" y="11444"/>
                        <a:pt x="41727" y="8865"/>
                      </a:cubicBezTo>
                      <a:cubicBezTo>
                        <a:pt x="44038" y="6286"/>
                        <a:pt x="46609" y="4325"/>
                        <a:pt x="46609" y="4325"/>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7" name="Google Shape;597;p32"/>
                <p:cNvSpPr/>
                <p:nvPr/>
              </p:nvSpPr>
              <p:spPr>
                <a:xfrm flipH="1">
                  <a:off x="6434534" y="1693520"/>
                  <a:ext cx="310194" cy="102529"/>
                </a:xfrm>
                <a:custGeom>
                  <a:avLst/>
                  <a:gdLst/>
                  <a:ahLst/>
                  <a:cxnLst/>
                  <a:rect l="l" t="t" r="r" b="b"/>
                  <a:pathLst>
                    <a:path w="5951" h="1967" extrusionOk="0">
                      <a:moveTo>
                        <a:pt x="5950" y="621"/>
                      </a:moveTo>
                      <a:cubicBezTo>
                        <a:pt x="5950" y="621"/>
                        <a:pt x="5420" y="1666"/>
                        <a:pt x="3549" y="1889"/>
                      </a:cubicBezTo>
                      <a:cubicBezTo>
                        <a:pt x="3386" y="1909"/>
                        <a:pt x="3215" y="1921"/>
                        <a:pt x="3031" y="1929"/>
                      </a:cubicBezTo>
                      <a:cubicBezTo>
                        <a:pt x="1834" y="1966"/>
                        <a:pt x="1065" y="1889"/>
                        <a:pt x="601" y="1810"/>
                      </a:cubicBezTo>
                      <a:cubicBezTo>
                        <a:pt x="178" y="1735"/>
                        <a:pt x="12" y="1656"/>
                        <a:pt x="12" y="1656"/>
                      </a:cubicBezTo>
                      <a:cubicBezTo>
                        <a:pt x="12" y="1656"/>
                        <a:pt x="6" y="1647"/>
                        <a:pt x="0" y="1628"/>
                      </a:cubicBezTo>
                      <a:cubicBezTo>
                        <a:pt x="685" y="1601"/>
                        <a:pt x="3266" y="1460"/>
                        <a:pt x="3995" y="980"/>
                      </a:cubicBezTo>
                      <a:cubicBezTo>
                        <a:pt x="4439" y="689"/>
                        <a:pt x="4828" y="301"/>
                        <a:pt x="5101" y="0"/>
                      </a:cubicBezTo>
                      <a:cubicBezTo>
                        <a:pt x="5594" y="361"/>
                        <a:pt x="5950" y="621"/>
                        <a:pt x="5950" y="62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8" name="Google Shape;598;p32"/>
                <p:cNvSpPr/>
                <p:nvPr/>
              </p:nvSpPr>
              <p:spPr>
                <a:xfrm flipH="1">
                  <a:off x="6559738" y="1787816"/>
                  <a:ext cx="211105" cy="111390"/>
                </a:xfrm>
                <a:custGeom>
                  <a:avLst/>
                  <a:gdLst/>
                  <a:ahLst/>
                  <a:cxnLst/>
                  <a:rect l="l" t="t" r="r" b="b"/>
                  <a:pathLst>
                    <a:path w="4050" h="2137" extrusionOk="0">
                      <a:moveTo>
                        <a:pt x="4050" y="80"/>
                      </a:moveTo>
                      <a:cubicBezTo>
                        <a:pt x="3949" y="264"/>
                        <a:pt x="3765" y="596"/>
                        <a:pt x="3581" y="888"/>
                      </a:cubicBezTo>
                      <a:cubicBezTo>
                        <a:pt x="3556" y="925"/>
                        <a:pt x="3532" y="965"/>
                        <a:pt x="3509" y="1001"/>
                      </a:cubicBezTo>
                      <a:cubicBezTo>
                        <a:pt x="3219" y="1447"/>
                        <a:pt x="2654" y="1954"/>
                        <a:pt x="1637" y="2044"/>
                      </a:cubicBezTo>
                      <a:cubicBezTo>
                        <a:pt x="620" y="2136"/>
                        <a:pt x="130" y="1898"/>
                        <a:pt x="58" y="1555"/>
                      </a:cubicBezTo>
                      <a:cubicBezTo>
                        <a:pt x="0" y="1275"/>
                        <a:pt x="353" y="792"/>
                        <a:pt x="820" y="293"/>
                      </a:cubicBezTo>
                      <a:cubicBezTo>
                        <a:pt x="909" y="196"/>
                        <a:pt x="1005" y="99"/>
                        <a:pt x="1102" y="1"/>
                      </a:cubicBezTo>
                      <a:cubicBezTo>
                        <a:pt x="1567" y="80"/>
                        <a:pt x="2335" y="157"/>
                        <a:pt x="3532" y="120"/>
                      </a:cubicBezTo>
                      <a:cubicBezTo>
                        <a:pt x="3716" y="113"/>
                        <a:pt x="3887" y="100"/>
                        <a:pt x="4050" y="8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9" name="Google Shape;599;p32"/>
                <p:cNvSpPr/>
                <p:nvPr/>
              </p:nvSpPr>
              <p:spPr>
                <a:xfrm flipH="1">
                  <a:off x="6400916" y="2216605"/>
                  <a:ext cx="411211" cy="549237"/>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0" name="Google Shape;600;p32"/>
                <p:cNvSpPr/>
                <p:nvPr/>
              </p:nvSpPr>
              <p:spPr>
                <a:xfrm flipH="1">
                  <a:off x="6559737" y="1787816"/>
                  <a:ext cx="168415" cy="49362"/>
                </a:xfrm>
                <a:custGeom>
                  <a:avLst/>
                  <a:gdLst/>
                  <a:ahLst/>
                  <a:cxnLst/>
                  <a:rect l="l" t="t" r="r" b="b"/>
                  <a:pathLst>
                    <a:path w="3231" h="947" extrusionOk="0">
                      <a:moveTo>
                        <a:pt x="3231" y="80"/>
                      </a:moveTo>
                      <a:cubicBezTo>
                        <a:pt x="3130" y="264"/>
                        <a:pt x="2946" y="596"/>
                        <a:pt x="2762" y="888"/>
                      </a:cubicBezTo>
                      <a:cubicBezTo>
                        <a:pt x="1572" y="946"/>
                        <a:pt x="510" y="535"/>
                        <a:pt x="1" y="293"/>
                      </a:cubicBezTo>
                      <a:cubicBezTo>
                        <a:pt x="90" y="196"/>
                        <a:pt x="186" y="99"/>
                        <a:pt x="283" y="1"/>
                      </a:cubicBezTo>
                      <a:cubicBezTo>
                        <a:pt x="747" y="80"/>
                        <a:pt x="1516" y="157"/>
                        <a:pt x="2713" y="120"/>
                      </a:cubicBezTo>
                      <a:cubicBezTo>
                        <a:pt x="2897" y="113"/>
                        <a:pt x="3068" y="100"/>
                        <a:pt x="3231" y="80"/>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1" name="Google Shape;601;p32"/>
                <p:cNvSpPr/>
                <p:nvPr/>
              </p:nvSpPr>
              <p:spPr>
                <a:xfrm flipH="1">
                  <a:off x="6517516" y="2653734"/>
                  <a:ext cx="193591" cy="133387"/>
                </a:xfrm>
                <a:custGeom>
                  <a:avLst/>
                  <a:gdLst/>
                  <a:ahLst/>
                  <a:cxnLst/>
                  <a:rect l="l" t="t" r="r" b="b"/>
                  <a:pathLst>
                    <a:path w="3714" h="2559" extrusionOk="0">
                      <a:moveTo>
                        <a:pt x="3145" y="1471"/>
                      </a:moveTo>
                      <a:cubicBezTo>
                        <a:pt x="3145" y="1471"/>
                        <a:pt x="2763" y="2017"/>
                        <a:pt x="2199" y="2326"/>
                      </a:cubicBezTo>
                      <a:cubicBezTo>
                        <a:pt x="1861" y="2512"/>
                        <a:pt x="1469" y="2559"/>
                        <a:pt x="1315" y="2484"/>
                      </a:cubicBezTo>
                      <a:cubicBezTo>
                        <a:pt x="1213" y="2438"/>
                        <a:pt x="1216" y="2335"/>
                        <a:pt x="1406" y="2186"/>
                      </a:cubicBezTo>
                      <a:cubicBezTo>
                        <a:pt x="1406" y="2186"/>
                        <a:pt x="838" y="2489"/>
                        <a:pt x="618" y="2432"/>
                      </a:cubicBezTo>
                      <a:cubicBezTo>
                        <a:pt x="407" y="2381"/>
                        <a:pt x="1078" y="1921"/>
                        <a:pt x="1114" y="1897"/>
                      </a:cubicBezTo>
                      <a:cubicBezTo>
                        <a:pt x="1072" y="1916"/>
                        <a:pt x="340" y="2252"/>
                        <a:pt x="165" y="2197"/>
                      </a:cubicBezTo>
                      <a:cubicBezTo>
                        <a:pt x="0" y="2148"/>
                        <a:pt x="698" y="1503"/>
                        <a:pt x="832" y="1381"/>
                      </a:cubicBezTo>
                      <a:cubicBezTo>
                        <a:pt x="714" y="1479"/>
                        <a:pt x="149" y="1940"/>
                        <a:pt x="139" y="1745"/>
                      </a:cubicBezTo>
                      <a:cubicBezTo>
                        <a:pt x="128" y="1526"/>
                        <a:pt x="782" y="689"/>
                        <a:pt x="1237" y="345"/>
                      </a:cubicBezTo>
                      <a:cubicBezTo>
                        <a:pt x="1692" y="1"/>
                        <a:pt x="2744" y="35"/>
                        <a:pt x="2744" y="35"/>
                      </a:cubicBezTo>
                      <a:cubicBezTo>
                        <a:pt x="2744" y="35"/>
                        <a:pt x="3127" y="209"/>
                        <a:pt x="3483" y="845"/>
                      </a:cubicBezTo>
                      <a:cubicBezTo>
                        <a:pt x="3555" y="971"/>
                        <a:pt x="3626" y="1118"/>
                        <a:pt x="3691" y="1284"/>
                      </a:cubicBezTo>
                      <a:cubicBezTo>
                        <a:pt x="3714" y="1346"/>
                        <a:pt x="3362" y="1416"/>
                        <a:pt x="3145" y="147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2" name="Google Shape;602;p32"/>
                <p:cNvSpPr/>
                <p:nvPr/>
              </p:nvSpPr>
              <p:spPr>
                <a:xfrm flipH="1">
                  <a:off x="6517514" y="2697728"/>
                  <a:ext cx="125047" cy="89394"/>
                </a:xfrm>
                <a:custGeom>
                  <a:avLst/>
                  <a:gdLst/>
                  <a:ahLst/>
                  <a:cxnLst/>
                  <a:rect l="l" t="t" r="r" b="b"/>
                  <a:pathLst>
                    <a:path w="2399" h="1715" extrusionOk="0">
                      <a:moveTo>
                        <a:pt x="1830" y="627"/>
                      </a:moveTo>
                      <a:cubicBezTo>
                        <a:pt x="1830" y="627"/>
                        <a:pt x="1448" y="1173"/>
                        <a:pt x="884" y="1482"/>
                      </a:cubicBezTo>
                      <a:cubicBezTo>
                        <a:pt x="546" y="1668"/>
                        <a:pt x="154" y="1715"/>
                        <a:pt x="0" y="1640"/>
                      </a:cubicBezTo>
                      <a:cubicBezTo>
                        <a:pt x="680" y="1173"/>
                        <a:pt x="1500" y="440"/>
                        <a:pt x="1500" y="440"/>
                      </a:cubicBezTo>
                      <a:cubicBezTo>
                        <a:pt x="1500" y="440"/>
                        <a:pt x="1715" y="396"/>
                        <a:pt x="2168" y="1"/>
                      </a:cubicBezTo>
                      <a:cubicBezTo>
                        <a:pt x="2240" y="127"/>
                        <a:pt x="2311" y="274"/>
                        <a:pt x="2376" y="440"/>
                      </a:cubicBezTo>
                      <a:cubicBezTo>
                        <a:pt x="2399" y="502"/>
                        <a:pt x="2047" y="572"/>
                        <a:pt x="1830" y="627"/>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3" name="Google Shape;603;p32"/>
                <p:cNvSpPr/>
                <p:nvPr/>
              </p:nvSpPr>
              <p:spPr>
                <a:xfrm flipH="1">
                  <a:off x="6550041" y="1649108"/>
                  <a:ext cx="138860" cy="65729"/>
                </a:xfrm>
                <a:custGeom>
                  <a:avLst/>
                  <a:gdLst/>
                  <a:ahLst/>
                  <a:cxnLst/>
                  <a:rect l="l" t="t" r="r" b="b"/>
                  <a:pathLst>
                    <a:path w="2664" h="1261" extrusionOk="0">
                      <a:moveTo>
                        <a:pt x="400" y="0"/>
                      </a:moveTo>
                      <a:cubicBezTo>
                        <a:pt x="400" y="1"/>
                        <a:pt x="0" y="1079"/>
                        <a:pt x="969" y="1225"/>
                      </a:cubicBezTo>
                      <a:cubicBezTo>
                        <a:pt x="1139" y="1250"/>
                        <a:pt x="1302" y="1261"/>
                        <a:pt x="1455" y="1261"/>
                      </a:cubicBezTo>
                      <a:cubicBezTo>
                        <a:pt x="2170" y="1261"/>
                        <a:pt x="2663" y="1031"/>
                        <a:pt x="2663" y="1031"/>
                      </a:cubicBezTo>
                      <a:cubicBezTo>
                        <a:pt x="1949" y="909"/>
                        <a:pt x="400" y="1"/>
                        <a:pt x="40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4" name="Google Shape;604;p32"/>
                <p:cNvSpPr/>
                <p:nvPr/>
              </p:nvSpPr>
              <p:spPr>
                <a:xfrm flipH="1">
                  <a:off x="6591167" y="1469273"/>
                  <a:ext cx="73600" cy="53688"/>
                </a:xfrm>
                <a:custGeom>
                  <a:avLst/>
                  <a:gdLst/>
                  <a:ahLst/>
                  <a:cxnLst/>
                  <a:rect l="l" t="t" r="r" b="b"/>
                  <a:pathLst>
                    <a:path w="1412" h="1030" extrusionOk="0">
                      <a:moveTo>
                        <a:pt x="610" y="0"/>
                      </a:moveTo>
                      <a:cubicBezTo>
                        <a:pt x="250" y="0"/>
                        <a:pt x="0" y="241"/>
                        <a:pt x="15" y="315"/>
                      </a:cubicBezTo>
                      <a:cubicBezTo>
                        <a:pt x="15" y="315"/>
                        <a:pt x="130" y="556"/>
                        <a:pt x="482" y="800"/>
                      </a:cubicBezTo>
                      <a:cubicBezTo>
                        <a:pt x="572" y="863"/>
                        <a:pt x="670" y="909"/>
                        <a:pt x="762" y="942"/>
                      </a:cubicBezTo>
                      <a:cubicBezTo>
                        <a:pt x="895" y="990"/>
                        <a:pt x="1021" y="1011"/>
                        <a:pt x="1112" y="1022"/>
                      </a:cubicBezTo>
                      <a:cubicBezTo>
                        <a:pt x="1175" y="1028"/>
                        <a:pt x="1223" y="1029"/>
                        <a:pt x="1246" y="1029"/>
                      </a:cubicBezTo>
                      <a:cubicBezTo>
                        <a:pt x="1257" y="1029"/>
                        <a:pt x="1262" y="1029"/>
                        <a:pt x="1262" y="1029"/>
                      </a:cubicBezTo>
                      <a:cubicBezTo>
                        <a:pt x="1275" y="1002"/>
                        <a:pt x="1288" y="970"/>
                        <a:pt x="1300" y="935"/>
                      </a:cubicBezTo>
                      <a:cubicBezTo>
                        <a:pt x="1376" y="714"/>
                        <a:pt x="1411" y="358"/>
                        <a:pt x="1083" y="143"/>
                      </a:cubicBezTo>
                      <a:cubicBezTo>
                        <a:pt x="1045" y="116"/>
                        <a:pt x="1001" y="93"/>
                        <a:pt x="953" y="73"/>
                      </a:cubicBezTo>
                      <a:cubicBezTo>
                        <a:pt x="832" y="21"/>
                        <a:pt x="716" y="0"/>
                        <a:pt x="61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5" name="Google Shape;605;p32"/>
                <p:cNvSpPr/>
                <p:nvPr/>
              </p:nvSpPr>
              <p:spPr>
                <a:xfrm flipH="1">
                  <a:off x="6445423" y="1567010"/>
                  <a:ext cx="94450" cy="54470"/>
                </a:xfrm>
                <a:custGeom>
                  <a:avLst/>
                  <a:gdLst/>
                  <a:ahLst/>
                  <a:cxnLst/>
                  <a:rect l="l" t="t" r="r" b="b"/>
                  <a:pathLst>
                    <a:path w="1812" h="1045" extrusionOk="0">
                      <a:moveTo>
                        <a:pt x="909" y="1"/>
                      </a:moveTo>
                      <a:cubicBezTo>
                        <a:pt x="334" y="1"/>
                        <a:pt x="1" y="323"/>
                        <a:pt x="1" y="323"/>
                      </a:cubicBezTo>
                      <a:cubicBezTo>
                        <a:pt x="1" y="323"/>
                        <a:pt x="286" y="691"/>
                        <a:pt x="813" y="904"/>
                      </a:cubicBezTo>
                      <a:cubicBezTo>
                        <a:pt x="1092" y="1018"/>
                        <a:pt x="1318" y="1045"/>
                        <a:pt x="1470" y="1045"/>
                      </a:cubicBezTo>
                      <a:cubicBezTo>
                        <a:pt x="1608" y="1045"/>
                        <a:pt x="1685" y="1022"/>
                        <a:pt x="1685" y="1022"/>
                      </a:cubicBezTo>
                      <a:cubicBezTo>
                        <a:pt x="1738" y="877"/>
                        <a:pt x="1811" y="105"/>
                        <a:pt x="1112" y="14"/>
                      </a:cubicBezTo>
                      <a:cubicBezTo>
                        <a:pt x="1041" y="5"/>
                        <a:pt x="974" y="1"/>
                        <a:pt x="90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6" name="Google Shape;606;p32"/>
                <p:cNvSpPr/>
                <p:nvPr/>
              </p:nvSpPr>
              <p:spPr>
                <a:xfrm flipH="1">
                  <a:off x="6591166" y="1476467"/>
                  <a:ext cx="43316" cy="46495"/>
                </a:xfrm>
                <a:custGeom>
                  <a:avLst/>
                  <a:gdLst/>
                  <a:ahLst/>
                  <a:cxnLst/>
                  <a:rect l="l" t="t" r="r" b="b"/>
                  <a:pathLst>
                    <a:path w="831" h="892" extrusionOk="0">
                      <a:moveTo>
                        <a:pt x="446" y="1"/>
                      </a:moveTo>
                      <a:cubicBezTo>
                        <a:pt x="200" y="1"/>
                        <a:pt x="1" y="201"/>
                        <a:pt x="1" y="447"/>
                      </a:cubicBezTo>
                      <a:cubicBezTo>
                        <a:pt x="1" y="593"/>
                        <a:pt x="73" y="724"/>
                        <a:pt x="181" y="804"/>
                      </a:cubicBezTo>
                      <a:cubicBezTo>
                        <a:pt x="254" y="860"/>
                        <a:pt x="348" y="891"/>
                        <a:pt x="446" y="891"/>
                      </a:cubicBezTo>
                      <a:cubicBezTo>
                        <a:pt x="476" y="891"/>
                        <a:pt x="504" y="888"/>
                        <a:pt x="531" y="884"/>
                      </a:cubicBezTo>
                      <a:cubicBezTo>
                        <a:pt x="601" y="869"/>
                        <a:pt x="664" y="840"/>
                        <a:pt x="719" y="797"/>
                      </a:cubicBezTo>
                      <a:cubicBezTo>
                        <a:pt x="795" y="576"/>
                        <a:pt x="830" y="220"/>
                        <a:pt x="502" y="5"/>
                      </a:cubicBezTo>
                      <a:cubicBezTo>
                        <a:pt x="484" y="2"/>
                        <a:pt x="466" y="1"/>
                        <a:pt x="446"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7" name="Google Shape;607;p32"/>
                <p:cNvSpPr/>
                <p:nvPr/>
              </p:nvSpPr>
              <p:spPr>
                <a:xfrm flipH="1">
                  <a:off x="6448915" y="1568730"/>
                  <a:ext cx="50144" cy="50196"/>
                </a:xfrm>
                <a:custGeom>
                  <a:avLst/>
                  <a:gdLst/>
                  <a:ahLst/>
                  <a:cxnLst/>
                  <a:rect l="l" t="t" r="r" b="b"/>
                  <a:pathLst>
                    <a:path w="962" h="963" extrusionOk="0">
                      <a:moveTo>
                        <a:pt x="481" y="1"/>
                      </a:moveTo>
                      <a:cubicBezTo>
                        <a:pt x="216" y="1"/>
                        <a:pt x="0" y="215"/>
                        <a:pt x="0" y="481"/>
                      </a:cubicBezTo>
                      <a:cubicBezTo>
                        <a:pt x="0" y="748"/>
                        <a:pt x="216" y="962"/>
                        <a:pt x="481" y="962"/>
                      </a:cubicBezTo>
                      <a:cubicBezTo>
                        <a:pt x="747" y="962"/>
                        <a:pt x="962" y="748"/>
                        <a:pt x="962" y="481"/>
                      </a:cubicBezTo>
                      <a:cubicBezTo>
                        <a:pt x="962" y="215"/>
                        <a:pt x="747" y="1"/>
                        <a:pt x="481" y="1"/>
                      </a:cubicBezTo>
                      <a:close/>
                    </a:path>
                  </a:pathLst>
                </a:custGeom>
                <a:solidFill>
                  <a:srgbClr val="51180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8" name="Google Shape;608;p32"/>
                <p:cNvSpPr/>
                <p:nvPr/>
              </p:nvSpPr>
              <p:spPr>
                <a:xfrm flipH="1">
                  <a:off x="6582723" y="1464791"/>
                  <a:ext cx="81262" cy="58223"/>
                </a:xfrm>
                <a:custGeom>
                  <a:avLst/>
                  <a:gdLst/>
                  <a:ahLst/>
                  <a:cxnLst/>
                  <a:rect l="l" t="t" r="r" b="b"/>
                  <a:pathLst>
                    <a:path w="1559" h="1117" extrusionOk="0">
                      <a:moveTo>
                        <a:pt x="795" y="0"/>
                      </a:moveTo>
                      <a:cubicBezTo>
                        <a:pt x="295" y="0"/>
                        <a:pt x="0" y="352"/>
                        <a:pt x="0" y="352"/>
                      </a:cubicBezTo>
                      <a:cubicBezTo>
                        <a:pt x="110" y="254"/>
                        <a:pt x="343" y="206"/>
                        <a:pt x="573" y="206"/>
                      </a:cubicBezTo>
                      <a:cubicBezTo>
                        <a:pt x="805" y="206"/>
                        <a:pt x="1035" y="255"/>
                        <a:pt x="1133" y="352"/>
                      </a:cubicBezTo>
                      <a:cubicBezTo>
                        <a:pt x="1329" y="545"/>
                        <a:pt x="1247" y="1116"/>
                        <a:pt x="1247" y="1116"/>
                      </a:cubicBezTo>
                      <a:cubicBezTo>
                        <a:pt x="1397" y="1019"/>
                        <a:pt x="1558" y="104"/>
                        <a:pt x="960" y="13"/>
                      </a:cubicBezTo>
                      <a:cubicBezTo>
                        <a:pt x="903" y="4"/>
                        <a:pt x="848" y="0"/>
                        <a:pt x="795"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9" name="Google Shape;609;p32"/>
                <p:cNvSpPr/>
                <p:nvPr/>
              </p:nvSpPr>
              <p:spPr>
                <a:xfrm flipH="1">
                  <a:off x="6427493" y="1557679"/>
                  <a:ext cx="112381" cy="62654"/>
                </a:xfrm>
                <a:custGeom>
                  <a:avLst/>
                  <a:gdLst/>
                  <a:ahLst/>
                  <a:cxnLst/>
                  <a:rect l="l" t="t" r="r" b="b"/>
                  <a:pathLst>
                    <a:path w="2156" h="1202" extrusionOk="0">
                      <a:moveTo>
                        <a:pt x="1018" y="0"/>
                      </a:moveTo>
                      <a:cubicBezTo>
                        <a:pt x="350" y="0"/>
                        <a:pt x="1" y="502"/>
                        <a:pt x="1" y="502"/>
                      </a:cubicBezTo>
                      <a:cubicBezTo>
                        <a:pt x="1" y="502"/>
                        <a:pt x="404" y="229"/>
                        <a:pt x="871" y="229"/>
                      </a:cubicBezTo>
                      <a:cubicBezTo>
                        <a:pt x="1006" y="229"/>
                        <a:pt x="1147" y="252"/>
                        <a:pt x="1284" y="311"/>
                      </a:cubicBezTo>
                      <a:cubicBezTo>
                        <a:pt x="1897" y="574"/>
                        <a:pt x="1685" y="1201"/>
                        <a:pt x="1685" y="1201"/>
                      </a:cubicBezTo>
                      <a:cubicBezTo>
                        <a:pt x="1685" y="1201"/>
                        <a:pt x="2156" y="203"/>
                        <a:pt x="1302" y="29"/>
                      </a:cubicBezTo>
                      <a:cubicBezTo>
                        <a:pt x="1202" y="9"/>
                        <a:pt x="1107" y="0"/>
                        <a:pt x="1018" y="0"/>
                      </a:cubicBezTo>
                      <a:close/>
                    </a:path>
                  </a:pathLst>
                </a:custGeom>
                <a:solidFill>
                  <a:srgbClr val="EF89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0" name="Google Shape;610;p32"/>
                <p:cNvSpPr/>
                <p:nvPr/>
              </p:nvSpPr>
              <p:spPr>
                <a:xfrm flipH="1">
                  <a:off x="6559423" y="1487153"/>
                  <a:ext cx="111338" cy="140684"/>
                </a:xfrm>
                <a:custGeom>
                  <a:avLst/>
                  <a:gdLst/>
                  <a:ahLst/>
                  <a:cxnLst/>
                  <a:rect l="l" t="t" r="r" b="b"/>
                  <a:pathLst>
                    <a:path w="2136" h="2699" extrusionOk="0">
                      <a:moveTo>
                        <a:pt x="193" y="1629"/>
                      </a:moveTo>
                      <a:cubicBezTo>
                        <a:pt x="191" y="1631"/>
                        <a:pt x="190" y="1632"/>
                        <a:pt x="190" y="1632"/>
                      </a:cubicBezTo>
                      <a:cubicBezTo>
                        <a:pt x="190" y="1632"/>
                        <a:pt x="191" y="1630"/>
                        <a:pt x="193" y="1629"/>
                      </a:cubicBezTo>
                      <a:close/>
                      <a:moveTo>
                        <a:pt x="2052" y="1"/>
                      </a:moveTo>
                      <a:cubicBezTo>
                        <a:pt x="2025" y="1"/>
                        <a:pt x="1998" y="16"/>
                        <a:pt x="1987" y="43"/>
                      </a:cubicBezTo>
                      <a:cubicBezTo>
                        <a:pt x="1987" y="43"/>
                        <a:pt x="1962" y="99"/>
                        <a:pt x="1919" y="195"/>
                      </a:cubicBezTo>
                      <a:cubicBezTo>
                        <a:pt x="1897" y="242"/>
                        <a:pt x="1866" y="291"/>
                        <a:pt x="1832" y="352"/>
                      </a:cubicBezTo>
                      <a:cubicBezTo>
                        <a:pt x="1790" y="408"/>
                        <a:pt x="1750" y="477"/>
                        <a:pt x="1689" y="540"/>
                      </a:cubicBezTo>
                      <a:cubicBezTo>
                        <a:pt x="1635" y="607"/>
                        <a:pt x="1566" y="674"/>
                        <a:pt x="1493" y="741"/>
                      </a:cubicBezTo>
                      <a:cubicBezTo>
                        <a:pt x="1415" y="805"/>
                        <a:pt x="1332" y="871"/>
                        <a:pt x="1241" y="934"/>
                      </a:cubicBezTo>
                      <a:cubicBezTo>
                        <a:pt x="1197" y="966"/>
                        <a:pt x="1149" y="995"/>
                        <a:pt x="1101" y="1026"/>
                      </a:cubicBezTo>
                      <a:lnTo>
                        <a:pt x="1028" y="1072"/>
                      </a:lnTo>
                      <a:lnTo>
                        <a:pt x="953" y="1110"/>
                      </a:lnTo>
                      <a:cubicBezTo>
                        <a:pt x="848" y="1160"/>
                        <a:pt x="741" y="1223"/>
                        <a:pt x="630" y="1260"/>
                      </a:cubicBezTo>
                      <a:cubicBezTo>
                        <a:pt x="520" y="1295"/>
                        <a:pt x="418" y="1335"/>
                        <a:pt x="304" y="1361"/>
                      </a:cubicBezTo>
                      <a:cubicBezTo>
                        <a:pt x="248" y="1379"/>
                        <a:pt x="202" y="1390"/>
                        <a:pt x="120" y="1417"/>
                      </a:cubicBezTo>
                      <a:lnTo>
                        <a:pt x="93" y="1427"/>
                      </a:lnTo>
                      <a:lnTo>
                        <a:pt x="80" y="1431"/>
                      </a:lnTo>
                      <a:lnTo>
                        <a:pt x="73" y="1434"/>
                      </a:lnTo>
                      <a:lnTo>
                        <a:pt x="71" y="1436"/>
                      </a:lnTo>
                      <a:cubicBezTo>
                        <a:pt x="68" y="1437"/>
                        <a:pt x="67" y="1438"/>
                        <a:pt x="67" y="1438"/>
                      </a:cubicBezTo>
                      <a:cubicBezTo>
                        <a:pt x="67" y="1438"/>
                        <a:pt x="72" y="1434"/>
                        <a:pt x="71" y="1434"/>
                      </a:cubicBezTo>
                      <a:lnTo>
                        <a:pt x="71" y="1434"/>
                      </a:lnTo>
                      <a:cubicBezTo>
                        <a:pt x="71" y="1434"/>
                        <a:pt x="65" y="1439"/>
                        <a:pt x="38" y="1464"/>
                      </a:cubicBezTo>
                      <a:lnTo>
                        <a:pt x="37" y="1465"/>
                      </a:lnTo>
                      <a:cubicBezTo>
                        <a:pt x="37" y="1465"/>
                        <a:pt x="37" y="1464"/>
                        <a:pt x="37" y="1464"/>
                      </a:cubicBezTo>
                      <a:cubicBezTo>
                        <a:pt x="35" y="1464"/>
                        <a:pt x="1" y="1535"/>
                        <a:pt x="5" y="1568"/>
                      </a:cubicBezTo>
                      <a:cubicBezTo>
                        <a:pt x="3" y="1609"/>
                        <a:pt x="7" y="1641"/>
                        <a:pt x="11" y="1675"/>
                      </a:cubicBezTo>
                      <a:cubicBezTo>
                        <a:pt x="31" y="1802"/>
                        <a:pt x="71" y="1912"/>
                        <a:pt x="117" y="2014"/>
                      </a:cubicBezTo>
                      <a:cubicBezTo>
                        <a:pt x="163" y="2116"/>
                        <a:pt x="222" y="2203"/>
                        <a:pt x="280" y="2279"/>
                      </a:cubicBezTo>
                      <a:cubicBezTo>
                        <a:pt x="339" y="2356"/>
                        <a:pt x="398" y="2421"/>
                        <a:pt x="456" y="2472"/>
                      </a:cubicBezTo>
                      <a:cubicBezTo>
                        <a:pt x="512" y="2525"/>
                        <a:pt x="567" y="2565"/>
                        <a:pt x="612" y="2597"/>
                      </a:cubicBezTo>
                      <a:cubicBezTo>
                        <a:pt x="657" y="2630"/>
                        <a:pt x="696" y="2650"/>
                        <a:pt x="720" y="2665"/>
                      </a:cubicBezTo>
                      <a:cubicBezTo>
                        <a:pt x="745" y="2681"/>
                        <a:pt x="759" y="2688"/>
                        <a:pt x="759" y="2688"/>
                      </a:cubicBezTo>
                      <a:cubicBezTo>
                        <a:pt x="771" y="2695"/>
                        <a:pt x="783" y="2698"/>
                        <a:pt x="796" y="2698"/>
                      </a:cubicBezTo>
                      <a:cubicBezTo>
                        <a:pt x="817" y="2698"/>
                        <a:pt x="838" y="2689"/>
                        <a:pt x="852" y="2672"/>
                      </a:cubicBezTo>
                      <a:cubicBezTo>
                        <a:pt x="877" y="2641"/>
                        <a:pt x="872" y="2595"/>
                        <a:pt x="842" y="2569"/>
                      </a:cubicBezTo>
                      <a:lnTo>
                        <a:pt x="837" y="2566"/>
                      </a:lnTo>
                      <a:cubicBezTo>
                        <a:pt x="837" y="2566"/>
                        <a:pt x="825" y="2556"/>
                        <a:pt x="805" y="2540"/>
                      </a:cubicBezTo>
                      <a:cubicBezTo>
                        <a:pt x="785" y="2521"/>
                        <a:pt x="752" y="2500"/>
                        <a:pt x="715" y="2465"/>
                      </a:cubicBezTo>
                      <a:cubicBezTo>
                        <a:pt x="640" y="2399"/>
                        <a:pt x="540" y="2299"/>
                        <a:pt x="446" y="2160"/>
                      </a:cubicBezTo>
                      <a:cubicBezTo>
                        <a:pt x="400" y="2090"/>
                        <a:pt x="355" y="2011"/>
                        <a:pt x="318" y="1924"/>
                      </a:cubicBezTo>
                      <a:cubicBezTo>
                        <a:pt x="279" y="1837"/>
                        <a:pt x="248" y="1740"/>
                        <a:pt x="236" y="1644"/>
                      </a:cubicBezTo>
                      <a:cubicBezTo>
                        <a:pt x="235" y="1635"/>
                        <a:pt x="234" y="1626"/>
                        <a:pt x="233" y="1618"/>
                      </a:cubicBezTo>
                      <a:lnTo>
                        <a:pt x="233" y="1618"/>
                      </a:lnTo>
                      <a:cubicBezTo>
                        <a:pt x="278" y="1603"/>
                        <a:pt x="325" y="1588"/>
                        <a:pt x="371" y="1572"/>
                      </a:cubicBezTo>
                      <a:cubicBezTo>
                        <a:pt x="486" y="1540"/>
                        <a:pt x="601" y="1475"/>
                        <a:pt x="714" y="1424"/>
                      </a:cubicBezTo>
                      <a:cubicBezTo>
                        <a:pt x="774" y="1401"/>
                        <a:pt x="819" y="1362"/>
                        <a:pt x="872" y="1334"/>
                      </a:cubicBezTo>
                      <a:cubicBezTo>
                        <a:pt x="924" y="1303"/>
                        <a:pt x="975" y="1273"/>
                        <a:pt x="1025" y="1243"/>
                      </a:cubicBezTo>
                      <a:cubicBezTo>
                        <a:pt x="1135" y="1180"/>
                        <a:pt x="1227" y="1115"/>
                        <a:pt x="1322" y="1047"/>
                      </a:cubicBezTo>
                      <a:cubicBezTo>
                        <a:pt x="1416" y="982"/>
                        <a:pt x="1500" y="910"/>
                        <a:pt x="1580" y="842"/>
                      </a:cubicBezTo>
                      <a:cubicBezTo>
                        <a:pt x="1657" y="768"/>
                        <a:pt x="1731" y="700"/>
                        <a:pt x="1790" y="627"/>
                      </a:cubicBezTo>
                      <a:cubicBezTo>
                        <a:pt x="1854" y="560"/>
                        <a:pt x="1899" y="485"/>
                        <a:pt x="1944" y="426"/>
                      </a:cubicBezTo>
                      <a:cubicBezTo>
                        <a:pt x="1984" y="360"/>
                        <a:pt x="2021" y="301"/>
                        <a:pt x="2046" y="254"/>
                      </a:cubicBezTo>
                      <a:cubicBezTo>
                        <a:pt x="2091" y="159"/>
                        <a:pt x="2118" y="106"/>
                        <a:pt x="2118" y="106"/>
                      </a:cubicBezTo>
                      <a:cubicBezTo>
                        <a:pt x="2118" y="105"/>
                        <a:pt x="2118" y="104"/>
                        <a:pt x="2119" y="103"/>
                      </a:cubicBezTo>
                      <a:cubicBezTo>
                        <a:pt x="2136" y="66"/>
                        <a:pt x="2119" y="23"/>
                        <a:pt x="2082" y="7"/>
                      </a:cubicBezTo>
                      <a:cubicBezTo>
                        <a:pt x="2072" y="3"/>
                        <a:pt x="2062" y="1"/>
                        <a:pt x="2052" y="1"/>
                      </a:cubicBezTo>
                      <a:close/>
                    </a:path>
                  </a:pathLst>
                </a:custGeom>
                <a:solidFill>
                  <a:srgbClr val="ED8A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1" name="Google Shape;611;p32"/>
                <p:cNvSpPr/>
                <p:nvPr/>
              </p:nvSpPr>
              <p:spPr>
                <a:xfrm flipH="1">
                  <a:off x="6049210" y="4236334"/>
                  <a:ext cx="2050688" cy="152882"/>
                </a:xfrm>
                <a:custGeom>
                  <a:avLst/>
                  <a:gdLst/>
                  <a:ahLst/>
                  <a:cxnLst/>
                  <a:rect l="l" t="t" r="r" b="b"/>
                  <a:pathLst>
                    <a:path w="39342" h="2933" extrusionOk="0">
                      <a:moveTo>
                        <a:pt x="1" y="1"/>
                      </a:moveTo>
                      <a:cubicBezTo>
                        <a:pt x="1" y="1"/>
                        <a:pt x="10319" y="2932"/>
                        <a:pt x="21975" y="2932"/>
                      </a:cubicBezTo>
                      <a:cubicBezTo>
                        <a:pt x="27803" y="2932"/>
                        <a:pt x="33966" y="2199"/>
                        <a:pt x="39341" y="1"/>
                      </a:cubicBez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612" name="Google Shape;612;p32"/>
            <p:cNvGrpSpPr/>
            <p:nvPr/>
          </p:nvGrpSpPr>
          <p:grpSpPr>
            <a:xfrm>
              <a:off x="5111627" y="1152452"/>
              <a:ext cx="952769" cy="835686"/>
              <a:chOff x="10988036" y="-100040"/>
              <a:chExt cx="1183711" cy="1038378"/>
            </a:xfrm>
          </p:grpSpPr>
          <p:sp>
            <p:nvSpPr>
              <p:cNvPr id="613" name="Google Shape;613;p32"/>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4" name="Google Shape;614;p32"/>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5" name="Google Shape;615;p32"/>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6" name="Google Shape;616;p32"/>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7" name="Google Shape;617;p32"/>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8" name="Google Shape;618;p32"/>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9" name="Google Shape;619;p32"/>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0" name="Google Shape;620;p32"/>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1" name="Google Shape;621;p32"/>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2" name="Google Shape;622;p32"/>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3" name="Google Shape;623;p32"/>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4" name="Google Shape;624;p32"/>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5" name="Google Shape;625;p32"/>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6" name="Google Shape;626;p32"/>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7" name="Google Shape;627;p32"/>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8" name="Google Shape;628;p32"/>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9" name="Google Shape;629;p32"/>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0" name="Google Shape;630;p32"/>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1" name="Google Shape;631;p32"/>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2" name="Google Shape;632;p32"/>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33" name="Google Shape;633;p32"/>
            <p:cNvGrpSpPr/>
            <p:nvPr/>
          </p:nvGrpSpPr>
          <p:grpSpPr>
            <a:xfrm rot="1013215">
              <a:off x="7968057" y="2149024"/>
              <a:ext cx="1245002" cy="925812"/>
              <a:chOff x="7766345" y="484776"/>
              <a:chExt cx="1536986" cy="1142938"/>
            </a:xfrm>
          </p:grpSpPr>
          <p:grpSp>
            <p:nvGrpSpPr>
              <p:cNvPr id="634" name="Google Shape;634;p32"/>
              <p:cNvGrpSpPr/>
              <p:nvPr/>
            </p:nvGrpSpPr>
            <p:grpSpPr>
              <a:xfrm>
                <a:off x="8290496" y="870339"/>
                <a:ext cx="1012835" cy="757375"/>
                <a:chOff x="13206793" y="306708"/>
                <a:chExt cx="1258336" cy="941072"/>
              </a:xfrm>
            </p:grpSpPr>
            <p:sp>
              <p:nvSpPr>
                <p:cNvPr id="635" name="Google Shape;635;p32"/>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6" name="Google Shape;636;p32"/>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7" name="Google Shape;637;p32"/>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8" name="Google Shape;638;p32"/>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39" name="Google Shape;639;p32"/>
              <p:cNvGrpSpPr/>
              <p:nvPr/>
            </p:nvGrpSpPr>
            <p:grpSpPr>
              <a:xfrm>
                <a:off x="7766345" y="484776"/>
                <a:ext cx="970385" cy="664713"/>
                <a:chOff x="12555593" y="-172372"/>
                <a:chExt cx="1205597" cy="825936"/>
              </a:xfrm>
            </p:grpSpPr>
            <p:sp>
              <p:nvSpPr>
                <p:cNvPr id="640" name="Google Shape;640;p32"/>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1" name="Google Shape;641;p32"/>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2" name="Google Shape;642;p32"/>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3" name="Google Shape;643;p32"/>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4" name="Google Shape;644;p32"/>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5" name="Google Shape;645;p32"/>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6" name="Google Shape;646;p32"/>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7" name="Google Shape;647;p32"/>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8" name="Google Shape;648;p32"/>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9" name="Google Shape;649;p32"/>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0" name="Google Shape;650;p32"/>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1" name="Google Shape;651;p32"/>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2" name="Google Shape;652;p32"/>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3" name="Google Shape;653;p32"/>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4" name="Google Shape;654;p32"/>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5" name="Google Shape;655;p32"/>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6" name="Google Shape;656;p32"/>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7" name="Google Shape;657;p32"/>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8" name="Google Shape;658;p32"/>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726180" cy="608330"/>
          </a:xfrm>
        </p:spPr>
        <p:txBody>
          <a:bodyPr/>
          <a:p>
            <a:r>
              <a:rPr lang="en-US">
                <a:solidFill>
                  <a:srgbClr val="FF0000"/>
                </a:solidFill>
              </a:rPr>
              <a:t>METHODOLOGY</a:t>
            </a:r>
            <a:endParaRPr lang="en-US">
              <a:solidFill>
                <a:srgbClr val="FF0000"/>
              </a:solidFill>
            </a:endParaRPr>
          </a:p>
        </p:txBody>
      </p:sp>
      <p:cxnSp>
        <p:nvCxnSpPr>
          <p:cNvPr id="165" name="Google Shape;165;p38"/>
          <p:cNvCxnSpPr/>
          <p:nvPr/>
        </p:nvCxnSpPr>
        <p:spPr>
          <a:xfrm>
            <a:off x="661670" y="762000"/>
            <a:ext cx="32385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 Box 4"/>
          <p:cNvSpPr txBox="1"/>
          <p:nvPr/>
        </p:nvSpPr>
        <p:spPr>
          <a:xfrm>
            <a:off x="0" y="798830"/>
            <a:ext cx="5817235" cy="6000750"/>
          </a:xfrm>
          <a:prstGeom prst="rect">
            <a:avLst/>
          </a:prstGeom>
          <a:noFill/>
        </p:spPr>
        <p:txBody>
          <a:bodyPr wrap="square" rtlCol="0" anchor="t">
            <a:spAutoFit/>
          </a:bodyPr>
          <a:p>
            <a:pPr marL="0" lvl="0" indent="0" algn="l" rtl="0">
              <a:spcBef>
                <a:spcPts val="0"/>
              </a:spcBef>
              <a:spcAft>
                <a:spcPts val="0"/>
              </a:spcAft>
              <a:buNone/>
            </a:pPr>
            <a:r>
              <a:rPr lang="en-US" sz="1600">
                <a:solidFill>
                  <a:schemeClr val="tx1">
                    <a:lumMod val="65000"/>
                    <a:lumOff val="35000"/>
                  </a:schemeClr>
                </a:solidFill>
              </a:rPr>
              <a:t>When using Windows domains, all credetntials are stored in the Domain Controllers. Whenver a user tries to authenticate to sever usign doamin credentials,, the server will need to ask the Domain Controller to verify if they are correct. Two protocols can be used for network authentication in Windows doamins.</a:t>
            </a:r>
            <a:endParaRPr lang="en-US" sz="1600">
              <a:solidFill>
                <a:schemeClr val="tx1">
                  <a:lumMod val="65000"/>
                  <a:lumOff val="35000"/>
                </a:schemeClr>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rgbClr val="0070C0"/>
                </a:solidFill>
              </a:rPr>
              <a:t>Kerberos:</a:t>
            </a:r>
            <a:r>
              <a:rPr lang="en-US" sz="1600">
                <a:solidFill>
                  <a:srgbClr val="FFC000"/>
                </a:solidFill>
              </a:rPr>
              <a:t> </a:t>
            </a:r>
            <a:r>
              <a:rPr lang="en-US" sz="1600">
                <a:solidFill>
                  <a:schemeClr val="tx1">
                    <a:lumMod val="65000"/>
                    <a:lumOff val="35000"/>
                  </a:schemeClr>
                </a:solidFill>
              </a:rPr>
              <a:t>Userd by any recent version of Windows .This is the default protocol in any recent domain.</a:t>
            </a:r>
            <a:endParaRPr lang="en-US" sz="1600">
              <a:solidFill>
                <a:srgbClr val="FFC000"/>
              </a:solidFill>
            </a:endParaRPr>
          </a:p>
          <a:p>
            <a:pPr marL="0" lvl="0" indent="0" algn="l" rtl="0">
              <a:spcBef>
                <a:spcPts val="0"/>
              </a:spcBef>
              <a:spcAft>
                <a:spcPts val="0"/>
              </a:spcAft>
              <a:buNone/>
            </a:pPr>
            <a:r>
              <a:rPr lang="en-US" sz="1600">
                <a:solidFill>
                  <a:srgbClr val="0070C0"/>
                </a:solidFill>
              </a:rPr>
              <a:t>NetNTLM :</a:t>
            </a:r>
            <a:r>
              <a:rPr lang="en-US" sz="1600">
                <a:solidFill>
                  <a:srgbClr val="FFC000"/>
                </a:solidFill>
              </a:rPr>
              <a:t> </a:t>
            </a:r>
            <a:r>
              <a:rPr lang="en-US" sz="1600">
                <a:solidFill>
                  <a:schemeClr val="tx1">
                    <a:lumMod val="65000"/>
                    <a:lumOff val="35000"/>
                  </a:schemeClr>
                </a:solidFill>
              </a:rPr>
              <a:t> Legacy authentication protocol kept for compatibility purposes</a:t>
            </a:r>
            <a:r>
              <a:rPr lang="en-US" sz="1600">
                <a:solidFill>
                  <a:srgbClr val="FFC000"/>
                </a:solidFill>
              </a:rPr>
              <a:t>.</a:t>
            </a:r>
            <a:endParaRPr lang="en-US" sz="1600">
              <a:solidFill>
                <a:srgbClr val="FFC000"/>
              </a:solidFill>
            </a:endParaRPr>
          </a:p>
          <a:p>
            <a:pPr marL="0" lvl="0" indent="0" algn="l" rtl="0">
              <a:spcBef>
                <a:spcPts val="0"/>
              </a:spcBef>
              <a:spcAft>
                <a:spcPts val="0"/>
              </a:spcAft>
              <a:buNone/>
            </a:pPr>
            <a:endParaRPr lang="en-US" sz="1600">
              <a:solidFill>
                <a:srgbClr val="FFC000"/>
              </a:solidFill>
            </a:endParaRPr>
          </a:p>
          <a:p>
            <a:pPr marL="0" lvl="0" indent="0" algn="l" rtl="0">
              <a:spcBef>
                <a:spcPts val="0"/>
              </a:spcBef>
              <a:spcAft>
                <a:spcPts val="0"/>
              </a:spcAft>
              <a:buNone/>
            </a:pPr>
            <a:r>
              <a:rPr lang="en-US" sz="1600">
                <a:solidFill>
                  <a:schemeClr val="tx1"/>
                </a:solidFill>
              </a:rPr>
              <a:t>  Authentication:</a:t>
            </a:r>
            <a:endParaRPr lang="en-US" sz="1600">
              <a:solidFill>
                <a:schemeClr val="tx1"/>
              </a:solidFill>
            </a:endParaRPr>
          </a:p>
          <a:p>
            <a:pPr marL="0" lvl="0" indent="0" algn="l" rtl="0">
              <a:spcBef>
                <a:spcPts val="0"/>
              </a:spcBef>
              <a:spcAft>
                <a:spcPts val="0"/>
              </a:spcAft>
              <a:buNone/>
            </a:pP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client sends an authentication request to the server they want to access.</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server generates a random number and sends it as a challenge to the client.</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client combines their NTLM password hash with the challenge to generate a response to the challenge and sends it back to server to verification.</a:t>
            </a:r>
            <a:endParaRPr lang="en-US" sz="1600">
              <a:solidFill>
                <a:schemeClr val="tx1">
                  <a:lumMod val="65000"/>
                  <a:lumOff val="35000"/>
                </a:schemeClr>
              </a:solidFill>
            </a:endParaRPr>
          </a:p>
          <a:p>
            <a:pPr marL="285750" lvl="0" indent="-285750" algn="l" rtl="0">
              <a:spcBef>
                <a:spcPts val="0"/>
              </a:spcBef>
              <a:spcAft>
                <a:spcPts val="0"/>
              </a:spcAft>
              <a:buFont typeface="Arial" panose="02080604020202020204" pitchFamily="34" charset="0"/>
              <a:buChar char="•"/>
            </a:pPr>
            <a:r>
              <a:rPr lang="en-US" sz="1600">
                <a:solidFill>
                  <a:schemeClr val="tx1">
                    <a:lumMod val="65000"/>
                    <a:lumOff val="35000"/>
                  </a:schemeClr>
                </a:solidFill>
              </a:rPr>
              <a:t>The server forwards the authentication result to the client</a:t>
            </a:r>
            <a:endParaRPr lang="en-US" sz="1600">
              <a:solidFill>
                <a:schemeClr val="tx1">
                  <a:lumMod val="65000"/>
                  <a:lumOff val="35000"/>
                </a:schemeClr>
              </a:solidFill>
            </a:endParaRPr>
          </a:p>
        </p:txBody>
      </p:sp>
      <p:grpSp>
        <p:nvGrpSpPr>
          <p:cNvPr id="1119" name="Google Shape;1119;p38"/>
          <p:cNvGrpSpPr/>
          <p:nvPr/>
        </p:nvGrpSpPr>
        <p:grpSpPr>
          <a:xfrm>
            <a:off x="7475855" y="3225800"/>
            <a:ext cx="4040505" cy="3479165"/>
            <a:chOff x="5657512" y="1760210"/>
            <a:chExt cx="3132017" cy="3071961"/>
          </a:xfrm>
        </p:grpSpPr>
        <p:grpSp>
          <p:nvGrpSpPr>
            <p:cNvPr id="1120" name="Google Shape;1120;p38"/>
            <p:cNvGrpSpPr/>
            <p:nvPr/>
          </p:nvGrpSpPr>
          <p:grpSpPr>
            <a:xfrm flipH="1">
              <a:off x="6602257" y="2536432"/>
              <a:ext cx="2187268" cy="2002440"/>
              <a:chOff x="-892039" y="3294150"/>
              <a:chExt cx="2429488" cy="2224191"/>
            </a:xfrm>
          </p:grpSpPr>
          <p:grpSp>
            <p:nvGrpSpPr>
              <p:cNvPr id="1121" name="Google Shape;1121;p38"/>
              <p:cNvGrpSpPr/>
              <p:nvPr/>
            </p:nvGrpSpPr>
            <p:grpSpPr>
              <a:xfrm>
                <a:off x="-892039" y="3294150"/>
                <a:ext cx="2363551" cy="2224191"/>
                <a:chOff x="11819375" y="0"/>
                <a:chExt cx="4892466" cy="4603998"/>
              </a:xfrm>
            </p:grpSpPr>
            <p:sp>
              <p:nvSpPr>
                <p:cNvPr id="1122" name="Google Shape;1122;p38"/>
                <p:cNvSpPr/>
                <p:nvPr/>
              </p:nvSpPr>
              <p:spPr>
                <a:xfrm>
                  <a:off x="11843162" y="4317331"/>
                  <a:ext cx="4868679" cy="286667"/>
                </a:xfrm>
                <a:custGeom>
                  <a:avLst/>
                  <a:gdLst/>
                  <a:ahLst/>
                  <a:cxnLst/>
                  <a:rect l="l" t="t" r="r" b="b"/>
                  <a:pathLst>
                    <a:path w="78448" h="4619" extrusionOk="0">
                      <a:moveTo>
                        <a:pt x="36558" y="1"/>
                      </a:moveTo>
                      <a:cubicBezTo>
                        <a:pt x="20334" y="1"/>
                        <a:pt x="1" y="2095"/>
                        <a:pt x="1" y="2095"/>
                      </a:cubicBezTo>
                      <a:cubicBezTo>
                        <a:pt x="313" y="2108"/>
                        <a:pt x="9785" y="4165"/>
                        <a:pt x="38576" y="4574"/>
                      </a:cubicBezTo>
                      <a:cubicBezTo>
                        <a:pt x="40707" y="4604"/>
                        <a:pt x="42740" y="4619"/>
                        <a:pt x="44679" y="4619"/>
                      </a:cubicBezTo>
                      <a:cubicBezTo>
                        <a:pt x="68947" y="4619"/>
                        <a:pt x="78448" y="2418"/>
                        <a:pt x="78448" y="2418"/>
                      </a:cubicBezTo>
                      <a:cubicBezTo>
                        <a:pt x="78448" y="2418"/>
                        <a:pt x="52936" y="13"/>
                        <a:pt x="36690" y="1"/>
                      </a:cubicBezTo>
                      <a:cubicBezTo>
                        <a:pt x="36646" y="1"/>
                        <a:pt x="36602" y="1"/>
                        <a:pt x="36558" y="1"/>
                      </a:cubicBez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3" name="Google Shape;1123;p38"/>
                <p:cNvSpPr/>
                <p:nvPr/>
              </p:nvSpPr>
              <p:spPr>
                <a:xfrm>
                  <a:off x="13558417" y="3296040"/>
                  <a:ext cx="274937" cy="1094969"/>
                </a:xfrm>
                <a:custGeom>
                  <a:avLst/>
                  <a:gdLst/>
                  <a:ahLst/>
                  <a:cxnLst/>
                  <a:rect l="l" t="t" r="r" b="b"/>
                  <a:pathLst>
                    <a:path w="4430" h="17643" extrusionOk="0">
                      <a:moveTo>
                        <a:pt x="3087" y="0"/>
                      </a:moveTo>
                      <a:lnTo>
                        <a:pt x="1900" y="6788"/>
                      </a:lnTo>
                      <a:lnTo>
                        <a:pt x="1" y="17642"/>
                      </a:lnTo>
                      <a:lnTo>
                        <a:pt x="1309" y="17642"/>
                      </a:lnTo>
                      <a:lnTo>
                        <a:pt x="3156" y="7203"/>
                      </a:lnTo>
                      <a:lnTo>
                        <a:pt x="443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4" name="Google Shape;1124;p38"/>
                <p:cNvSpPr/>
                <p:nvPr/>
              </p:nvSpPr>
              <p:spPr>
                <a:xfrm>
                  <a:off x="13676339" y="3296040"/>
                  <a:ext cx="157018" cy="447036"/>
                </a:xfrm>
                <a:custGeom>
                  <a:avLst/>
                  <a:gdLst/>
                  <a:ahLst/>
                  <a:cxnLst/>
                  <a:rect l="l" t="t" r="r" b="b"/>
                  <a:pathLst>
                    <a:path w="2530" h="7203" extrusionOk="0">
                      <a:moveTo>
                        <a:pt x="1187" y="0"/>
                      </a:moveTo>
                      <a:lnTo>
                        <a:pt x="0" y="6788"/>
                      </a:lnTo>
                      <a:lnTo>
                        <a:pt x="1256" y="7203"/>
                      </a:lnTo>
                      <a:lnTo>
                        <a:pt x="2530"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5" name="Google Shape;1125;p38"/>
                <p:cNvSpPr/>
                <p:nvPr/>
              </p:nvSpPr>
              <p:spPr>
                <a:xfrm>
                  <a:off x="13639659" y="3279406"/>
                  <a:ext cx="1342598" cy="1111601"/>
                </a:xfrm>
                <a:custGeom>
                  <a:avLst/>
                  <a:gdLst/>
                  <a:ahLst/>
                  <a:cxnLst/>
                  <a:rect l="l" t="t" r="r" b="b"/>
                  <a:pathLst>
                    <a:path w="21633" h="17911" extrusionOk="0">
                      <a:moveTo>
                        <a:pt x="18749" y="0"/>
                      </a:moveTo>
                      <a:lnTo>
                        <a:pt x="3121" y="67"/>
                      </a:lnTo>
                      <a:lnTo>
                        <a:pt x="1770" y="7789"/>
                      </a:lnTo>
                      <a:lnTo>
                        <a:pt x="0" y="17910"/>
                      </a:lnTo>
                      <a:lnTo>
                        <a:pt x="21632" y="17910"/>
                      </a:lnTo>
                      <a:lnTo>
                        <a:pt x="20019" y="7892"/>
                      </a:lnTo>
                      <a:lnTo>
                        <a:pt x="18749"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6" name="Google Shape;1126;p38"/>
                <p:cNvSpPr/>
                <p:nvPr/>
              </p:nvSpPr>
              <p:spPr>
                <a:xfrm>
                  <a:off x="13749513" y="3279406"/>
                  <a:ext cx="1132579" cy="489859"/>
                </a:xfrm>
                <a:custGeom>
                  <a:avLst/>
                  <a:gdLst/>
                  <a:ahLst/>
                  <a:cxnLst/>
                  <a:rect l="l" t="t" r="r" b="b"/>
                  <a:pathLst>
                    <a:path w="18249" h="7893" extrusionOk="0">
                      <a:moveTo>
                        <a:pt x="16979" y="0"/>
                      </a:moveTo>
                      <a:lnTo>
                        <a:pt x="1351" y="67"/>
                      </a:lnTo>
                      <a:lnTo>
                        <a:pt x="0" y="7789"/>
                      </a:lnTo>
                      <a:cubicBezTo>
                        <a:pt x="2527" y="7272"/>
                        <a:pt x="5893" y="6778"/>
                        <a:pt x="9532" y="6778"/>
                      </a:cubicBezTo>
                      <a:cubicBezTo>
                        <a:pt x="12360" y="6778"/>
                        <a:pt x="15354" y="7076"/>
                        <a:pt x="18249" y="7892"/>
                      </a:cubicBezTo>
                      <a:lnTo>
                        <a:pt x="16979" y="0"/>
                      </a:lnTo>
                      <a:close/>
                    </a:path>
                  </a:pathLst>
                </a:custGeom>
                <a:solidFill>
                  <a:srgbClr val="1A163D">
                    <a:alpha val="386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7" name="Google Shape;1127;p38"/>
                <p:cNvSpPr/>
                <p:nvPr/>
              </p:nvSpPr>
              <p:spPr>
                <a:xfrm>
                  <a:off x="13546004" y="4390975"/>
                  <a:ext cx="1802605" cy="99672"/>
                </a:xfrm>
                <a:custGeom>
                  <a:avLst/>
                  <a:gdLst/>
                  <a:ahLst/>
                  <a:cxnLst/>
                  <a:rect l="l" t="t" r="r" b="b"/>
                  <a:pathLst>
                    <a:path w="29045" h="1606" extrusionOk="0">
                      <a:moveTo>
                        <a:pt x="201" y="0"/>
                      </a:moveTo>
                      <a:lnTo>
                        <a:pt x="0" y="1605"/>
                      </a:lnTo>
                      <a:lnTo>
                        <a:pt x="29044" y="1605"/>
                      </a:lnTo>
                      <a:lnTo>
                        <a:pt x="2864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 name="Google Shape;1128;p38"/>
                <p:cNvSpPr/>
                <p:nvPr/>
              </p:nvSpPr>
              <p:spPr>
                <a:xfrm>
                  <a:off x="12038586" y="0"/>
                  <a:ext cx="4589087" cy="3378807"/>
                </a:xfrm>
                <a:custGeom>
                  <a:avLst/>
                  <a:gdLst/>
                  <a:ahLst/>
                  <a:cxnLst/>
                  <a:rect l="l" t="t" r="r" b="b"/>
                  <a:pathLst>
                    <a:path w="73943" h="54442" extrusionOk="0">
                      <a:moveTo>
                        <a:pt x="72782" y="1"/>
                      </a:moveTo>
                      <a:lnTo>
                        <a:pt x="1" y="533"/>
                      </a:lnTo>
                      <a:lnTo>
                        <a:pt x="2458" y="54441"/>
                      </a:lnTo>
                      <a:lnTo>
                        <a:pt x="10295" y="54397"/>
                      </a:lnTo>
                      <a:lnTo>
                        <a:pt x="38712" y="54238"/>
                      </a:lnTo>
                      <a:lnTo>
                        <a:pt x="73942" y="54039"/>
                      </a:lnTo>
                      <a:lnTo>
                        <a:pt x="73195" y="19241"/>
                      </a:lnTo>
                      <a:lnTo>
                        <a:pt x="72902" y="5622"/>
                      </a:lnTo>
                      <a:lnTo>
                        <a:pt x="72782"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 name="Google Shape;1129;p38"/>
                <p:cNvSpPr/>
                <p:nvPr/>
              </p:nvSpPr>
              <p:spPr>
                <a:xfrm>
                  <a:off x="12677538" y="348925"/>
                  <a:ext cx="3903731" cy="3027161"/>
                </a:xfrm>
                <a:custGeom>
                  <a:avLst/>
                  <a:gdLst/>
                  <a:ahLst/>
                  <a:cxnLst/>
                  <a:rect l="l" t="t" r="r" b="b"/>
                  <a:pathLst>
                    <a:path w="62900" h="48776" extrusionOk="0">
                      <a:moveTo>
                        <a:pt x="62607" y="0"/>
                      </a:moveTo>
                      <a:lnTo>
                        <a:pt x="0" y="48775"/>
                      </a:lnTo>
                      <a:lnTo>
                        <a:pt x="0" y="48775"/>
                      </a:lnTo>
                      <a:lnTo>
                        <a:pt x="28417" y="48616"/>
                      </a:lnTo>
                      <a:lnTo>
                        <a:pt x="62900" y="13619"/>
                      </a:lnTo>
                      <a:lnTo>
                        <a:pt x="62607"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0" name="Google Shape;1130;p38"/>
                <p:cNvSpPr/>
                <p:nvPr/>
              </p:nvSpPr>
              <p:spPr>
                <a:xfrm>
                  <a:off x="11819375" y="33018"/>
                  <a:ext cx="371692" cy="3345851"/>
                </a:xfrm>
                <a:custGeom>
                  <a:avLst/>
                  <a:gdLst/>
                  <a:ahLst/>
                  <a:cxnLst/>
                  <a:rect l="l" t="t" r="r" b="b"/>
                  <a:pathLst>
                    <a:path w="5989" h="53911" extrusionOk="0">
                      <a:moveTo>
                        <a:pt x="3533" y="0"/>
                      </a:moveTo>
                      <a:lnTo>
                        <a:pt x="1" y="766"/>
                      </a:lnTo>
                      <a:lnTo>
                        <a:pt x="3533" y="53910"/>
                      </a:lnTo>
                      <a:lnTo>
                        <a:pt x="5988" y="53910"/>
                      </a:lnTo>
                      <a:lnTo>
                        <a:pt x="3533"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1" name="Google Shape;1131;p38"/>
                <p:cNvSpPr/>
                <p:nvPr/>
              </p:nvSpPr>
              <p:spPr>
                <a:xfrm>
                  <a:off x="12191140" y="144175"/>
                  <a:ext cx="4246999" cy="3055895"/>
                </a:xfrm>
                <a:custGeom>
                  <a:avLst/>
                  <a:gdLst/>
                  <a:ahLst/>
                  <a:cxnLst/>
                  <a:rect l="l" t="t" r="r" b="b"/>
                  <a:pathLst>
                    <a:path w="68431" h="49239" extrusionOk="0">
                      <a:moveTo>
                        <a:pt x="0" y="0"/>
                      </a:moveTo>
                      <a:lnTo>
                        <a:pt x="1617" y="30765"/>
                      </a:lnTo>
                      <a:lnTo>
                        <a:pt x="2588" y="49239"/>
                      </a:lnTo>
                      <a:lnTo>
                        <a:pt x="68430" y="49239"/>
                      </a:lnTo>
                      <a:lnTo>
                        <a:pt x="67631" y="7230"/>
                      </a:lnTo>
                      <a:lnTo>
                        <a:pt x="67492"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2" name="Google Shape;1132;p38"/>
                <p:cNvSpPr/>
                <p:nvPr/>
              </p:nvSpPr>
              <p:spPr>
                <a:xfrm>
                  <a:off x="12390801" y="433704"/>
                  <a:ext cx="3773400" cy="2537612"/>
                </a:xfrm>
                <a:custGeom>
                  <a:avLst/>
                  <a:gdLst/>
                  <a:ahLst/>
                  <a:cxnLst/>
                  <a:rect l="l" t="t" r="r" b="b"/>
                  <a:pathLst>
                    <a:path w="60800" h="40888" extrusionOk="0">
                      <a:moveTo>
                        <a:pt x="60800" y="0"/>
                      </a:moveTo>
                      <a:lnTo>
                        <a:pt x="1" y="706"/>
                      </a:lnTo>
                      <a:lnTo>
                        <a:pt x="3366" y="40887"/>
                      </a:lnTo>
                      <a:lnTo>
                        <a:pt x="60777" y="40849"/>
                      </a:lnTo>
                      <a:lnTo>
                        <a:pt x="6080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3" name="Google Shape;1133;p38"/>
                <p:cNvSpPr/>
                <p:nvPr/>
              </p:nvSpPr>
              <p:spPr>
                <a:xfrm>
                  <a:off x="12291436" y="144175"/>
                  <a:ext cx="4097056" cy="3055895"/>
                </a:xfrm>
                <a:custGeom>
                  <a:avLst/>
                  <a:gdLst/>
                  <a:ahLst/>
                  <a:cxnLst/>
                  <a:rect l="l" t="t" r="r" b="b"/>
                  <a:pathLst>
                    <a:path w="66015" h="49239" extrusionOk="0">
                      <a:moveTo>
                        <a:pt x="43773" y="0"/>
                      </a:moveTo>
                      <a:lnTo>
                        <a:pt x="1" y="30765"/>
                      </a:lnTo>
                      <a:lnTo>
                        <a:pt x="972" y="49239"/>
                      </a:lnTo>
                      <a:lnTo>
                        <a:pt x="3445" y="49239"/>
                      </a:lnTo>
                      <a:lnTo>
                        <a:pt x="4632" y="48433"/>
                      </a:lnTo>
                      <a:lnTo>
                        <a:pt x="65876" y="7372"/>
                      </a:lnTo>
                      <a:lnTo>
                        <a:pt x="66015" y="7230"/>
                      </a:lnTo>
                      <a:lnTo>
                        <a:pt x="65876" y="0"/>
                      </a:lnTo>
                      <a:close/>
                    </a:path>
                  </a:pathLst>
                </a:custGeom>
                <a:solidFill>
                  <a:srgbClr val="FDFEFF">
                    <a:alpha val="148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34" name="Google Shape;1134;p38"/>
              <p:cNvGrpSpPr/>
              <p:nvPr/>
            </p:nvGrpSpPr>
            <p:grpSpPr>
              <a:xfrm flipH="1">
                <a:off x="-416478" y="4058448"/>
                <a:ext cx="1953927" cy="584559"/>
                <a:chOff x="7618327" y="2670967"/>
                <a:chExt cx="18363974" cy="5493977"/>
              </a:xfrm>
            </p:grpSpPr>
            <p:sp>
              <p:nvSpPr>
                <p:cNvPr id="1135" name="Google Shape;1135;p38"/>
                <p:cNvSpPr/>
                <p:nvPr/>
              </p:nvSpPr>
              <p:spPr>
                <a:xfrm>
                  <a:off x="18697067" y="3494972"/>
                  <a:ext cx="4934690" cy="4450437"/>
                </a:xfrm>
                <a:custGeom>
                  <a:avLst/>
                  <a:gdLst/>
                  <a:ahLst/>
                  <a:cxnLst/>
                  <a:rect l="l" t="t" r="r" b="b"/>
                  <a:pathLst>
                    <a:path w="7510" h="6773" extrusionOk="0">
                      <a:moveTo>
                        <a:pt x="236" y="6415"/>
                      </a:moveTo>
                      <a:cubicBezTo>
                        <a:pt x="952" y="6773"/>
                        <a:pt x="3623" y="5533"/>
                        <a:pt x="4529" y="4817"/>
                      </a:cubicBezTo>
                      <a:cubicBezTo>
                        <a:pt x="5115" y="4355"/>
                        <a:pt x="5851" y="3762"/>
                        <a:pt x="6405" y="3090"/>
                      </a:cubicBezTo>
                      <a:cubicBezTo>
                        <a:pt x="6546" y="2921"/>
                        <a:pt x="6674" y="2748"/>
                        <a:pt x="6786" y="2571"/>
                      </a:cubicBezTo>
                      <a:cubicBezTo>
                        <a:pt x="6918" y="2363"/>
                        <a:pt x="7026" y="2150"/>
                        <a:pt x="7103" y="1931"/>
                      </a:cubicBezTo>
                      <a:cubicBezTo>
                        <a:pt x="7509" y="787"/>
                        <a:pt x="7246" y="525"/>
                        <a:pt x="6030" y="263"/>
                      </a:cubicBezTo>
                      <a:cubicBezTo>
                        <a:pt x="4815" y="0"/>
                        <a:pt x="4005" y="644"/>
                        <a:pt x="4005" y="644"/>
                      </a:cubicBezTo>
                      <a:cubicBezTo>
                        <a:pt x="3526" y="661"/>
                        <a:pt x="3090" y="741"/>
                        <a:pt x="2703" y="853"/>
                      </a:cubicBezTo>
                      <a:cubicBezTo>
                        <a:pt x="1426" y="1219"/>
                        <a:pt x="666" y="1931"/>
                        <a:pt x="666" y="1931"/>
                      </a:cubicBezTo>
                      <a:cubicBezTo>
                        <a:pt x="666" y="1931"/>
                        <a:pt x="2025" y="4412"/>
                        <a:pt x="1954" y="4435"/>
                      </a:cubicBezTo>
                      <a:cubicBezTo>
                        <a:pt x="1906" y="4452"/>
                        <a:pt x="830" y="5175"/>
                        <a:pt x="343" y="5757"/>
                      </a:cubicBezTo>
                      <a:cubicBezTo>
                        <a:pt x="99" y="6044"/>
                        <a:pt x="0" y="6297"/>
                        <a:pt x="236" y="6415"/>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6" name="Google Shape;1136;p38"/>
                <p:cNvSpPr/>
                <p:nvPr/>
              </p:nvSpPr>
              <p:spPr>
                <a:xfrm>
                  <a:off x="20472557" y="3040915"/>
                  <a:ext cx="3966807" cy="2485095"/>
                </a:xfrm>
                <a:custGeom>
                  <a:avLst/>
                  <a:gdLst/>
                  <a:ahLst/>
                  <a:cxnLst/>
                  <a:rect l="l" t="t" r="r" b="b"/>
                  <a:pathLst>
                    <a:path w="6037" h="3782" extrusionOk="0">
                      <a:moveTo>
                        <a:pt x="0" y="1542"/>
                      </a:moveTo>
                      <a:lnTo>
                        <a:pt x="1" y="1544"/>
                      </a:lnTo>
                      <a:cubicBezTo>
                        <a:pt x="388" y="1432"/>
                        <a:pt x="824" y="1352"/>
                        <a:pt x="1303" y="1335"/>
                      </a:cubicBezTo>
                      <a:cubicBezTo>
                        <a:pt x="1303" y="1335"/>
                        <a:pt x="2113" y="691"/>
                        <a:pt x="3328" y="954"/>
                      </a:cubicBezTo>
                      <a:cubicBezTo>
                        <a:pt x="4544" y="1216"/>
                        <a:pt x="4807" y="1478"/>
                        <a:pt x="4401" y="2622"/>
                      </a:cubicBezTo>
                      <a:cubicBezTo>
                        <a:pt x="4324" y="2841"/>
                        <a:pt x="4216" y="3055"/>
                        <a:pt x="4084" y="3262"/>
                      </a:cubicBezTo>
                      <a:cubicBezTo>
                        <a:pt x="3972" y="3439"/>
                        <a:pt x="3844" y="3612"/>
                        <a:pt x="3703" y="3781"/>
                      </a:cubicBezTo>
                      <a:lnTo>
                        <a:pt x="3705" y="3781"/>
                      </a:lnTo>
                      <a:cubicBezTo>
                        <a:pt x="3732" y="3750"/>
                        <a:pt x="5452" y="3781"/>
                        <a:pt x="5452" y="3781"/>
                      </a:cubicBezTo>
                      <a:cubicBezTo>
                        <a:pt x="5452" y="3781"/>
                        <a:pt x="6037" y="3019"/>
                        <a:pt x="6032" y="2170"/>
                      </a:cubicBezTo>
                      <a:cubicBezTo>
                        <a:pt x="6029" y="2006"/>
                        <a:pt x="6008" y="1836"/>
                        <a:pt x="5952" y="1670"/>
                      </a:cubicBezTo>
                      <a:cubicBezTo>
                        <a:pt x="5618" y="644"/>
                        <a:pt x="4555" y="0"/>
                        <a:pt x="4555" y="0"/>
                      </a:cubicBezTo>
                      <a:cubicBezTo>
                        <a:pt x="4555" y="0"/>
                        <a:pt x="3381" y="382"/>
                        <a:pt x="2270" y="740"/>
                      </a:cubicBezTo>
                      <a:cubicBezTo>
                        <a:pt x="1160" y="1097"/>
                        <a:pt x="0" y="1542"/>
                        <a:pt x="0" y="1542"/>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7" name="Google Shape;1137;p38"/>
                <p:cNvSpPr/>
                <p:nvPr/>
              </p:nvSpPr>
              <p:spPr>
                <a:xfrm>
                  <a:off x="15205884" y="2774789"/>
                  <a:ext cx="3500278" cy="1912117"/>
                </a:xfrm>
                <a:custGeom>
                  <a:avLst/>
                  <a:gdLst/>
                  <a:ahLst/>
                  <a:cxnLst/>
                  <a:rect l="l" t="t" r="r" b="b"/>
                  <a:pathLst>
                    <a:path w="5327" h="2910" extrusionOk="0">
                      <a:moveTo>
                        <a:pt x="0" y="599"/>
                      </a:moveTo>
                      <a:lnTo>
                        <a:pt x="0" y="602"/>
                      </a:lnTo>
                      <a:cubicBezTo>
                        <a:pt x="514" y="897"/>
                        <a:pt x="806" y="1167"/>
                        <a:pt x="806" y="1167"/>
                      </a:cubicBezTo>
                      <a:cubicBezTo>
                        <a:pt x="806" y="1167"/>
                        <a:pt x="2022" y="1167"/>
                        <a:pt x="2855" y="1525"/>
                      </a:cubicBezTo>
                      <a:cubicBezTo>
                        <a:pt x="3377" y="1750"/>
                        <a:pt x="3452" y="2104"/>
                        <a:pt x="3434" y="2362"/>
                      </a:cubicBezTo>
                      <a:lnTo>
                        <a:pt x="3434" y="2363"/>
                      </a:lnTo>
                      <a:cubicBezTo>
                        <a:pt x="3424" y="2517"/>
                        <a:pt x="3380" y="2635"/>
                        <a:pt x="3380" y="2670"/>
                      </a:cubicBezTo>
                      <a:lnTo>
                        <a:pt x="3135" y="2652"/>
                      </a:lnTo>
                      <a:lnTo>
                        <a:pt x="3189" y="2670"/>
                      </a:lnTo>
                      <a:lnTo>
                        <a:pt x="4333" y="2909"/>
                      </a:lnTo>
                      <a:lnTo>
                        <a:pt x="5287" y="2296"/>
                      </a:lnTo>
                      <a:cubicBezTo>
                        <a:pt x="5287" y="2296"/>
                        <a:pt x="5327" y="1809"/>
                        <a:pt x="4606" y="1242"/>
                      </a:cubicBezTo>
                      <a:cubicBezTo>
                        <a:pt x="4525" y="1178"/>
                        <a:pt x="4436" y="1113"/>
                        <a:pt x="4333" y="1048"/>
                      </a:cubicBezTo>
                      <a:cubicBezTo>
                        <a:pt x="3332" y="404"/>
                        <a:pt x="2141" y="0"/>
                        <a:pt x="2141" y="0"/>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8" name="Google Shape;1138;p38"/>
                <p:cNvSpPr/>
                <p:nvPr/>
              </p:nvSpPr>
              <p:spPr>
                <a:xfrm>
                  <a:off x="11171277" y="2670967"/>
                  <a:ext cx="6303392" cy="1858893"/>
                </a:xfrm>
                <a:custGeom>
                  <a:avLst/>
                  <a:gdLst/>
                  <a:ahLst/>
                  <a:cxnLst/>
                  <a:rect l="l" t="t" r="r" b="b"/>
                  <a:pathLst>
                    <a:path w="9593" h="2829" extrusionOk="0">
                      <a:moveTo>
                        <a:pt x="8" y="1001"/>
                      </a:moveTo>
                      <a:cubicBezTo>
                        <a:pt x="79" y="1493"/>
                        <a:pt x="1580" y="1612"/>
                        <a:pt x="3177" y="1421"/>
                      </a:cubicBezTo>
                      <a:lnTo>
                        <a:pt x="1826" y="2256"/>
                      </a:lnTo>
                      <a:lnTo>
                        <a:pt x="2799" y="2328"/>
                      </a:lnTo>
                      <a:lnTo>
                        <a:pt x="9270" y="2810"/>
                      </a:lnTo>
                      <a:lnTo>
                        <a:pt x="9275" y="2810"/>
                      </a:lnTo>
                      <a:lnTo>
                        <a:pt x="9520" y="2828"/>
                      </a:lnTo>
                      <a:cubicBezTo>
                        <a:pt x="9520" y="2793"/>
                        <a:pt x="9564" y="2675"/>
                        <a:pt x="9574" y="2521"/>
                      </a:cubicBezTo>
                      <a:lnTo>
                        <a:pt x="9574" y="2520"/>
                      </a:lnTo>
                      <a:cubicBezTo>
                        <a:pt x="9592" y="2262"/>
                        <a:pt x="9517" y="1908"/>
                        <a:pt x="8995" y="1683"/>
                      </a:cubicBezTo>
                      <a:cubicBezTo>
                        <a:pt x="8162" y="1326"/>
                        <a:pt x="6946" y="1326"/>
                        <a:pt x="6946" y="1326"/>
                      </a:cubicBezTo>
                      <a:cubicBezTo>
                        <a:pt x="6946" y="1326"/>
                        <a:pt x="6654" y="1055"/>
                        <a:pt x="6140" y="760"/>
                      </a:cubicBezTo>
                      <a:cubicBezTo>
                        <a:pt x="5514" y="398"/>
                        <a:pt x="4558" y="1"/>
                        <a:pt x="3392" y="15"/>
                      </a:cubicBezTo>
                      <a:cubicBezTo>
                        <a:pt x="1479" y="36"/>
                        <a:pt x="206" y="420"/>
                        <a:pt x="26" y="858"/>
                      </a:cubicBezTo>
                      <a:cubicBezTo>
                        <a:pt x="8" y="905"/>
                        <a:pt x="0" y="953"/>
                        <a:pt x="8" y="1001"/>
                      </a:cubicBezTo>
                      <a:close/>
                    </a:path>
                  </a:pathLst>
                </a:custGeom>
                <a:solidFill>
                  <a:srgbClr val="FDBB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9" name="Google Shape;1139;p38"/>
                <p:cNvSpPr/>
                <p:nvPr/>
              </p:nvSpPr>
              <p:spPr>
                <a:xfrm>
                  <a:off x="11171277" y="3234103"/>
                  <a:ext cx="3030464" cy="967229"/>
                </a:xfrm>
                <a:custGeom>
                  <a:avLst/>
                  <a:gdLst/>
                  <a:ahLst/>
                  <a:cxnLst/>
                  <a:rect l="l" t="t" r="r" b="b"/>
                  <a:pathLst>
                    <a:path w="4612" h="1472" extrusionOk="0">
                      <a:moveTo>
                        <a:pt x="8" y="144"/>
                      </a:moveTo>
                      <a:cubicBezTo>
                        <a:pt x="79" y="636"/>
                        <a:pt x="1580" y="755"/>
                        <a:pt x="3177" y="564"/>
                      </a:cubicBezTo>
                      <a:lnTo>
                        <a:pt x="1826" y="1399"/>
                      </a:lnTo>
                      <a:lnTo>
                        <a:pt x="2799" y="1471"/>
                      </a:lnTo>
                      <a:lnTo>
                        <a:pt x="4611" y="314"/>
                      </a:lnTo>
                      <a:cubicBezTo>
                        <a:pt x="4611" y="314"/>
                        <a:pt x="4131" y="349"/>
                        <a:pt x="2558" y="314"/>
                      </a:cubicBezTo>
                      <a:cubicBezTo>
                        <a:pt x="1463" y="290"/>
                        <a:pt x="508" y="108"/>
                        <a:pt x="27" y="1"/>
                      </a:cubicBezTo>
                      <a:cubicBezTo>
                        <a:pt x="8" y="48"/>
                        <a:pt x="0" y="96"/>
                        <a:pt x="8" y="144"/>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0" name="Google Shape;1140;p38"/>
                <p:cNvSpPr/>
                <p:nvPr/>
              </p:nvSpPr>
              <p:spPr>
                <a:xfrm>
                  <a:off x="7618327" y="3796582"/>
                  <a:ext cx="14070108" cy="4227028"/>
                </a:xfrm>
                <a:custGeom>
                  <a:avLst/>
                  <a:gdLst/>
                  <a:ahLst/>
                  <a:cxnLst/>
                  <a:rect l="l" t="t" r="r" b="b"/>
                  <a:pathLst>
                    <a:path w="21413" h="6433" extrusionOk="0">
                      <a:moveTo>
                        <a:pt x="8112" y="0"/>
                      </a:moveTo>
                      <a:lnTo>
                        <a:pt x="0" y="3786"/>
                      </a:lnTo>
                      <a:lnTo>
                        <a:pt x="6940" y="4994"/>
                      </a:lnTo>
                      <a:lnTo>
                        <a:pt x="8466" y="5260"/>
                      </a:lnTo>
                      <a:lnTo>
                        <a:pt x="15189" y="6432"/>
                      </a:lnTo>
                      <a:lnTo>
                        <a:pt x="21413" y="2188"/>
                      </a:lnTo>
                      <a:lnTo>
                        <a:pt x="10018" y="314"/>
                      </a:lnTo>
                      <a:lnTo>
                        <a:pt x="8553" y="74"/>
                      </a:lnTo>
                      <a:lnTo>
                        <a:pt x="811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1" name="Google Shape;1141;p38"/>
                <p:cNvSpPr/>
                <p:nvPr/>
              </p:nvSpPr>
              <p:spPr>
                <a:xfrm>
                  <a:off x="7618984" y="6283710"/>
                  <a:ext cx="9980426" cy="1881234"/>
                </a:xfrm>
                <a:custGeom>
                  <a:avLst/>
                  <a:gdLst/>
                  <a:ahLst/>
                  <a:cxnLst/>
                  <a:rect l="l" t="t" r="r" b="b"/>
                  <a:pathLst>
                    <a:path w="15189" h="2863" extrusionOk="0">
                      <a:moveTo>
                        <a:pt x="0" y="1"/>
                      </a:moveTo>
                      <a:lnTo>
                        <a:pt x="0" y="168"/>
                      </a:lnTo>
                      <a:lnTo>
                        <a:pt x="15188" y="2862"/>
                      </a:lnTo>
                      <a:lnTo>
                        <a:pt x="15188" y="2647"/>
                      </a:lnTo>
                      <a:lnTo>
                        <a:pt x="0"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2" name="Google Shape;1142;p38"/>
                <p:cNvSpPr/>
                <p:nvPr/>
              </p:nvSpPr>
              <p:spPr>
                <a:xfrm>
                  <a:off x="17599050" y="5233663"/>
                  <a:ext cx="4089681" cy="2931256"/>
                </a:xfrm>
                <a:custGeom>
                  <a:avLst/>
                  <a:gdLst/>
                  <a:ahLst/>
                  <a:cxnLst/>
                  <a:rect l="l" t="t" r="r" b="b"/>
                  <a:pathLst>
                    <a:path w="6224" h="4461" extrusionOk="0">
                      <a:moveTo>
                        <a:pt x="6224" y="1"/>
                      </a:moveTo>
                      <a:lnTo>
                        <a:pt x="0" y="4245"/>
                      </a:lnTo>
                      <a:lnTo>
                        <a:pt x="0" y="4460"/>
                      </a:lnTo>
                      <a:lnTo>
                        <a:pt x="6224" y="240"/>
                      </a:lnTo>
                      <a:lnTo>
                        <a:pt x="6224"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3" name="Google Shape;1143;p38"/>
                <p:cNvSpPr/>
                <p:nvPr/>
              </p:nvSpPr>
              <p:spPr>
                <a:xfrm>
                  <a:off x="11832979" y="4149445"/>
                  <a:ext cx="8915295" cy="1899633"/>
                </a:xfrm>
                <a:custGeom>
                  <a:avLst/>
                  <a:gdLst/>
                  <a:ahLst/>
                  <a:cxnLst/>
                  <a:rect l="l" t="t" r="r" b="b"/>
                  <a:pathLst>
                    <a:path w="13568" h="2891" extrusionOk="0">
                      <a:moveTo>
                        <a:pt x="1383" y="1"/>
                      </a:moveTo>
                      <a:lnTo>
                        <a:pt x="0" y="700"/>
                      </a:lnTo>
                      <a:lnTo>
                        <a:pt x="12567" y="2891"/>
                      </a:lnTo>
                      <a:lnTo>
                        <a:pt x="13568" y="2247"/>
                      </a:lnTo>
                      <a:lnTo>
                        <a:pt x="1383"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4" name="Google Shape;1144;p38"/>
                <p:cNvSpPr/>
                <p:nvPr/>
              </p:nvSpPr>
              <p:spPr>
                <a:xfrm>
                  <a:off x="18697067" y="4466825"/>
                  <a:ext cx="5742244" cy="3478608"/>
                </a:xfrm>
                <a:custGeom>
                  <a:avLst/>
                  <a:gdLst/>
                  <a:ahLst/>
                  <a:cxnLst/>
                  <a:rect l="l" t="t" r="r" b="b"/>
                  <a:pathLst>
                    <a:path w="8739" h="5294" extrusionOk="0">
                      <a:moveTo>
                        <a:pt x="236" y="4936"/>
                      </a:moveTo>
                      <a:cubicBezTo>
                        <a:pt x="952" y="5294"/>
                        <a:pt x="3623" y="4054"/>
                        <a:pt x="4529" y="3338"/>
                      </a:cubicBezTo>
                      <a:cubicBezTo>
                        <a:pt x="5115" y="2876"/>
                        <a:pt x="5851" y="2283"/>
                        <a:pt x="6405" y="1611"/>
                      </a:cubicBezTo>
                      <a:lnTo>
                        <a:pt x="6406" y="1611"/>
                      </a:lnTo>
                      <a:cubicBezTo>
                        <a:pt x="6434" y="1580"/>
                        <a:pt x="8154" y="1611"/>
                        <a:pt x="8154" y="1611"/>
                      </a:cubicBezTo>
                      <a:cubicBezTo>
                        <a:pt x="8154" y="1611"/>
                        <a:pt x="8739" y="849"/>
                        <a:pt x="8734" y="0"/>
                      </a:cubicBezTo>
                      <a:cubicBezTo>
                        <a:pt x="8182" y="384"/>
                        <a:pt x="7376" y="863"/>
                        <a:pt x="6786" y="1092"/>
                      </a:cubicBezTo>
                      <a:cubicBezTo>
                        <a:pt x="6564" y="1179"/>
                        <a:pt x="6374" y="1230"/>
                        <a:pt x="6239" y="1226"/>
                      </a:cubicBezTo>
                      <a:cubicBezTo>
                        <a:pt x="6239" y="1226"/>
                        <a:pt x="5129" y="2604"/>
                        <a:pt x="3122" y="3768"/>
                      </a:cubicBezTo>
                      <a:cubicBezTo>
                        <a:pt x="1681" y="4603"/>
                        <a:pt x="752" y="4437"/>
                        <a:pt x="343" y="4278"/>
                      </a:cubicBezTo>
                      <a:cubicBezTo>
                        <a:pt x="99" y="4565"/>
                        <a:pt x="0" y="4818"/>
                        <a:pt x="236" y="4936"/>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5" name="Google Shape;1145;p38"/>
                <p:cNvSpPr/>
                <p:nvPr/>
              </p:nvSpPr>
              <p:spPr>
                <a:xfrm>
                  <a:off x="21733536" y="3903689"/>
                  <a:ext cx="1747839" cy="1495525"/>
                </a:xfrm>
                <a:custGeom>
                  <a:avLst/>
                  <a:gdLst/>
                  <a:ahLst/>
                  <a:cxnLst/>
                  <a:rect l="l" t="t" r="r" b="b"/>
                  <a:pathLst>
                    <a:path w="2660" h="2276" extrusionOk="0">
                      <a:moveTo>
                        <a:pt x="505" y="2025"/>
                      </a:moveTo>
                      <a:cubicBezTo>
                        <a:pt x="510" y="2027"/>
                        <a:pt x="515" y="2029"/>
                        <a:pt x="521" y="2031"/>
                      </a:cubicBezTo>
                      <a:cubicBezTo>
                        <a:pt x="1173" y="2275"/>
                        <a:pt x="2554" y="1637"/>
                        <a:pt x="2628" y="810"/>
                      </a:cubicBezTo>
                      <a:cubicBezTo>
                        <a:pt x="2660" y="448"/>
                        <a:pt x="2597" y="231"/>
                        <a:pt x="2455" y="131"/>
                      </a:cubicBezTo>
                      <a:cubicBezTo>
                        <a:pt x="2273" y="0"/>
                        <a:pt x="1958" y="70"/>
                        <a:pt x="1552" y="285"/>
                      </a:cubicBezTo>
                      <a:cubicBezTo>
                        <a:pt x="840" y="663"/>
                        <a:pt x="1" y="1820"/>
                        <a:pt x="505" y="2025"/>
                      </a:cubicBezTo>
                      <a:close/>
                    </a:path>
                  </a:pathLst>
                </a:custGeom>
                <a:solidFill>
                  <a:srgbClr val="FFBDB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 name="Google Shape;1146;p38"/>
                <p:cNvSpPr/>
                <p:nvPr/>
              </p:nvSpPr>
              <p:spPr>
                <a:xfrm>
                  <a:off x="22075886" y="3989113"/>
                  <a:ext cx="1405499" cy="1410104"/>
                </a:xfrm>
                <a:custGeom>
                  <a:avLst/>
                  <a:gdLst/>
                  <a:ahLst/>
                  <a:cxnLst/>
                  <a:rect l="l" t="t" r="r" b="b"/>
                  <a:pathLst>
                    <a:path w="2139" h="2146" extrusionOk="0">
                      <a:moveTo>
                        <a:pt x="0" y="1901"/>
                      </a:moveTo>
                      <a:cubicBezTo>
                        <a:pt x="652" y="2145"/>
                        <a:pt x="2033" y="1507"/>
                        <a:pt x="2107" y="680"/>
                      </a:cubicBezTo>
                      <a:cubicBezTo>
                        <a:pt x="2139" y="318"/>
                        <a:pt x="2076" y="101"/>
                        <a:pt x="1934" y="1"/>
                      </a:cubicBezTo>
                      <a:cubicBezTo>
                        <a:pt x="1606" y="491"/>
                        <a:pt x="890" y="1426"/>
                        <a:pt x="0" y="1901"/>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 name="Google Shape;1147;p38"/>
                <p:cNvSpPr/>
                <p:nvPr/>
              </p:nvSpPr>
              <p:spPr>
                <a:xfrm>
                  <a:off x="17261956" y="3590909"/>
                  <a:ext cx="1444267" cy="1096018"/>
                </a:xfrm>
                <a:custGeom>
                  <a:avLst/>
                  <a:gdLst/>
                  <a:ahLst/>
                  <a:cxnLst/>
                  <a:rect l="l" t="t" r="r" b="b"/>
                  <a:pathLst>
                    <a:path w="2198" h="1668" extrusionOk="0">
                      <a:moveTo>
                        <a:pt x="1" y="1410"/>
                      </a:moveTo>
                      <a:lnTo>
                        <a:pt x="6" y="1410"/>
                      </a:lnTo>
                      <a:lnTo>
                        <a:pt x="60" y="1428"/>
                      </a:lnTo>
                      <a:lnTo>
                        <a:pt x="1204" y="1667"/>
                      </a:lnTo>
                      <a:lnTo>
                        <a:pt x="2158" y="1054"/>
                      </a:lnTo>
                      <a:cubicBezTo>
                        <a:pt x="2158" y="1054"/>
                        <a:pt x="2198" y="567"/>
                        <a:pt x="1477" y="0"/>
                      </a:cubicBezTo>
                      <a:cubicBezTo>
                        <a:pt x="1116" y="346"/>
                        <a:pt x="687" y="757"/>
                        <a:pt x="305" y="1120"/>
                      </a:cubicBezTo>
                      <a:lnTo>
                        <a:pt x="305" y="1121"/>
                      </a:lnTo>
                      <a:cubicBezTo>
                        <a:pt x="199" y="1221"/>
                        <a:pt x="97" y="1320"/>
                        <a:pt x="1" y="1410"/>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8" name="Google Shape;1148;p38"/>
                <p:cNvSpPr/>
                <p:nvPr/>
              </p:nvSpPr>
              <p:spPr>
                <a:xfrm>
                  <a:off x="23465000" y="2774789"/>
                  <a:ext cx="2517283" cy="2751215"/>
                </a:xfrm>
                <a:custGeom>
                  <a:avLst/>
                  <a:gdLst/>
                  <a:ahLst/>
                  <a:cxnLst/>
                  <a:rect l="l" t="t" r="r" b="b"/>
                  <a:pathLst>
                    <a:path w="3831" h="4187" extrusionOk="0">
                      <a:moveTo>
                        <a:pt x="1398" y="2074"/>
                      </a:moveTo>
                      <a:cubicBezTo>
                        <a:pt x="1467" y="2288"/>
                        <a:pt x="1487" y="2502"/>
                        <a:pt x="1472" y="2711"/>
                      </a:cubicBezTo>
                      <a:cubicBezTo>
                        <a:pt x="1421" y="3504"/>
                        <a:pt x="898" y="4186"/>
                        <a:pt x="898" y="4186"/>
                      </a:cubicBezTo>
                      <a:lnTo>
                        <a:pt x="3162" y="4029"/>
                      </a:lnTo>
                      <a:cubicBezTo>
                        <a:pt x="3162" y="4029"/>
                        <a:pt x="3831" y="2813"/>
                        <a:pt x="3688" y="2050"/>
                      </a:cubicBezTo>
                      <a:cubicBezTo>
                        <a:pt x="3679" y="2004"/>
                        <a:pt x="3667" y="1960"/>
                        <a:pt x="3654" y="1914"/>
                      </a:cubicBezTo>
                      <a:cubicBezTo>
                        <a:pt x="3430" y="1194"/>
                        <a:pt x="2514" y="470"/>
                        <a:pt x="1478" y="0"/>
                      </a:cubicBezTo>
                      <a:lnTo>
                        <a:pt x="1" y="404"/>
                      </a:lnTo>
                      <a:cubicBezTo>
                        <a:pt x="1" y="405"/>
                        <a:pt x="1064" y="1048"/>
                        <a:pt x="1398" y="2074"/>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9" name="Google Shape;1149;p38"/>
                <p:cNvSpPr/>
                <p:nvPr/>
              </p:nvSpPr>
              <p:spPr>
                <a:xfrm>
                  <a:off x="24055077" y="4032481"/>
                  <a:ext cx="1927223" cy="1493554"/>
                </a:xfrm>
                <a:custGeom>
                  <a:avLst/>
                  <a:gdLst/>
                  <a:ahLst/>
                  <a:cxnLst/>
                  <a:rect l="l" t="t" r="r" b="b"/>
                  <a:pathLst>
                    <a:path w="2933" h="2273" extrusionOk="0">
                      <a:moveTo>
                        <a:pt x="0" y="2272"/>
                      </a:moveTo>
                      <a:lnTo>
                        <a:pt x="2264" y="2115"/>
                      </a:lnTo>
                      <a:cubicBezTo>
                        <a:pt x="2264" y="2115"/>
                        <a:pt x="2933" y="899"/>
                        <a:pt x="2790" y="136"/>
                      </a:cubicBezTo>
                      <a:cubicBezTo>
                        <a:pt x="2781" y="91"/>
                        <a:pt x="2769" y="46"/>
                        <a:pt x="2756" y="0"/>
                      </a:cubicBezTo>
                      <a:cubicBezTo>
                        <a:pt x="2120" y="201"/>
                        <a:pt x="1157" y="568"/>
                        <a:pt x="574" y="798"/>
                      </a:cubicBezTo>
                      <a:cubicBezTo>
                        <a:pt x="523" y="1590"/>
                        <a:pt x="0" y="2272"/>
                        <a:pt x="0" y="2272"/>
                      </a:cubicBezTo>
                      <a:close/>
                    </a:path>
                  </a:pathLst>
                </a:custGeom>
                <a:solidFill>
                  <a:srgbClr val="1A163D">
                    <a:alpha val="181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1150" name="Google Shape;1150;p38"/>
            <p:cNvGrpSpPr/>
            <p:nvPr/>
          </p:nvGrpSpPr>
          <p:grpSpPr>
            <a:xfrm rot="-2534231" flipH="1">
              <a:off x="8295199" y="1825086"/>
              <a:ext cx="380548" cy="485521"/>
              <a:chOff x="14795834" y="3468878"/>
              <a:chExt cx="546125" cy="696913"/>
            </a:xfrm>
          </p:grpSpPr>
          <p:sp>
            <p:nvSpPr>
              <p:cNvPr id="1151" name="Google Shape;1151;p38"/>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2" name="Google Shape;1152;p38"/>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3" name="Google Shape;1153;p38"/>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4" name="Google Shape;1154;p38"/>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5" name="Google Shape;1155;p38"/>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6" name="Google Shape;1156;p38"/>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7" name="Google Shape;1157;p38"/>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8" name="Google Shape;1158;p38"/>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9" name="Google Shape;1159;p38"/>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0" name="Google Shape;1160;p38"/>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1" name="Google Shape;1161;p38"/>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2" name="Google Shape;1162;p38"/>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3" name="Google Shape;1163;p38"/>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4" name="Google Shape;1164;p38"/>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65" name="Google Shape;1165;p38"/>
            <p:cNvGrpSpPr/>
            <p:nvPr/>
          </p:nvGrpSpPr>
          <p:grpSpPr>
            <a:xfrm rot="1183643" flipH="1">
              <a:off x="5777339" y="2843960"/>
              <a:ext cx="824805" cy="723439"/>
              <a:chOff x="10988036" y="-100040"/>
              <a:chExt cx="1183711" cy="1038378"/>
            </a:xfrm>
          </p:grpSpPr>
          <p:sp>
            <p:nvSpPr>
              <p:cNvPr id="1166" name="Google Shape;1166;p38"/>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 name="Google Shape;1167;p38"/>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 name="Google Shape;1168;p38"/>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9" name="Google Shape;1169;p38"/>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0" name="Google Shape;1170;p38"/>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1" name="Google Shape;1171;p38"/>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2" name="Google Shape;1172;p38"/>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3" name="Google Shape;1173;p38"/>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4" name="Google Shape;1174;p38"/>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5" name="Google Shape;1175;p38"/>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6" name="Google Shape;1176;p38"/>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7" name="Google Shape;1177;p38"/>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8" name="Google Shape;1178;p38"/>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9" name="Google Shape;1179;p38"/>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0" name="Google Shape;1180;p38"/>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1" name="Google Shape;1181;p38"/>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2" name="Google Shape;1182;p38"/>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3" name="Google Shape;1183;p38"/>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4" name="Google Shape;1184;p38"/>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5" name="Google Shape;1185;p38"/>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86" name="Google Shape;1186;p38"/>
            <p:cNvGrpSpPr/>
            <p:nvPr/>
          </p:nvGrpSpPr>
          <p:grpSpPr>
            <a:xfrm rot="1988525" flipH="1">
              <a:off x="5761017" y="4020226"/>
              <a:ext cx="848887" cy="631240"/>
              <a:chOff x="-2920087" y="2851779"/>
              <a:chExt cx="1330565" cy="989419"/>
            </a:xfrm>
          </p:grpSpPr>
          <p:grpSp>
            <p:nvGrpSpPr>
              <p:cNvPr id="1187" name="Google Shape;1187;p38"/>
              <p:cNvGrpSpPr/>
              <p:nvPr/>
            </p:nvGrpSpPr>
            <p:grpSpPr>
              <a:xfrm>
                <a:off x="-2466330" y="3185554"/>
                <a:ext cx="876808" cy="655645"/>
                <a:chOff x="13206793" y="306708"/>
                <a:chExt cx="1258336" cy="941072"/>
              </a:xfrm>
            </p:grpSpPr>
            <p:sp>
              <p:nvSpPr>
                <p:cNvPr id="1188" name="Google Shape;1188;p38"/>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9" name="Google Shape;1189;p38"/>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0" name="Google Shape;1190;p38"/>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1" name="Google Shape;1191;p38"/>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92" name="Google Shape;1192;p38"/>
              <p:cNvGrpSpPr/>
              <p:nvPr/>
            </p:nvGrpSpPr>
            <p:grpSpPr>
              <a:xfrm>
                <a:off x="-2920087" y="2851779"/>
                <a:ext cx="840060" cy="575429"/>
                <a:chOff x="12555593" y="-172372"/>
                <a:chExt cx="1205597" cy="825936"/>
              </a:xfrm>
            </p:grpSpPr>
            <p:sp>
              <p:nvSpPr>
                <p:cNvPr id="1193" name="Google Shape;1193;p38"/>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4" name="Google Shape;1194;p38"/>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5" name="Google Shape;1195;p38"/>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6" name="Google Shape;1196;p38"/>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 name="Google Shape;1197;p38"/>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8" name="Google Shape;1198;p38"/>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9" name="Google Shape;1199;p38"/>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0" name="Google Shape;1200;p38"/>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1" name="Google Shape;1201;p38"/>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2" name="Google Shape;1202;p38"/>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3" name="Google Shape;1203;p38"/>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4" name="Google Shape;1204;p38"/>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5" name="Google Shape;1205;p38"/>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6" name="Google Shape;1206;p38"/>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7" name="Google Shape;1207;p38"/>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38"/>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9" name="Google Shape;1209;p38"/>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10" name="Google Shape;1210;p38"/>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11" name="Google Shape;1211;p38"/>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977255" cy="1083945"/>
          </a:xfrm>
        </p:spPr>
        <p:txBody>
          <a:bodyPr/>
          <a:p>
            <a:r>
              <a:rPr lang="en-US">
                <a:solidFill>
                  <a:srgbClr val="FF0000"/>
                </a:solidFill>
              </a:rPr>
              <a:t>Kerberos Authentication</a:t>
            </a:r>
            <a:endParaRPr lang="en-US">
              <a:solidFill>
                <a:srgbClr val="FF0000"/>
              </a:solidFill>
            </a:endParaRPr>
          </a:p>
        </p:txBody>
      </p:sp>
      <p:pic>
        <p:nvPicPr>
          <p:cNvPr id="4" name="Picture 3"/>
          <p:cNvPicPr>
            <a:picLocks noChangeAspect="1"/>
          </p:cNvPicPr>
          <p:nvPr/>
        </p:nvPicPr>
        <p:blipFill>
          <a:blip r:embed="rId1"/>
          <a:stretch>
            <a:fillRect/>
          </a:stretch>
        </p:blipFill>
        <p:spPr>
          <a:xfrm>
            <a:off x="1842135" y="1775460"/>
            <a:ext cx="7884160" cy="4284345"/>
          </a:xfrm>
          <a:prstGeom prst="rect">
            <a:avLst/>
          </a:prstGeom>
        </p:spPr>
      </p:pic>
      <p:cxnSp>
        <p:nvCxnSpPr>
          <p:cNvPr id="165" name="Google Shape;165;p38"/>
          <p:cNvCxnSpPr/>
          <p:nvPr/>
        </p:nvCxnSpPr>
        <p:spPr>
          <a:xfrm flipV="1">
            <a:off x="609600" y="1056005"/>
            <a:ext cx="5083175" cy="1778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3063</Words>
  <Application>WPS Presentation</Application>
  <PresentationFormat>宽屏</PresentationFormat>
  <Paragraphs>85</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DejaVu Sans</vt:lpstr>
      <vt:lpstr>Arial Black</vt:lpstr>
      <vt:lpstr>Microsoft YaHei</vt:lpstr>
      <vt:lpstr>Droid Sans Fallback</vt:lpstr>
      <vt:lpstr>Arial Unicode MS</vt:lpstr>
      <vt:lpstr>SimSun</vt:lpstr>
      <vt:lpstr>Muli</vt:lpstr>
      <vt:lpstr>Quicksand Light</vt:lpstr>
      <vt:lpstr>Montserrat</vt:lpstr>
      <vt:lpstr>Green Color</vt:lpstr>
      <vt:lpstr>PowerPoint 演示文稿</vt:lpstr>
      <vt:lpstr>Project Team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theunixe</cp:lastModifiedBy>
  <cp:revision>7</cp:revision>
  <dcterms:created xsi:type="dcterms:W3CDTF">2023-07-05T04:19:30Z</dcterms:created>
  <dcterms:modified xsi:type="dcterms:W3CDTF">2023-07-05T04:19:30Z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1033-11.1.0.11691</vt:lpwstr>
  </property>
  <property fmtid="{D5CDD505-2E9C-101B-9397-08002B2CF9AE}" pid="3" name="ICV">
    <vt:lpwstr/>
  </property>
</Properties>
</file>