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www.cvedetails.com/product/50662/Microsoft-Windows-Server-2019.html?vendor%20id=26" TargetMode="External"/><Relationship Id="rId3" Type="http://schemas.openxmlformats.org/officeDocument/2006/relationships/hyperlink" Target="https://www.cvedetails.com/vulnerability-list/vendor%20id-26/productid-50662/opbyp-1/Microsoft-Windows-Server-2019.html" TargetMode="External"/><Relationship Id="rId2" Type="http://schemas.openxmlformats.org/officeDocument/2006/relationships/hyperlink" Target="https://github.com/theUnixe/Active-Directory/blob/main/final_report.pdf" TargetMode="External"/><Relationship Id="rId1" Type="http://schemas.openxmlformats.org/officeDocument/2006/relationships/hyperlink" Target="https://github.com/theUnixe/Active-Directory/blob/main/Research_Paper.pdf"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theUnix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5220" y="5223510"/>
            <a:ext cx="9099550" cy="836930"/>
          </a:xfrm>
        </p:spPr>
        <p:txBody>
          <a:bodyPr/>
          <a:lstStyle/>
          <a:p>
            <a:r>
              <a:rPr lang="en-US" altLang="zh-CN"/>
              <a:t>Active Directory And Its Security Testing</a:t>
            </a:r>
            <a:endParaRPr lang="en-US" altLang="zh-CN"/>
          </a:p>
        </p:txBody>
      </p:sp>
      <p:grpSp>
        <p:nvGrpSpPr>
          <p:cNvPr id="198" name="Google Shape;198;p29"/>
          <p:cNvGrpSpPr/>
          <p:nvPr/>
        </p:nvGrpSpPr>
        <p:grpSpPr>
          <a:xfrm>
            <a:off x="3706495" y="1304925"/>
            <a:ext cx="3937635" cy="3469005"/>
            <a:chOff x="4879002" y="912210"/>
            <a:chExt cx="3937891" cy="3411025"/>
          </a:xfrm>
        </p:grpSpPr>
        <p:sp>
          <p:nvSpPr>
            <p:cNvPr id="199" name="Google Shape;199;p29"/>
            <p:cNvSpPr/>
            <p:nvPr/>
          </p:nvSpPr>
          <p:spPr>
            <a:xfrm>
              <a:off x="5452246" y="1252165"/>
              <a:ext cx="80526" cy="29279"/>
            </a:xfrm>
            <a:custGeom>
              <a:avLst/>
              <a:gdLst/>
              <a:ahLst/>
              <a:cxnLst/>
              <a:rect l="l" t="t" r="r" b="b"/>
              <a:pathLst>
                <a:path w="127119" h="46225" extrusionOk="0">
                  <a:moveTo>
                    <a:pt x="119775" y="0"/>
                  </a:moveTo>
                  <a:cubicBezTo>
                    <a:pt x="119175" y="0"/>
                    <a:pt x="118566" y="81"/>
                    <a:pt x="117964" y="249"/>
                  </a:cubicBezTo>
                  <a:lnTo>
                    <a:pt x="5486" y="33359"/>
                  </a:lnTo>
                  <a:cubicBezTo>
                    <a:pt x="1977" y="34408"/>
                    <a:pt x="1" y="38038"/>
                    <a:pt x="1009" y="41506"/>
                  </a:cubicBezTo>
                  <a:cubicBezTo>
                    <a:pt x="1856" y="44369"/>
                    <a:pt x="4478" y="46224"/>
                    <a:pt x="7341" y="46224"/>
                  </a:cubicBezTo>
                  <a:cubicBezTo>
                    <a:pt x="7946" y="46224"/>
                    <a:pt x="8551" y="46144"/>
                    <a:pt x="9156" y="45942"/>
                  </a:cubicBezTo>
                  <a:lnTo>
                    <a:pt x="121634" y="12832"/>
                  </a:lnTo>
                  <a:cubicBezTo>
                    <a:pt x="125102" y="11824"/>
                    <a:pt x="127118" y="8154"/>
                    <a:pt x="126070" y="4685"/>
                  </a:cubicBezTo>
                  <a:cubicBezTo>
                    <a:pt x="125270" y="1820"/>
                    <a:pt x="122626" y="0"/>
                    <a:pt x="119775" y="0"/>
                  </a:cubicBezTo>
                  <a:close/>
                </a:path>
              </a:pathLst>
            </a:custGeom>
            <a:solidFill>
              <a:srgbClr val="B5B54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0" name="Google Shape;200;p29"/>
            <p:cNvSpPr/>
            <p:nvPr/>
          </p:nvSpPr>
          <p:spPr>
            <a:xfrm>
              <a:off x="7394541" y="1987380"/>
              <a:ext cx="208006" cy="1422423"/>
            </a:xfrm>
            <a:custGeom>
              <a:avLst/>
              <a:gdLst/>
              <a:ahLst/>
              <a:cxnLst/>
              <a:rect l="l" t="t" r="r" b="b"/>
              <a:pathLst>
                <a:path w="328360" h="2245687" extrusionOk="0">
                  <a:moveTo>
                    <a:pt x="259841" y="1"/>
                  </a:moveTo>
                  <a:lnTo>
                    <a:pt x="142362" y="1014963"/>
                  </a:lnTo>
                  <a:lnTo>
                    <a:pt x="0" y="2245686"/>
                  </a:lnTo>
                  <a:lnTo>
                    <a:pt x="78562" y="2245686"/>
                  </a:lnTo>
                  <a:lnTo>
                    <a:pt x="213422" y="1050412"/>
                  </a:lnTo>
                  <a:lnTo>
                    <a:pt x="328360" y="31619"/>
                  </a:lnTo>
                  <a:lnTo>
                    <a:pt x="259841"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1" name="Google Shape;201;p29"/>
            <p:cNvSpPr/>
            <p:nvPr/>
          </p:nvSpPr>
          <p:spPr>
            <a:xfrm>
              <a:off x="7394541" y="2629134"/>
              <a:ext cx="135196" cy="779543"/>
            </a:xfrm>
            <a:custGeom>
              <a:avLst/>
              <a:gdLst/>
              <a:ahLst/>
              <a:cxnLst/>
              <a:rect l="l" t="t" r="r" b="b"/>
              <a:pathLst>
                <a:path w="213422" h="1230724" extrusionOk="0">
                  <a:moveTo>
                    <a:pt x="142362" y="0"/>
                  </a:moveTo>
                  <a:lnTo>
                    <a:pt x="0" y="1230723"/>
                  </a:lnTo>
                  <a:lnTo>
                    <a:pt x="78562" y="1230723"/>
                  </a:lnTo>
                  <a:lnTo>
                    <a:pt x="213422" y="35449"/>
                  </a:lnTo>
                  <a:lnTo>
                    <a:pt x="142362"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02" name="Google Shape;202;p29"/>
            <p:cNvGrpSpPr/>
            <p:nvPr/>
          </p:nvGrpSpPr>
          <p:grpSpPr>
            <a:xfrm>
              <a:off x="6694090" y="1346792"/>
              <a:ext cx="876827" cy="655685"/>
              <a:chOff x="13206793" y="306708"/>
              <a:chExt cx="1258336" cy="941072"/>
            </a:xfrm>
          </p:grpSpPr>
          <p:sp>
            <p:nvSpPr>
              <p:cNvPr id="203" name="Google Shape;203;p29"/>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4" name="Google Shape;204;p29"/>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5" name="Google Shape;205;p29"/>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6" name="Google Shape;206;p29"/>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07" name="Google Shape;207;p29"/>
            <p:cNvGrpSpPr/>
            <p:nvPr/>
          </p:nvGrpSpPr>
          <p:grpSpPr>
            <a:xfrm>
              <a:off x="7777283" y="2401992"/>
              <a:ext cx="514258" cy="380498"/>
              <a:chOff x="14761284" y="1821185"/>
              <a:chExt cx="738013" cy="546111"/>
            </a:xfrm>
          </p:grpSpPr>
          <p:sp>
            <p:nvSpPr>
              <p:cNvPr id="208" name="Google Shape;208;p29"/>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 name="Google Shape;209;p29"/>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 name="Google Shape;210;p29"/>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 name="Google Shape;211;p29"/>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12" name="Google Shape;212;p29"/>
            <p:cNvGrpSpPr/>
            <p:nvPr/>
          </p:nvGrpSpPr>
          <p:grpSpPr>
            <a:xfrm>
              <a:off x="8203505" y="2869368"/>
              <a:ext cx="437190" cy="389715"/>
              <a:chOff x="15372958" y="2491987"/>
              <a:chExt cx="627412" cy="559339"/>
            </a:xfrm>
          </p:grpSpPr>
          <p:sp>
            <p:nvSpPr>
              <p:cNvPr id="213" name="Google Shape;213;p29"/>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 name="Google Shape;214;p29"/>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 name="Google Shape;215;p29"/>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 name="Google Shape;216;p29"/>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17" name="Google Shape;217;p29"/>
            <p:cNvGrpSpPr/>
            <p:nvPr/>
          </p:nvGrpSpPr>
          <p:grpSpPr>
            <a:xfrm>
              <a:off x="8395820" y="2613341"/>
              <a:ext cx="403526" cy="489121"/>
              <a:chOff x="15648948" y="2124524"/>
              <a:chExt cx="579101" cy="702011"/>
            </a:xfrm>
          </p:grpSpPr>
          <p:sp>
            <p:nvSpPr>
              <p:cNvPr id="218" name="Google Shape;218;p29"/>
              <p:cNvSpPr/>
              <p:nvPr/>
            </p:nvSpPr>
            <p:spPr>
              <a:xfrm>
                <a:off x="15648948" y="2124524"/>
                <a:ext cx="579101" cy="702011"/>
              </a:xfrm>
              <a:custGeom>
                <a:avLst/>
                <a:gdLst/>
                <a:ahLst/>
                <a:cxnLst/>
                <a:rect l="l" t="t" r="r" b="b"/>
                <a:pathLst>
                  <a:path w="638128" h="773566" extrusionOk="0">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 name="Google Shape;219;p29"/>
              <p:cNvSpPr/>
              <p:nvPr/>
            </p:nvSpPr>
            <p:spPr>
              <a:xfrm>
                <a:off x="15818144" y="2222311"/>
                <a:ext cx="314676" cy="91148"/>
              </a:xfrm>
              <a:custGeom>
                <a:avLst/>
                <a:gdLst/>
                <a:ahLst/>
                <a:cxnLst/>
                <a:rect l="l" t="t" r="r" b="b"/>
                <a:pathLst>
                  <a:path w="346750" h="100439" extrusionOk="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0" name="Google Shape;220;p29"/>
              <p:cNvSpPr/>
              <p:nvPr/>
            </p:nvSpPr>
            <p:spPr>
              <a:xfrm>
                <a:off x="15813606" y="2309419"/>
                <a:ext cx="285653" cy="88619"/>
              </a:xfrm>
              <a:custGeom>
                <a:avLst/>
                <a:gdLst/>
                <a:ahLst/>
                <a:cxnLst/>
                <a:rect l="l" t="t" r="r" b="b"/>
                <a:pathLst>
                  <a:path w="314769" h="97652" extrusionOk="0">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1" name="Google Shape;221;p29"/>
              <p:cNvSpPr/>
              <p:nvPr/>
            </p:nvSpPr>
            <p:spPr>
              <a:xfrm>
                <a:off x="15788499" y="2392620"/>
                <a:ext cx="284299" cy="83411"/>
              </a:xfrm>
              <a:custGeom>
                <a:avLst/>
                <a:gdLst/>
                <a:ahLst/>
                <a:cxnLst/>
                <a:rect l="l" t="t" r="r" b="b"/>
                <a:pathLst>
                  <a:path w="313277" h="91913" extrusionOk="0">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2" name="Google Shape;222;p29"/>
              <p:cNvSpPr/>
              <p:nvPr/>
            </p:nvSpPr>
            <p:spPr>
              <a:xfrm>
                <a:off x="15766393" y="2483287"/>
                <a:ext cx="275443" cy="69381"/>
              </a:xfrm>
              <a:custGeom>
                <a:avLst/>
                <a:gdLst/>
                <a:ahLst/>
                <a:cxnLst/>
                <a:rect l="l" t="t" r="r" b="b"/>
                <a:pathLst>
                  <a:path w="303518" h="76453" extrusionOk="0">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3" name="Google Shape;223;p29"/>
              <p:cNvSpPr/>
              <p:nvPr/>
            </p:nvSpPr>
            <p:spPr>
              <a:xfrm>
                <a:off x="15742532" y="2551375"/>
                <a:ext cx="273539" cy="77088"/>
              </a:xfrm>
              <a:custGeom>
                <a:avLst/>
                <a:gdLst/>
                <a:ahLst/>
                <a:cxnLst/>
                <a:rect l="l" t="t" r="r" b="b"/>
                <a:pathLst>
                  <a:path w="301420" h="84946" extrusionOk="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24" name="Google Shape;224;p29"/>
            <p:cNvGrpSpPr/>
            <p:nvPr/>
          </p:nvGrpSpPr>
          <p:grpSpPr>
            <a:xfrm>
              <a:off x="7695088" y="2945907"/>
              <a:ext cx="384094" cy="445432"/>
              <a:chOff x="14643327" y="2601839"/>
              <a:chExt cx="551214" cy="639307"/>
            </a:xfrm>
          </p:grpSpPr>
          <p:sp>
            <p:nvSpPr>
              <p:cNvPr id="225" name="Google Shape;225;p29"/>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6" name="Google Shape;226;p29"/>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7" name="Google Shape;227;p29"/>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8" name="Google Shape;228;p29"/>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9" name="Google Shape;229;p29"/>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0" name="Google Shape;230;p29"/>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1" name="Google Shape;231;p29"/>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32" name="Google Shape;232;p29"/>
            <p:cNvSpPr/>
            <p:nvPr/>
          </p:nvSpPr>
          <p:spPr>
            <a:xfrm>
              <a:off x="7964445" y="1040291"/>
              <a:ext cx="213227" cy="620029"/>
            </a:xfrm>
            <a:custGeom>
              <a:avLst/>
              <a:gdLst/>
              <a:ahLst/>
              <a:cxnLst/>
              <a:rect l="l" t="t" r="r" b="b"/>
              <a:pathLst>
                <a:path w="337193" h="980603" extrusionOk="0">
                  <a:moveTo>
                    <a:pt x="323763" y="13108"/>
                  </a:moveTo>
                  <a:lnTo>
                    <a:pt x="286378" y="967496"/>
                  </a:lnTo>
                  <a:lnTo>
                    <a:pt x="77352" y="967496"/>
                  </a:lnTo>
                  <a:cubicBezTo>
                    <a:pt x="63398" y="749033"/>
                    <a:pt x="21537" y="96105"/>
                    <a:pt x="14237" y="13108"/>
                  </a:cubicBezTo>
                  <a:close/>
                  <a:moveTo>
                    <a:pt x="7059" y="1"/>
                  </a:moveTo>
                  <a:cubicBezTo>
                    <a:pt x="4961" y="1"/>
                    <a:pt x="2864" y="646"/>
                    <a:pt x="1654" y="2380"/>
                  </a:cubicBezTo>
                  <a:cubicBezTo>
                    <a:pt x="445" y="4114"/>
                    <a:pt x="1" y="5969"/>
                    <a:pt x="646" y="7946"/>
                  </a:cubicBezTo>
                  <a:cubicBezTo>
                    <a:pt x="3510" y="24238"/>
                    <a:pt x="43758" y="647283"/>
                    <a:pt x="64648" y="974473"/>
                  </a:cubicBezTo>
                  <a:cubicBezTo>
                    <a:pt x="64850" y="977941"/>
                    <a:pt x="67713" y="980603"/>
                    <a:pt x="71182" y="980603"/>
                  </a:cubicBezTo>
                  <a:lnTo>
                    <a:pt x="292669" y="980603"/>
                  </a:lnTo>
                  <a:cubicBezTo>
                    <a:pt x="296178" y="980603"/>
                    <a:pt x="299122" y="977820"/>
                    <a:pt x="299243" y="974311"/>
                  </a:cubicBezTo>
                  <a:lnTo>
                    <a:pt x="337112" y="6816"/>
                  </a:lnTo>
                  <a:cubicBezTo>
                    <a:pt x="337193" y="5002"/>
                    <a:pt x="336547" y="3267"/>
                    <a:pt x="335297" y="2017"/>
                  </a:cubicBezTo>
                  <a:cubicBezTo>
                    <a:pt x="334047" y="727"/>
                    <a:pt x="332313" y="1"/>
                    <a:pt x="330579"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3" name="Google Shape;233;p29"/>
            <p:cNvSpPr/>
            <p:nvPr/>
          </p:nvSpPr>
          <p:spPr>
            <a:xfrm>
              <a:off x="8145182" y="1040280"/>
              <a:ext cx="242402" cy="620039"/>
            </a:xfrm>
            <a:custGeom>
              <a:avLst/>
              <a:gdLst/>
              <a:ahLst/>
              <a:cxnLst/>
              <a:rect l="l" t="t" r="r" b="b"/>
              <a:pathLst>
                <a:path w="383329" h="980619" extrusionOk="0">
                  <a:moveTo>
                    <a:pt x="44749" y="0"/>
                  </a:moveTo>
                  <a:cubicBezTo>
                    <a:pt x="42141" y="0"/>
                    <a:pt x="39664" y="1577"/>
                    <a:pt x="38676" y="4171"/>
                  </a:cubicBezTo>
                  <a:cubicBezTo>
                    <a:pt x="37305" y="7518"/>
                    <a:pt x="38999" y="11349"/>
                    <a:pt x="42346" y="12680"/>
                  </a:cubicBezTo>
                  <a:cubicBezTo>
                    <a:pt x="159502" y="58696"/>
                    <a:pt x="347960" y="135119"/>
                    <a:pt x="367640" y="149275"/>
                  </a:cubicBezTo>
                  <a:cubicBezTo>
                    <a:pt x="368205" y="186337"/>
                    <a:pt x="343564" y="673271"/>
                    <a:pt x="329933" y="936015"/>
                  </a:cubicBezTo>
                  <a:lnTo>
                    <a:pt x="6251" y="967552"/>
                  </a:lnTo>
                  <a:cubicBezTo>
                    <a:pt x="2622" y="967915"/>
                    <a:pt x="0" y="971101"/>
                    <a:pt x="323" y="974690"/>
                  </a:cubicBezTo>
                  <a:cubicBezTo>
                    <a:pt x="646" y="978078"/>
                    <a:pt x="3509" y="980619"/>
                    <a:pt x="6856" y="980619"/>
                  </a:cubicBezTo>
                  <a:lnTo>
                    <a:pt x="7502" y="980619"/>
                  </a:lnTo>
                  <a:lnTo>
                    <a:pt x="336789" y="948557"/>
                  </a:lnTo>
                  <a:cubicBezTo>
                    <a:pt x="340015" y="948234"/>
                    <a:pt x="342556" y="945613"/>
                    <a:pt x="342717" y="942387"/>
                  </a:cubicBezTo>
                  <a:cubicBezTo>
                    <a:pt x="352315" y="758244"/>
                    <a:pt x="383328" y="156574"/>
                    <a:pt x="380425" y="144879"/>
                  </a:cubicBezTo>
                  <a:cubicBezTo>
                    <a:pt x="379416" y="140765"/>
                    <a:pt x="376714" y="129917"/>
                    <a:pt x="47145" y="460"/>
                  </a:cubicBezTo>
                  <a:cubicBezTo>
                    <a:pt x="46360" y="148"/>
                    <a:pt x="45549" y="0"/>
                    <a:pt x="44749"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34" name="Google Shape;234;p29"/>
            <p:cNvGrpSpPr/>
            <p:nvPr/>
          </p:nvGrpSpPr>
          <p:grpSpPr>
            <a:xfrm>
              <a:off x="7655176" y="1031046"/>
              <a:ext cx="358719" cy="655079"/>
              <a:chOff x="14586050" y="-146466"/>
              <a:chExt cx="514798" cy="940203"/>
            </a:xfrm>
          </p:grpSpPr>
          <p:sp>
            <p:nvSpPr>
              <p:cNvPr id="235" name="Google Shape;235;p29"/>
              <p:cNvSpPr/>
              <p:nvPr/>
            </p:nvSpPr>
            <p:spPr>
              <a:xfrm>
                <a:off x="14870312" y="-146466"/>
                <a:ext cx="172417" cy="38375"/>
              </a:xfrm>
              <a:custGeom>
                <a:avLst/>
                <a:gdLst/>
                <a:ahLst/>
                <a:cxnLst/>
                <a:rect l="l" t="t" r="r" b="b"/>
                <a:pathLst>
                  <a:path w="189991" h="42287" extrusionOk="0">
                    <a:moveTo>
                      <a:pt x="6981" y="1"/>
                    </a:moveTo>
                    <a:cubicBezTo>
                      <a:pt x="3772" y="1"/>
                      <a:pt x="1110" y="2335"/>
                      <a:pt x="605" y="5506"/>
                    </a:cubicBezTo>
                    <a:cubicBezTo>
                      <a:pt x="0" y="9096"/>
                      <a:pt x="2420" y="12483"/>
                      <a:pt x="5969" y="13048"/>
                    </a:cubicBezTo>
                    <a:lnTo>
                      <a:pt x="181844" y="42206"/>
                    </a:lnTo>
                    <a:cubicBezTo>
                      <a:pt x="182207" y="42286"/>
                      <a:pt x="182570" y="42286"/>
                      <a:pt x="182933" y="42286"/>
                    </a:cubicBezTo>
                    <a:cubicBezTo>
                      <a:pt x="186078" y="42286"/>
                      <a:pt x="188861" y="40028"/>
                      <a:pt x="189385" y="36802"/>
                    </a:cubicBezTo>
                    <a:cubicBezTo>
                      <a:pt x="189990" y="33212"/>
                      <a:pt x="187571" y="29865"/>
                      <a:pt x="184022" y="29260"/>
                    </a:cubicBezTo>
                    <a:lnTo>
                      <a:pt x="8147" y="102"/>
                    </a:lnTo>
                    <a:cubicBezTo>
                      <a:pt x="7752" y="34"/>
                      <a:pt x="7362" y="1"/>
                      <a:pt x="6981"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6" name="Google Shape;236;p29"/>
              <p:cNvSpPr/>
              <p:nvPr/>
            </p:nvSpPr>
            <p:spPr>
              <a:xfrm>
                <a:off x="14586050" y="-146435"/>
                <a:ext cx="361230" cy="940172"/>
              </a:xfrm>
              <a:custGeom>
                <a:avLst/>
                <a:gdLst/>
                <a:ahLst/>
                <a:cxnLst/>
                <a:rect l="l" t="t" r="r" b="b"/>
                <a:pathLst>
                  <a:path w="398050" h="1036002" extrusionOk="0">
                    <a:moveTo>
                      <a:pt x="314205" y="13619"/>
                    </a:moveTo>
                    <a:lnTo>
                      <a:pt x="384216" y="1005997"/>
                    </a:lnTo>
                    <a:lnTo>
                      <a:pt x="207091" y="1022371"/>
                    </a:lnTo>
                    <a:cubicBezTo>
                      <a:pt x="142887" y="699415"/>
                      <a:pt x="25529" y="106335"/>
                      <a:pt x="14035" y="38744"/>
                    </a:cubicBezTo>
                    <a:lnTo>
                      <a:pt x="314205" y="13619"/>
                    </a:lnTo>
                    <a:close/>
                    <a:moveTo>
                      <a:pt x="320327" y="1"/>
                    </a:moveTo>
                    <a:cubicBezTo>
                      <a:pt x="320129" y="1"/>
                      <a:pt x="319930" y="10"/>
                      <a:pt x="319730" y="28"/>
                    </a:cubicBezTo>
                    <a:lnTo>
                      <a:pt x="6010" y="26242"/>
                    </a:lnTo>
                    <a:cubicBezTo>
                      <a:pt x="2622" y="26524"/>
                      <a:pt x="1" y="29347"/>
                      <a:pt x="1" y="32775"/>
                    </a:cubicBezTo>
                    <a:cubicBezTo>
                      <a:pt x="1" y="47576"/>
                      <a:pt x="175392" y="930138"/>
                      <a:pt x="195395" y="1030719"/>
                    </a:cubicBezTo>
                    <a:cubicBezTo>
                      <a:pt x="196000" y="1033784"/>
                      <a:pt x="198702" y="1036002"/>
                      <a:pt x="201808" y="1036002"/>
                    </a:cubicBezTo>
                    <a:cubicBezTo>
                      <a:pt x="202009" y="1036002"/>
                      <a:pt x="202211" y="1036002"/>
                      <a:pt x="202413" y="1035961"/>
                    </a:cubicBezTo>
                    <a:lnTo>
                      <a:pt x="391838" y="1018459"/>
                    </a:lnTo>
                    <a:cubicBezTo>
                      <a:pt x="395387" y="1018136"/>
                      <a:pt x="398049" y="1015031"/>
                      <a:pt x="397767" y="1011482"/>
                    </a:cubicBezTo>
                    <a:lnTo>
                      <a:pt x="326828" y="6077"/>
                    </a:lnTo>
                    <a:cubicBezTo>
                      <a:pt x="326707" y="4343"/>
                      <a:pt x="325900" y="2730"/>
                      <a:pt x="324570" y="1560"/>
                    </a:cubicBezTo>
                    <a:cubicBezTo>
                      <a:pt x="323388" y="558"/>
                      <a:pt x="321890" y="1"/>
                      <a:pt x="32032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7" name="Google Shape;237;p29"/>
              <p:cNvSpPr/>
              <p:nvPr/>
            </p:nvSpPr>
            <p:spPr>
              <a:xfrm>
                <a:off x="14934762" y="744814"/>
                <a:ext cx="166085" cy="33038"/>
              </a:xfrm>
              <a:custGeom>
                <a:avLst/>
                <a:gdLst/>
                <a:ahLst/>
                <a:cxnLst/>
                <a:rect l="l" t="t" r="r" b="b"/>
                <a:pathLst>
                  <a:path w="183014" h="36406" extrusionOk="0">
                    <a:moveTo>
                      <a:pt x="176059" y="1"/>
                    </a:moveTo>
                    <a:cubicBezTo>
                      <a:pt x="175746" y="1"/>
                      <a:pt x="175429" y="23"/>
                      <a:pt x="175110" y="69"/>
                    </a:cubicBezTo>
                    <a:lnTo>
                      <a:pt x="6090" y="23380"/>
                    </a:lnTo>
                    <a:cubicBezTo>
                      <a:pt x="2501" y="23864"/>
                      <a:pt x="1" y="27171"/>
                      <a:pt x="485" y="30760"/>
                    </a:cubicBezTo>
                    <a:cubicBezTo>
                      <a:pt x="928" y="34026"/>
                      <a:pt x="3751" y="36406"/>
                      <a:pt x="6978" y="36406"/>
                    </a:cubicBezTo>
                    <a:cubicBezTo>
                      <a:pt x="7260" y="36406"/>
                      <a:pt x="7582" y="36406"/>
                      <a:pt x="7865" y="36366"/>
                    </a:cubicBezTo>
                    <a:lnTo>
                      <a:pt x="176884" y="13055"/>
                    </a:lnTo>
                    <a:cubicBezTo>
                      <a:pt x="180473" y="12571"/>
                      <a:pt x="183014" y="9224"/>
                      <a:pt x="182490" y="5635"/>
                    </a:cubicBezTo>
                    <a:cubicBezTo>
                      <a:pt x="182048" y="2399"/>
                      <a:pt x="179293" y="1"/>
                      <a:pt x="176059"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8" name="Google Shape;238;p29"/>
              <p:cNvSpPr/>
              <p:nvPr/>
            </p:nvSpPr>
            <p:spPr>
              <a:xfrm>
                <a:off x="14686294" y="96861"/>
                <a:ext cx="196499" cy="577857"/>
              </a:xfrm>
              <a:custGeom>
                <a:avLst/>
                <a:gdLst/>
                <a:ahLst/>
                <a:cxnLst/>
                <a:rect l="l" t="t" r="r" b="b"/>
                <a:pathLst>
                  <a:path w="216528" h="636757" extrusionOk="0">
                    <a:moveTo>
                      <a:pt x="140789" y="13148"/>
                    </a:moveTo>
                    <a:lnTo>
                      <a:pt x="202573" y="623650"/>
                    </a:lnTo>
                    <a:lnTo>
                      <a:pt x="135546" y="623650"/>
                    </a:lnTo>
                    <a:lnTo>
                      <a:pt x="14841" y="13148"/>
                    </a:lnTo>
                    <a:close/>
                    <a:moveTo>
                      <a:pt x="6856" y="0"/>
                    </a:moveTo>
                    <a:cubicBezTo>
                      <a:pt x="4880" y="0"/>
                      <a:pt x="3025" y="888"/>
                      <a:pt x="1775" y="2420"/>
                    </a:cubicBezTo>
                    <a:cubicBezTo>
                      <a:pt x="525" y="3912"/>
                      <a:pt x="0" y="5929"/>
                      <a:pt x="404" y="7865"/>
                    </a:cubicBezTo>
                    <a:lnTo>
                      <a:pt x="123730" y="631473"/>
                    </a:lnTo>
                    <a:cubicBezTo>
                      <a:pt x="124335" y="634538"/>
                      <a:pt x="127037" y="636757"/>
                      <a:pt x="130183" y="636757"/>
                    </a:cubicBezTo>
                    <a:lnTo>
                      <a:pt x="209833" y="636757"/>
                    </a:lnTo>
                    <a:cubicBezTo>
                      <a:pt x="211688" y="636757"/>
                      <a:pt x="213462" y="635990"/>
                      <a:pt x="214712" y="634619"/>
                    </a:cubicBezTo>
                    <a:cubicBezTo>
                      <a:pt x="215922" y="633248"/>
                      <a:pt x="216527" y="631393"/>
                      <a:pt x="216326" y="629538"/>
                    </a:cubicBezTo>
                    <a:lnTo>
                      <a:pt x="153251" y="5929"/>
                    </a:lnTo>
                    <a:cubicBezTo>
                      <a:pt x="152928" y="2581"/>
                      <a:pt x="150065" y="0"/>
                      <a:pt x="146758"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39" name="Google Shape;239;p29"/>
            <p:cNvSpPr/>
            <p:nvPr/>
          </p:nvSpPr>
          <p:spPr>
            <a:xfrm>
              <a:off x="8005275" y="1132414"/>
              <a:ext cx="115221" cy="452350"/>
            </a:xfrm>
            <a:custGeom>
              <a:avLst/>
              <a:gdLst/>
              <a:ahLst/>
              <a:cxnLst/>
              <a:rect l="l" t="t" r="r" b="b"/>
              <a:pathLst>
                <a:path w="182208" h="715411" extrusionOk="0">
                  <a:moveTo>
                    <a:pt x="13592" y="14007"/>
                  </a:moveTo>
                  <a:lnTo>
                    <a:pt x="169101" y="32760"/>
                  </a:lnTo>
                  <a:lnTo>
                    <a:pt x="169101" y="702304"/>
                  </a:lnTo>
                  <a:lnTo>
                    <a:pt x="49323" y="702304"/>
                  </a:lnTo>
                  <a:lnTo>
                    <a:pt x="13592" y="14007"/>
                  </a:lnTo>
                  <a:close/>
                  <a:moveTo>
                    <a:pt x="6598" y="1"/>
                  </a:moveTo>
                  <a:cubicBezTo>
                    <a:pt x="4968" y="1"/>
                    <a:pt x="3352" y="608"/>
                    <a:pt x="2179" y="1747"/>
                  </a:cubicBezTo>
                  <a:cubicBezTo>
                    <a:pt x="727" y="3078"/>
                    <a:pt x="1" y="4973"/>
                    <a:pt x="81" y="6909"/>
                  </a:cubicBezTo>
                  <a:lnTo>
                    <a:pt x="36539" y="709200"/>
                  </a:lnTo>
                  <a:cubicBezTo>
                    <a:pt x="36700" y="712709"/>
                    <a:pt x="39564" y="715411"/>
                    <a:pt x="43072" y="715411"/>
                  </a:cubicBezTo>
                  <a:lnTo>
                    <a:pt x="175674" y="715411"/>
                  </a:lnTo>
                  <a:cubicBezTo>
                    <a:pt x="179304" y="715411"/>
                    <a:pt x="182208" y="712507"/>
                    <a:pt x="182208" y="708877"/>
                  </a:cubicBezTo>
                  <a:lnTo>
                    <a:pt x="182208" y="26953"/>
                  </a:lnTo>
                  <a:cubicBezTo>
                    <a:pt x="182208" y="23646"/>
                    <a:pt x="179748" y="20823"/>
                    <a:pt x="176441" y="20460"/>
                  </a:cubicBezTo>
                  <a:lnTo>
                    <a:pt x="7421" y="53"/>
                  </a:lnTo>
                  <a:cubicBezTo>
                    <a:pt x="7148" y="18"/>
                    <a:pt x="6872" y="1"/>
                    <a:pt x="6598"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0" name="Google Shape;240;p29"/>
            <p:cNvSpPr/>
            <p:nvPr/>
          </p:nvSpPr>
          <p:spPr>
            <a:xfrm>
              <a:off x="8047686" y="947269"/>
              <a:ext cx="395442" cy="637495"/>
            </a:xfrm>
            <a:custGeom>
              <a:avLst/>
              <a:gdLst/>
              <a:ahLst/>
              <a:cxnLst/>
              <a:rect l="l" t="t" r="r" b="b"/>
              <a:pathLst>
                <a:path w="625343" h="1008226" extrusionOk="0">
                  <a:moveTo>
                    <a:pt x="6614" y="1"/>
                  </a:moveTo>
                  <a:cubicBezTo>
                    <a:pt x="5069" y="1"/>
                    <a:pt x="3556" y="511"/>
                    <a:pt x="2339" y="1531"/>
                  </a:cubicBezTo>
                  <a:cubicBezTo>
                    <a:pt x="887" y="2781"/>
                    <a:pt x="0" y="4596"/>
                    <a:pt x="0" y="6531"/>
                  </a:cubicBezTo>
                  <a:lnTo>
                    <a:pt x="0" y="153652"/>
                  </a:lnTo>
                  <a:cubicBezTo>
                    <a:pt x="0" y="157282"/>
                    <a:pt x="2944" y="160226"/>
                    <a:pt x="6574" y="160226"/>
                  </a:cubicBezTo>
                  <a:cubicBezTo>
                    <a:pt x="10203" y="160226"/>
                    <a:pt x="13107" y="157282"/>
                    <a:pt x="13107" y="153652"/>
                  </a:cubicBezTo>
                  <a:lnTo>
                    <a:pt x="13107" y="14275"/>
                  </a:lnTo>
                  <a:lnTo>
                    <a:pt x="611591" y="115420"/>
                  </a:lnTo>
                  <a:lnTo>
                    <a:pt x="545572" y="993344"/>
                  </a:lnTo>
                  <a:lnTo>
                    <a:pt x="497298" y="980721"/>
                  </a:lnTo>
                  <a:cubicBezTo>
                    <a:pt x="496760" y="980593"/>
                    <a:pt x="496222" y="980531"/>
                    <a:pt x="495694" y="980531"/>
                  </a:cubicBezTo>
                  <a:cubicBezTo>
                    <a:pt x="492734" y="980531"/>
                    <a:pt x="490060" y="982463"/>
                    <a:pt x="489273" y="985440"/>
                  </a:cubicBezTo>
                  <a:cubicBezTo>
                    <a:pt x="488386" y="988908"/>
                    <a:pt x="490442" y="992538"/>
                    <a:pt x="493951" y="993425"/>
                  </a:cubicBezTo>
                  <a:lnTo>
                    <a:pt x="549887" y="1008024"/>
                  </a:lnTo>
                  <a:cubicBezTo>
                    <a:pt x="550412" y="1008185"/>
                    <a:pt x="551017" y="1008226"/>
                    <a:pt x="551541" y="1008226"/>
                  </a:cubicBezTo>
                  <a:cubicBezTo>
                    <a:pt x="552872" y="1008226"/>
                    <a:pt x="554243" y="1007822"/>
                    <a:pt x="555332" y="1007016"/>
                  </a:cubicBezTo>
                  <a:cubicBezTo>
                    <a:pt x="556945" y="1005886"/>
                    <a:pt x="557913" y="1004112"/>
                    <a:pt x="558074" y="1002176"/>
                  </a:cubicBezTo>
                  <a:lnTo>
                    <a:pt x="625101" y="110419"/>
                  </a:lnTo>
                  <a:cubicBezTo>
                    <a:pt x="625343" y="107072"/>
                    <a:pt x="623004" y="104047"/>
                    <a:pt x="619657" y="103483"/>
                  </a:cubicBezTo>
                  <a:lnTo>
                    <a:pt x="7663" y="79"/>
                  </a:lnTo>
                  <a:cubicBezTo>
                    <a:pt x="7313" y="27"/>
                    <a:pt x="6963" y="1"/>
                    <a:pt x="6614"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41" name="Google Shape;241;p29"/>
            <p:cNvGrpSpPr/>
            <p:nvPr/>
          </p:nvGrpSpPr>
          <p:grpSpPr>
            <a:xfrm>
              <a:off x="8731968" y="1533587"/>
              <a:ext cx="84924" cy="74738"/>
              <a:chOff x="16131355" y="574806"/>
              <a:chExt cx="121875" cy="107268"/>
            </a:xfrm>
          </p:grpSpPr>
          <p:sp>
            <p:nvSpPr>
              <p:cNvPr id="242" name="Google Shape;242;p29"/>
              <p:cNvSpPr/>
              <p:nvPr/>
            </p:nvSpPr>
            <p:spPr>
              <a:xfrm>
                <a:off x="16131355" y="574806"/>
                <a:ext cx="90180" cy="67376"/>
              </a:xfrm>
              <a:custGeom>
                <a:avLst/>
                <a:gdLst/>
                <a:ahLst/>
                <a:cxnLst/>
                <a:rect l="l" t="t" r="r" b="b"/>
                <a:pathLst>
                  <a:path w="99372" h="74243" extrusionOk="0">
                    <a:moveTo>
                      <a:pt x="91921" y="1"/>
                    </a:moveTo>
                    <a:cubicBezTo>
                      <a:pt x="90596" y="1"/>
                      <a:pt x="89264" y="405"/>
                      <a:pt x="88120" y="1247"/>
                    </a:cubicBezTo>
                    <a:lnTo>
                      <a:pt x="3630" y="62346"/>
                    </a:lnTo>
                    <a:cubicBezTo>
                      <a:pt x="686" y="64483"/>
                      <a:pt x="1" y="68597"/>
                      <a:pt x="2138" y="71501"/>
                    </a:cubicBezTo>
                    <a:cubicBezTo>
                      <a:pt x="3429" y="73275"/>
                      <a:pt x="5405" y="74243"/>
                      <a:pt x="7461" y="74243"/>
                    </a:cubicBezTo>
                    <a:cubicBezTo>
                      <a:pt x="8792" y="74243"/>
                      <a:pt x="10123" y="73840"/>
                      <a:pt x="11293" y="72993"/>
                    </a:cubicBezTo>
                    <a:lnTo>
                      <a:pt x="95782" y="11894"/>
                    </a:lnTo>
                    <a:cubicBezTo>
                      <a:pt x="98726" y="9757"/>
                      <a:pt x="99371" y="5643"/>
                      <a:pt x="97274" y="2739"/>
                    </a:cubicBezTo>
                    <a:cubicBezTo>
                      <a:pt x="95979" y="956"/>
                      <a:pt x="93959" y="1"/>
                      <a:pt x="91921"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3" name="Google Shape;243;p29"/>
              <p:cNvSpPr/>
              <p:nvPr/>
            </p:nvSpPr>
            <p:spPr>
              <a:xfrm>
                <a:off x="16131758" y="643585"/>
                <a:ext cx="121472" cy="38489"/>
              </a:xfrm>
              <a:custGeom>
                <a:avLst/>
                <a:gdLst/>
                <a:ahLst/>
                <a:cxnLst/>
                <a:rect l="l" t="t" r="r" b="b"/>
                <a:pathLst>
                  <a:path w="133853" h="42412" extrusionOk="0">
                    <a:moveTo>
                      <a:pt x="126453" y="1"/>
                    </a:moveTo>
                    <a:cubicBezTo>
                      <a:pt x="125792" y="1"/>
                      <a:pt x="125119" y="100"/>
                      <a:pt x="124456" y="308"/>
                    </a:cubicBezTo>
                    <a:cubicBezTo>
                      <a:pt x="88478" y="11955"/>
                      <a:pt x="27735" y="29353"/>
                      <a:pt x="10210" y="29353"/>
                    </a:cubicBezTo>
                    <a:cubicBezTo>
                      <a:pt x="9348" y="29353"/>
                      <a:pt x="8590" y="29311"/>
                      <a:pt x="7945" y="29224"/>
                    </a:cubicBezTo>
                    <a:cubicBezTo>
                      <a:pt x="7600" y="29165"/>
                      <a:pt x="7257" y="29136"/>
                      <a:pt x="6917" y="29136"/>
                    </a:cubicBezTo>
                    <a:cubicBezTo>
                      <a:pt x="3798" y="29136"/>
                      <a:pt x="997" y="31553"/>
                      <a:pt x="524" y="34789"/>
                    </a:cubicBezTo>
                    <a:cubicBezTo>
                      <a:pt x="0" y="38338"/>
                      <a:pt x="2501" y="41686"/>
                      <a:pt x="6090" y="42170"/>
                    </a:cubicBezTo>
                    <a:cubicBezTo>
                      <a:pt x="7138" y="42331"/>
                      <a:pt x="8348" y="42412"/>
                      <a:pt x="9719" y="42412"/>
                    </a:cubicBezTo>
                    <a:cubicBezTo>
                      <a:pt x="36175" y="42412"/>
                      <a:pt x="118729" y="15956"/>
                      <a:pt x="128489" y="12810"/>
                    </a:cubicBezTo>
                    <a:cubicBezTo>
                      <a:pt x="131957" y="11681"/>
                      <a:pt x="133852" y="7971"/>
                      <a:pt x="132723" y="4543"/>
                    </a:cubicBezTo>
                    <a:cubicBezTo>
                      <a:pt x="131843" y="1771"/>
                      <a:pt x="129248" y="1"/>
                      <a:pt x="12645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44" name="Google Shape;244;p29"/>
            <p:cNvSpPr/>
            <p:nvPr/>
          </p:nvSpPr>
          <p:spPr>
            <a:xfrm>
              <a:off x="7845094" y="4017938"/>
              <a:ext cx="36533" cy="25002"/>
            </a:xfrm>
            <a:custGeom>
              <a:avLst/>
              <a:gdLst/>
              <a:ahLst/>
              <a:cxnLst/>
              <a:rect l="l" t="t" r="r" b="b"/>
              <a:pathLst>
                <a:path w="57672" h="39472" extrusionOk="0">
                  <a:moveTo>
                    <a:pt x="47065" y="0"/>
                  </a:moveTo>
                  <a:cubicBezTo>
                    <a:pt x="45482" y="0"/>
                    <a:pt x="43882" y="413"/>
                    <a:pt x="42427" y="1280"/>
                  </a:cubicBezTo>
                  <a:lnTo>
                    <a:pt x="5969" y="22090"/>
                  </a:lnTo>
                  <a:cubicBezTo>
                    <a:pt x="1614" y="24712"/>
                    <a:pt x="1" y="30398"/>
                    <a:pt x="2582" y="34794"/>
                  </a:cubicBezTo>
                  <a:cubicBezTo>
                    <a:pt x="4316" y="37778"/>
                    <a:pt x="7421" y="39472"/>
                    <a:pt x="10648" y="39472"/>
                  </a:cubicBezTo>
                  <a:cubicBezTo>
                    <a:pt x="12261" y="39472"/>
                    <a:pt x="13874" y="39029"/>
                    <a:pt x="15326" y="38222"/>
                  </a:cubicBezTo>
                  <a:lnTo>
                    <a:pt x="51703" y="17331"/>
                  </a:lnTo>
                  <a:cubicBezTo>
                    <a:pt x="56058" y="14791"/>
                    <a:pt x="57671" y="9104"/>
                    <a:pt x="55090" y="4708"/>
                  </a:cubicBezTo>
                  <a:cubicBezTo>
                    <a:pt x="53390" y="1686"/>
                    <a:pt x="50264" y="0"/>
                    <a:pt x="47065"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45" name="Google Shape;245;p29"/>
            <p:cNvGrpSpPr/>
            <p:nvPr/>
          </p:nvGrpSpPr>
          <p:grpSpPr>
            <a:xfrm>
              <a:off x="7801357" y="3550009"/>
              <a:ext cx="380548" cy="485569"/>
              <a:chOff x="14795834" y="3468878"/>
              <a:chExt cx="546125" cy="696913"/>
            </a:xfrm>
          </p:grpSpPr>
          <p:sp>
            <p:nvSpPr>
              <p:cNvPr id="246" name="Google Shape;246;p29"/>
              <p:cNvSpPr/>
              <p:nvPr/>
            </p:nvSpPr>
            <p:spPr>
              <a:xfrm>
                <a:off x="14795834" y="3468878"/>
                <a:ext cx="426667" cy="398744"/>
              </a:xfrm>
              <a:custGeom>
                <a:avLst/>
                <a:gdLst/>
                <a:ahLst/>
                <a:cxnLst/>
                <a:rect l="l" t="t" r="r" b="b"/>
                <a:pathLst>
                  <a:path w="470157" h="439387" extrusionOk="0">
                    <a:moveTo>
                      <a:pt x="235079" y="18552"/>
                    </a:moveTo>
                    <a:cubicBezTo>
                      <a:pt x="354412" y="18552"/>
                      <a:pt x="451565" y="108769"/>
                      <a:pt x="451565" y="219674"/>
                    </a:cubicBezTo>
                    <a:cubicBezTo>
                      <a:pt x="451565" y="330538"/>
                      <a:pt x="354412" y="420835"/>
                      <a:pt x="235079" y="420835"/>
                    </a:cubicBezTo>
                    <a:cubicBezTo>
                      <a:pt x="115745" y="420835"/>
                      <a:pt x="18592" y="330538"/>
                      <a:pt x="18592" y="219674"/>
                    </a:cubicBezTo>
                    <a:cubicBezTo>
                      <a:pt x="18592" y="108769"/>
                      <a:pt x="115745" y="18552"/>
                      <a:pt x="235079" y="18552"/>
                    </a:cubicBezTo>
                    <a:close/>
                    <a:moveTo>
                      <a:pt x="235079" y="1"/>
                    </a:moveTo>
                    <a:cubicBezTo>
                      <a:pt x="105501" y="1"/>
                      <a:pt x="0" y="98525"/>
                      <a:pt x="0" y="219674"/>
                    </a:cubicBezTo>
                    <a:cubicBezTo>
                      <a:pt x="0" y="340822"/>
                      <a:pt x="105501" y="439386"/>
                      <a:pt x="235079" y="439386"/>
                    </a:cubicBezTo>
                    <a:cubicBezTo>
                      <a:pt x="364656" y="439386"/>
                      <a:pt x="470157" y="340822"/>
                      <a:pt x="470157" y="219674"/>
                    </a:cubicBezTo>
                    <a:cubicBezTo>
                      <a:pt x="470157" y="98525"/>
                      <a:pt x="364656" y="1"/>
                      <a:pt x="235079"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7" name="Google Shape;247;p29"/>
              <p:cNvSpPr/>
              <p:nvPr/>
            </p:nvSpPr>
            <p:spPr>
              <a:xfrm>
                <a:off x="14822880" y="3759307"/>
                <a:ext cx="90510" cy="133971"/>
              </a:xfrm>
              <a:custGeom>
                <a:avLst/>
                <a:gdLst/>
                <a:ahLst/>
                <a:cxnLst/>
                <a:rect l="l" t="t" r="r" b="b"/>
                <a:pathLst>
                  <a:path w="99735" h="147626" extrusionOk="0">
                    <a:moveTo>
                      <a:pt x="51823" y="18491"/>
                    </a:moveTo>
                    <a:cubicBezTo>
                      <a:pt x="53033" y="18491"/>
                      <a:pt x="54243" y="18733"/>
                      <a:pt x="55574" y="19016"/>
                    </a:cubicBezTo>
                    <a:cubicBezTo>
                      <a:pt x="75497" y="24218"/>
                      <a:pt x="79126" y="52771"/>
                      <a:pt x="76223" y="75638"/>
                    </a:cubicBezTo>
                    <a:cubicBezTo>
                      <a:pt x="72456" y="104711"/>
                      <a:pt x="59171" y="128977"/>
                      <a:pt x="45752" y="128977"/>
                    </a:cubicBezTo>
                    <a:cubicBezTo>
                      <a:pt x="44373" y="128977"/>
                      <a:pt x="42992" y="128720"/>
                      <a:pt x="41620" y="128187"/>
                    </a:cubicBezTo>
                    <a:cubicBezTo>
                      <a:pt x="24521" y="121734"/>
                      <a:pt x="19681" y="88503"/>
                      <a:pt x="24884" y="60030"/>
                    </a:cubicBezTo>
                    <a:cubicBezTo>
                      <a:pt x="29400" y="35591"/>
                      <a:pt x="40451" y="18491"/>
                      <a:pt x="51823" y="18491"/>
                    </a:cubicBezTo>
                    <a:close/>
                    <a:moveTo>
                      <a:pt x="51950" y="0"/>
                    </a:moveTo>
                    <a:cubicBezTo>
                      <a:pt x="30883" y="0"/>
                      <a:pt x="13076" y="21631"/>
                      <a:pt x="6614" y="56723"/>
                    </a:cubicBezTo>
                    <a:cubicBezTo>
                      <a:pt x="1" y="92939"/>
                      <a:pt x="7623" y="135204"/>
                      <a:pt x="35006" y="145609"/>
                    </a:cubicBezTo>
                    <a:cubicBezTo>
                      <a:pt x="38515" y="146940"/>
                      <a:pt x="42144" y="147625"/>
                      <a:pt x="45814" y="147625"/>
                    </a:cubicBezTo>
                    <a:cubicBezTo>
                      <a:pt x="71948" y="147625"/>
                      <a:pt x="90176" y="112579"/>
                      <a:pt x="94613" y="78057"/>
                    </a:cubicBezTo>
                    <a:cubicBezTo>
                      <a:pt x="99734" y="38051"/>
                      <a:pt x="86264" y="7804"/>
                      <a:pt x="60293" y="1110"/>
                    </a:cubicBezTo>
                    <a:cubicBezTo>
                      <a:pt x="57468" y="364"/>
                      <a:pt x="54682" y="0"/>
                      <a:pt x="5195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8" name="Google Shape;248;p29"/>
              <p:cNvSpPr/>
              <p:nvPr/>
            </p:nvSpPr>
            <p:spPr>
              <a:xfrm>
                <a:off x="14993137" y="3792346"/>
                <a:ext cx="78761" cy="122817"/>
              </a:xfrm>
              <a:custGeom>
                <a:avLst/>
                <a:gdLst/>
                <a:ahLst/>
                <a:cxnLst/>
                <a:rect l="l" t="t" r="r" b="b"/>
                <a:pathLst>
                  <a:path w="86789" h="135335" extrusionOk="0">
                    <a:moveTo>
                      <a:pt x="46957" y="18252"/>
                    </a:moveTo>
                    <a:cubicBezTo>
                      <a:pt x="59614" y="18252"/>
                      <a:pt x="65467" y="38250"/>
                      <a:pt x="66624" y="55604"/>
                    </a:cubicBezTo>
                    <a:cubicBezTo>
                      <a:pt x="68721" y="87303"/>
                      <a:pt x="57994" y="115614"/>
                      <a:pt x="47669" y="116703"/>
                    </a:cubicBezTo>
                    <a:lnTo>
                      <a:pt x="47307" y="126059"/>
                    </a:lnTo>
                    <a:lnTo>
                      <a:pt x="46984" y="116784"/>
                    </a:lnTo>
                    <a:cubicBezTo>
                      <a:pt x="46884" y="116787"/>
                      <a:pt x="46784" y="116789"/>
                      <a:pt x="46683" y="116789"/>
                    </a:cubicBezTo>
                    <a:cubicBezTo>
                      <a:pt x="38478" y="116789"/>
                      <a:pt x="30394" y="105395"/>
                      <a:pt x="25932" y="87585"/>
                    </a:cubicBezTo>
                    <a:cubicBezTo>
                      <a:pt x="18834" y="58992"/>
                      <a:pt x="24077" y="27253"/>
                      <a:pt x="36942" y="21083"/>
                    </a:cubicBezTo>
                    <a:cubicBezTo>
                      <a:pt x="40491" y="19348"/>
                      <a:pt x="43717" y="18381"/>
                      <a:pt x="46540" y="18260"/>
                    </a:cubicBezTo>
                    <a:cubicBezTo>
                      <a:pt x="46680" y="18255"/>
                      <a:pt x="46819" y="18252"/>
                      <a:pt x="46957" y="18252"/>
                    </a:cubicBezTo>
                    <a:close/>
                    <a:moveTo>
                      <a:pt x="47921" y="1"/>
                    </a:moveTo>
                    <a:cubicBezTo>
                      <a:pt x="42720" y="1"/>
                      <a:pt x="37144" y="1225"/>
                      <a:pt x="31296" y="3781"/>
                    </a:cubicBezTo>
                    <a:cubicBezTo>
                      <a:pt x="7058" y="14509"/>
                      <a:pt x="0" y="56411"/>
                      <a:pt x="7219" y="90650"/>
                    </a:cubicBezTo>
                    <a:cubicBezTo>
                      <a:pt x="13107" y="118558"/>
                      <a:pt x="27384" y="135335"/>
                      <a:pt x="45371" y="135335"/>
                    </a:cubicBezTo>
                    <a:cubicBezTo>
                      <a:pt x="45572" y="135335"/>
                      <a:pt x="47065" y="135295"/>
                      <a:pt x="47266" y="135295"/>
                    </a:cubicBezTo>
                    <a:cubicBezTo>
                      <a:pt x="75497" y="133601"/>
                      <a:pt x="86789" y="87747"/>
                      <a:pt x="85780" y="55766"/>
                    </a:cubicBezTo>
                    <a:cubicBezTo>
                      <a:pt x="84675" y="21174"/>
                      <a:pt x="69548" y="1"/>
                      <a:pt x="47921"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9" name="Google Shape;249;p29"/>
              <p:cNvSpPr/>
              <p:nvPr/>
            </p:nvSpPr>
            <p:spPr>
              <a:xfrm>
                <a:off x="15099420" y="3755592"/>
                <a:ext cx="90179" cy="115396"/>
              </a:xfrm>
              <a:custGeom>
                <a:avLst/>
                <a:gdLst/>
                <a:ahLst/>
                <a:cxnLst/>
                <a:rect l="l" t="t" r="r" b="b"/>
                <a:pathLst>
                  <a:path w="99371" h="127158" extrusionOk="0">
                    <a:moveTo>
                      <a:pt x="41700" y="18551"/>
                    </a:moveTo>
                    <a:cubicBezTo>
                      <a:pt x="53315" y="18551"/>
                      <a:pt x="67592" y="36821"/>
                      <a:pt x="73439" y="59284"/>
                    </a:cubicBezTo>
                    <a:cubicBezTo>
                      <a:pt x="77956" y="76545"/>
                      <a:pt x="77553" y="97798"/>
                      <a:pt x="62954" y="106025"/>
                    </a:cubicBezTo>
                    <a:cubicBezTo>
                      <a:pt x="60055" y="107659"/>
                      <a:pt x="57152" y="108433"/>
                      <a:pt x="54303" y="108433"/>
                    </a:cubicBezTo>
                    <a:cubicBezTo>
                      <a:pt x="42805" y="108433"/>
                      <a:pt x="32177" y="95840"/>
                      <a:pt x="26133" y="76383"/>
                    </a:cubicBezTo>
                    <a:cubicBezTo>
                      <a:pt x="19842" y="56138"/>
                      <a:pt x="20729" y="30489"/>
                      <a:pt x="34603" y="20931"/>
                    </a:cubicBezTo>
                    <a:cubicBezTo>
                      <a:pt x="36942" y="19277"/>
                      <a:pt x="39281" y="18551"/>
                      <a:pt x="41700" y="18551"/>
                    </a:cubicBezTo>
                    <a:close/>
                    <a:moveTo>
                      <a:pt x="41700" y="0"/>
                    </a:moveTo>
                    <a:cubicBezTo>
                      <a:pt x="35530" y="0"/>
                      <a:pt x="29602" y="1896"/>
                      <a:pt x="24117" y="5727"/>
                    </a:cubicBezTo>
                    <a:cubicBezTo>
                      <a:pt x="1694" y="21092"/>
                      <a:pt x="0" y="55090"/>
                      <a:pt x="8429" y="81868"/>
                    </a:cubicBezTo>
                    <a:cubicBezTo>
                      <a:pt x="17059" y="109816"/>
                      <a:pt x="34643" y="127158"/>
                      <a:pt x="54122" y="127158"/>
                    </a:cubicBezTo>
                    <a:cubicBezTo>
                      <a:pt x="60171" y="127158"/>
                      <a:pt x="66221" y="125504"/>
                      <a:pt x="72109" y="122238"/>
                    </a:cubicBezTo>
                    <a:cubicBezTo>
                      <a:pt x="91951" y="111066"/>
                      <a:pt x="99371" y="85175"/>
                      <a:pt x="91386" y="54565"/>
                    </a:cubicBezTo>
                    <a:cubicBezTo>
                      <a:pt x="84248" y="27424"/>
                      <a:pt x="64890" y="0"/>
                      <a:pt x="4170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0" name="Google Shape;250;p29"/>
              <p:cNvSpPr/>
              <p:nvPr/>
            </p:nvSpPr>
            <p:spPr>
              <a:xfrm>
                <a:off x="15160539" y="3613150"/>
                <a:ext cx="103283" cy="121472"/>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1" name="Google Shape;251;p29"/>
              <p:cNvSpPr/>
              <p:nvPr/>
            </p:nvSpPr>
            <p:spPr>
              <a:xfrm>
                <a:off x="14859588" y="3876388"/>
                <a:ext cx="32977" cy="289403"/>
              </a:xfrm>
              <a:custGeom>
                <a:avLst/>
                <a:gdLst/>
                <a:ahLst/>
                <a:cxnLst/>
                <a:rect l="l" t="t" r="r" b="b"/>
                <a:pathLst>
                  <a:path w="36338" h="318901" extrusionOk="0">
                    <a:moveTo>
                      <a:pt x="10121" y="1"/>
                    </a:moveTo>
                    <a:cubicBezTo>
                      <a:pt x="9767" y="1"/>
                      <a:pt x="9405" y="20"/>
                      <a:pt x="9034" y="59"/>
                    </a:cubicBezTo>
                    <a:cubicBezTo>
                      <a:pt x="3953" y="341"/>
                      <a:pt x="1" y="4737"/>
                      <a:pt x="283" y="9899"/>
                    </a:cubicBezTo>
                    <a:lnTo>
                      <a:pt x="17463" y="310109"/>
                    </a:lnTo>
                    <a:cubicBezTo>
                      <a:pt x="17786" y="315110"/>
                      <a:pt x="21859" y="318901"/>
                      <a:pt x="26739" y="318901"/>
                    </a:cubicBezTo>
                    <a:cubicBezTo>
                      <a:pt x="26940" y="318901"/>
                      <a:pt x="27021" y="318901"/>
                      <a:pt x="27263" y="318820"/>
                    </a:cubicBezTo>
                    <a:cubicBezTo>
                      <a:pt x="32385" y="318538"/>
                      <a:pt x="36337" y="314223"/>
                      <a:pt x="36014" y="309020"/>
                    </a:cubicBezTo>
                    <a:lnTo>
                      <a:pt x="18834" y="8810"/>
                    </a:lnTo>
                    <a:cubicBezTo>
                      <a:pt x="18533" y="3982"/>
                      <a:pt x="15232" y="1"/>
                      <a:pt x="10121"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2" name="Google Shape;252;p29"/>
              <p:cNvSpPr/>
              <p:nvPr/>
            </p:nvSpPr>
            <p:spPr>
              <a:xfrm>
                <a:off x="14848133" y="4087836"/>
                <a:ext cx="62767" cy="48419"/>
              </a:xfrm>
              <a:custGeom>
                <a:avLst/>
                <a:gdLst/>
                <a:ahLst/>
                <a:cxnLst/>
                <a:rect l="l" t="t" r="r" b="b"/>
                <a:pathLst>
                  <a:path w="69165" h="53354" extrusionOk="0">
                    <a:moveTo>
                      <a:pt x="58573" y="0"/>
                    </a:moveTo>
                    <a:cubicBezTo>
                      <a:pt x="56672" y="0"/>
                      <a:pt x="54758" y="581"/>
                      <a:pt x="53114" y="1773"/>
                    </a:cubicBezTo>
                    <a:lnTo>
                      <a:pt x="5082" y="36537"/>
                    </a:lnTo>
                    <a:cubicBezTo>
                      <a:pt x="888" y="39562"/>
                      <a:pt x="1" y="45369"/>
                      <a:pt x="2945" y="49483"/>
                    </a:cubicBezTo>
                    <a:cubicBezTo>
                      <a:pt x="4840" y="52023"/>
                      <a:pt x="7582" y="53354"/>
                      <a:pt x="10446" y="53354"/>
                    </a:cubicBezTo>
                    <a:cubicBezTo>
                      <a:pt x="12382" y="53354"/>
                      <a:pt x="14277" y="52790"/>
                      <a:pt x="15931" y="51620"/>
                    </a:cubicBezTo>
                    <a:lnTo>
                      <a:pt x="64003" y="16776"/>
                    </a:lnTo>
                    <a:cubicBezTo>
                      <a:pt x="68157" y="13832"/>
                      <a:pt x="69165" y="7944"/>
                      <a:pt x="66100" y="3830"/>
                    </a:cubicBezTo>
                    <a:cubicBezTo>
                      <a:pt x="64260" y="1312"/>
                      <a:pt x="61431" y="0"/>
                      <a:pt x="58573"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3" name="Google Shape;253;p29"/>
              <p:cNvSpPr/>
              <p:nvPr/>
            </p:nvSpPr>
            <p:spPr>
              <a:xfrm>
                <a:off x="15025746" y="3906707"/>
                <a:ext cx="16836" cy="151592"/>
              </a:xfrm>
              <a:custGeom>
                <a:avLst/>
                <a:gdLst/>
                <a:ahLst/>
                <a:cxnLst/>
                <a:rect l="l" t="t" r="r" b="b"/>
                <a:pathLst>
                  <a:path w="18552" h="167044" extrusionOk="0">
                    <a:moveTo>
                      <a:pt x="9317" y="1"/>
                    </a:moveTo>
                    <a:cubicBezTo>
                      <a:pt x="4155" y="1"/>
                      <a:pt x="1" y="4115"/>
                      <a:pt x="1" y="9277"/>
                    </a:cubicBezTo>
                    <a:lnTo>
                      <a:pt x="1" y="157809"/>
                    </a:lnTo>
                    <a:cubicBezTo>
                      <a:pt x="1" y="162971"/>
                      <a:pt x="4155" y="167044"/>
                      <a:pt x="9317" y="167044"/>
                    </a:cubicBezTo>
                    <a:cubicBezTo>
                      <a:pt x="14439" y="167044"/>
                      <a:pt x="18552" y="163011"/>
                      <a:pt x="18552" y="157809"/>
                    </a:cubicBezTo>
                    <a:lnTo>
                      <a:pt x="18552" y="9277"/>
                    </a:lnTo>
                    <a:cubicBezTo>
                      <a:pt x="18552" y="4115"/>
                      <a:pt x="14439" y="1"/>
                      <a:pt x="931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4" name="Google Shape;254;p29"/>
              <p:cNvSpPr/>
              <p:nvPr/>
            </p:nvSpPr>
            <p:spPr>
              <a:xfrm>
                <a:off x="15151573" y="3850731"/>
                <a:ext cx="55154" cy="232895"/>
              </a:xfrm>
              <a:custGeom>
                <a:avLst/>
                <a:gdLst/>
                <a:ahLst/>
                <a:cxnLst/>
                <a:rect l="l" t="t" r="r" b="b"/>
                <a:pathLst>
                  <a:path w="60776" h="256634" extrusionOk="0">
                    <a:moveTo>
                      <a:pt x="10043" y="1"/>
                    </a:moveTo>
                    <a:cubicBezTo>
                      <a:pt x="9522" y="1"/>
                      <a:pt x="8996" y="46"/>
                      <a:pt x="8469" y="141"/>
                    </a:cubicBezTo>
                    <a:cubicBezTo>
                      <a:pt x="3428" y="988"/>
                      <a:pt x="0" y="5827"/>
                      <a:pt x="887" y="10828"/>
                    </a:cubicBezTo>
                    <a:lnTo>
                      <a:pt x="41620" y="248931"/>
                    </a:lnTo>
                    <a:cubicBezTo>
                      <a:pt x="42386" y="253448"/>
                      <a:pt x="46338" y="256634"/>
                      <a:pt x="50734" y="256634"/>
                    </a:cubicBezTo>
                    <a:cubicBezTo>
                      <a:pt x="51218" y="256634"/>
                      <a:pt x="51823" y="256594"/>
                      <a:pt x="52307" y="256553"/>
                    </a:cubicBezTo>
                    <a:cubicBezTo>
                      <a:pt x="57429" y="255666"/>
                      <a:pt x="60776" y="250826"/>
                      <a:pt x="59970" y="245826"/>
                    </a:cubicBezTo>
                    <a:lnTo>
                      <a:pt x="19197" y="7803"/>
                    </a:lnTo>
                    <a:cubicBezTo>
                      <a:pt x="18404" y="3226"/>
                      <a:pt x="14421" y="1"/>
                      <a:pt x="10043"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5" name="Google Shape;255;p29"/>
              <p:cNvSpPr/>
              <p:nvPr/>
            </p:nvSpPr>
            <p:spPr>
              <a:xfrm>
                <a:off x="15169580" y="3946761"/>
                <a:ext cx="37697" cy="28827"/>
              </a:xfrm>
              <a:custGeom>
                <a:avLst/>
                <a:gdLst/>
                <a:ahLst/>
                <a:cxnLst/>
                <a:rect l="l" t="t" r="r" b="b"/>
                <a:pathLst>
                  <a:path w="41539" h="31765" extrusionOk="0">
                    <a:moveTo>
                      <a:pt x="30977" y="1"/>
                    </a:moveTo>
                    <a:cubicBezTo>
                      <a:pt x="29230" y="1"/>
                      <a:pt x="27462" y="495"/>
                      <a:pt x="25891" y="1517"/>
                    </a:cubicBezTo>
                    <a:lnTo>
                      <a:pt x="5525" y="14705"/>
                    </a:lnTo>
                    <a:cubicBezTo>
                      <a:pt x="1210" y="17528"/>
                      <a:pt x="0" y="23215"/>
                      <a:pt x="2823" y="27570"/>
                    </a:cubicBezTo>
                    <a:cubicBezTo>
                      <a:pt x="4598" y="30272"/>
                      <a:pt x="7542" y="31764"/>
                      <a:pt x="10566" y="31764"/>
                    </a:cubicBezTo>
                    <a:cubicBezTo>
                      <a:pt x="12300" y="31764"/>
                      <a:pt x="13994" y="31280"/>
                      <a:pt x="15648" y="30232"/>
                    </a:cubicBezTo>
                    <a:lnTo>
                      <a:pt x="35974" y="17004"/>
                    </a:lnTo>
                    <a:cubicBezTo>
                      <a:pt x="40289" y="14181"/>
                      <a:pt x="41539" y="8494"/>
                      <a:pt x="38716" y="4220"/>
                    </a:cubicBezTo>
                    <a:cubicBezTo>
                      <a:pt x="36931" y="1465"/>
                      <a:pt x="33983" y="1"/>
                      <a:pt x="3097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6" name="Google Shape;256;p29"/>
              <p:cNvSpPr/>
              <p:nvPr/>
            </p:nvSpPr>
            <p:spPr>
              <a:xfrm>
                <a:off x="15188134" y="4028869"/>
                <a:ext cx="35429" cy="29431"/>
              </a:xfrm>
              <a:custGeom>
                <a:avLst/>
                <a:gdLst/>
                <a:ahLst/>
                <a:cxnLst/>
                <a:rect l="l" t="t" r="r" b="b"/>
                <a:pathLst>
                  <a:path w="39040" h="32431" extrusionOk="0">
                    <a:moveTo>
                      <a:pt x="28568" y="1"/>
                    </a:moveTo>
                    <a:cubicBezTo>
                      <a:pt x="26593" y="1"/>
                      <a:pt x="24604" y="633"/>
                      <a:pt x="22908" y="1942"/>
                    </a:cubicBezTo>
                    <a:lnTo>
                      <a:pt x="4840" y="15815"/>
                    </a:lnTo>
                    <a:cubicBezTo>
                      <a:pt x="727" y="19001"/>
                      <a:pt x="1" y="24809"/>
                      <a:pt x="3106" y="28882"/>
                    </a:cubicBezTo>
                    <a:cubicBezTo>
                      <a:pt x="4961" y="31221"/>
                      <a:pt x="7744" y="32431"/>
                      <a:pt x="10446" y="32431"/>
                    </a:cubicBezTo>
                    <a:cubicBezTo>
                      <a:pt x="12422" y="32431"/>
                      <a:pt x="14439" y="31826"/>
                      <a:pt x="16213" y="30536"/>
                    </a:cubicBezTo>
                    <a:lnTo>
                      <a:pt x="34200" y="16622"/>
                    </a:lnTo>
                    <a:cubicBezTo>
                      <a:pt x="38273" y="13517"/>
                      <a:pt x="39040" y="7669"/>
                      <a:pt x="35934" y="3596"/>
                    </a:cubicBezTo>
                    <a:cubicBezTo>
                      <a:pt x="34075" y="1242"/>
                      <a:pt x="31336" y="1"/>
                      <a:pt x="28568"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7" name="Google Shape;257;p29"/>
              <p:cNvSpPr/>
              <p:nvPr/>
            </p:nvSpPr>
            <p:spPr>
              <a:xfrm>
                <a:off x="15225978" y="3717746"/>
                <a:ext cx="103355" cy="221755"/>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8" name="Google Shape;258;p29"/>
              <p:cNvSpPr/>
              <p:nvPr/>
            </p:nvSpPr>
            <p:spPr>
              <a:xfrm>
                <a:off x="15257635" y="3820201"/>
                <a:ext cx="61157" cy="73076"/>
              </a:xfrm>
              <a:custGeom>
                <a:avLst/>
                <a:gdLst/>
                <a:ahLst/>
                <a:cxnLst/>
                <a:rect l="l" t="t" r="r" b="b"/>
                <a:pathLst>
                  <a:path w="67391" h="80525" extrusionOk="0">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9" name="Google Shape;259;p29"/>
              <p:cNvSpPr/>
              <p:nvPr/>
            </p:nvSpPr>
            <p:spPr>
              <a:xfrm>
                <a:off x="15289184" y="3876418"/>
                <a:ext cx="52776" cy="63083"/>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60" name="Google Shape;260;p29"/>
            <p:cNvGrpSpPr/>
            <p:nvPr/>
          </p:nvGrpSpPr>
          <p:grpSpPr>
            <a:xfrm>
              <a:off x="5148028" y="1063393"/>
              <a:ext cx="824828" cy="723482"/>
              <a:chOff x="10988036" y="-100040"/>
              <a:chExt cx="1183711" cy="1038378"/>
            </a:xfrm>
          </p:grpSpPr>
          <p:sp>
            <p:nvSpPr>
              <p:cNvPr id="261" name="Google Shape;261;p29"/>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 name="Google Shape;262;p29"/>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 name="Google Shape;263;p29"/>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 name="Google Shape;264;p29"/>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 name="Google Shape;265;p29"/>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 name="Google Shape;266;p29"/>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 name="Google Shape;267;p29"/>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 name="Google Shape;268;p29"/>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9" name="Google Shape;269;p29"/>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 name="Google Shape;270;p29"/>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 name="Google Shape;271;p29"/>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 name="Google Shape;272;p29"/>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 name="Google Shape;273;p29"/>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4" name="Google Shape;274;p29"/>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5" name="Google Shape;275;p29"/>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6" name="Google Shape;276;p29"/>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7" name="Google Shape;277;p29"/>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8" name="Google Shape;278;p29"/>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9" name="Google Shape;279;p29"/>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0" name="Google Shape;280;p29"/>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81" name="Google Shape;281;p29"/>
            <p:cNvGrpSpPr/>
            <p:nvPr/>
          </p:nvGrpSpPr>
          <p:grpSpPr>
            <a:xfrm>
              <a:off x="7399591" y="3476690"/>
              <a:ext cx="400798" cy="218746"/>
              <a:chOff x="8576668" y="3485561"/>
              <a:chExt cx="417585" cy="227932"/>
            </a:xfrm>
          </p:grpSpPr>
          <p:sp>
            <p:nvSpPr>
              <p:cNvPr id="282" name="Google Shape;282;p29"/>
              <p:cNvSpPr/>
              <p:nvPr/>
            </p:nvSpPr>
            <p:spPr>
              <a:xfrm>
                <a:off x="8576668" y="3485561"/>
                <a:ext cx="403731" cy="227932"/>
              </a:xfrm>
              <a:custGeom>
                <a:avLst/>
                <a:gdLst/>
                <a:ahLst/>
                <a:cxnLst/>
                <a:rect l="l" t="t" r="r" b="b"/>
                <a:pathLst>
                  <a:path w="611713" h="345351" extrusionOk="0">
                    <a:moveTo>
                      <a:pt x="7369" y="1"/>
                    </a:moveTo>
                    <a:cubicBezTo>
                      <a:pt x="5448" y="1"/>
                      <a:pt x="3546" y="824"/>
                      <a:pt x="2259" y="2433"/>
                    </a:cubicBezTo>
                    <a:cubicBezTo>
                      <a:pt x="1" y="5256"/>
                      <a:pt x="485" y="9369"/>
                      <a:pt x="3267" y="11668"/>
                    </a:cubicBezTo>
                    <a:cubicBezTo>
                      <a:pt x="10406" y="17314"/>
                      <a:pt x="52590" y="57845"/>
                      <a:pt x="101509" y="104788"/>
                    </a:cubicBezTo>
                    <a:cubicBezTo>
                      <a:pt x="268915" y="265378"/>
                      <a:pt x="350703" y="342326"/>
                      <a:pt x="362922" y="345149"/>
                    </a:cubicBezTo>
                    <a:cubicBezTo>
                      <a:pt x="363568" y="345311"/>
                      <a:pt x="364414" y="345351"/>
                      <a:pt x="365382" y="345351"/>
                    </a:cubicBezTo>
                    <a:cubicBezTo>
                      <a:pt x="393734" y="345351"/>
                      <a:pt x="556099" y="285220"/>
                      <a:pt x="606631" y="266185"/>
                    </a:cubicBezTo>
                    <a:cubicBezTo>
                      <a:pt x="610019" y="264935"/>
                      <a:pt x="611712" y="261144"/>
                      <a:pt x="610422" y="257756"/>
                    </a:cubicBezTo>
                    <a:cubicBezTo>
                      <a:pt x="609482" y="255123"/>
                      <a:pt x="606958" y="253514"/>
                      <a:pt x="604290" y="253514"/>
                    </a:cubicBezTo>
                    <a:cubicBezTo>
                      <a:pt x="603525" y="253514"/>
                      <a:pt x="602748" y="253646"/>
                      <a:pt x="601993" y="253925"/>
                    </a:cubicBezTo>
                    <a:cubicBezTo>
                      <a:pt x="499003" y="292640"/>
                      <a:pt x="383086" y="332524"/>
                      <a:pt x="367029" y="332524"/>
                    </a:cubicBezTo>
                    <a:cubicBezTo>
                      <a:pt x="366744" y="332524"/>
                      <a:pt x="366491" y="332511"/>
                      <a:pt x="366270" y="332486"/>
                    </a:cubicBezTo>
                    <a:cubicBezTo>
                      <a:pt x="351186" y="326154"/>
                      <a:pt x="200557" y="181655"/>
                      <a:pt x="110583" y="95310"/>
                    </a:cubicBezTo>
                    <a:cubicBezTo>
                      <a:pt x="57429" y="44294"/>
                      <a:pt x="19036" y="7474"/>
                      <a:pt x="11494" y="1424"/>
                    </a:cubicBezTo>
                    <a:cubicBezTo>
                      <a:pt x="10280" y="470"/>
                      <a:pt x="8819" y="1"/>
                      <a:pt x="736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3" name="Google Shape;283;p29"/>
              <p:cNvSpPr/>
              <p:nvPr/>
            </p:nvSpPr>
            <p:spPr>
              <a:xfrm>
                <a:off x="8964067" y="3636571"/>
                <a:ext cx="30185" cy="30184"/>
              </a:xfrm>
              <a:custGeom>
                <a:avLst/>
                <a:gdLst/>
                <a:ahLst/>
                <a:cxnLst/>
                <a:rect l="l" t="t" r="r" b="b"/>
                <a:pathLst>
                  <a:path w="45735" h="45734" extrusionOk="0">
                    <a:moveTo>
                      <a:pt x="22868" y="0"/>
                    </a:moveTo>
                    <a:cubicBezTo>
                      <a:pt x="10245" y="0"/>
                      <a:pt x="1" y="10244"/>
                      <a:pt x="1" y="22867"/>
                    </a:cubicBezTo>
                    <a:cubicBezTo>
                      <a:pt x="1" y="35490"/>
                      <a:pt x="10245" y="45733"/>
                      <a:pt x="22868" y="45733"/>
                    </a:cubicBezTo>
                    <a:cubicBezTo>
                      <a:pt x="35491" y="45733"/>
                      <a:pt x="45734" y="35490"/>
                      <a:pt x="45734" y="22867"/>
                    </a:cubicBezTo>
                    <a:cubicBezTo>
                      <a:pt x="45734" y="10244"/>
                      <a:pt x="35491" y="0"/>
                      <a:pt x="2286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84" name="Google Shape;284;p29"/>
            <p:cNvSpPr/>
            <p:nvPr/>
          </p:nvSpPr>
          <p:spPr>
            <a:xfrm>
              <a:off x="7574971" y="2731450"/>
              <a:ext cx="289604" cy="100610"/>
            </a:xfrm>
            <a:custGeom>
              <a:avLst/>
              <a:gdLst/>
              <a:ahLst/>
              <a:cxnLst/>
              <a:rect l="l" t="t" r="r" b="b"/>
              <a:pathLst>
                <a:path w="457172" h="158840" extrusionOk="0">
                  <a:moveTo>
                    <a:pt x="7341" y="0"/>
                  </a:moveTo>
                  <a:cubicBezTo>
                    <a:pt x="4583" y="0"/>
                    <a:pt x="2032" y="1761"/>
                    <a:pt x="1130" y="4500"/>
                  </a:cubicBezTo>
                  <a:cubicBezTo>
                    <a:pt x="1" y="7969"/>
                    <a:pt x="1856" y="11639"/>
                    <a:pt x="5324" y="12808"/>
                  </a:cubicBezTo>
                  <a:lnTo>
                    <a:pt x="447775" y="158477"/>
                  </a:lnTo>
                  <a:cubicBezTo>
                    <a:pt x="448460" y="158719"/>
                    <a:pt x="449146" y="158840"/>
                    <a:pt x="449791" y="158840"/>
                  </a:cubicBezTo>
                  <a:cubicBezTo>
                    <a:pt x="452574" y="158840"/>
                    <a:pt x="455155" y="157065"/>
                    <a:pt x="456042" y="154323"/>
                  </a:cubicBezTo>
                  <a:cubicBezTo>
                    <a:pt x="457172" y="150855"/>
                    <a:pt x="455316" y="147185"/>
                    <a:pt x="451848" y="146055"/>
                  </a:cubicBezTo>
                  <a:lnTo>
                    <a:pt x="9438" y="346"/>
                  </a:lnTo>
                  <a:cubicBezTo>
                    <a:pt x="8741" y="111"/>
                    <a:pt x="8035" y="0"/>
                    <a:pt x="734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5" name="Google Shape;285;p29"/>
            <p:cNvSpPr/>
            <p:nvPr/>
          </p:nvSpPr>
          <p:spPr>
            <a:xfrm>
              <a:off x="7855907" y="2818700"/>
              <a:ext cx="28971" cy="28968"/>
            </a:xfrm>
            <a:custGeom>
              <a:avLst/>
              <a:gdLst/>
              <a:ahLst/>
              <a:cxnLst/>
              <a:rect l="l" t="t" r="r" b="b"/>
              <a:pathLst>
                <a:path w="45734" h="45734" extrusionOk="0">
                  <a:moveTo>
                    <a:pt x="22827" y="1"/>
                  </a:moveTo>
                  <a:cubicBezTo>
                    <a:pt x="10204" y="1"/>
                    <a:pt x="0" y="10244"/>
                    <a:pt x="0" y="22867"/>
                  </a:cubicBezTo>
                  <a:cubicBezTo>
                    <a:pt x="0" y="35490"/>
                    <a:pt x="10204" y="45734"/>
                    <a:pt x="22827" y="45734"/>
                  </a:cubicBezTo>
                  <a:cubicBezTo>
                    <a:pt x="35490" y="45734"/>
                    <a:pt x="45733" y="35490"/>
                    <a:pt x="45733" y="22867"/>
                  </a:cubicBezTo>
                  <a:cubicBezTo>
                    <a:pt x="45733" y="10244"/>
                    <a:pt x="35490" y="1"/>
                    <a:pt x="2282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6" name="Google Shape;286;p29"/>
            <p:cNvSpPr/>
            <p:nvPr/>
          </p:nvSpPr>
          <p:spPr>
            <a:xfrm>
              <a:off x="7627277" y="2183633"/>
              <a:ext cx="235265" cy="36905"/>
            </a:xfrm>
            <a:custGeom>
              <a:avLst/>
              <a:gdLst/>
              <a:ahLst/>
              <a:cxnLst/>
              <a:rect l="l" t="t" r="r" b="b"/>
              <a:pathLst>
                <a:path w="371392" h="58265" extrusionOk="0">
                  <a:moveTo>
                    <a:pt x="364196" y="1"/>
                  </a:moveTo>
                  <a:cubicBezTo>
                    <a:pt x="363987" y="1"/>
                    <a:pt x="363778" y="10"/>
                    <a:pt x="363568" y="30"/>
                  </a:cubicBezTo>
                  <a:lnTo>
                    <a:pt x="6171" y="45239"/>
                  </a:lnTo>
                  <a:cubicBezTo>
                    <a:pt x="2542" y="45682"/>
                    <a:pt x="1" y="48949"/>
                    <a:pt x="485" y="52538"/>
                  </a:cubicBezTo>
                  <a:cubicBezTo>
                    <a:pt x="928" y="55845"/>
                    <a:pt x="3751" y="58265"/>
                    <a:pt x="6978" y="58265"/>
                  </a:cubicBezTo>
                  <a:cubicBezTo>
                    <a:pt x="7260" y="58265"/>
                    <a:pt x="7542" y="58265"/>
                    <a:pt x="7825" y="58225"/>
                  </a:cubicBezTo>
                  <a:lnTo>
                    <a:pt x="365221" y="13056"/>
                  </a:lnTo>
                  <a:cubicBezTo>
                    <a:pt x="368810" y="12612"/>
                    <a:pt x="371392" y="9305"/>
                    <a:pt x="370908" y="5716"/>
                  </a:cubicBezTo>
                  <a:cubicBezTo>
                    <a:pt x="370491" y="2342"/>
                    <a:pt x="367471" y="1"/>
                    <a:pt x="36419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 name="Google Shape;287;p29"/>
            <p:cNvSpPr/>
            <p:nvPr/>
          </p:nvSpPr>
          <p:spPr>
            <a:xfrm>
              <a:off x="7857717" y="2173325"/>
              <a:ext cx="28971" cy="28968"/>
            </a:xfrm>
            <a:custGeom>
              <a:avLst/>
              <a:gdLst/>
              <a:ahLst/>
              <a:cxnLst/>
              <a:rect l="l" t="t" r="r" b="b"/>
              <a:pathLst>
                <a:path w="45734" h="45734" extrusionOk="0">
                  <a:moveTo>
                    <a:pt x="22867" y="0"/>
                  </a:moveTo>
                  <a:cubicBezTo>
                    <a:pt x="10204" y="0"/>
                    <a:pt x="1" y="10244"/>
                    <a:pt x="1" y="22867"/>
                  </a:cubicBezTo>
                  <a:cubicBezTo>
                    <a:pt x="1" y="35490"/>
                    <a:pt x="10204" y="45734"/>
                    <a:pt x="22867" y="45734"/>
                  </a:cubicBezTo>
                  <a:cubicBezTo>
                    <a:pt x="35490" y="45734"/>
                    <a:pt x="45734" y="35490"/>
                    <a:pt x="45734" y="22867"/>
                  </a:cubicBezTo>
                  <a:cubicBezTo>
                    <a:pt x="45734" y="10244"/>
                    <a:pt x="35490" y="0"/>
                    <a:pt x="22867"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 name="Google Shape;288;p29"/>
            <p:cNvSpPr/>
            <p:nvPr/>
          </p:nvSpPr>
          <p:spPr>
            <a:xfrm>
              <a:off x="7632199" y="1718322"/>
              <a:ext cx="392559" cy="326750"/>
            </a:xfrm>
            <a:custGeom>
              <a:avLst/>
              <a:gdLst/>
              <a:ahLst/>
              <a:cxnLst/>
              <a:rect l="l" t="t" r="r" b="b"/>
              <a:pathLst>
                <a:path w="619698" h="515865" extrusionOk="0">
                  <a:moveTo>
                    <a:pt x="594633" y="1"/>
                  </a:moveTo>
                  <a:cubicBezTo>
                    <a:pt x="594339" y="1"/>
                    <a:pt x="594036" y="19"/>
                    <a:pt x="593725" y="56"/>
                  </a:cubicBezTo>
                  <a:cubicBezTo>
                    <a:pt x="590136" y="419"/>
                    <a:pt x="587474" y="3645"/>
                    <a:pt x="587878" y="7234"/>
                  </a:cubicBezTo>
                  <a:lnTo>
                    <a:pt x="605945" y="186457"/>
                  </a:lnTo>
                  <a:lnTo>
                    <a:pt x="4437" y="503484"/>
                  </a:lnTo>
                  <a:cubicBezTo>
                    <a:pt x="1210" y="505178"/>
                    <a:pt x="0" y="509170"/>
                    <a:pt x="1694" y="512356"/>
                  </a:cubicBezTo>
                  <a:cubicBezTo>
                    <a:pt x="2904" y="514574"/>
                    <a:pt x="5122" y="515865"/>
                    <a:pt x="7502" y="515865"/>
                  </a:cubicBezTo>
                  <a:cubicBezTo>
                    <a:pt x="8550" y="515865"/>
                    <a:pt x="9599" y="515623"/>
                    <a:pt x="10567" y="515099"/>
                  </a:cubicBezTo>
                  <a:lnTo>
                    <a:pt x="615947" y="195974"/>
                  </a:lnTo>
                  <a:cubicBezTo>
                    <a:pt x="618326" y="194724"/>
                    <a:pt x="619697" y="192184"/>
                    <a:pt x="619415" y="189522"/>
                  </a:cubicBezTo>
                  <a:lnTo>
                    <a:pt x="600904" y="5944"/>
                  </a:lnTo>
                  <a:cubicBezTo>
                    <a:pt x="600531" y="2628"/>
                    <a:pt x="598197" y="1"/>
                    <a:pt x="594633"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 name="Google Shape;289;p29"/>
            <p:cNvSpPr/>
            <p:nvPr/>
          </p:nvSpPr>
          <p:spPr>
            <a:xfrm>
              <a:off x="7990866" y="1697140"/>
              <a:ext cx="28971" cy="28968"/>
            </a:xfrm>
            <a:custGeom>
              <a:avLst/>
              <a:gdLst/>
              <a:ahLst/>
              <a:cxnLst/>
              <a:rect l="l" t="t" r="r" b="b"/>
              <a:pathLst>
                <a:path w="45734" h="45734" extrusionOk="0">
                  <a:moveTo>
                    <a:pt x="22867" y="1"/>
                  </a:moveTo>
                  <a:cubicBezTo>
                    <a:pt x="10244" y="1"/>
                    <a:pt x="1" y="10245"/>
                    <a:pt x="1" y="22868"/>
                  </a:cubicBezTo>
                  <a:cubicBezTo>
                    <a:pt x="1" y="35491"/>
                    <a:pt x="10244" y="45734"/>
                    <a:pt x="22867" y="45734"/>
                  </a:cubicBezTo>
                  <a:cubicBezTo>
                    <a:pt x="35490" y="45734"/>
                    <a:pt x="45734" y="35491"/>
                    <a:pt x="45734" y="22868"/>
                  </a:cubicBezTo>
                  <a:cubicBezTo>
                    <a:pt x="45734" y="10245"/>
                    <a:pt x="35490" y="1"/>
                    <a:pt x="2286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 name="Google Shape;290;p29"/>
            <p:cNvSpPr/>
            <p:nvPr/>
          </p:nvSpPr>
          <p:spPr>
            <a:xfrm>
              <a:off x="5672180" y="1714682"/>
              <a:ext cx="322176" cy="395944"/>
            </a:xfrm>
            <a:custGeom>
              <a:avLst/>
              <a:gdLst/>
              <a:ahLst/>
              <a:cxnLst/>
              <a:rect l="l" t="t" r="r" b="b"/>
              <a:pathLst>
                <a:path w="508591" h="625107" extrusionOk="0">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 name="Google Shape;291;p29"/>
            <p:cNvSpPr/>
            <p:nvPr/>
          </p:nvSpPr>
          <p:spPr>
            <a:xfrm>
              <a:off x="5652722" y="1692398"/>
              <a:ext cx="28971" cy="28968"/>
            </a:xfrm>
            <a:custGeom>
              <a:avLst/>
              <a:gdLst/>
              <a:ahLst/>
              <a:cxnLst/>
              <a:rect l="l" t="t" r="r" b="b"/>
              <a:pathLst>
                <a:path w="45734" h="45734" extrusionOk="0">
                  <a:moveTo>
                    <a:pt x="22826" y="1"/>
                  </a:moveTo>
                  <a:cubicBezTo>
                    <a:pt x="10203" y="1"/>
                    <a:pt x="0" y="10244"/>
                    <a:pt x="0" y="22867"/>
                  </a:cubicBezTo>
                  <a:cubicBezTo>
                    <a:pt x="0" y="35490"/>
                    <a:pt x="10203" y="45734"/>
                    <a:pt x="22826" y="45734"/>
                  </a:cubicBezTo>
                  <a:cubicBezTo>
                    <a:pt x="35490" y="45734"/>
                    <a:pt x="45733" y="35490"/>
                    <a:pt x="45733" y="22867"/>
                  </a:cubicBezTo>
                  <a:cubicBezTo>
                    <a:pt x="45733" y="10244"/>
                    <a:pt x="35490" y="1"/>
                    <a:pt x="2282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 name="Google Shape;292;p29"/>
            <p:cNvSpPr/>
            <p:nvPr/>
          </p:nvSpPr>
          <p:spPr>
            <a:xfrm>
              <a:off x="6258150" y="1637876"/>
              <a:ext cx="128631" cy="436074"/>
            </a:xfrm>
            <a:custGeom>
              <a:avLst/>
              <a:gdLst/>
              <a:ahLst/>
              <a:cxnLst/>
              <a:rect l="l" t="t" r="r" b="b"/>
              <a:pathLst>
                <a:path w="203058" h="688464" extrusionOk="0">
                  <a:moveTo>
                    <a:pt x="195875" y="0"/>
                  </a:moveTo>
                  <a:cubicBezTo>
                    <a:pt x="194202" y="0"/>
                    <a:pt x="192527" y="635"/>
                    <a:pt x="191241" y="1901"/>
                  </a:cubicBezTo>
                  <a:lnTo>
                    <a:pt x="2340" y="188907"/>
                  </a:lnTo>
                  <a:cubicBezTo>
                    <a:pt x="606" y="190641"/>
                    <a:pt x="1" y="193181"/>
                    <a:pt x="686" y="195521"/>
                  </a:cubicBezTo>
                  <a:lnTo>
                    <a:pt x="152082" y="683825"/>
                  </a:lnTo>
                  <a:cubicBezTo>
                    <a:pt x="152969" y="686648"/>
                    <a:pt x="155550" y="688463"/>
                    <a:pt x="158373" y="688463"/>
                  </a:cubicBezTo>
                  <a:cubicBezTo>
                    <a:pt x="159018" y="688463"/>
                    <a:pt x="159664" y="688342"/>
                    <a:pt x="160309" y="688140"/>
                  </a:cubicBezTo>
                  <a:cubicBezTo>
                    <a:pt x="163777" y="687092"/>
                    <a:pt x="165713" y="683422"/>
                    <a:pt x="164624" y="679954"/>
                  </a:cubicBezTo>
                  <a:lnTo>
                    <a:pt x="14439" y="195440"/>
                  </a:lnTo>
                  <a:lnTo>
                    <a:pt x="200477" y="11217"/>
                  </a:lnTo>
                  <a:cubicBezTo>
                    <a:pt x="203058" y="8676"/>
                    <a:pt x="203058" y="4522"/>
                    <a:pt x="200517" y="1941"/>
                  </a:cubicBezTo>
                  <a:cubicBezTo>
                    <a:pt x="199242" y="645"/>
                    <a:pt x="197560" y="0"/>
                    <a:pt x="19587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 name="Google Shape;293;p29"/>
            <p:cNvSpPr/>
            <p:nvPr/>
          </p:nvSpPr>
          <p:spPr>
            <a:xfrm>
              <a:off x="6376099" y="1621330"/>
              <a:ext cx="28972" cy="28968"/>
            </a:xfrm>
            <a:custGeom>
              <a:avLst/>
              <a:gdLst/>
              <a:ahLst/>
              <a:cxnLst/>
              <a:rect l="l" t="t" r="r" b="b"/>
              <a:pathLst>
                <a:path w="45735" h="45734" extrusionOk="0">
                  <a:moveTo>
                    <a:pt x="22868" y="1"/>
                  </a:moveTo>
                  <a:cubicBezTo>
                    <a:pt x="10245" y="1"/>
                    <a:pt x="1" y="10244"/>
                    <a:pt x="1" y="22867"/>
                  </a:cubicBezTo>
                  <a:cubicBezTo>
                    <a:pt x="1" y="35490"/>
                    <a:pt x="10245" y="45734"/>
                    <a:pt x="22868" y="45734"/>
                  </a:cubicBezTo>
                  <a:cubicBezTo>
                    <a:pt x="35491" y="45734"/>
                    <a:pt x="45734" y="35490"/>
                    <a:pt x="45734" y="22867"/>
                  </a:cubicBezTo>
                  <a:cubicBezTo>
                    <a:pt x="45734" y="10244"/>
                    <a:pt x="35491" y="1"/>
                    <a:pt x="22868"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94" name="Google Shape;294;p29"/>
            <p:cNvGrpSpPr/>
            <p:nvPr/>
          </p:nvGrpSpPr>
          <p:grpSpPr>
            <a:xfrm>
              <a:off x="6240324" y="1012997"/>
              <a:ext cx="840078" cy="575464"/>
              <a:chOff x="12555593" y="-172372"/>
              <a:chExt cx="1205597" cy="825936"/>
            </a:xfrm>
          </p:grpSpPr>
          <p:sp>
            <p:nvSpPr>
              <p:cNvPr id="295" name="Google Shape;295;p29"/>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6" name="Google Shape;296;p29"/>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7" name="Google Shape;297;p29"/>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8" name="Google Shape;298;p29"/>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9" name="Google Shape;299;p29"/>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0" name="Google Shape;300;p29"/>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 name="Google Shape;301;p29"/>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2" name="Google Shape;302;p29"/>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3" name="Google Shape;303;p29"/>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4" name="Google Shape;304;p29"/>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5" name="Google Shape;305;p29"/>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6" name="Google Shape;306;p29"/>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7" name="Google Shape;307;p29"/>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 name="Google Shape;308;p29"/>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9" name="Google Shape;309;p29"/>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0" name="Google Shape;310;p29"/>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 name="Google Shape;311;p29"/>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 name="Google Shape;312;p29"/>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 name="Google Shape;313;p29"/>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14" name="Google Shape;314;p29"/>
            <p:cNvSpPr/>
            <p:nvPr/>
          </p:nvSpPr>
          <p:spPr>
            <a:xfrm>
              <a:off x="5817442" y="912210"/>
              <a:ext cx="448788" cy="277205"/>
            </a:xfrm>
            <a:custGeom>
              <a:avLst/>
              <a:gdLst/>
              <a:ahLst/>
              <a:cxnLst/>
              <a:rect l="l" t="t" r="r" b="b"/>
              <a:pathLst>
                <a:path w="708462" h="437644" extrusionOk="0">
                  <a:moveTo>
                    <a:pt x="282134" y="1"/>
                  </a:moveTo>
                  <a:cubicBezTo>
                    <a:pt x="276359" y="1"/>
                    <a:pt x="270650" y="172"/>
                    <a:pt x="265003" y="517"/>
                  </a:cubicBezTo>
                  <a:lnTo>
                    <a:pt x="265568" y="9228"/>
                  </a:lnTo>
                  <a:cubicBezTo>
                    <a:pt x="271033" y="8894"/>
                    <a:pt x="276562" y="8728"/>
                    <a:pt x="282159" y="8728"/>
                  </a:cubicBezTo>
                  <a:cubicBezTo>
                    <a:pt x="298866" y="8728"/>
                    <a:pt x="316184" y="10210"/>
                    <a:pt x="334248" y="13140"/>
                  </a:cubicBezTo>
                  <a:lnTo>
                    <a:pt x="335660" y="4510"/>
                  </a:lnTo>
                  <a:cubicBezTo>
                    <a:pt x="317123" y="1521"/>
                    <a:pt x="299332" y="1"/>
                    <a:pt x="282134" y="1"/>
                  </a:cubicBezTo>
                  <a:close/>
                  <a:moveTo>
                    <a:pt x="404219" y="21327"/>
                  </a:moveTo>
                  <a:lnTo>
                    <a:pt x="401558" y="29635"/>
                  </a:lnTo>
                  <a:cubicBezTo>
                    <a:pt x="422367" y="36329"/>
                    <a:pt x="444226" y="44718"/>
                    <a:pt x="466447" y="54558"/>
                  </a:cubicBezTo>
                  <a:lnTo>
                    <a:pt x="469996" y="46573"/>
                  </a:lnTo>
                  <a:cubicBezTo>
                    <a:pt x="447492" y="36611"/>
                    <a:pt x="425352" y="28102"/>
                    <a:pt x="404219" y="21327"/>
                  </a:cubicBezTo>
                  <a:close/>
                  <a:moveTo>
                    <a:pt x="195597" y="15398"/>
                  </a:moveTo>
                  <a:cubicBezTo>
                    <a:pt x="188862" y="18060"/>
                    <a:pt x="182167" y="21165"/>
                    <a:pt x="175674" y="24553"/>
                  </a:cubicBezTo>
                  <a:cubicBezTo>
                    <a:pt x="161115" y="32256"/>
                    <a:pt x="147242" y="41290"/>
                    <a:pt x="134458" y="51332"/>
                  </a:cubicBezTo>
                  <a:lnTo>
                    <a:pt x="139822" y="58228"/>
                  </a:lnTo>
                  <a:cubicBezTo>
                    <a:pt x="152203" y="48468"/>
                    <a:pt x="165673" y="39757"/>
                    <a:pt x="179788" y="32296"/>
                  </a:cubicBezTo>
                  <a:cubicBezTo>
                    <a:pt x="185958" y="29030"/>
                    <a:pt x="192370" y="26086"/>
                    <a:pt x="198823" y="23545"/>
                  </a:cubicBezTo>
                  <a:lnTo>
                    <a:pt x="195597" y="15398"/>
                  </a:lnTo>
                  <a:close/>
                  <a:moveTo>
                    <a:pt x="533071" y="77707"/>
                  </a:moveTo>
                  <a:lnTo>
                    <a:pt x="528917" y="85410"/>
                  </a:lnTo>
                  <a:cubicBezTo>
                    <a:pt x="548678" y="96097"/>
                    <a:pt x="568923" y="107994"/>
                    <a:pt x="589088" y="120617"/>
                  </a:cubicBezTo>
                  <a:lnTo>
                    <a:pt x="593766" y="113237"/>
                  </a:lnTo>
                  <a:cubicBezTo>
                    <a:pt x="573400" y="100452"/>
                    <a:pt x="552993" y="88515"/>
                    <a:pt x="533071" y="77707"/>
                  </a:cubicBezTo>
                  <a:close/>
                  <a:moveTo>
                    <a:pt x="84692" y="101703"/>
                  </a:moveTo>
                  <a:cubicBezTo>
                    <a:pt x="70819" y="119730"/>
                    <a:pt x="58397" y="140056"/>
                    <a:pt x="47831" y="162075"/>
                  </a:cubicBezTo>
                  <a:lnTo>
                    <a:pt x="55736" y="165866"/>
                  </a:lnTo>
                  <a:cubicBezTo>
                    <a:pt x="66019" y="144371"/>
                    <a:pt x="78118" y="124569"/>
                    <a:pt x="91628" y="107066"/>
                  </a:cubicBezTo>
                  <a:lnTo>
                    <a:pt x="84692" y="101703"/>
                  </a:lnTo>
                  <a:close/>
                  <a:moveTo>
                    <a:pt x="652203" y="152275"/>
                  </a:moveTo>
                  <a:lnTo>
                    <a:pt x="647162" y="159414"/>
                  </a:lnTo>
                  <a:cubicBezTo>
                    <a:pt x="674182" y="178570"/>
                    <a:pt x="693702" y="193976"/>
                    <a:pt x="702937" y="201477"/>
                  </a:cubicBezTo>
                  <a:lnTo>
                    <a:pt x="708462" y="194661"/>
                  </a:lnTo>
                  <a:cubicBezTo>
                    <a:pt x="699106" y="187120"/>
                    <a:pt x="679465" y="171593"/>
                    <a:pt x="652203" y="152275"/>
                  </a:cubicBezTo>
                  <a:close/>
                  <a:moveTo>
                    <a:pt x="22787" y="228094"/>
                  </a:moveTo>
                  <a:cubicBezTo>
                    <a:pt x="16455" y="249831"/>
                    <a:pt x="11374" y="272980"/>
                    <a:pt x="7663" y="296936"/>
                  </a:cubicBezTo>
                  <a:lnTo>
                    <a:pt x="16294" y="298307"/>
                  </a:lnTo>
                  <a:cubicBezTo>
                    <a:pt x="19964" y="274674"/>
                    <a:pt x="24964" y="251888"/>
                    <a:pt x="31175" y="230554"/>
                  </a:cubicBezTo>
                  <a:lnTo>
                    <a:pt x="22787" y="228094"/>
                  </a:lnTo>
                  <a:close/>
                  <a:moveTo>
                    <a:pt x="686" y="367068"/>
                  </a:moveTo>
                  <a:cubicBezTo>
                    <a:pt x="202" y="378038"/>
                    <a:pt x="1" y="388080"/>
                    <a:pt x="1" y="396912"/>
                  </a:cubicBezTo>
                  <a:cubicBezTo>
                    <a:pt x="1" y="421795"/>
                    <a:pt x="1453" y="436999"/>
                    <a:pt x="1533" y="437644"/>
                  </a:cubicBezTo>
                  <a:lnTo>
                    <a:pt x="10244" y="436797"/>
                  </a:lnTo>
                  <a:cubicBezTo>
                    <a:pt x="10204" y="436636"/>
                    <a:pt x="8752" y="421351"/>
                    <a:pt x="8752" y="396912"/>
                  </a:cubicBezTo>
                  <a:cubicBezTo>
                    <a:pt x="8752" y="388160"/>
                    <a:pt x="8954" y="378280"/>
                    <a:pt x="9438" y="367471"/>
                  </a:cubicBezTo>
                  <a:lnTo>
                    <a:pt x="686" y="367068"/>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 name="Google Shape;315;p29"/>
            <p:cNvSpPr/>
            <p:nvPr/>
          </p:nvSpPr>
          <p:spPr>
            <a:xfrm>
              <a:off x="7167391" y="1082544"/>
              <a:ext cx="455303" cy="295065"/>
            </a:xfrm>
            <a:custGeom>
              <a:avLst/>
              <a:gdLst/>
              <a:ahLst/>
              <a:cxnLst/>
              <a:rect l="l" t="t" r="r" b="b"/>
              <a:pathLst>
                <a:path w="718746" h="465842" extrusionOk="0">
                  <a:moveTo>
                    <a:pt x="378448" y="0"/>
                  </a:moveTo>
                  <a:lnTo>
                    <a:pt x="377965" y="8711"/>
                  </a:lnTo>
                  <a:cubicBezTo>
                    <a:pt x="399984" y="9881"/>
                    <a:pt x="423294" y="12260"/>
                    <a:pt x="447169" y="15769"/>
                  </a:cubicBezTo>
                  <a:lnTo>
                    <a:pt x="448419" y="7098"/>
                  </a:lnTo>
                  <a:cubicBezTo>
                    <a:pt x="424303" y="3589"/>
                    <a:pt x="400710" y="1170"/>
                    <a:pt x="378448" y="0"/>
                  </a:cubicBezTo>
                  <a:close/>
                  <a:moveTo>
                    <a:pt x="307994" y="282"/>
                  </a:moveTo>
                  <a:cubicBezTo>
                    <a:pt x="283231" y="1976"/>
                    <a:pt x="259760" y="5485"/>
                    <a:pt x="238184" y="10728"/>
                  </a:cubicBezTo>
                  <a:lnTo>
                    <a:pt x="240241" y="19237"/>
                  </a:lnTo>
                  <a:cubicBezTo>
                    <a:pt x="261333" y="14115"/>
                    <a:pt x="284320" y="10687"/>
                    <a:pt x="308598" y="8993"/>
                  </a:cubicBezTo>
                  <a:lnTo>
                    <a:pt x="307994" y="282"/>
                  </a:lnTo>
                  <a:close/>
                  <a:moveTo>
                    <a:pt x="517584" y="19842"/>
                  </a:moveTo>
                  <a:lnTo>
                    <a:pt x="515688" y="28392"/>
                  </a:lnTo>
                  <a:cubicBezTo>
                    <a:pt x="537708" y="33231"/>
                    <a:pt x="560494" y="38958"/>
                    <a:pt x="583320" y="45411"/>
                  </a:cubicBezTo>
                  <a:lnTo>
                    <a:pt x="585700" y="36982"/>
                  </a:lnTo>
                  <a:cubicBezTo>
                    <a:pt x="562712" y="30489"/>
                    <a:pt x="539765" y="24722"/>
                    <a:pt x="517584" y="19842"/>
                  </a:cubicBezTo>
                  <a:close/>
                  <a:moveTo>
                    <a:pt x="171681" y="35006"/>
                  </a:moveTo>
                  <a:cubicBezTo>
                    <a:pt x="161357" y="40289"/>
                    <a:pt x="151476" y="46217"/>
                    <a:pt x="142201" y="52710"/>
                  </a:cubicBezTo>
                  <a:cubicBezTo>
                    <a:pt x="132159" y="59727"/>
                    <a:pt x="122439" y="67309"/>
                    <a:pt x="113325" y="75173"/>
                  </a:cubicBezTo>
                  <a:lnTo>
                    <a:pt x="119092" y="81787"/>
                  </a:lnTo>
                  <a:cubicBezTo>
                    <a:pt x="127924" y="74085"/>
                    <a:pt x="137401" y="66704"/>
                    <a:pt x="147242" y="59889"/>
                  </a:cubicBezTo>
                  <a:cubicBezTo>
                    <a:pt x="156154" y="53638"/>
                    <a:pt x="165712" y="47871"/>
                    <a:pt x="175633" y="42789"/>
                  </a:cubicBezTo>
                  <a:lnTo>
                    <a:pt x="171681" y="35006"/>
                  </a:lnTo>
                  <a:close/>
                  <a:moveTo>
                    <a:pt x="652767" y="57792"/>
                  </a:moveTo>
                  <a:lnTo>
                    <a:pt x="649984" y="66099"/>
                  </a:lnTo>
                  <a:cubicBezTo>
                    <a:pt x="671923" y="73480"/>
                    <a:pt x="693983" y="81545"/>
                    <a:pt x="715559" y="89974"/>
                  </a:cubicBezTo>
                  <a:lnTo>
                    <a:pt x="718745" y="81828"/>
                  </a:lnTo>
                  <a:cubicBezTo>
                    <a:pt x="697089" y="73359"/>
                    <a:pt x="674827" y="65253"/>
                    <a:pt x="652767" y="57792"/>
                  </a:cubicBezTo>
                  <a:close/>
                  <a:moveTo>
                    <a:pt x="65293" y="127077"/>
                  </a:moveTo>
                  <a:cubicBezTo>
                    <a:pt x="51379" y="145911"/>
                    <a:pt x="39523" y="166559"/>
                    <a:pt x="29965" y="188377"/>
                  </a:cubicBezTo>
                  <a:lnTo>
                    <a:pt x="38031" y="191886"/>
                  </a:lnTo>
                  <a:cubicBezTo>
                    <a:pt x="47266" y="170632"/>
                    <a:pt x="58840" y="150589"/>
                    <a:pt x="72351" y="132239"/>
                  </a:cubicBezTo>
                  <a:lnTo>
                    <a:pt x="65293" y="127077"/>
                  </a:lnTo>
                  <a:close/>
                  <a:moveTo>
                    <a:pt x="8590" y="255727"/>
                  </a:moveTo>
                  <a:cubicBezTo>
                    <a:pt x="3831" y="278109"/>
                    <a:pt x="928" y="301662"/>
                    <a:pt x="0" y="325859"/>
                  </a:cubicBezTo>
                  <a:lnTo>
                    <a:pt x="8752" y="326182"/>
                  </a:lnTo>
                  <a:cubicBezTo>
                    <a:pt x="9639" y="302509"/>
                    <a:pt x="12502" y="279440"/>
                    <a:pt x="17140" y="257582"/>
                  </a:cubicBezTo>
                  <a:lnTo>
                    <a:pt x="8590" y="255727"/>
                  </a:lnTo>
                  <a:close/>
                  <a:moveTo>
                    <a:pt x="11373" y="395386"/>
                  </a:moveTo>
                  <a:lnTo>
                    <a:pt x="2662" y="396354"/>
                  </a:lnTo>
                  <a:cubicBezTo>
                    <a:pt x="7259" y="437893"/>
                    <a:pt x="15446" y="464712"/>
                    <a:pt x="15769" y="465841"/>
                  </a:cubicBezTo>
                  <a:lnTo>
                    <a:pt x="24157" y="463260"/>
                  </a:lnTo>
                  <a:cubicBezTo>
                    <a:pt x="24036" y="463018"/>
                    <a:pt x="15809" y="436038"/>
                    <a:pt x="11373" y="395386"/>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 name="Google Shape;316;p29"/>
            <p:cNvSpPr/>
            <p:nvPr/>
          </p:nvSpPr>
          <p:spPr>
            <a:xfrm>
              <a:off x="8462942" y="1465169"/>
              <a:ext cx="102240" cy="418803"/>
            </a:xfrm>
            <a:custGeom>
              <a:avLst/>
              <a:gdLst/>
              <a:ahLst/>
              <a:cxnLst/>
              <a:rect l="l" t="t" r="r" b="b"/>
              <a:pathLst>
                <a:path w="161398" h="661196" extrusionOk="0">
                  <a:moveTo>
                    <a:pt x="6454" y="0"/>
                  </a:moveTo>
                  <a:lnTo>
                    <a:pt x="1" y="5888"/>
                  </a:lnTo>
                  <a:cubicBezTo>
                    <a:pt x="162" y="6090"/>
                    <a:pt x="18593" y="26496"/>
                    <a:pt x="42266" y="61058"/>
                  </a:cubicBezTo>
                  <a:lnTo>
                    <a:pt x="49485" y="56138"/>
                  </a:lnTo>
                  <a:cubicBezTo>
                    <a:pt x="25408" y="21012"/>
                    <a:pt x="6655" y="242"/>
                    <a:pt x="6454" y="0"/>
                  </a:cubicBezTo>
                  <a:close/>
                  <a:moveTo>
                    <a:pt x="86426" y="116027"/>
                  </a:moveTo>
                  <a:lnTo>
                    <a:pt x="78804" y="120261"/>
                  </a:lnTo>
                  <a:cubicBezTo>
                    <a:pt x="90217" y="140870"/>
                    <a:pt x="100501" y="161881"/>
                    <a:pt x="109373" y="182691"/>
                  </a:cubicBezTo>
                  <a:lnTo>
                    <a:pt x="117399" y="179263"/>
                  </a:lnTo>
                  <a:cubicBezTo>
                    <a:pt x="108405" y="158171"/>
                    <a:pt x="98001" y="136877"/>
                    <a:pt x="86426" y="116027"/>
                  </a:cubicBezTo>
                  <a:close/>
                  <a:moveTo>
                    <a:pt x="141233" y="245564"/>
                  </a:moveTo>
                  <a:lnTo>
                    <a:pt x="132805" y="248024"/>
                  </a:lnTo>
                  <a:cubicBezTo>
                    <a:pt x="139459" y="270689"/>
                    <a:pt x="144500" y="293475"/>
                    <a:pt x="147807" y="315696"/>
                  </a:cubicBezTo>
                  <a:lnTo>
                    <a:pt x="156478" y="314406"/>
                  </a:lnTo>
                  <a:cubicBezTo>
                    <a:pt x="153090" y="291821"/>
                    <a:pt x="147968" y="268632"/>
                    <a:pt x="141233" y="245564"/>
                  </a:cubicBezTo>
                  <a:close/>
                  <a:moveTo>
                    <a:pt x="152687" y="384699"/>
                  </a:moveTo>
                  <a:cubicBezTo>
                    <a:pt x="152405" y="407929"/>
                    <a:pt x="150186" y="431078"/>
                    <a:pt x="146033" y="453460"/>
                  </a:cubicBezTo>
                  <a:lnTo>
                    <a:pt x="154663" y="455074"/>
                  </a:lnTo>
                  <a:cubicBezTo>
                    <a:pt x="158898" y="432167"/>
                    <a:pt x="161156" y="408534"/>
                    <a:pt x="161398" y="384780"/>
                  </a:cubicBezTo>
                  <a:lnTo>
                    <a:pt x="152687" y="384699"/>
                  </a:lnTo>
                  <a:close/>
                  <a:moveTo>
                    <a:pt x="127441" y="520004"/>
                  </a:moveTo>
                  <a:cubicBezTo>
                    <a:pt x="119456" y="541217"/>
                    <a:pt x="109454" y="562188"/>
                    <a:pt x="97678" y="582352"/>
                  </a:cubicBezTo>
                  <a:lnTo>
                    <a:pt x="105260" y="586748"/>
                  </a:lnTo>
                  <a:cubicBezTo>
                    <a:pt x="117238" y="566180"/>
                    <a:pt x="127481" y="544725"/>
                    <a:pt x="135668" y="523069"/>
                  </a:cubicBezTo>
                  <a:lnTo>
                    <a:pt x="127441" y="520004"/>
                  </a:lnTo>
                  <a:close/>
                  <a:moveTo>
                    <a:pt x="58438" y="639378"/>
                  </a:moveTo>
                  <a:cubicBezTo>
                    <a:pt x="54123" y="644741"/>
                    <a:pt x="49686" y="650105"/>
                    <a:pt x="45048" y="655429"/>
                  </a:cubicBezTo>
                  <a:lnTo>
                    <a:pt x="51662" y="661196"/>
                  </a:lnTo>
                  <a:cubicBezTo>
                    <a:pt x="56381" y="655751"/>
                    <a:pt x="60898" y="650307"/>
                    <a:pt x="65253" y="644862"/>
                  </a:cubicBezTo>
                  <a:lnTo>
                    <a:pt x="58438" y="639378"/>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7" name="Google Shape;317;p29"/>
            <p:cNvSpPr/>
            <p:nvPr/>
          </p:nvSpPr>
          <p:spPr>
            <a:xfrm>
              <a:off x="8353511" y="2217388"/>
              <a:ext cx="93197" cy="353511"/>
            </a:xfrm>
            <a:custGeom>
              <a:avLst/>
              <a:gdLst/>
              <a:ahLst/>
              <a:cxnLst/>
              <a:rect l="l" t="t" r="r" b="b"/>
              <a:pathLst>
                <a:path w="147122" h="558115" extrusionOk="0">
                  <a:moveTo>
                    <a:pt x="141354" y="0"/>
                  </a:moveTo>
                  <a:cubicBezTo>
                    <a:pt x="140467" y="766"/>
                    <a:pt x="119375" y="19156"/>
                    <a:pt x="93403" y="52146"/>
                  </a:cubicBezTo>
                  <a:lnTo>
                    <a:pt x="100259" y="57550"/>
                  </a:lnTo>
                  <a:cubicBezTo>
                    <a:pt x="125666" y="25287"/>
                    <a:pt x="146879" y="6775"/>
                    <a:pt x="147121" y="6614"/>
                  </a:cubicBezTo>
                  <a:lnTo>
                    <a:pt x="141354" y="0"/>
                  </a:lnTo>
                  <a:close/>
                  <a:moveTo>
                    <a:pt x="53759" y="110542"/>
                  </a:moveTo>
                  <a:cubicBezTo>
                    <a:pt x="41741" y="131392"/>
                    <a:pt x="31578" y="152847"/>
                    <a:pt x="23513" y="174343"/>
                  </a:cubicBezTo>
                  <a:lnTo>
                    <a:pt x="31699" y="177408"/>
                  </a:lnTo>
                  <a:cubicBezTo>
                    <a:pt x="39604" y="156356"/>
                    <a:pt x="49565" y="135345"/>
                    <a:pt x="61341" y="114938"/>
                  </a:cubicBezTo>
                  <a:lnTo>
                    <a:pt x="53759" y="110542"/>
                  </a:lnTo>
                  <a:close/>
                  <a:moveTo>
                    <a:pt x="4961" y="242539"/>
                  </a:moveTo>
                  <a:cubicBezTo>
                    <a:pt x="1654" y="261736"/>
                    <a:pt x="1" y="281134"/>
                    <a:pt x="1" y="300291"/>
                  </a:cubicBezTo>
                  <a:cubicBezTo>
                    <a:pt x="1" y="304525"/>
                    <a:pt x="81" y="308760"/>
                    <a:pt x="243" y="313075"/>
                  </a:cubicBezTo>
                  <a:lnTo>
                    <a:pt x="8994" y="312752"/>
                  </a:lnTo>
                  <a:cubicBezTo>
                    <a:pt x="8833" y="308558"/>
                    <a:pt x="8752" y="304404"/>
                    <a:pt x="8752" y="300291"/>
                  </a:cubicBezTo>
                  <a:cubicBezTo>
                    <a:pt x="8752" y="281659"/>
                    <a:pt x="10365" y="262704"/>
                    <a:pt x="13551" y="244032"/>
                  </a:cubicBezTo>
                  <a:lnTo>
                    <a:pt x="4961" y="242539"/>
                  </a:lnTo>
                  <a:close/>
                  <a:moveTo>
                    <a:pt x="18754" y="380949"/>
                  </a:moveTo>
                  <a:lnTo>
                    <a:pt x="10325" y="383086"/>
                  </a:lnTo>
                  <a:cubicBezTo>
                    <a:pt x="15850" y="405348"/>
                    <a:pt x="23795" y="427731"/>
                    <a:pt x="33837" y="449670"/>
                  </a:cubicBezTo>
                  <a:lnTo>
                    <a:pt x="41822" y="446000"/>
                  </a:lnTo>
                  <a:cubicBezTo>
                    <a:pt x="31941" y="424585"/>
                    <a:pt x="24198" y="402686"/>
                    <a:pt x="18754" y="380949"/>
                  </a:cubicBezTo>
                  <a:close/>
                  <a:moveTo>
                    <a:pt x="75577" y="506332"/>
                  </a:moveTo>
                  <a:lnTo>
                    <a:pt x="68318" y="511212"/>
                  </a:lnTo>
                  <a:cubicBezTo>
                    <a:pt x="78723" y="526900"/>
                    <a:pt x="90459" y="542669"/>
                    <a:pt x="103243" y="558115"/>
                  </a:cubicBezTo>
                  <a:lnTo>
                    <a:pt x="109978" y="552549"/>
                  </a:lnTo>
                  <a:cubicBezTo>
                    <a:pt x="97395" y="537345"/>
                    <a:pt x="85861" y="521778"/>
                    <a:pt x="75577" y="506332"/>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18" name="Google Shape;318;p29"/>
            <p:cNvGrpSpPr/>
            <p:nvPr/>
          </p:nvGrpSpPr>
          <p:grpSpPr>
            <a:xfrm>
              <a:off x="8106469" y="3209969"/>
              <a:ext cx="191473" cy="359625"/>
              <a:chOff x="15233700" y="2980835"/>
              <a:chExt cx="274784" cy="516152"/>
            </a:xfrm>
          </p:grpSpPr>
          <p:sp>
            <p:nvSpPr>
              <p:cNvPr id="319" name="Google Shape;319;p29"/>
              <p:cNvSpPr/>
              <p:nvPr/>
            </p:nvSpPr>
            <p:spPr>
              <a:xfrm>
                <a:off x="15458562" y="2980835"/>
                <a:ext cx="19947" cy="32281"/>
              </a:xfrm>
              <a:custGeom>
                <a:avLst/>
                <a:gdLst/>
                <a:ahLst/>
                <a:cxnLst/>
                <a:rect l="l" t="t" r="r" b="b"/>
                <a:pathLst>
                  <a:path w="21980" h="35571" extrusionOk="0">
                    <a:moveTo>
                      <a:pt x="7784" y="0"/>
                    </a:moveTo>
                    <a:lnTo>
                      <a:pt x="1" y="4033"/>
                    </a:lnTo>
                    <a:cubicBezTo>
                      <a:pt x="81" y="4154"/>
                      <a:pt x="6131" y="15809"/>
                      <a:pt x="13793" y="35571"/>
                    </a:cubicBezTo>
                    <a:lnTo>
                      <a:pt x="21980" y="32385"/>
                    </a:lnTo>
                    <a:cubicBezTo>
                      <a:pt x="14076" y="12180"/>
                      <a:pt x="8026" y="484"/>
                      <a:pt x="778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0" name="Google Shape;320;p29"/>
              <p:cNvSpPr/>
              <p:nvPr/>
            </p:nvSpPr>
            <p:spPr>
              <a:xfrm>
                <a:off x="15322269" y="3072661"/>
                <a:ext cx="186214" cy="385970"/>
              </a:xfrm>
              <a:custGeom>
                <a:avLst/>
                <a:gdLst/>
                <a:ahLst/>
                <a:cxnLst/>
                <a:rect l="l" t="t" r="r" b="b"/>
                <a:pathLst>
                  <a:path w="205195" h="425311" extrusionOk="0">
                    <a:moveTo>
                      <a:pt x="193580" y="0"/>
                    </a:moveTo>
                    <a:lnTo>
                      <a:pt x="185070" y="2017"/>
                    </a:lnTo>
                    <a:cubicBezTo>
                      <a:pt x="190676" y="25609"/>
                      <a:pt x="194548" y="49121"/>
                      <a:pt x="196484" y="71947"/>
                    </a:cubicBezTo>
                    <a:lnTo>
                      <a:pt x="205195" y="71221"/>
                    </a:lnTo>
                    <a:cubicBezTo>
                      <a:pt x="203218" y="47911"/>
                      <a:pt x="199307" y="23996"/>
                      <a:pt x="193580" y="0"/>
                    </a:cubicBezTo>
                    <a:close/>
                    <a:moveTo>
                      <a:pt x="196403" y="142644"/>
                    </a:moveTo>
                    <a:cubicBezTo>
                      <a:pt x="194185" y="166600"/>
                      <a:pt x="189587" y="189870"/>
                      <a:pt x="182812" y="211809"/>
                    </a:cubicBezTo>
                    <a:lnTo>
                      <a:pt x="191200" y="214390"/>
                    </a:lnTo>
                    <a:cubicBezTo>
                      <a:pt x="198177" y="191846"/>
                      <a:pt x="202856" y="167971"/>
                      <a:pt x="205114" y="143451"/>
                    </a:cubicBezTo>
                    <a:lnTo>
                      <a:pt x="196403" y="142644"/>
                    </a:lnTo>
                    <a:close/>
                    <a:moveTo>
                      <a:pt x="154501" y="276214"/>
                    </a:moveTo>
                    <a:cubicBezTo>
                      <a:pt x="142886" y="296137"/>
                      <a:pt x="128771" y="315172"/>
                      <a:pt x="112518" y="332755"/>
                    </a:cubicBezTo>
                    <a:lnTo>
                      <a:pt x="118931" y="338724"/>
                    </a:lnTo>
                    <a:cubicBezTo>
                      <a:pt x="135627" y="320657"/>
                      <a:pt x="150145" y="301097"/>
                      <a:pt x="162042" y="280650"/>
                    </a:cubicBezTo>
                    <a:lnTo>
                      <a:pt x="154501" y="276214"/>
                    </a:lnTo>
                    <a:close/>
                    <a:moveTo>
                      <a:pt x="59889" y="379860"/>
                    </a:moveTo>
                    <a:cubicBezTo>
                      <a:pt x="41741" y="393330"/>
                      <a:pt x="21576" y="406033"/>
                      <a:pt x="0" y="417568"/>
                    </a:cubicBezTo>
                    <a:lnTo>
                      <a:pt x="4114" y="425311"/>
                    </a:lnTo>
                    <a:cubicBezTo>
                      <a:pt x="26133" y="413535"/>
                      <a:pt x="46621" y="400589"/>
                      <a:pt x="65091" y="386837"/>
                    </a:cubicBezTo>
                    <a:lnTo>
                      <a:pt x="59889" y="37986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1" name="Google Shape;321;p29"/>
              <p:cNvSpPr/>
              <p:nvPr/>
            </p:nvSpPr>
            <p:spPr>
              <a:xfrm>
                <a:off x="15233700" y="3478650"/>
                <a:ext cx="32538" cy="18337"/>
              </a:xfrm>
              <a:custGeom>
                <a:avLst/>
                <a:gdLst/>
                <a:ahLst/>
                <a:cxnLst/>
                <a:rect l="l" t="t" r="r" b="b"/>
                <a:pathLst>
                  <a:path w="35854" h="20206" extrusionOk="0">
                    <a:moveTo>
                      <a:pt x="32627" y="1"/>
                    </a:moveTo>
                    <a:cubicBezTo>
                      <a:pt x="22343" y="4034"/>
                      <a:pt x="11333" y="8067"/>
                      <a:pt x="1" y="11938"/>
                    </a:cubicBezTo>
                    <a:lnTo>
                      <a:pt x="2783" y="20206"/>
                    </a:lnTo>
                    <a:cubicBezTo>
                      <a:pt x="14277" y="16294"/>
                      <a:pt x="25408" y="12221"/>
                      <a:pt x="35853" y="8147"/>
                    </a:cubicBezTo>
                    <a:lnTo>
                      <a:pt x="32627"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22" name="Google Shape;322;p29"/>
            <p:cNvGrpSpPr/>
            <p:nvPr/>
          </p:nvGrpSpPr>
          <p:grpSpPr>
            <a:xfrm rot="2754247">
              <a:off x="8097886" y="1844067"/>
              <a:ext cx="296416" cy="439963"/>
              <a:chOff x="14643327" y="2601839"/>
              <a:chExt cx="551214" cy="639307"/>
            </a:xfrm>
          </p:grpSpPr>
          <p:sp>
            <p:nvSpPr>
              <p:cNvPr id="323" name="Google Shape;323;p29"/>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4" name="Google Shape;324;p29"/>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5" name="Google Shape;325;p29"/>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6" name="Google Shape;326;p29"/>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7" name="Google Shape;327;p29"/>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8" name="Google Shape;328;p29"/>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9" name="Google Shape;329;p29"/>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30" name="Google Shape;330;p29"/>
            <p:cNvGrpSpPr/>
            <p:nvPr/>
          </p:nvGrpSpPr>
          <p:grpSpPr>
            <a:xfrm>
              <a:off x="4879002" y="1784988"/>
              <a:ext cx="2910590" cy="2538247"/>
              <a:chOff x="4879002" y="1784988"/>
              <a:chExt cx="2910590" cy="2538247"/>
            </a:xfrm>
          </p:grpSpPr>
          <p:sp>
            <p:nvSpPr>
              <p:cNvPr id="331" name="Google Shape;331;p29"/>
              <p:cNvSpPr/>
              <p:nvPr/>
            </p:nvSpPr>
            <p:spPr>
              <a:xfrm>
                <a:off x="5317645" y="4173034"/>
                <a:ext cx="155660" cy="141095"/>
              </a:xfrm>
              <a:custGeom>
                <a:avLst/>
                <a:gdLst/>
                <a:ahLst/>
                <a:cxnLst/>
                <a:rect l="l" t="t" r="r" b="b"/>
                <a:pathLst>
                  <a:path w="245726" h="222758" extrusionOk="0">
                    <a:moveTo>
                      <a:pt x="26972" y="1"/>
                    </a:moveTo>
                    <a:cubicBezTo>
                      <a:pt x="16968" y="1"/>
                      <a:pt x="0" y="71347"/>
                      <a:pt x="0" y="117660"/>
                    </a:cubicBezTo>
                    <a:cubicBezTo>
                      <a:pt x="0" y="117660"/>
                      <a:pt x="33877" y="141938"/>
                      <a:pt x="85901" y="167668"/>
                    </a:cubicBezTo>
                    <a:cubicBezTo>
                      <a:pt x="129577" y="189446"/>
                      <a:pt x="185917" y="212272"/>
                      <a:pt x="245725" y="222757"/>
                    </a:cubicBezTo>
                    <a:cubicBezTo>
                      <a:pt x="245725" y="222757"/>
                      <a:pt x="129416" y="81767"/>
                      <a:pt x="59566" y="22645"/>
                    </a:cubicBezTo>
                    <a:cubicBezTo>
                      <a:pt x="47346" y="12240"/>
                      <a:pt x="36458" y="4456"/>
                      <a:pt x="27908" y="222"/>
                    </a:cubicBezTo>
                    <a:cubicBezTo>
                      <a:pt x="27604" y="73"/>
                      <a:pt x="27291" y="1"/>
                      <a:pt x="26972"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2" name="Google Shape;332;p29"/>
              <p:cNvSpPr/>
              <p:nvPr/>
            </p:nvSpPr>
            <p:spPr>
              <a:xfrm>
                <a:off x="4992590" y="2972285"/>
                <a:ext cx="348977" cy="127873"/>
              </a:xfrm>
              <a:custGeom>
                <a:avLst/>
                <a:gdLst/>
                <a:ahLst/>
                <a:cxnLst/>
                <a:rect l="l" t="t" r="r" b="b"/>
                <a:pathLst>
                  <a:path w="551743" h="202171" extrusionOk="0">
                    <a:moveTo>
                      <a:pt x="551743" y="89531"/>
                    </a:moveTo>
                    <a:cubicBezTo>
                      <a:pt x="526900" y="100340"/>
                      <a:pt x="483224" y="118770"/>
                      <a:pt x="434829" y="137523"/>
                    </a:cubicBezTo>
                    <a:cubicBezTo>
                      <a:pt x="357921" y="167568"/>
                      <a:pt x="269076" y="198178"/>
                      <a:pt x="225158" y="199791"/>
                    </a:cubicBezTo>
                    <a:cubicBezTo>
                      <a:pt x="160954" y="202171"/>
                      <a:pt x="67753" y="185716"/>
                      <a:pt x="0" y="164463"/>
                    </a:cubicBezTo>
                    <a:cubicBezTo>
                      <a:pt x="484" y="153292"/>
                      <a:pt x="1493" y="143935"/>
                      <a:pt x="2581" y="137120"/>
                    </a:cubicBezTo>
                    <a:lnTo>
                      <a:pt x="2662" y="137120"/>
                    </a:lnTo>
                    <a:cubicBezTo>
                      <a:pt x="53880" y="140951"/>
                      <a:pt x="122440" y="134700"/>
                      <a:pt x="211285" y="125666"/>
                    </a:cubicBezTo>
                    <a:cubicBezTo>
                      <a:pt x="279965" y="118770"/>
                      <a:pt x="346226" y="91790"/>
                      <a:pt x="398331" y="59285"/>
                    </a:cubicBezTo>
                    <a:cubicBezTo>
                      <a:pt x="420270" y="45694"/>
                      <a:pt x="439668" y="30974"/>
                      <a:pt x="455800" y="16415"/>
                    </a:cubicBezTo>
                    <a:cubicBezTo>
                      <a:pt x="461890" y="10970"/>
                      <a:pt x="467495" y="5405"/>
                      <a:pt x="472617" y="1"/>
                    </a:cubicBezTo>
                    <a:cubicBezTo>
                      <a:pt x="484756" y="13672"/>
                      <a:pt x="513108" y="45815"/>
                      <a:pt x="551743" y="8953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3" name="Google Shape;333;p29"/>
              <p:cNvSpPr/>
              <p:nvPr/>
            </p:nvSpPr>
            <p:spPr>
              <a:xfrm>
                <a:off x="5355312" y="4187327"/>
                <a:ext cx="117926" cy="126778"/>
              </a:xfrm>
              <a:custGeom>
                <a:avLst/>
                <a:gdLst/>
                <a:ahLst/>
                <a:cxnLst/>
                <a:rect l="l" t="t" r="r" b="b"/>
                <a:pathLst>
                  <a:path w="186160" h="200154" extrusionOk="0">
                    <a:moveTo>
                      <a:pt x="0" y="0"/>
                    </a:moveTo>
                    <a:cubicBezTo>
                      <a:pt x="2218" y="41217"/>
                      <a:pt x="13349" y="98040"/>
                      <a:pt x="26335" y="145064"/>
                    </a:cubicBezTo>
                    <a:cubicBezTo>
                      <a:pt x="70011" y="166842"/>
                      <a:pt x="126351" y="189668"/>
                      <a:pt x="186159" y="200153"/>
                    </a:cubicBezTo>
                    <a:cubicBezTo>
                      <a:pt x="186159" y="200153"/>
                      <a:pt x="69850" y="59163"/>
                      <a:pt x="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4" name="Google Shape;334;p29"/>
              <p:cNvSpPr/>
              <p:nvPr/>
            </p:nvSpPr>
            <p:spPr>
              <a:xfrm>
                <a:off x="5291402" y="2917358"/>
                <a:ext cx="60506" cy="111574"/>
              </a:xfrm>
              <a:custGeom>
                <a:avLst/>
                <a:gdLst/>
                <a:ahLst/>
                <a:cxnLst/>
                <a:rect l="l" t="t" r="r" b="b"/>
                <a:pathLst>
                  <a:path w="95661" h="176401" extrusionOk="0">
                    <a:moveTo>
                      <a:pt x="79207" y="176400"/>
                    </a:moveTo>
                    <a:cubicBezTo>
                      <a:pt x="40572" y="132684"/>
                      <a:pt x="12099" y="100541"/>
                      <a:pt x="0" y="86870"/>
                    </a:cubicBezTo>
                    <a:cubicBezTo>
                      <a:pt x="21012" y="64527"/>
                      <a:pt x="33433" y="43355"/>
                      <a:pt x="33756" y="27102"/>
                    </a:cubicBezTo>
                    <a:lnTo>
                      <a:pt x="33756" y="23593"/>
                    </a:lnTo>
                    <a:cubicBezTo>
                      <a:pt x="42144" y="15891"/>
                      <a:pt x="51057" y="8026"/>
                      <a:pt x="60171" y="1"/>
                    </a:cubicBezTo>
                    <a:cubicBezTo>
                      <a:pt x="92677" y="69932"/>
                      <a:pt x="95661" y="159422"/>
                      <a:pt x="79207" y="17640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5" name="Google Shape;335;p29"/>
              <p:cNvSpPr/>
              <p:nvPr/>
            </p:nvSpPr>
            <p:spPr>
              <a:xfrm>
                <a:off x="5667156" y="4075351"/>
                <a:ext cx="2122436" cy="132340"/>
              </a:xfrm>
              <a:custGeom>
                <a:avLst/>
                <a:gdLst/>
                <a:ahLst/>
                <a:cxnLst/>
                <a:rect l="l" t="t" r="r" b="b"/>
                <a:pathLst>
                  <a:path w="3350502" h="208935" extrusionOk="0">
                    <a:moveTo>
                      <a:pt x="1804067" y="1"/>
                    </a:moveTo>
                    <a:cubicBezTo>
                      <a:pt x="666943" y="1"/>
                      <a:pt x="0" y="104502"/>
                      <a:pt x="0" y="104502"/>
                    </a:cubicBezTo>
                    <a:cubicBezTo>
                      <a:pt x="0" y="104502"/>
                      <a:pt x="707899" y="208935"/>
                      <a:pt x="1719543" y="208935"/>
                    </a:cubicBezTo>
                    <a:cubicBezTo>
                      <a:pt x="1727807" y="208935"/>
                      <a:pt x="1736091" y="208928"/>
                      <a:pt x="1744395" y="208914"/>
                    </a:cubicBezTo>
                    <a:cubicBezTo>
                      <a:pt x="2769319" y="207220"/>
                      <a:pt x="3350502" y="113979"/>
                      <a:pt x="3350502" y="113979"/>
                    </a:cubicBezTo>
                    <a:cubicBezTo>
                      <a:pt x="3350502" y="113979"/>
                      <a:pt x="3009680" y="2751"/>
                      <a:pt x="1846670" y="49"/>
                    </a:cubicBezTo>
                    <a:cubicBezTo>
                      <a:pt x="1832397" y="17"/>
                      <a:pt x="1818196" y="1"/>
                      <a:pt x="1804067" y="1"/>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6" name="Google Shape;336;p29"/>
              <p:cNvSpPr/>
              <p:nvPr/>
            </p:nvSpPr>
            <p:spPr>
              <a:xfrm>
                <a:off x="5041182" y="4228554"/>
                <a:ext cx="632615" cy="94681"/>
              </a:xfrm>
              <a:custGeom>
                <a:avLst/>
                <a:gdLst/>
                <a:ahLst/>
                <a:cxnLst/>
                <a:rect l="l" t="t" r="r" b="b"/>
                <a:pathLst>
                  <a:path w="998654" h="149480" extrusionOk="0">
                    <a:moveTo>
                      <a:pt x="464247" y="0"/>
                    </a:moveTo>
                    <a:cubicBezTo>
                      <a:pt x="329086" y="0"/>
                      <a:pt x="175866" y="13222"/>
                      <a:pt x="13777" y="50946"/>
                    </a:cubicBezTo>
                    <a:cubicBezTo>
                      <a:pt x="0" y="54134"/>
                      <a:pt x="272149" y="149480"/>
                      <a:pt x="579978" y="149480"/>
                    </a:cubicBezTo>
                    <a:cubicBezTo>
                      <a:pt x="720005" y="149480"/>
                      <a:pt x="867416" y="129751"/>
                      <a:pt x="998654" y="72643"/>
                    </a:cubicBezTo>
                    <a:cubicBezTo>
                      <a:pt x="998654" y="72643"/>
                      <a:pt x="781062" y="0"/>
                      <a:pt x="464247"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 name="Google Shape;337;p29"/>
              <p:cNvSpPr/>
              <p:nvPr/>
            </p:nvSpPr>
            <p:spPr>
              <a:xfrm>
                <a:off x="6885818" y="3398030"/>
                <a:ext cx="409369" cy="678540"/>
              </a:xfrm>
              <a:custGeom>
                <a:avLst/>
                <a:gdLst/>
                <a:ahLst/>
                <a:cxnLst/>
                <a:rect l="l" t="t" r="r" b="b"/>
                <a:pathLst>
                  <a:path w="646235" h="1071263" extrusionOk="0">
                    <a:moveTo>
                      <a:pt x="1" y="0"/>
                    </a:moveTo>
                    <a:lnTo>
                      <a:pt x="535652" y="1071262"/>
                    </a:lnTo>
                    <a:lnTo>
                      <a:pt x="646234" y="1071262"/>
                    </a:lnTo>
                    <a:lnTo>
                      <a:pt x="331627" y="474392"/>
                    </a:lnTo>
                    <a:lnTo>
                      <a:pt x="81546"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 name="Google Shape;338;p29"/>
              <p:cNvSpPr/>
              <p:nvPr/>
            </p:nvSpPr>
            <p:spPr>
              <a:xfrm>
                <a:off x="6885818" y="3398030"/>
                <a:ext cx="210075" cy="310520"/>
              </a:xfrm>
              <a:custGeom>
                <a:avLst/>
                <a:gdLst/>
                <a:ahLst/>
                <a:cxnLst/>
                <a:rect l="l" t="t" r="r" b="b"/>
                <a:pathLst>
                  <a:path w="331627" h="490241" extrusionOk="0">
                    <a:moveTo>
                      <a:pt x="1" y="0"/>
                    </a:moveTo>
                    <a:lnTo>
                      <a:pt x="245081" y="490241"/>
                    </a:lnTo>
                    <a:lnTo>
                      <a:pt x="331627" y="474392"/>
                    </a:lnTo>
                    <a:lnTo>
                      <a:pt x="81546"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 name="Google Shape;339;p29"/>
              <p:cNvSpPr/>
              <p:nvPr/>
            </p:nvSpPr>
            <p:spPr>
              <a:xfrm>
                <a:off x="6451358" y="3390074"/>
                <a:ext cx="774540" cy="686510"/>
              </a:xfrm>
              <a:custGeom>
                <a:avLst/>
                <a:gdLst/>
                <a:ahLst/>
                <a:cxnLst/>
                <a:rect l="l" t="t" r="r" b="b"/>
                <a:pathLst>
                  <a:path w="1222698" h="1083846" extrusionOk="0">
                    <a:moveTo>
                      <a:pt x="698661" y="1"/>
                    </a:moveTo>
                    <a:lnTo>
                      <a:pt x="0" y="20569"/>
                    </a:lnTo>
                    <a:lnTo>
                      <a:pt x="110502" y="276094"/>
                    </a:lnTo>
                    <a:lnTo>
                      <a:pt x="459953" y="1083845"/>
                    </a:lnTo>
                    <a:lnTo>
                      <a:pt x="1222698" y="1083845"/>
                    </a:lnTo>
                    <a:lnTo>
                      <a:pt x="920149" y="458220"/>
                    </a:lnTo>
                    <a:lnTo>
                      <a:pt x="698661"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 name="Google Shape;340;p29"/>
              <p:cNvSpPr/>
              <p:nvPr/>
            </p:nvSpPr>
            <p:spPr>
              <a:xfrm>
                <a:off x="6451358" y="3390074"/>
                <a:ext cx="582885" cy="290237"/>
              </a:xfrm>
              <a:custGeom>
                <a:avLst/>
                <a:gdLst/>
                <a:ahLst/>
                <a:cxnLst/>
                <a:rect l="l" t="t" r="r" b="b"/>
                <a:pathLst>
                  <a:path w="920149" h="458220" extrusionOk="0">
                    <a:moveTo>
                      <a:pt x="698661" y="1"/>
                    </a:moveTo>
                    <a:lnTo>
                      <a:pt x="0" y="20569"/>
                    </a:lnTo>
                    <a:lnTo>
                      <a:pt x="110502" y="276094"/>
                    </a:lnTo>
                    <a:lnTo>
                      <a:pt x="920149" y="458220"/>
                    </a:lnTo>
                    <a:lnTo>
                      <a:pt x="920149" y="458220"/>
                    </a:lnTo>
                    <a:lnTo>
                      <a:pt x="698661" y="1"/>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 name="Google Shape;341;p29"/>
              <p:cNvSpPr/>
              <p:nvPr/>
            </p:nvSpPr>
            <p:spPr>
              <a:xfrm>
                <a:off x="6165985" y="4075382"/>
                <a:ext cx="1145256" cy="47973"/>
              </a:xfrm>
              <a:custGeom>
                <a:avLst/>
                <a:gdLst/>
                <a:ahLst/>
                <a:cxnLst/>
                <a:rect l="l" t="t" r="r" b="b"/>
                <a:pathLst>
                  <a:path w="1807914" h="75739" extrusionOk="0">
                    <a:moveTo>
                      <a:pt x="117036" y="0"/>
                    </a:moveTo>
                    <a:lnTo>
                      <a:pt x="0" y="75738"/>
                    </a:lnTo>
                    <a:lnTo>
                      <a:pt x="1807914" y="75738"/>
                    </a:lnTo>
                    <a:lnTo>
                      <a:pt x="1784563"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 name="Google Shape;342;p29"/>
              <p:cNvSpPr/>
              <p:nvPr/>
            </p:nvSpPr>
            <p:spPr>
              <a:xfrm>
                <a:off x="5735145" y="1987380"/>
                <a:ext cx="1826906" cy="1482273"/>
              </a:xfrm>
              <a:custGeom>
                <a:avLst/>
                <a:gdLst/>
                <a:ahLst/>
                <a:cxnLst/>
                <a:rect l="l" t="t" r="r" b="b"/>
                <a:pathLst>
                  <a:path w="2883975" h="2340178" extrusionOk="0">
                    <a:moveTo>
                      <a:pt x="2883975" y="1"/>
                    </a:moveTo>
                    <a:lnTo>
                      <a:pt x="2345461" y="64164"/>
                    </a:lnTo>
                    <a:lnTo>
                      <a:pt x="1695557" y="141717"/>
                    </a:lnTo>
                    <a:lnTo>
                      <a:pt x="1099170" y="212777"/>
                    </a:lnTo>
                    <a:lnTo>
                      <a:pt x="159301" y="324811"/>
                    </a:lnTo>
                    <a:lnTo>
                      <a:pt x="102074" y="1048799"/>
                    </a:lnTo>
                    <a:lnTo>
                      <a:pt x="70536" y="1447009"/>
                    </a:lnTo>
                    <a:lnTo>
                      <a:pt x="25569" y="2015407"/>
                    </a:lnTo>
                    <a:lnTo>
                      <a:pt x="1" y="2340177"/>
                    </a:lnTo>
                    <a:lnTo>
                      <a:pt x="2624135" y="2245686"/>
                    </a:lnTo>
                    <a:lnTo>
                      <a:pt x="2883975"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 name="Google Shape;343;p29"/>
              <p:cNvSpPr/>
              <p:nvPr/>
            </p:nvSpPr>
            <p:spPr>
              <a:xfrm>
                <a:off x="5799692" y="2121917"/>
                <a:ext cx="631630" cy="529539"/>
              </a:xfrm>
              <a:custGeom>
                <a:avLst/>
                <a:gdLst/>
                <a:ahLst/>
                <a:cxnLst/>
                <a:rect l="l" t="t" r="r" b="b"/>
                <a:pathLst>
                  <a:path w="997098" h="836023" extrusionOk="0">
                    <a:moveTo>
                      <a:pt x="997097" y="0"/>
                    </a:moveTo>
                    <a:lnTo>
                      <a:pt x="57228" y="112034"/>
                    </a:lnTo>
                    <a:lnTo>
                      <a:pt x="1" y="836022"/>
                    </a:lnTo>
                    <a:lnTo>
                      <a:pt x="997097"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 name="Google Shape;344;p29"/>
              <p:cNvSpPr/>
              <p:nvPr/>
            </p:nvSpPr>
            <p:spPr>
              <a:xfrm>
                <a:off x="5751314" y="2027950"/>
                <a:ext cx="1469577" cy="1235921"/>
              </a:xfrm>
              <a:custGeom>
                <a:avLst/>
                <a:gdLst/>
                <a:ahLst/>
                <a:cxnLst/>
                <a:rect l="l" t="t" r="r" b="b"/>
                <a:pathLst>
                  <a:path w="2319892" h="1951243" extrusionOk="0">
                    <a:moveTo>
                      <a:pt x="2319892" y="0"/>
                    </a:moveTo>
                    <a:lnTo>
                      <a:pt x="1669988" y="77553"/>
                    </a:lnTo>
                    <a:lnTo>
                      <a:pt x="44967" y="1382845"/>
                    </a:lnTo>
                    <a:lnTo>
                      <a:pt x="0" y="1951243"/>
                    </a:lnTo>
                    <a:lnTo>
                      <a:pt x="2319892"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 name="Google Shape;345;p29"/>
              <p:cNvSpPr/>
              <p:nvPr/>
            </p:nvSpPr>
            <p:spPr>
              <a:xfrm>
                <a:off x="5793189" y="2048528"/>
                <a:ext cx="1707703" cy="1365280"/>
              </a:xfrm>
              <a:custGeom>
                <a:avLst/>
                <a:gdLst/>
                <a:ahLst/>
                <a:cxnLst/>
                <a:rect l="l" t="t" r="r" b="b"/>
                <a:pathLst>
                  <a:path w="2695800" h="2155471" extrusionOk="0">
                    <a:moveTo>
                      <a:pt x="2695799" y="1"/>
                    </a:moveTo>
                    <a:lnTo>
                      <a:pt x="146395" y="303840"/>
                    </a:lnTo>
                    <a:lnTo>
                      <a:pt x="1" y="2155470"/>
                    </a:lnTo>
                    <a:lnTo>
                      <a:pt x="2456648" y="2067029"/>
                    </a:lnTo>
                    <a:lnTo>
                      <a:pt x="2695799"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 name="Google Shape;346;p29"/>
              <p:cNvSpPr/>
              <p:nvPr/>
            </p:nvSpPr>
            <p:spPr>
              <a:xfrm>
                <a:off x="5877653" y="2208055"/>
                <a:ext cx="462302" cy="415611"/>
              </a:xfrm>
              <a:custGeom>
                <a:avLst/>
                <a:gdLst/>
                <a:ahLst/>
                <a:cxnLst/>
                <a:rect l="l" t="t" r="r" b="b"/>
                <a:pathLst>
                  <a:path w="729796" h="656156" extrusionOk="0">
                    <a:moveTo>
                      <a:pt x="729796" y="1"/>
                    </a:moveTo>
                    <a:lnTo>
                      <a:pt x="36216" y="73521"/>
                    </a:lnTo>
                    <a:lnTo>
                      <a:pt x="1" y="656155"/>
                    </a:lnTo>
                    <a:lnTo>
                      <a:pt x="729796" y="1"/>
                    </a:lnTo>
                    <a:close/>
                  </a:path>
                </a:pathLst>
              </a:custGeom>
              <a:solidFill>
                <a:srgbClr val="FDFEFF">
                  <a:alpha val="760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 name="Google Shape;347;p29"/>
              <p:cNvSpPr/>
              <p:nvPr/>
            </p:nvSpPr>
            <p:spPr>
              <a:xfrm>
                <a:off x="6382016" y="2064925"/>
                <a:ext cx="1098478" cy="1300243"/>
              </a:xfrm>
              <a:custGeom>
                <a:avLst/>
                <a:gdLst/>
                <a:ahLst/>
                <a:cxnLst/>
                <a:rect l="l" t="t" r="r" b="b"/>
                <a:pathLst>
                  <a:path w="1734071" h="2052792" extrusionOk="0">
                    <a:moveTo>
                      <a:pt x="1734071" y="0"/>
                    </a:moveTo>
                    <a:lnTo>
                      <a:pt x="1601187" y="12261"/>
                    </a:lnTo>
                    <a:lnTo>
                      <a:pt x="0" y="2052792"/>
                    </a:lnTo>
                    <a:lnTo>
                      <a:pt x="416761" y="2052792"/>
                    </a:lnTo>
                    <a:lnTo>
                      <a:pt x="1679748" y="347597"/>
                    </a:lnTo>
                    <a:lnTo>
                      <a:pt x="1734071" y="0"/>
                    </a:lnTo>
                    <a:close/>
                  </a:path>
                </a:pathLst>
              </a:custGeom>
              <a:solidFill>
                <a:srgbClr val="FDFEFF">
                  <a:alpha val="760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 name="Google Shape;348;p29"/>
              <p:cNvSpPr/>
              <p:nvPr/>
            </p:nvSpPr>
            <p:spPr>
              <a:xfrm>
                <a:off x="5961684" y="2219505"/>
                <a:ext cx="1299484" cy="1057442"/>
              </a:xfrm>
              <a:custGeom>
                <a:avLst/>
                <a:gdLst/>
                <a:ahLst/>
                <a:cxnLst/>
                <a:rect l="l" t="t" r="r" b="b"/>
                <a:pathLst>
                  <a:path w="2051380" h="1669464" extrusionOk="0">
                    <a:moveTo>
                      <a:pt x="2051380" y="0"/>
                    </a:moveTo>
                    <a:lnTo>
                      <a:pt x="1791540" y="1607881"/>
                    </a:lnTo>
                    <a:lnTo>
                      <a:pt x="913857" y="1638048"/>
                    </a:lnTo>
                    <a:lnTo>
                      <a:pt x="0" y="1669464"/>
                    </a:lnTo>
                    <a:lnTo>
                      <a:pt x="166196" y="257058"/>
                    </a:lnTo>
                    <a:lnTo>
                      <a:pt x="1750122" y="41096"/>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 name="Google Shape;349;p29"/>
              <p:cNvSpPr/>
              <p:nvPr/>
            </p:nvSpPr>
            <p:spPr>
              <a:xfrm>
                <a:off x="7094581" y="2219479"/>
                <a:ext cx="210535" cy="1018461"/>
              </a:xfrm>
              <a:custGeom>
                <a:avLst/>
                <a:gdLst/>
                <a:ahLst/>
                <a:cxnLst/>
                <a:rect l="l" t="t" r="r" b="b"/>
                <a:pathLst>
                  <a:path w="332353" h="1607922" extrusionOk="0">
                    <a:moveTo>
                      <a:pt x="259841" y="0"/>
                    </a:moveTo>
                    <a:lnTo>
                      <a:pt x="1" y="1607921"/>
                    </a:lnTo>
                    <a:lnTo>
                      <a:pt x="63438" y="1586991"/>
                    </a:lnTo>
                    <a:lnTo>
                      <a:pt x="332353" y="27061"/>
                    </a:lnTo>
                    <a:lnTo>
                      <a:pt x="259841"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 name="Google Shape;350;p29"/>
              <p:cNvSpPr/>
              <p:nvPr/>
            </p:nvSpPr>
            <p:spPr>
              <a:xfrm>
                <a:off x="6134234" y="2620323"/>
                <a:ext cx="355720" cy="353179"/>
              </a:xfrm>
              <a:custGeom>
                <a:avLst/>
                <a:gdLst/>
                <a:ahLst/>
                <a:cxnLst/>
                <a:rect l="l" t="t" r="r" b="b"/>
                <a:pathLst>
                  <a:path w="561544" h="557591" extrusionOk="0">
                    <a:moveTo>
                      <a:pt x="283027" y="54424"/>
                    </a:moveTo>
                    <a:cubicBezTo>
                      <a:pt x="290920" y="54424"/>
                      <a:pt x="298888" y="54874"/>
                      <a:pt x="306905" y="55797"/>
                    </a:cubicBezTo>
                    <a:cubicBezTo>
                      <a:pt x="355784" y="61443"/>
                      <a:pt x="398896" y="83704"/>
                      <a:pt x="431683" y="116532"/>
                    </a:cubicBezTo>
                    <a:cubicBezTo>
                      <a:pt x="410632" y="136011"/>
                      <a:pt x="374214" y="169726"/>
                      <a:pt x="332635" y="208281"/>
                    </a:cubicBezTo>
                    <a:cubicBezTo>
                      <a:pt x="318278" y="197836"/>
                      <a:pt x="300936" y="190698"/>
                      <a:pt x="281740" y="188479"/>
                    </a:cubicBezTo>
                    <a:cubicBezTo>
                      <a:pt x="277648" y="188018"/>
                      <a:pt x="273591" y="187793"/>
                      <a:pt x="269577" y="187793"/>
                    </a:cubicBezTo>
                    <a:cubicBezTo>
                      <a:pt x="258520" y="187793"/>
                      <a:pt x="247799" y="189497"/>
                      <a:pt x="237620" y="192633"/>
                    </a:cubicBezTo>
                    <a:lnTo>
                      <a:pt x="164463" y="91286"/>
                    </a:lnTo>
                    <a:cubicBezTo>
                      <a:pt x="198933" y="67897"/>
                      <a:pt x="239860" y="54424"/>
                      <a:pt x="283027" y="54424"/>
                    </a:cubicBezTo>
                    <a:close/>
                    <a:moveTo>
                      <a:pt x="269863" y="215020"/>
                    </a:moveTo>
                    <a:cubicBezTo>
                      <a:pt x="272787" y="215020"/>
                      <a:pt x="275740" y="215178"/>
                      <a:pt x="278715" y="215500"/>
                    </a:cubicBezTo>
                    <a:cubicBezTo>
                      <a:pt x="291016" y="216911"/>
                      <a:pt x="302348" y="221186"/>
                      <a:pt x="311987" y="227437"/>
                    </a:cubicBezTo>
                    <a:cubicBezTo>
                      <a:pt x="302348" y="236471"/>
                      <a:pt x="292467" y="245666"/>
                      <a:pt x="282546" y="254821"/>
                    </a:cubicBezTo>
                    <a:lnTo>
                      <a:pt x="254800" y="216428"/>
                    </a:lnTo>
                    <a:cubicBezTo>
                      <a:pt x="259704" y="215503"/>
                      <a:pt x="264739" y="215020"/>
                      <a:pt x="269863" y="215020"/>
                    </a:cubicBezTo>
                    <a:close/>
                    <a:moveTo>
                      <a:pt x="207817" y="246916"/>
                    </a:moveTo>
                    <a:lnTo>
                      <a:pt x="241249" y="293214"/>
                    </a:lnTo>
                    <a:cubicBezTo>
                      <a:pt x="229957" y="303780"/>
                      <a:pt x="218867" y="314105"/>
                      <a:pt x="208018" y="324227"/>
                    </a:cubicBezTo>
                    <a:cubicBezTo>
                      <a:pt x="198823" y="310798"/>
                      <a:pt x="194306" y="294505"/>
                      <a:pt x="196242" y="277526"/>
                    </a:cubicBezTo>
                    <a:cubicBezTo>
                      <a:pt x="197573" y="266194"/>
                      <a:pt x="201646" y="255789"/>
                      <a:pt x="207817" y="246916"/>
                    </a:cubicBezTo>
                    <a:close/>
                    <a:moveTo>
                      <a:pt x="344089" y="274098"/>
                    </a:moveTo>
                    <a:cubicBezTo>
                      <a:pt x="345379" y="280752"/>
                      <a:pt x="345742" y="287608"/>
                      <a:pt x="344895" y="294585"/>
                    </a:cubicBezTo>
                    <a:cubicBezTo>
                      <a:pt x="343605" y="305918"/>
                      <a:pt x="339531" y="316323"/>
                      <a:pt x="333401" y="325195"/>
                    </a:cubicBezTo>
                    <a:lnTo>
                      <a:pt x="315616" y="300594"/>
                    </a:lnTo>
                    <a:cubicBezTo>
                      <a:pt x="325013" y="291843"/>
                      <a:pt x="334531" y="283051"/>
                      <a:pt x="344089" y="274098"/>
                    </a:cubicBezTo>
                    <a:close/>
                    <a:moveTo>
                      <a:pt x="274319" y="339028"/>
                    </a:moveTo>
                    <a:lnTo>
                      <a:pt x="286337" y="355644"/>
                    </a:lnTo>
                    <a:cubicBezTo>
                      <a:pt x="281405" y="356609"/>
                      <a:pt x="276287" y="357136"/>
                      <a:pt x="271081" y="357136"/>
                    </a:cubicBezTo>
                    <a:cubicBezTo>
                      <a:pt x="268242" y="357136"/>
                      <a:pt x="265378" y="356979"/>
                      <a:pt x="262503" y="356652"/>
                    </a:cubicBezTo>
                    <a:cubicBezTo>
                      <a:pt x="260446" y="356370"/>
                      <a:pt x="258510" y="356007"/>
                      <a:pt x="256494" y="355644"/>
                    </a:cubicBezTo>
                    <a:cubicBezTo>
                      <a:pt x="262342" y="350239"/>
                      <a:pt x="268310" y="344674"/>
                      <a:pt x="274319" y="339028"/>
                    </a:cubicBezTo>
                    <a:close/>
                    <a:moveTo>
                      <a:pt x="122359" y="128591"/>
                    </a:moveTo>
                    <a:lnTo>
                      <a:pt x="190556" y="223041"/>
                    </a:lnTo>
                    <a:cubicBezTo>
                      <a:pt x="178296" y="237157"/>
                      <a:pt x="170028" y="254660"/>
                      <a:pt x="167810" y="274259"/>
                    </a:cubicBezTo>
                    <a:cubicBezTo>
                      <a:pt x="164866" y="299707"/>
                      <a:pt x="172609" y="324026"/>
                      <a:pt x="187491" y="343384"/>
                    </a:cubicBezTo>
                    <a:cubicBezTo>
                      <a:pt x="171682" y="358184"/>
                      <a:pt x="156881" y="372138"/>
                      <a:pt x="143855" y="384439"/>
                    </a:cubicBezTo>
                    <a:cubicBezTo>
                      <a:pt x="130465" y="397021"/>
                      <a:pt x="119012" y="407910"/>
                      <a:pt x="109898" y="416702"/>
                    </a:cubicBezTo>
                    <a:cubicBezTo>
                      <a:pt x="76908" y="372138"/>
                      <a:pt x="59930" y="314629"/>
                      <a:pt x="66826" y="254176"/>
                    </a:cubicBezTo>
                    <a:cubicBezTo>
                      <a:pt x="72391" y="205619"/>
                      <a:pt x="92677" y="162346"/>
                      <a:pt x="122359" y="128591"/>
                    </a:cubicBezTo>
                    <a:close/>
                    <a:moveTo>
                      <a:pt x="466044" y="161136"/>
                    </a:moveTo>
                    <a:cubicBezTo>
                      <a:pt x="490201" y="202232"/>
                      <a:pt x="501695" y="251756"/>
                      <a:pt x="495807" y="303337"/>
                    </a:cubicBezTo>
                    <a:cubicBezTo>
                      <a:pt x="489152" y="361491"/>
                      <a:pt x="461527" y="412064"/>
                      <a:pt x="421803" y="447715"/>
                    </a:cubicBezTo>
                    <a:lnTo>
                      <a:pt x="350582" y="349030"/>
                    </a:lnTo>
                    <a:cubicBezTo>
                      <a:pt x="362801" y="334955"/>
                      <a:pt x="371109" y="317412"/>
                      <a:pt x="373327" y="297852"/>
                    </a:cubicBezTo>
                    <a:cubicBezTo>
                      <a:pt x="375142" y="282003"/>
                      <a:pt x="372843" y="266678"/>
                      <a:pt x="367278" y="252603"/>
                    </a:cubicBezTo>
                    <a:cubicBezTo>
                      <a:pt x="400993" y="221307"/>
                      <a:pt x="434829" y="189972"/>
                      <a:pt x="466044" y="161136"/>
                    </a:cubicBezTo>
                    <a:close/>
                    <a:moveTo>
                      <a:pt x="233466" y="377220"/>
                    </a:moveTo>
                    <a:cubicBezTo>
                      <a:pt x="241612" y="380365"/>
                      <a:pt x="250283" y="382583"/>
                      <a:pt x="259398" y="383632"/>
                    </a:cubicBezTo>
                    <a:cubicBezTo>
                      <a:pt x="263511" y="384118"/>
                      <a:pt x="267595" y="384352"/>
                      <a:pt x="271635" y="384352"/>
                    </a:cubicBezTo>
                    <a:cubicBezTo>
                      <a:pt x="282689" y="384352"/>
                      <a:pt x="293417" y="382598"/>
                      <a:pt x="303518" y="379438"/>
                    </a:cubicBezTo>
                    <a:lnTo>
                      <a:pt x="375828" y="479535"/>
                    </a:lnTo>
                    <a:cubicBezTo>
                      <a:pt x="346474" y="494737"/>
                      <a:pt x="313618" y="503176"/>
                      <a:pt x="279372" y="503176"/>
                    </a:cubicBezTo>
                    <a:cubicBezTo>
                      <a:pt x="271555" y="503176"/>
                      <a:pt x="263665" y="502736"/>
                      <a:pt x="255728" y="501837"/>
                    </a:cubicBezTo>
                    <a:cubicBezTo>
                      <a:pt x="215277" y="497199"/>
                      <a:pt x="178780" y="481107"/>
                      <a:pt x="148775" y="457112"/>
                    </a:cubicBezTo>
                    <a:cubicBezTo>
                      <a:pt x="166721" y="439851"/>
                      <a:pt x="196847" y="411419"/>
                      <a:pt x="233466" y="377220"/>
                    </a:cubicBezTo>
                    <a:close/>
                    <a:moveTo>
                      <a:pt x="282417" y="0"/>
                    </a:moveTo>
                    <a:cubicBezTo>
                      <a:pt x="145331" y="0"/>
                      <a:pt x="26260" y="105428"/>
                      <a:pt x="9962" y="247642"/>
                    </a:cubicBezTo>
                    <a:cubicBezTo>
                      <a:pt x="1" y="334551"/>
                      <a:pt x="30490" y="416702"/>
                      <a:pt x="86144" y="474574"/>
                    </a:cubicBezTo>
                    <a:cubicBezTo>
                      <a:pt x="86708" y="475219"/>
                      <a:pt x="87192" y="475824"/>
                      <a:pt x="87838" y="476470"/>
                    </a:cubicBezTo>
                    <a:cubicBezTo>
                      <a:pt x="88200" y="476873"/>
                      <a:pt x="88684" y="477115"/>
                      <a:pt x="89047" y="477518"/>
                    </a:cubicBezTo>
                    <a:cubicBezTo>
                      <a:pt x="130949" y="519823"/>
                      <a:pt x="186523" y="548578"/>
                      <a:pt x="249557" y="555837"/>
                    </a:cubicBezTo>
                    <a:cubicBezTo>
                      <a:pt x="259842" y="557016"/>
                      <a:pt x="270064" y="557591"/>
                      <a:pt x="280188" y="557591"/>
                    </a:cubicBezTo>
                    <a:cubicBezTo>
                      <a:pt x="335208" y="557591"/>
                      <a:pt x="387343" y="540597"/>
                      <a:pt x="431078" y="511032"/>
                    </a:cubicBezTo>
                    <a:cubicBezTo>
                      <a:pt x="431562" y="510790"/>
                      <a:pt x="432006" y="510588"/>
                      <a:pt x="432530" y="510265"/>
                    </a:cubicBezTo>
                    <a:cubicBezTo>
                      <a:pt x="433377" y="509701"/>
                      <a:pt x="434143" y="509015"/>
                      <a:pt x="434910" y="508330"/>
                    </a:cubicBezTo>
                    <a:cubicBezTo>
                      <a:pt x="498105" y="464129"/>
                      <a:pt x="543113" y="393392"/>
                      <a:pt x="552671" y="309910"/>
                    </a:cubicBezTo>
                    <a:cubicBezTo>
                      <a:pt x="561543" y="233164"/>
                      <a:pt x="538717" y="160128"/>
                      <a:pt x="494960" y="104232"/>
                    </a:cubicBezTo>
                    <a:cubicBezTo>
                      <a:pt x="494314" y="103264"/>
                      <a:pt x="493508" y="102417"/>
                      <a:pt x="492782" y="101530"/>
                    </a:cubicBezTo>
                    <a:cubicBezTo>
                      <a:pt x="449428" y="47650"/>
                      <a:pt x="386313" y="10144"/>
                      <a:pt x="313076" y="1756"/>
                    </a:cubicBezTo>
                    <a:cubicBezTo>
                      <a:pt x="302780" y="576"/>
                      <a:pt x="292549" y="0"/>
                      <a:pt x="282417"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 name="Google Shape;351;p29"/>
              <p:cNvSpPr/>
              <p:nvPr/>
            </p:nvSpPr>
            <p:spPr>
              <a:xfrm>
                <a:off x="6180445" y="2655475"/>
                <a:ext cx="274837" cy="249391"/>
              </a:xfrm>
              <a:custGeom>
                <a:avLst/>
                <a:gdLst/>
                <a:ahLst/>
                <a:cxnLst/>
                <a:rect l="l" t="t" r="r" b="b"/>
                <a:pathLst>
                  <a:path w="433861" h="393733" extrusionOk="0">
                    <a:moveTo>
                      <a:pt x="60897" y="348082"/>
                    </a:moveTo>
                    <a:lnTo>
                      <a:pt x="60897" y="348082"/>
                    </a:lnTo>
                    <a:cubicBezTo>
                      <a:pt x="62712" y="349937"/>
                      <a:pt x="64204" y="351993"/>
                      <a:pt x="65333" y="354131"/>
                    </a:cubicBezTo>
                    <a:cubicBezTo>
                      <a:pt x="64204" y="351993"/>
                      <a:pt x="62671" y="349937"/>
                      <a:pt x="60897" y="348082"/>
                    </a:cubicBezTo>
                    <a:close/>
                    <a:moveTo>
                      <a:pt x="68277" y="371634"/>
                    </a:moveTo>
                    <a:lnTo>
                      <a:pt x="68277" y="371634"/>
                    </a:lnTo>
                    <a:cubicBezTo>
                      <a:pt x="67753" y="374497"/>
                      <a:pt x="66745" y="377280"/>
                      <a:pt x="65333" y="379659"/>
                    </a:cubicBezTo>
                    <a:cubicBezTo>
                      <a:pt x="66785" y="377159"/>
                      <a:pt x="67753" y="374457"/>
                      <a:pt x="68277" y="371634"/>
                    </a:cubicBezTo>
                    <a:close/>
                    <a:moveTo>
                      <a:pt x="402029" y="0"/>
                    </a:moveTo>
                    <a:cubicBezTo>
                      <a:pt x="394911" y="0"/>
                      <a:pt x="387810" y="2503"/>
                      <a:pt x="382320" y="7543"/>
                    </a:cubicBezTo>
                    <a:cubicBezTo>
                      <a:pt x="382320" y="7543"/>
                      <a:pt x="291136" y="91830"/>
                      <a:pt x="200194" y="176401"/>
                    </a:cubicBezTo>
                    <a:cubicBezTo>
                      <a:pt x="154662" y="218746"/>
                      <a:pt x="109292" y="261092"/>
                      <a:pt x="75375" y="293073"/>
                    </a:cubicBezTo>
                    <a:cubicBezTo>
                      <a:pt x="58356" y="309124"/>
                      <a:pt x="44201" y="322594"/>
                      <a:pt x="34401" y="332111"/>
                    </a:cubicBezTo>
                    <a:cubicBezTo>
                      <a:pt x="17463" y="348525"/>
                      <a:pt x="0" y="365504"/>
                      <a:pt x="19398" y="385144"/>
                    </a:cubicBezTo>
                    <a:cubicBezTo>
                      <a:pt x="24278" y="390024"/>
                      <a:pt x="30529" y="392807"/>
                      <a:pt x="36982" y="393532"/>
                    </a:cubicBezTo>
                    <a:cubicBezTo>
                      <a:pt x="38138" y="393665"/>
                      <a:pt x="39301" y="393732"/>
                      <a:pt x="40464" y="393732"/>
                    </a:cubicBezTo>
                    <a:cubicBezTo>
                      <a:pt x="47412" y="393732"/>
                      <a:pt x="54355" y="391352"/>
                      <a:pt x="59848" y="386515"/>
                    </a:cubicBezTo>
                    <a:cubicBezTo>
                      <a:pt x="61421" y="385104"/>
                      <a:pt x="62792" y="383531"/>
                      <a:pt x="63922" y="381877"/>
                    </a:cubicBezTo>
                    <a:cubicBezTo>
                      <a:pt x="84006" y="360463"/>
                      <a:pt x="287869" y="171077"/>
                      <a:pt x="422447" y="46823"/>
                    </a:cubicBezTo>
                    <a:cubicBezTo>
                      <a:pt x="433780" y="36418"/>
                      <a:pt x="433860" y="19198"/>
                      <a:pt x="422770" y="8349"/>
                    </a:cubicBezTo>
                    <a:cubicBezTo>
                      <a:pt x="417092" y="2796"/>
                      <a:pt x="409551" y="0"/>
                      <a:pt x="402029"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 name="Google Shape;352;p29"/>
              <p:cNvSpPr/>
              <p:nvPr/>
            </p:nvSpPr>
            <p:spPr>
              <a:xfrm>
                <a:off x="6199775" y="2639632"/>
                <a:ext cx="221546" cy="284164"/>
              </a:xfrm>
              <a:custGeom>
                <a:avLst/>
                <a:gdLst/>
                <a:ahLst/>
                <a:cxnLst/>
                <a:rect l="l" t="t" r="r" b="b"/>
                <a:pathLst>
                  <a:path w="349735" h="448631" extrusionOk="0">
                    <a:moveTo>
                      <a:pt x="32141" y="1"/>
                    </a:moveTo>
                    <a:cubicBezTo>
                      <a:pt x="26629" y="1"/>
                      <a:pt x="21078" y="1508"/>
                      <a:pt x="16213" y="4651"/>
                    </a:cubicBezTo>
                    <a:cubicBezTo>
                      <a:pt x="3267" y="13039"/>
                      <a:pt x="1" y="29977"/>
                      <a:pt x="9034" y="42439"/>
                    </a:cubicBezTo>
                    <a:lnTo>
                      <a:pt x="293677" y="436656"/>
                    </a:lnTo>
                    <a:cubicBezTo>
                      <a:pt x="298597" y="443471"/>
                      <a:pt x="306139" y="447504"/>
                      <a:pt x="314124" y="448432"/>
                    </a:cubicBezTo>
                    <a:cubicBezTo>
                      <a:pt x="315256" y="448564"/>
                      <a:pt x="316397" y="448630"/>
                      <a:pt x="317542" y="448630"/>
                    </a:cubicBezTo>
                    <a:cubicBezTo>
                      <a:pt x="323044" y="448630"/>
                      <a:pt x="328615" y="447101"/>
                      <a:pt x="333522" y="443996"/>
                    </a:cubicBezTo>
                    <a:cubicBezTo>
                      <a:pt x="346508" y="435607"/>
                      <a:pt x="349734" y="418669"/>
                      <a:pt x="340741" y="406248"/>
                    </a:cubicBezTo>
                    <a:lnTo>
                      <a:pt x="56058" y="11990"/>
                    </a:lnTo>
                    <a:cubicBezTo>
                      <a:pt x="50434" y="4198"/>
                      <a:pt x="41341" y="1"/>
                      <a:pt x="32141"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3" name="Google Shape;353;p29"/>
              <p:cNvSpPr/>
              <p:nvPr/>
            </p:nvSpPr>
            <p:spPr>
              <a:xfrm>
                <a:off x="6239381" y="2716427"/>
                <a:ext cx="138007" cy="124496"/>
              </a:xfrm>
              <a:custGeom>
                <a:avLst/>
                <a:gdLst/>
                <a:ahLst/>
                <a:cxnLst/>
                <a:rect l="l" t="t" r="r" b="b"/>
                <a:pathLst>
                  <a:path w="217859" h="196551" extrusionOk="0">
                    <a:moveTo>
                      <a:pt x="107983" y="27175"/>
                    </a:moveTo>
                    <a:cubicBezTo>
                      <a:pt x="110970" y="27175"/>
                      <a:pt x="113992" y="27346"/>
                      <a:pt x="117036" y="27696"/>
                    </a:cubicBezTo>
                    <a:cubicBezTo>
                      <a:pt x="158050" y="32414"/>
                      <a:pt x="187733" y="67904"/>
                      <a:pt x="183256" y="106821"/>
                    </a:cubicBezTo>
                    <a:cubicBezTo>
                      <a:pt x="179109" y="142835"/>
                      <a:pt x="147105" y="169401"/>
                      <a:pt x="109810" y="169401"/>
                    </a:cubicBezTo>
                    <a:cubicBezTo>
                      <a:pt x="106844" y="169401"/>
                      <a:pt x="103845" y="169233"/>
                      <a:pt x="100823" y="168888"/>
                    </a:cubicBezTo>
                    <a:cubicBezTo>
                      <a:pt x="59849" y="164169"/>
                      <a:pt x="30126" y="128720"/>
                      <a:pt x="34603" y="89803"/>
                    </a:cubicBezTo>
                    <a:cubicBezTo>
                      <a:pt x="38747" y="53736"/>
                      <a:pt x="70716" y="27175"/>
                      <a:pt x="107983" y="27175"/>
                    </a:cubicBezTo>
                    <a:close/>
                    <a:moveTo>
                      <a:pt x="107619" y="0"/>
                    </a:moveTo>
                    <a:cubicBezTo>
                      <a:pt x="56121" y="0"/>
                      <a:pt x="11922" y="36644"/>
                      <a:pt x="6171" y="86496"/>
                    </a:cubicBezTo>
                    <a:cubicBezTo>
                      <a:pt x="1" y="140295"/>
                      <a:pt x="41096" y="189335"/>
                      <a:pt x="97718" y="195828"/>
                    </a:cubicBezTo>
                    <a:cubicBezTo>
                      <a:pt x="101937" y="196314"/>
                      <a:pt x="106125" y="196551"/>
                      <a:pt x="110266" y="196551"/>
                    </a:cubicBezTo>
                    <a:cubicBezTo>
                      <a:pt x="161776" y="196551"/>
                      <a:pt x="205977" y="159884"/>
                      <a:pt x="211688" y="110088"/>
                    </a:cubicBezTo>
                    <a:cubicBezTo>
                      <a:pt x="217858" y="56249"/>
                      <a:pt x="176763" y="7209"/>
                      <a:pt x="120101" y="716"/>
                    </a:cubicBezTo>
                    <a:cubicBezTo>
                      <a:pt x="115904" y="235"/>
                      <a:pt x="111738" y="0"/>
                      <a:pt x="107619"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 name="Google Shape;354;p29"/>
              <p:cNvSpPr/>
              <p:nvPr/>
            </p:nvSpPr>
            <p:spPr>
              <a:xfrm>
                <a:off x="6132372" y="2597700"/>
                <a:ext cx="365990" cy="353186"/>
              </a:xfrm>
              <a:custGeom>
                <a:avLst/>
                <a:gdLst/>
                <a:ahLst/>
                <a:cxnLst/>
                <a:rect l="l" t="t" r="r" b="b"/>
                <a:pathLst>
                  <a:path w="577756" h="557601" extrusionOk="0">
                    <a:moveTo>
                      <a:pt x="290594" y="54394"/>
                    </a:moveTo>
                    <a:cubicBezTo>
                      <a:pt x="298479" y="54394"/>
                      <a:pt x="306439" y="54844"/>
                      <a:pt x="314447" y="55764"/>
                    </a:cubicBezTo>
                    <a:cubicBezTo>
                      <a:pt x="432772" y="69315"/>
                      <a:pt x="517463" y="180422"/>
                      <a:pt x="503389" y="303385"/>
                    </a:cubicBezTo>
                    <a:cubicBezTo>
                      <a:pt x="490268" y="418087"/>
                      <a:pt x="395770" y="503176"/>
                      <a:pt x="287195" y="503176"/>
                    </a:cubicBezTo>
                    <a:cubicBezTo>
                      <a:pt x="279299" y="503176"/>
                      <a:pt x="271329" y="502726"/>
                      <a:pt x="263309" y="501804"/>
                    </a:cubicBezTo>
                    <a:cubicBezTo>
                      <a:pt x="145024" y="488294"/>
                      <a:pt x="60293" y="377147"/>
                      <a:pt x="74408" y="254184"/>
                    </a:cubicBezTo>
                    <a:cubicBezTo>
                      <a:pt x="87567" y="139550"/>
                      <a:pt x="182077" y="54394"/>
                      <a:pt x="290594" y="54394"/>
                    </a:cubicBezTo>
                    <a:close/>
                    <a:moveTo>
                      <a:pt x="289938" y="1"/>
                    </a:moveTo>
                    <a:cubicBezTo>
                      <a:pt x="152847" y="1"/>
                      <a:pt x="33840" y="105457"/>
                      <a:pt x="17544" y="247691"/>
                    </a:cubicBezTo>
                    <a:cubicBezTo>
                      <a:pt x="1" y="400417"/>
                      <a:pt x="107478" y="538625"/>
                      <a:pt x="257139" y="555845"/>
                    </a:cubicBezTo>
                    <a:cubicBezTo>
                      <a:pt x="267434" y="557025"/>
                      <a:pt x="277664" y="557600"/>
                      <a:pt x="287795" y="557600"/>
                    </a:cubicBezTo>
                    <a:cubicBezTo>
                      <a:pt x="424912" y="557600"/>
                      <a:pt x="543951" y="452134"/>
                      <a:pt x="560212" y="309878"/>
                    </a:cubicBezTo>
                    <a:cubicBezTo>
                      <a:pt x="577755" y="157152"/>
                      <a:pt x="470278" y="18904"/>
                      <a:pt x="320657" y="1764"/>
                    </a:cubicBezTo>
                    <a:cubicBezTo>
                      <a:pt x="310341" y="579"/>
                      <a:pt x="300090" y="1"/>
                      <a:pt x="289938"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5" name="Google Shape;355;p29"/>
              <p:cNvSpPr/>
              <p:nvPr/>
            </p:nvSpPr>
            <p:spPr>
              <a:xfrm>
                <a:off x="7129851" y="2449054"/>
                <a:ext cx="64380" cy="118118"/>
              </a:xfrm>
              <a:custGeom>
                <a:avLst/>
                <a:gdLst/>
                <a:ahLst/>
                <a:cxnLst/>
                <a:rect l="l" t="t" r="r" b="b"/>
                <a:pathLst>
                  <a:path w="101631" h="186482" extrusionOk="0">
                    <a:moveTo>
                      <a:pt x="34281" y="0"/>
                    </a:moveTo>
                    <a:cubicBezTo>
                      <a:pt x="30933" y="0"/>
                      <a:pt x="28231" y="2702"/>
                      <a:pt x="28231" y="6049"/>
                    </a:cubicBezTo>
                    <a:cubicBezTo>
                      <a:pt x="28231" y="9356"/>
                      <a:pt x="30933" y="12018"/>
                      <a:pt x="34281" y="12018"/>
                    </a:cubicBezTo>
                    <a:lnTo>
                      <a:pt x="87636" y="12018"/>
                    </a:lnTo>
                    <a:lnTo>
                      <a:pt x="48275" y="174383"/>
                    </a:lnTo>
                    <a:lnTo>
                      <a:pt x="6050" y="174383"/>
                    </a:lnTo>
                    <a:cubicBezTo>
                      <a:pt x="2743" y="174383"/>
                      <a:pt x="1" y="177085"/>
                      <a:pt x="1" y="180432"/>
                    </a:cubicBezTo>
                    <a:cubicBezTo>
                      <a:pt x="1" y="183739"/>
                      <a:pt x="2743" y="186482"/>
                      <a:pt x="6050" y="186482"/>
                    </a:cubicBezTo>
                    <a:lnTo>
                      <a:pt x="53034" y="186482"/>
                    </a:lnTo>
                    <a:cubicBezTo>
                      <a:pt x="55816" y="186482"/>
                      <a:pt x="58236" y="184546"/>
                      <a:pt x="58922" y="181844"/>
                    </a:cubicBezTo>
                    <a:lnTo>
                      <a:pt x="101146" y="7461"/>
                    </a:lnTo>
                    <a:cubicBezTo>
                      <a:pt x="101630" y="5686"/>
                      <a:pt x="101227" y="3751"/>
                      <a:pt x="100057" y="2299"/>
                    </a:cubicBezTo>
                    <a:cubicBezTo>
                      <a:pt x="98928" y="887"/>
                      <a:pt x="97194" y="0"/>
                      <a:pt x="9529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 name="Google Shape;356;p29"/>
              <p:cNvSpPr/>
              <p:nvPr/>
            </p:nvSpPr>
            <p:spPr>
              <a:xfrm>
                <a:off x="7058495" y="2863579"/>
                <a:ext cx="66935" cy="145528"/>
              </a:xfrm>
              <a:custGeom>
                <a:avLst/>
                <a:gdLst/>
                <a:ahLst/>
                <a:cxnLst/>
                <a:rect l="l" t="t" r="r" b="b"/>
                <a:pathLst>
                  <a:path w="105664" h="229756" extrusionOk="0">
                    <a:moveTo>
                      <a:pt x="41177" y="1"/>
                    </a:moveTo>
                    <a:cubicBezTo>
                      <a:pt x="37789" y="1"/>
                      <a:pt x="35128" y="2663"/>
                      <a:pt x="35128" y="6010"/>
                    </a:cubicBezTo>
                    <a:cubicBezTo>
                      <a:pt x="35128" y="9317"/>
                      <a:pt x="37789" y="12059"/>
                      <a:pt x="41177" y="12059"/>
                    </a:cubicBezTo>
                    <a:lnTo>
                      <a:pt x="92072" y="12059"/>
                    </a:lnTo>
                    <a:lnTo>
                      <a:pt x="52146" y="217617"/>
                    </a:lnTo>
                    <a:lnTo>
                      <a:pt x="5970" y="217617"/>
                    </a:lnTo>
                    <a:cubicBezTo>
                      <a:pt x="2663" y="217617"/>
                      <a:pt x="1" y="220278"/>
                      <a:pt x="1" y="223626"/>
                    </a:cubicBezTo>
                    <a:cubicBezTo>
                      <a:pt x="1" y="226973"/>
                      <a:pt x="2663" y="229756"/>
                      <a:pt x="5970" y="229756"/>
                    </a:cubicBezTo>
                    <a:lnTo>
                      <a:pt x="57067" y="229756"/>
                    </a:lnTo>
                    <a:cubicBezTo>
                      <a:pt x="59970" y="229756"/>
                      <a:pt x="62511" y="227659"/>
                      <a:pt x="63035" y="224795"/>
                    </a:cubicBezTo>
                    <a:lnTo>
                      <a:pt x="105341" y="7139"/>
                    </a:lnTo>
                    <a:cubicBezTo>
                      <a:pt x="105663" y="5405"/>
                      <a:pt x="105220" y="3509"/>
                      <a:pt x="104010" y="2138"/>
                    </a:cubicBezTo>
                    <a:cubicBezTo>
                      <a:pt x="102921" y="767"/>
                      <a:pt x="101227" y="1"/>
                      <a:pt x="9941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7" name="Google Shape;357;p29"/>
              <p:cNvSpPr/>
              <p:nvPr/>
            </p:nvSpPr>
            <p:spPr>
              <a:xfrm>
                <a:off x="6573055" y="2536136"/>
                <a:ext cx="446898" cy="524890"/>
              </a:xfrm>
              <a:custGeom>
                <a:avLst/>
                <a:gdLst/>
                <a:ahLst/>
                <a:cxnLst/>
                <a:rect l="l" t="t" r="r" b="b"/>
                <a:pathLst>
                  <a:path w="705478" h="828684" extrusionOk="0">
                    <a:moveTo>
                      <a:pt x="705477" y="1"/>
                    </a:moveTo>
                    <a:lnTo>
                      <a:pt x="498871" y="24763"/>
                    </a:lnTo>
                    <a:lnTo>
                      <a:pt x="474311" y="27828"/>
                    </a:lnTo>
                    <a:lnTo>
                      <a:pt x="279159" y="51219"/>
                    </a:lnTo>
                    <a:lnTo>
                      <a:pt x="254477" y="54123"/>
                    </a:lnTo>
                    <a:lnTo>
                      <a:pt x="73359" y="75900"/>
                    </a:lnTo>
                    <a:lnTo>
                      <a:pt x="51097" y="304042"/>
                    </a:lnTo>
                    <a:lnTo>
                      <a:pt x="48678" y="328602"/>
                    </a:lnTo>
                    <a:lnTo>
                      <a:pt x="25247" y="569206"/>
                    </a:lnTo>
                    <a:lnTo>
                      <a:pt x="22827" y="593726"/>
                    </a:lnTo>
                    <a:lnTo>
                      <a:pt x="1" y="828683"/>
                    </a:lnTo>
                    <a:lnTo>
                      <a:pt x="180151" y="818762"/>
                    </a:lnTo>
                    <a:lnTo>
                      <a:pt x="204550" y="817391"/>
                    </a:lnTo>
                    <a:lnTo>
                      <a:pt x="398412" y="806785"/>
                    </a:lnTo>
                    <a:lnTo>
                      <a:pt x="422851" y="805454"/>
                    </a:lnTo>
                    <a:lnTo>
                      <a:pt x="596266" y="795896"/>
                    </a:lnTo>
                    <a:lnTo>
                      <a:pt x="632522" y="531579"/>
                    </a:lnTo>
                    <a:lnTo>
                      <a:pt x="635869" y="507059"/>
                    </a:lnTo>
                    <a:lnTo>
                      <a:pt x="669101" y="265407"/>
                    </a:lnTo>
                    <a:lnTo>
                      <a:pt x="672569" y="240766"/>
                    </a:lnTo>
                    <a:lnTo>
                      <a:pt x="705477"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8" name="Google Shape;358;p29"/>
              <p:cNvSpPr/>
              <p:nvPr/>
            </p:nvSpPr>
            <p:spPr>
              <a:xfrm>
                <a:off x="6686975" y="2568521"/>
                <a:ext cx="62719" cy="486165"/>
              </a:xfrm>
              <a:custGeom>
                <a:avLst/>
                <a:gdLst/>
                <a:ahLst/>
                <a:cxnLst/>
                <a:rect l="l" t="t" r="r" b="b"/>
                <a:pathLst>
                  <a:path w="99009" h="767545" extrusionOk="0">
                    <a:moveTo>
                      <a:pt x="99009" y="1"/>
                    </a:moveTo>
                    <a:lnTo>
                      <a:pt x="74327" y="2905"/>
                    </a:lnTo>
                    <a:lnTo>
                      <a:pt x="51823" y="234353"/>
                    </a:lnTo>
                    <a:lnTo>
                      <a:pt x="49444" y="258873"/>
                    </a:lnTo>
                    <a:lnTo>
                      <a:pt x="26134" y="499598"/>
                    </a:lnTo>
                    <a:lnTo>
                      <a:pt x="23714" y="524158"/>
                    </a:lnTo>
                    <a:lnTo>
                      <a:pt x="1" y="767544"/>
                    </a:lnTo>
                    <a:lnTo>
                      <a:pt x="1" y="767544"/>
                    </a:lnTo>
                    <a:lnTo>
                      <a:pt x="24400" y="766173"/>
                    </a:lnTo>
                    <a:lnTo>
                      <a:pt x="48234" y="521617"/>
                    </a:lnTo>
                    <a:lnTo>
                      <a:pt x="50533" y="497097"/>
                    </a:lnTo>
                    <a:lnTo>
                      <a:pt x="73964" y="256413"/>
                    </a:lnTo>
                    <a:lnTo>
                      <a:pt x="76384" y="231933"/>
                    </a:lnTo>
                    <a:lnTo>
                      <a:pt x="99009"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9" name="Google Shape;359;p29"/>
              <p:cNvSpPr/>
              <p:nvPr/>
            </p:nvSpPr>
            <p:spPr>
              <a:xfrm>
                <a:off x="6824994" y="2551793"/>
                <a:ext cx="63639" cy="495335"/>
              </a:xfrm>
              <a:custGeom>
                <a:avLst/>
                <a:gdLst/>
                <a:ahLst/>
                <a:cxnLst/>
                <a:rect l="l" t="t" r="r" b="b"/>
                <a:pathLst>
                  <a:path w="100461" h="782023" extrusionOk="0">
                    <a:moveTo>
                      <a:pt x="100460" y="1"/>
                    </a:moveTo>
                    <a:lnTo>
                      <a:pt x="75900" y="3066"/>
                    </a:lnTo>
                    <a:lnTo>
                      <a:pt x="52953" y="238427"/>
                    </a:lnTo>
                    <a:lnTo>
                      <a:pt x="50533" y="262947"/>
                    </a:lnTo>
                    <a:lnTo>
                      <a:pt x="27102" y="503711"/>
                    </a:lnTo>
                    <a:lnTo>
                      <a:pt x="24763" y="528232"/>
                    </a:lnTo>
                    <a:lnTo>
                      <a:pt x="1" y="782023"/>
                    </a:lnTo>
                    <a:lnTo>
                      <a:pt x="24440" y="780692"/>
                    </a:lnTo>
                    <a:lnTo>
                      <a:pt x="49364" y="525691"/>
                    </a:lnTo>
                    <a:lnTo>
                      <a:pt x="51622" y="501292"/>
                    </a:lnTo>
                    <a:lnTo>
                      <a:pt x="75053" y="260608"/>
                    </a:lnTo>
                    <a:lnTo>
                      <a:pt x="77433" y="236047"/>
                    </a:lnTo>
                    <a:lnTo>
                      <a:pt x="100460"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0" name="Google Shape;360;p29"/>
              <p:cNvSpPr/>
              <p:nvPr/>
            </p:nvSpPr>
            <p:spPr>
              <a:xfrm>
                <a:off x="6603837" y="2688370"/>
                <a:ext cx="395216" cy="55637"/>
              </a:xfrm>
              <a:custGeom>
                <a:avLst/>
                <a:gdLst/>
                <a:ahLst/>
                <a:cxnLst/>
                <a:rect l="l" t="t" r="r" b="b"/>
                <a:pathLst>
                  <a:path w="623892" h="87838" extrusionOk="0">
                    <a:moveTo>
                      <a:pt x="623892" y="1"/>
                    </a:moveTo>
                    <a:lnTo>
                      <a:pt x="427167" y="20044"/>
                    </a:lnTo>
                    <a:lnTo>
                      <a:pt x="402687" y="22424"/>
                    </a:lnTo>
                    <a:lnTo>
                      <a:pt x="207857" y="42386"/>
                    </a:lnTo>
                    <a:lnTo>
                      <a:pt x="183297" y="44806"/>
                    </a:lnTo>
                    <a:lnTo>
                      <a:pt x="2420" y="63277"/>
                    </a:lnTo>
                    <a:lnTo>
                      <a:pt x="1" y="87837"/>
                    </a:lnTo>
                    <a:lnTo>
                      <a:pt x="1" y="87837"/>
                    </a:lnTo>
                    <a:lnTo>
                      <a:pt x="180917" y="69326"/>
                    </a:lnTo>
                    <a:lnTo>
                      <a:pt x="205437" y="66866"/>
                    </a:lnTo>
                    <a:lnTo>
                      <a:pt x="400267" y="46944"/>
                    </a:lnTo>
                    <a:lnTo>
                      <a:pt x="424787" y="44605"/>
                    </a:lnTo>
                    <a:lnTo>
                      <a:pt x="620424" y="24642"/>
                    </a:lnTo>
                    <a:lnTo>
                      <a:pt x="623892"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1" name="Google Shape;361;p29"/>
              <p:cNvSpPr/>
              <p:nvPr/>
            </p:nvSpPr>
            <p:spPr>
              <a:xfrm>
                <a:off x="6587489" y="2856745"/>
                <a:ext cx="388344" cy="54896"/>
              </a:xfrm>
              <a:custGeom>
                <a:avLst/>
                <a:gdLst/>
                <a:ahLst/>
                <a:cxnLst/>
                <a:rect l="l" t="t" r="r" b="b"/>
                <a:pathLst>
                  <a:path w="613044" h="86668" extrusionOk="0">
                    <a:moveTo>
                      <a:pt x="613043" y="1"/>
                    </a:moveTo>
                    <a:lnTo>
                      <a:pt x="427207" y="18996"/>
                    </a:lnTo>
                    <a:lnTo>
                      <a:pt x="402687" y="21415"/>
                    </a:lnTo>
                    <a:lnTo>
                      <a:pt x="207857" y="41257"/>
                    </a:lnTo>
                    <a:lnTo>
                      <a:pt x="183458" y="43758"/>
                    </a:lnTo>
                    <a:lnTo>
                      <a:pt x="2421" y="62148"/>
                    </a:lnTo>
                    <a:lnTo>
                      <a:pt x="1" y="86668"/>
                    </a:lnTo>
                    <a:lnTo>
                      <a:pt x="181038" y="68318"/>
                    </a:lnTo>
                    <a:lnTo>
                      <a:pt x="205558" y="65777"/>
                    </a:lnTo>
                    <a:lnTo>
                      <a:pt x="400348" y="45936"/>
                    </a:lnTo>
                    <a:lnTo>
                      <a:pt x="424949" y="43395"/>
                    </a:lnTo>
                    <a:lnTo>
                      <a:pt x="609696" y="24521"/>
                    </a:lnTo>
                    <a:lnTo>
                      <a:pt x="613043"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2" name="Google Shape;362;p29"/>
              <p:cNvSpPr/>
              <p:nvPr/>
            </p:nvSpPr>
            <p:spPr>
              <a:xfrm>
                <a:off x="6645559" y="2618909"/>
                <a:ext cx="46522" cy="73236"/>
              </a:xfrm>
              <a:custGeom>
                <a:avLst/>
                <a:gdLst/>
                <a:ahLst/>
                <a:cxnLst/>
                <a:rect l="l" t="t" r="r" b="b"/>
                <a:pathLst>
                  <a:path w="73440" h="115624" extrusionOk="0">
                    <a:moveTo>
                      <a:pt x="7421" y="0"/>
                    </a:moveTo>
                    <a:cubicBezTo>
                      <a:pt x="3509" y="0"/>
                      <a:pt x="0" y="2057"/>
                      <a:pt x="0" y="7421"/>
                    </a:cubicBezTo>
                    <a:cubicBezTo>
                      <a:pt x="0" y="12784"/>
                      <a:pt x="3509" y="14841"/>
                      <a:pt x="7421" y="14841"/>
                    </a:cubicBezTo>
                    <a:lnTo>
                      <a:pt x="29198" y="14841"/>
                    </a:lnTo>
                    <a:lnTo>
                      <a:pt x="29198" y="100783"/>
                    </a:lnTo>
                    <a:lnTo>
                      <a:pt x="7421" y="100783"/>
                    </a:lnTo>
                    <a:cubicBezTo>
                      <a:pt x="3509" y="100783"/>
                      <a:pt x="0" y="102799"/>
                      <a:pt x="0" y="108203"/>
                    </a:cubicBezTo>
                    <a:cubicBezTo>
                      <a:pt x="0" y="113567"/>
                      <a:pt x="3509" y="115624"/>
                      <a:pt x="7421" y="115624"/>
                    </a:cubicBezTo>
                    <a:lnTo>
                      <a:pt x="65979" y="115624"/>
                    </a:lnTo>
                    <a:cubicBezTo>
                      <a:pt x="69850" y="115624"/>
                      <a:pt x="73439" y="113567"/>
                      <a:pt x="73439" y="108203"/>
                    </a:cubicBezTo>
                    <a:lnTo>
                      <a:pt x="73439" y="70737"/>
                    </a:lnTo>
                    <a:cubicBezTo>
                      <a:pt x="73439" y="66462"/>
                      <a:pt x="71463" y="63317"/>
                      <a:pt x="65979" y="63317"/>
                    </a:cubicBezTo>
                    <a:cubicBezTo>
                      <a:pt x="60453" y="63317"/>
                      <a:pt x="58558" y="66462"/>
                      <a:pt x="58558" y="70737"/>
                    </a:cubicBezTo>
                    <a:lnTo>
                      <a:pt x="58558" y="100783"/>
                    </a:lnTo>
                    <a:lnTo>
                      <a:pt x="44161" y="100783"/>
                    </a:lnTo>
                    <a:lnTo>
                      <a:pt x="44161"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3" name="Google Shape;363;p29"/>
              <p:cNvSpPr/>
              <p:nvPr/>
            </p:nvSpPr>
            <p:spPr>
              <a:xfrm>
                <a:off x="6777840" y="2597234"/>
                <a:ext cx="46547" cy="73236"/>
              </a:xfrm>
              <a:custGeom>
                <a:avLst/>
                <a:gdLst/>
                <a:ahLst/>
                <a:cxnLst/>
                <a:rect l="l" t="t" r="r" b="b"/>
                <a:pathLst>
                  <a:path w="73480" h="115624" extrusionOk="0">
                    <a:moveTo>
                      <a:pt x="7501" y="0"/>
                    </a:moveTo>
                    <a:cubicBezTo>
                      <a:pt x="3630" y="0"/>
                      <a:pt x="0" y="2098"/>
                      <a:pt x="0" y="7421"/>
                    </a:cubicBezTo>
                    <a:cubicBezTo>
                      <a:pt x="0" y="12744"/>
                      <a:pt x="3630" y="14842"/>
                      <a:pt x="7501" y="14842"/>
                    </a:cubicBezTo>
                    <a:lnTo>
                      <a:pt x="58639" y="14842"/>
                    </a:lnTo>
                    <a:lnTo>
                      <a:pt x="58639" y="50371"/>
                    </a:lnTo>
                    <a:lnTo>
                      <a:pt x="16858" y="50371"/>
                    </a:lnTo>
                    <a:cubicBezTo>
                      <a:pt x="5687" y="50371"/>
                      <a:pt x="0" y="56018"/>
                      <a:pt x="0" y="67148"/>
                    </a:cubicBezTo>
                    <a:lnTo>
                      <a:pt x="0" y="115624"/>
                    </a:lnTo>
                    <a:lnTo>
                      <a:pt x="66019" y="115624"/>
                    </a:lnTo>
                    <a:cubicBezTo>
                      <a:pt x="69891" y="115624"/>
                      <a:pt x="73480" y="113527"/>
                      <a:pt x="73480" y="108203"/>
                    </a:cubicBezTo>
                    <a:cubicBezTo>
                      <a:pt x="73480" y="102799"/>
                      <a:pt x="69891" y="100783"/>
                      <a:pt x="66019" y="100783"/>
                    </a:cubicBezTo>
                    <a:lnTo>
                      <a:pt x="14882" y="100783"/>
                    </a:lnTo>
                    <a:lnTo>
                      <a:pt x="14882" y="65213"/>
                    </a:lnTo>
                    <a:lnTo>
                      <a:pt x="56864" y="65213"/>
                    </a:lnTo>
                    <a:cubicBezTo>
                      <a:pt x="61744" y="65213"/>
                      <a:pt x="65132" y="64487"/>
                      <a:pt x="68842" y="61059"/>
                    </a:cubicBezTo>
                    <a:cubicBezTo>
                      <a:pt x="72996" y="57187"/>
                      <a:pt x="73480" y="53194"/>
                      <a:pt x="73480" y="47871"/>
                    </a:cubicBezTo>
                    <a:lnTo>
                      <a:pt x="73480" y="17382"/>
                    </a:lnTo>
                    <a:cubicBezTo>
                      <a:pt x="73480" y="12018"/>
                      <a:pt x="72996" y="8026"/>
                      <a:pt x="68842" y="4154"/>
                    </a:cubicBezTo>
                    <a:cubicBezTo>
                      <a:pt x="65132" y="686"/>
                      <a:pt x="61744" y="0"/>
                      <a:pt x="5686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4" name="Google Shape;364;p29"/>
              <p:cNvSpPr/>
              <p:nvPr/>
            </p:nvSpPr>
            <p:spPr>
              <a:xfrm>
                <a:off x="6907087" y="2586396"/>
                <a:ext cx="46522" cy="73237"/>
              </a:xfrm>
              <a:custGeom>
                <a:avLst/>
                <a:gdLst/>
                <a:ahLst/>
                <a:cxnLst/>
                <a:rect l="l" t="t" r="r" b="b"/>
                <a:pathLst>
                  <a:path w="73440" h="115625" extrusionOk="0">
                    <a:moveTo>
                      <a:pt x="7421" y="1"/>
                    </a:moveTo>
                    <a:cubicBezTo>
                      <a:pt x="3549" y="1"/>
                      <a:pt x="0" y="2098"/>
                      <a:pt x="0" y="7421"/>
                    </a:cubicBezTo>
                    <a:cubicBezTo>
                      <a:pt x="0" y="12785"/>
                      <a:pt x="3549" y="14842"/>
                      <a:pt x="7421" y="14842"/>
                    </a:cubicBezTo>
                    <a:lnTo>
                      <a:pt x="58558" y="14842"/>
                    </a:lnTo>
                    <a:lnTo>
                      <a:pt x="58558" y="39523"/>
                    </a:lnTo>
                    <a:cubicBezTo>
                      <a:pt x="58558" y="47871"/>
                      <a:pt x="55332" y="50372"/>
                      <a:pt x="51097" y="50372"/>
                    </a:cubicBezTo>
                    <a:lnTo>
                      <a:pt x="21979" y="50372"/>
                    </a:lnTo>
                    <a:cubicBezTo>
                      <a:pt x="18148" y="50372"/>
                      <a:pt x="14559" y="52428"/>
                      <a:pt x="14559" y="57792"/>
                    </a:cubicBezTo>
                    <a:cubicBezTo>
                      <a:pt x="14559" y="63156"/>
                      <a:pt x="18148" y="65253"/>
                      <a:pt x="21979" y="65253"/>
                    </a:cubicBezTo>
                    <a:lnTo>
                      <a:pt x="51097" y="65253"/>
                    </a:lnTo>
                    <a:cubicBezTo>
                      <a:pt x="55332" y="65253"/>
                      <a:pt x="58558" y="67794"/>
                      <a:pt x="58558" y="76102"/>
                    </a:cubicBezTo>
                    <a:lnTo>
                      <a:pt x="58558" y="100743"/>
                    </a:lnTo>
                    <a:lnTo>
                      <a:pt x="7421" y="100743"/>
                    </a:lnTo>
                    <a:cubicBezTo>
                      <a:pt x="3549" y="100743"/>
                      <a:pt x="0" y="102840"/>
                      <a:pt x="0" y="108204"/>
                    </a:cubicBezTo>
                    <a:cubicBezTo>
                      <a:pt x="0" y="113567"/>
                      <a:pt x="3549" y="115624"/>
                      <a:pt x="7421" y="115624"/>
                    </a:cubicBezTo>
                    <a:lnTo>
                      <a:pt x="58558" y="115624"/>
                    </a:lnTo>
                    <a:cubicBezTo>
                      <a:pt x="67027" y="115624"/>
                      <a:pt x="73439" y="109252"/>
                      <a:pt x="73439" y="100743"/>
                    </a:cubicBezTo>
                    <a:lnTo>
                      <a:pt x="73439" y="72270"/>
                    </a:lnTo>
                    <a:cubicBezTo>
                      <a:pt x="73439" y="66261"/>
                      <a:pt x="72189" y="61986"/>
                      <a:pt x="67632" y="57792"/>
                    </a:cubicBezTo>
                    <a:cubicBezTo>
                      <a:pt x="72189" y="53679"/>
                      <a:pt x="73439" y="49323"/>
                      <a:pt x="73439" y="43395"/>
                    </a:cubicBezTo>
                    <a:lnTo>
                      <a:pt x="73439" y="14842"/>
                    </a:lnTo>
                    <a:cubicBezTo>
                      <a:pt x="73439" y="6373"/>
                      <a:pt x="67027" y="1"/>
                      <a:pt x="58558"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5" name="Google Shape;365;p29"/>
              <p:cNvSpPr/>
              <p:nvPr/>
            </p:nvSpPr>
            <p:spPr>
              <a:xfrm>
                <a:off x="6626126" y="2781521"/>
                <a:ext cx="41770" cy="73237"/>
              </a:xfrm>
              <a:custGeom>
                <a:avLst/>
                <a:gdLst/>
                <a:ahLst/>
                <a:cxnLst/>
                <a:rect l="l" t="t" r="r" b="b"/>
                <a:pathLst>
                  <a:path w="65939" h="115625" extrusionOk="0">
                    <a:moveTo>
                      <a:pt x="7421" y="1"/>
                    </a:moveTo>
                    <a:cubicBezTo>
                      <a:pt x="1775" y="1"/>
                      <a:pt x="0" y="3751"/>
                      <a:pt x="0" y="7421"/>
                    </a:cubicBezTo>
                    <a:lnTo>
                      <a:pt x="0" y="77836"/>
                    </a:lnTo>
                    <a:lnTo>
                      <a:pt x="43677" y="77836"/>
                    </a:lnTo>
                    <a:lnTo>
                      <a:pt x="43677" y="108163"/>
                    </a:lnTo>
                    <a:cubicBezTo>
                      <a:pt x="43677" y="112922"/>
                      <a:pt x="45774" y="115624"/>
                      <a:pt x="51097" y="115624"/>
                    </a:cubicBezTo>
                    <a:cubicBezTo>
                      <a:pt x="56421" y="115624"/>
                      <a:pt x="58518" y="112922"/>
                      <a:pt x="58518" y="108163"/>
                    </a:cubicBezTo>
                    <a:lnTo>
                      <a:pt x="58518" y="77836"/>
                    </a:lnTo>
                    <a:cubicBezTo>
                      <a:pt x="62389" y="77836"/>
                      <a:pt x="65938" y="75779"/>
                      <a:pt x="65938" y="70456"/>
                    </a:cubicBezTo>
                    <a:cubicBezTo>
                      <a:pt x="65938" y="65092"/>
                      <a:pt x="62389" y="62995"/>
                      <a:pt x="58518" y="62995"/>
                    </a:cubicBezTo>
                    <a:lnTo>
                      <a:pt x="58518" y="20044"/>
                    </a:lnTo>
                    <a:cubicBezTo>
                      <a:pt x="58518" y="16334"/>
                      <a:pt x="56743" y="12624"/>
                      <a:pt x="51097" y="12624"/>
                    </a:cubicBezTo>
                    <a:cubicBezTo>
                      <a:pt x="45451" y="12624"/>
                      <a:pt x="43677" y="16334"/>
                      <a:pt x="43677" y="20044"/>
                    </a:cubicBezTo>
                    <a:lnTo>
                      <a:pt x="43677" y="62995"/>
                    </a:lnTo>
                    <a:lnTo>
                      <a:pt x="14841" y="62995"/>
                    </a:lnTo>
                    <a:lnTo>
                      <a:pt x="14841" y="7421"/>
                    </a:lnTo>
                    <a:cubicBezTo>
                      <a:pt x="14841" y="3751"/>
                      <a:pt x="13027" y="1"/>
                      <a:pt x="7421"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 name="Google Shape;366;p29"/>
              <p:cNvSpPr/>
              <p:nvPr/>
            </p:nvSpPr>
            <p:spPr>
              <a:xfrm>
                <a:off x="6758101" y="2768439"/>
                <a:ext cx="46522" cy="73237"/>
              </a:xfrm>
              <a:custGeom>
                <a:avLst/>
                <a:gdLst/>
                <a:ahLst/>
                <a:cxnLst/>
                <a:rect l="l" t="t" r="r" b="b"/>
                <a:pathLst>
                  <a:path w="73440" h="115625" extrusionOk="0">
                    <a:moveTo>
                      <a:pt x="14761" y="1"/>
                    </a:moveTo>
                    <a:lnTo>
                      <a:pt x="14761" y="65253"/>
                    </a:lnTo>
                    <a:lnTo>
                      <a:pt x="58599" y="65253"/>
                    </a:lnTo>
                    <a:lnTo>
                      <a:pt x="58599" y="100783"/>
                    </a:lnTo>
                    <a:lnTo>
                      <a:pt x="24238" y="100783"/>
                    </a:lnTo>
                    <a:cubicBezTo>
                      <a:pt x="21899" y="100783"/>
                      <a:pt x="18471" y="98727"/>
                      <a:pt x="16374" y="97799"/>
                    </a:cubicBezTo>
                    <a:lnTo>
                      <a:pt x="11857" y="95904"/>
                    </a:lnTo>
                    <a:cubicBezTo>
                      <a:pt x="10284" y="95178"/>
                      <a:pt x="8954" y="94694"/>
                      <a:pt x="7139" y="94694"/>
                    </a:cubicBezTo>
                    <a:cubicBezTo>
                      <a:pt x="3267" y="94694"/>
                      <a:pt x="0" y="98283"/>
                      <a:pt x="0" y="102114"/>
                    </a:cubicBezTo>
                    <a:cubicBezTo>
                      <a:pt x="0" y="107317"/>
                      <a:pt x="4437" y="108648"/>
                      <a:pt x="8470" y="110422"/>
                    </a:cubicBezTo>
                    <a:lnTo>
                      <a:pt x="14156" y="112963"/>
                    </a:lnTo>
                    <a:cubicBezTo>
                      <a:pt x="17866" y="114576"/>
                      <a:pt x="20084" y="115625"/>
                      <a:pt x="23956" y="115625"/>
                    </a:cubicBezTo>
                    <a:lnTo>
                      <a:pt x="56945" y="115625"/>
                    </a:lnTo>
                    <a:cubicBezTo>
                      <a:pt x="62309" y="115625"/>
                      <a:pt x="66181" y="115060"/>
                      <a:pt x="69891" y="110583"/>
                    </a:cubicBezTo>
                    <a:cubicBezTo>
                      <a:pt x="72996" y="106873"/>
                      <a:pt x="73440" y="103647"/>
                      <a:pt x="73440" y="99009"/>
                    </a:cubicBezTo>
                    <a:lnTo>
                      <a:pt x="73440" y="67230"/>
                    </a:lnTo>
                    <a:cubicBezTo>
                      <a:pt x="73440" y="62027"/>
                      <a:pt x="72996" y="58398"/>
                      <a:pt x="68842" y="54566"/>
                    </a:cubicBezTo>
                    <a:cubicBezTo>
                      <a:pt x="65293" y="51179"/>
                      <a:pt x="61704" y="50372"/>
                      <a:pt x="56945" y="50372"/>
                    </a:cubicBezTo>
                    <a:lnTo>
                      <a:pt x="29562" y="50372"/>
                    </a:lnTo>
                    <a:lnTo>
                      <a:pt x="29562" y="14882"/>
                    </a:lnTo>
                    <a:lnTo>
                      <a:pt x="66019" y="14882"/>
                    </a:lnTo>
                    <a:cubicBezTo>
                      <a:pt x="69891" y="14882"/>
                      <a:pt x="73440" y="12826"/>
                      <a:pt x="73440" y="7462"/>
                    </a:cubicBezTo>
                    <a:cubicBezTo>
                      <a:pt x="73440" y="2098"/>
                      <a:pt x="69891" y="1"/>
                      <a:pt x="6601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 name="Google Shape;367;p29"/>
              <p:cNvSpPr/>
              <p:nvPr/>
            </p:nvSpPr>
            <p:spPr>
              <a:xfrm>
                <a:off x="6891530" y="2760025"/>
                <a:ext cx="46497" cy="73262"/>
              </a:xfrm>
              <a:custGeom>
                <a:avLst/>
                <a:gdLst/>
                <a:ahLst/>
                <a:cxnLst/>
                <a:rect l="l" t="t" r="r" b="b"/>
                <a:pathLst>
                  <a:path w="73400" h="115665" extrusionOk="0">
                    <a:moveTo>
                      <a:pt x="58518" y="77916"/>
                    </a:moveTo>
                    <a:lnTo>
                      <a:pt x="58518" y="100783"/>
                    </a:lnTo>
                    <a:lnTo>
                      <a:pt x="14801" y="100783"/>
                    </a:lnTo>
                    <a:lnTo>
                      <a:pt x="14801" y="77916"/>
                    </a:lnTo>
                    <a:close/>
                    <a:moveTo>
                      <a:pt x="6372" y="0"/>
                    </a:moveTo>
                    <a:cubicBezTo>
                      <a:pt x="1170" y="0"/>
                      <a:pt x="0" y="4074"/>
                      <a:pt x="0" y="7461"/>
                    </a:cubicBezTo>
                    <a:lnTo>
                      <a:pt x="0" y="106308"/>
                    </a:lnTo>
                    <a:cubicBezTo>
                      <a:pt x="0" y="113124"/>
                      <a:pt x="2662" y="115664"/>
                      <a:pt x="9679" y="115664"/>
                    </a:cubicBezTo>
                    <a:lnTo>
                      <a:pt x="63761" y="115664"/>
                    </a:lnTo>
                    <a:cubicBezTo>
                      <a:pt x="70415" y="115664"/>
                      <a:pt x="73399" y="113244"/>
                      <a:pt x="73399" y="106308"/>
                    </a:cubicBezTo>
                    <a:lnTo>
                      <a:pt x="73399" y="72996"/>
                    </a:lnTo>
                    <a:cubicBezTo>
                      <a:pt x="73399" y="66140"/>
                      <a:pt x="71907" y="63035"/>
                      <a:pt x="64487" y="63035"/>
                    </a:cubicBezTo>
                    <a:lnTo>
                      <a:pt x="14801" y="63035"/>
                    </a:lnTo>
                    <a:lnTo>
                      <a:pt x="14801" y="14882"/>
                    </a:lnTo>
                    <a:cubicBezTo>
                      <a:pt x="19157" y="14882"/>
                      <a:pt x="22262" y="11938"/>
                      <a:pt x="22262" y="7461"/>
                    </a:cubicBezTo>
                    <a:cubicBezTo>
                      <a:pt x="22262" y="3590"/>
                      <a:pt x="19157" y="0"/>
                      <a:pt x="1532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 name="Google Shape;368;p29"/>
              <p:cNvSpPr/>
              <p:nvPr/>
            </p:nvSpPr>
            <p:spPr>
              <a:xfrm>
                <a:off x="6621408" y="2936305"/>
                <a:ext cx="46599" cy="73288"/>
              </a:xfrm>
              <a:custGeom>
                <a:avLst/>
                <a:gdLst/>
                <a:ahLst/>
                <a:cxnLst/>
                <a:rect l="l" t="t" r="r" b="b"/>
                <a:pathLst>
                  <a:path w="73561" h="115705" extrusionOk="0">
                    <a:moveTo>
                      <a:pt x="7421" y="0"/>
                    </a:moveTo>
                    <a:cubicBezTo>
                      <a:pt x="2703" y="0"/>
                      <a:pt x="0" y="4195"/>
                      <a:pt x="0" y="7421"/>
                    </a:cubicBezTo>
                    <a:lnTo>
                      <a:pt x="0" y="14882"/>
                    </a:lnTo>
                    <a:cubicBezTo>
                      <a:pt x="0" y="18149"/>
                      <a:pt x="2703" y="22302"/>
                      <a:pt x="7421" y="22302"/>
                    </a:cubicBezTo>
                    <a:cubicBezTo>
                      <a:pt x="12180" y="22302"/>
                      <a:pt x="14882" y="18149"/>
                      <a:pt x="14882" y="14882"/>
                    </a:cubicBezTo>
                    <a:lnTo>
                      <a:pt x="58558" y="14882"/>
                    </a:lnTo>
                    <a:lnTo>
                      <a:pt x="58558" y="35369"/>
                    </a:lnTo>
                    <a:cubicBezTo>
                      <a:pt x="58558" y="41943"/>
                      <a:pt x="58881" y="41781"/>
                      <a:pt x="54001" y="46056"/>
                    </a:cubicBezTo>
                    <a:lnTo>
                      <a:pt x="33474" y="63801"/>
                    </a:lnTo>
                    <a:cubicBezTo>
                      <a:pt x="29763" y="67068"/>
                      <a:pt x="29562" y="67511"/>
                      <a:pt x="29562" y="72391"/>
                    </a:cubicBezTo>
                    <a:lnTo>
                      <a:pt x="29562" y="108244"/>
                    </a:lnTo>
                    <a:cubicBezTo>
                      <a:pt x="29562" y="113003"/>
                      <a:pt x="31659" y="115705"/>
                      <a:pt x="37023" y="115705"/>
                    </a:cubicBezTo>
                    <a:cubicBezTo>
                      <a:pt x="42386" y="115705"/>
                      <a:pt x="44483" y="113003"/>
                      <a:pt x="44483" y="108244"/>
                    </a:cubicBezTo>
                    <a:lnTo>
                      <a:pt x="44483" y="79368"/>
                    </a:lnTo>
                    <a:cubicBezTo>
                      <a:pt x="44483" y="74166"/>
                      <a:pt x="44725" y="73883"/>
                      <a:pt x="48597" y="70496"/>
                    </a:cubicBezTo>
                    <a:lnTo>
                      <a:pt x="69407" y="52469"/>
                    </a:lnTo>
                    <a:cubicBezTo>
                      <a:pt x="73561" y="48920"/>
                      <a:pt x="73399" y="48315"/>
                      <a:pt x="73399" y="43112"/>
                    </a:cubicBezTo>
                    <a:lnTo>
                      <a:pt x="7339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 name="Google Shape;369;p29"/>
              <p:cNvSpPr/>
              <p:nvPr/>
            </p:nvSpPr>
            <p:spPr>
              <a:xfrm>
                <a:off x="6747008" y="2923300"/>
                <a:ext cx="46497" cy="73262"/>
              </a:xfrm>
              <a:custGeom>
                <a:avLst/>
                <a:gdLst/>
                <a:ahLst/>
                <a:cxnLst/>
                <a:rect l="l" t="t" r="r" b="b"/>
                <a:pathLst>
                  <a:path w="73400" h="115665" extrusionOk="0">
                    <a:moveTo>
                      <a:pt x="43717" y="14882"/>
                    </a:moveTo>
                    <a:lnTo>
                      <a:pt x="43717" y="50412"/>
                    </a:lnTo>
                    <a:lnTo>
                      <a:pt x="29723" y="50412"/>
                    </a:lnTo>
                    <a:lnTo>
                      <a:pt x="29723" y="14882"/>
                    </a:lnTo>
                    <a:close/>
                    <a:moveTo>
                      <a:pt x="58518" y="65253"/>
                    </a:moveTo>
                    <a:lnTo>
                      <a:pt x="58518" y="100783"/>
                    </a:lnTo>
                    <a:lnTo>
                      <a:pt x="14841" y="100783"/>
                    </a:lnTo>
                    <a:lnTo>
                      <a:pt x="14841" y="65253"/>
                    </a:lnTo>
                    <a:close/>
                    <a:moveTo>
                      <a:pt x="22302" y="1"/>
                    </a:moveTo>
                    <a:cubicBezTo>
                      <a:pt x="17261" y="1"/>
                      <a:pt x="14841" y="3550"/>
                      <a:pt x="14841" y="7421"/>
                    </a:cubicBezTo>
                    <a:lnTo>
                      <a:pt x="14841" y="50412"/>
                    </a:lnTo>
                    <a:cubicBezTo>
                      <a:pt x="10244" y="50412"/>
                      <a:pt x="6655" y="52065"/>
                      <a:pt x="3993" y="54566"/>
                    </a:cubicBezTo>
                    <a:cubicBezTo>
                      <a:pt x="1331" y="57026"/>
                      <a:pt x="0" y="60817"/>
                      <a:pt x="0" y="65414"/>
                    </a:cubicBezTo>
                    <a:lnTo>
                      <a:pt x="0" y="100783"/>
                    </a:lnTo>
                    <a:cubicBezTo>
                      <a:pt x="0" y="109857"/>
                      <a:pt x="5646" y="115664"/>
                      <a:pt x="14841" y="115664"/>
                    </a:cubicBezTo>
                    <a:lnTo>
                      <a:pt x="58518" y="115664"/>
                    </a:lnTo>
                    <a:cubicBezTo>
                      <a:pt x="67753" y="115664"/>
                      <a:pt x="73399" y="109857"/>
                      <a:pt x="73399" y="100783"/>
                    </a:cubicBezTo>
                    <a:lnTo>
                      <a:pt x="73399" y="65414"/>
                    </a:lnTo>
                    <a:cubicBezTo>
                      <a:pt x="73399" y="60817"/>
                      <a:pt x="72068" y="57026"/>
                      <a:pt x="69407" y="54566"/>
                    </a:cubicBezTo>
                    <a:cubicBezTo>
                      <a:pt x="66705" y="52065"/>
                      <a:pt x="63156" y="50412"/>
                      <a:pt x="58518" y="50412"/>
                    </a:cubicBezTo>
                    <a:lnTo>
                      <a:pt x="58518" y="7421"/>
                    </a:lnTo>
                    <a:cubicBezTo>
                      <a:pt x="58518" y="3550"/>
                      <a:pt x="56138" y="1"/>
                      <a:pt x="5109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0" name="Google Shape;370;p29"/>
              <p:cNvSpPr/>
              <p:nvPr/>
            </p:nvSpPr>
            <p:spPr>
              <a:xfrm>
                <a:off x="6877351" y="2923300"/>
                <a:ext cx="46547" cy="73262"/>
              </a:xfrm>
              <a:custGeom>
                <a:avLst/>
                <a:gdLst/>
                <a:ahLst/>
                <a:cxnLst/>
                <a:rect l="l" t="t" r="r" b="b"/>
                <a:pathLst>
                  <a:path w="73480" h="115665" extrusionOk="0">
                    <a:moveTo>
                      <a:pt x="58518" y="14882"/>
                    </a:moveTo>
                    <a:lnTo>
                      <a:pt x="58518" y="38031"/>
                    </a:lnTo>
                    <a:lnTo>
                      <a:pt x="14841" y="38031"/>
                    </a:lnTo>
                    <a:lnTo>
                      <a:pt x="14841" y="14882"/>
                    </a:lnTo>
                    <a:close/>
                    <a:moveTo>
                      <a:pt x="7421" y="1"/>
                    </a:moveTo>
                    <a:cubicBezTo>
                      <a:pt x="3267" y="1"/>
                      <a:pt x="0" y="3550"/>
                      <a:pt x="0" y="7421"/>
                    </a:cubicBezTo>
                    <a:lnTo>
                      <a:pt x="0" y="45492"/>
                    </a:lnTo>
                    <a:cubicBezTo>
                      <a:pt x="0" y="49323"/>
                      <a:pt x="3267" y="52912"/>
                      <a:pt x="7421" y="52912"/>
                    </a:cubicBezTo>
                    <a:lnTo>
                      <a:pt x="58518" y="52912"/>
                    </a:lnTo>
                    <a:lnTo>
                      <a:pt x="58518" y="100783"/>
                    </a:lnTo>
                    <a:cubicBezTo>
                      <a:pt x="54283" y="100783"/>
                      <a:pt x="51097" y="103727"/>
                      <a:pt x="51097" y="108244"/>
                    </a:cubicBezTo>
                    <a:cubicBezTo>
                      <a:pt x="51097" y="112237"/>
                      <a:pt x="54082" y="115664"/>
                      <a:pt x="58518" y="115664"/>
                    </a:cubicBezTo>
                    <a:lnTo>
                      <a:pt x="66019" y="115664"/>
                    </a:lnTo>
                    <a:cubicBezTo>
                      <a:pt x="70455" y="115664"/>
                      <a:pt x="73480" y="112237"/>
                      <a:pt x="73480" y="108244"/>
                    </a:cubicBezTo>
                    <a:lnTo>
                      <a:pt x="73480" y="7421"/>
                    </a:lnTo>
                    <a:cubicBezTo>
                      <a:pt x="73480" y="3550"/>
                      <a:pt x="70133" y="1"/>
                      <a:pt x="6601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1" name="Google Shape;371;p29"/>
              <p:cNvSpPr/>
              <p:nvPr/>
            </p:nvSpPr>
            <p:spPr>
              <a:xfrm>
                <a:off x="6058874" y="2361794"/>
                <a:ext cx="338986" cy="316881"/>
              </a:xfrm>
              <a:custGeom>
                <a:avLst/>
                <a:gdLst/>
                <a:ahLst/>
                <a:cxnLst/>
                <a:rect l="l" t="t" r="r" b="b"/>
                <a:pathLst>
                  <a:path w="535128" h="500284" extrusionOk="0">
                    <a:moveTo>
                      <a:pt x="535127" y="1"/>
                    </a:moveTo>
                    <a:lnTo>
                      <a:pt x="51097" y="70173"/>
                    </a:lnTo>
                    <a:lnTo>
                      <a:pt x="0" y="500283"/>
                    </a:lnTo>
                    <a:lnTo>
                      <a:pt x="535127" y="1"/>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2" name="Google Shape;372;p29"/>
              <p:cNvSpPr/>
              <p:nvPr/>
            </p:nvSpPr>
            <p:spPr>
              <a:xfrm>
                <a:off x="6213649" y="2583846"/>
                <a:ext cx="148685" cy="133088"/>
              </a:xfrm>
              <a:custGeom>
                <a:avLst/>
                <a:gdLst/>
                <a:ahLst/>
                <a:cxnLst/>
                <a:rect l="l" t="t" r="r" b="b"/>
                <a:pathLst>
                  <a:path w="234716" h="210116" extrusionOk="0">
                    <a:moveTo>
                      <a:pt x="167245" y="118044"/>
                    </a:moveTo>
                    <a:cubicBezTo>
                      <a:pt x="189991" y="121633"/>
                      <a:pt x="226892" y="129255"/>
                      <a:pt x="226892" y="142161"/>
                    </a:cubicBezTo>
                    <a:cubicBezTo>
                      <a:pt x="226892" y="144903"/>
                      <a:pt x="225360" y="147484"/>
                      <a:pt x="222496" y="149904"/>
                    </a:cubicBezTo>
                    <a:cubicBezTo>
                      <a:pt x="205719" y="164019"/>
                      <a:pt x="144984" y="173012"/>
                      <a:pt x="108042" y="173012"/>
                    </a:cubicBezTo>
                    <a:cubicBezTo>
                      <a:pt x="108042" y="173012"/>
                      <a:pt x="69528" y="210115"/>
                      <a:pt x="1533" y="189951"/>
                    </a:cubicBezTo>
                    <a:cubicBezTo>
                      <a:pt x="1533" y="189951"/>
                      <a:pt x="3469" y="178497"/>
                      <a:pt x="4598" y="163737"/>
                    </a:cubicBezTo>
                    <a:cubicBezTo>
                      <a:pt x="5284" y="154138"/>
                      <a:pt x="5848" y="143250"/>
                      <a:pt x="5163" y="133329"/>
                    </a:cubicBezTo>
                    <a:cubicBezTo>
                      <a:pt x="3227" y="107034"/>
                      <a:pt x="1" y="89491"/>
                      <a:pt x="1" y="89491"/>
                    </a:cubicBezTo>
                    <a:cubicBezTo>
                      <a:pt x="18552" y="75658"/>
                      <a:pt x="47750" y="1"/>
                      <a:pt x="106590" y="15326"/>
                    </a:cubicBezTo>
                    <a:cubicBezTo>
                      <a:pt x="165148" y="30893"/>
                      <a:pt x="208421" y="57107"/>
                      <a:pt x="206889" y="66342"/>
                    </a:cubicBezTo>
                    <a:cubicBezTo>
                      <a:pt x="205961" y="72512"/>
                      <a:pt x="179626" y="69125"/>
                      <a:pt x="162003" y="66100"/>
                    </a:cubicBezTo>
                    <a:cubicBezTo>
                      <a:pt x="184184" y="70657"/>
                      <a:pt x="222375" y="80094"/>
                      <a:pt x="222375" y="91064"/>
                    </a:cubicBezTo>
                    <a:cubicBezTo>
                      <a:pt x="222375" y="100743"/>
                      <a:pt x="198178" y="101348"/>
                      <a:pt x="179989" y="100501"/>
                    </a:cubicBezTo>
                    <a:cubicBezTo>
                      <a:pt x="201969" y="102840"/>
                      <a:pt x="234716" y="107518"/>
                      <a:pt x="234716" y="115785"/>
                    </a:cubicBezTo>
                    <a:cubicBezTo>
                      <a:pt x="234716" y="124577"/>
                      <a:pt x="192128" y="120907"/>
                      <a:pt x="167245" y="118044"/>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3" name="Google Shape;373;p29"/>
              <p:cNvSpPr/>
              <p:nvPr/>
            </p:nvSpPr>
            <p:spPr>
              <a:xfrm>
                <a:off x="6214618" y="2665803"/>
                <a:ext cx="139974" cy="50988"/>
              </a:xfrm>
              <a:custGeom>
                <a:avLst/>
                <a:gdLst/>
                <a:ahLst/>
                <a:cxnLst/>
                <a:rect l="l" t="t" r="r" b="b"/>
                <a:pathLst>
                  <a:path w="220964" h="80498" extrusionOk="0">
                    <a:moveTo>
                      <a:pt x="220963" y="20286"/>
                    </a:moveTo>
                    <a:cubicBezTo>
                      <a:pt x="204186" y="34401"/>
                      <a:pt x="143451" y="43394"/>
                      <a:pt x="106509" y="43394"/>
                    </a:cubicBezTo>
                    <a:cubicBezTo>
                      <a:pt x="106509" y="43394"/>
                      <a:pt x="67995" y="80497"/>
                      <a:pt x="0" y="60333"/>
                    </a:cubicBezTo>
                    <a:cubicBezTo>
                      <a:pt x="0" y="60333"/>
                      <a:pt x="1936" y="48879"/>
                      <a:pt x="3065" y="34119"/>
                    </a:cubicBezTo>
                    <a:cubicBezTo>
                      <a:pt x="40128" y="33877"/>
                      <a:pt x="62792" y="23633"/>
                      <a:pt x="96266" y="11897"/>
                    </a:cubicBezTo>
                    <a:cubicBezTo>
                      <a:pt x="130384" y="0"/>
                      <a:pt x="175875" y="26255"/>
                      <a:pt x="220963" y="20286"/>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4" name="Google Shape;374;p29"/>
              <p:cNvSpPr/>
              <p:nvPr/>
            </p:nvSpPr>
            <p:spPr>
              <a:xfrm>
                <a:off x="5291402" y="2640303"/>
                <a:ext cx="977090" cy="541768"/>
              </a:xfrm>
              <a:custGeom>
                <a:avLst/>
                <a:gdLst/>
                <a:ahLst/>
                <a:cxnLst/>
                <a:rect l="l" t="t" r="r" b="b"/>
                <a:pathLst>
                  <a:path w="1544807" h="856550" extrusionOk="0">
                    <a:moveTo>
                      <a:pt x="1539564" y="635022"/>
                    </a:moveTo>
                    <a:cubicBezTo>
                      <a:pt x="1536781" y="660914"/>
                      <a:pt x="1536983" y="686281"/>
                      <a:pt x="1536983" y="686281"/>
                    </a:cubicBezTo>
                    <a:cubicBezTo>
                      <a:pt x="1339370" y="675432"/>
                      <a:pt x="1028836" y="599533"/>
                      <a:pt x="900509" y="531699"/>
                    </a:cubicBezTo>
                    <a:cubicBezTo>
                      <a:pt x="772343" y="463664"/>
                      <a:pt x="726005" y="318560"/>
                      <a:pt x="726005" y="318560"/>
                    </a:cubicBezTo>
                    <a:cubicBezTo>
                      <a:pt x="726005" y="318560"/>
                      <a:pt x="619496" y="520851"/>
                      <a:pt x="532949" y="632240"/>
                    </a:cubicBezTo>
                    <a:cubicBezTo>
                      <a:pt x="446403" y="743427"/>
                      <a:pt x="291822" y="856550"/>
                      <a:pt x="291822" y="856550"/>
                    </a:cubicBezTo>
                    <a:cubicBezTo>
                      <a:pt x="236773" y="793596"/>
                      <a:pt x="182732" y="731893"/>
                      <a:pt x="135869" y="678900"/>
                    </a:cubicBezTo>
                    <a:cubicBezTo>
                      <a:pt x="115422" y="655671"/>
                      <a:pt x="96347" y="633974"/>
                      <a:pt x="79207" y="614575"/>
                    </a:cubicBezTo>
                    <a:cubicBezTo>
                      <a:pt x="40572" y="570859"/>
                      <a:pt x="12099" y="538676"/>
                      <a:pt x="0" y="525045"/>
                    </a:cubicBezTo>
                    <a:cubicBezTo>
                      <a:pt x="20972" y="502662"/>
                      <a:pt x="33433" y="481530"/>
                      <a:pt x="33756" y="465277"/>
                    </a:cubicBezTo>
                    <a:lnTo>
                      <a:pt x="33756" y="461768"/>
                    </a:lnTo>
                    <a:cubicBezTo>
                      <a:pt x="42144" y="454066"/>
                      <a:pt x="51057" y="446201"/>
                      <a:pt x="60171" y="438176"/>
                    </a:cubicBezTo>
                    <a:cubicBezTo>
                      <a:pt x="166116" y="346548"/>
                      <a:pt x="320334" y="244072"/>
                      <a:pt x="457252" y="161357"/>
                    </a:cubicBezTo>
                    <a:cubicBezTo>
                      <a:pt x="606066" y="71302"/>
                      <a:pt x="734555" y="4719"/>
                      <a:pt x="758712" y="0"/>
                    </a:cubicBezTo>
                    <a:cubicBezTo>
                      <a:pt x="773029" y="4880"/>
                      <a:pt x="787547" y="9800"/>
                      <a:pt x="801864" y="14317"/>
                    </a:cubicBezTo>
                    <a:cubicBezTo>
                      <a:pt x="868326" y="54364"/>
                      <a:pt x="976731" y="166963"/>
                      <a:pt x="1064326" y="234998"/>
                    </a:cubicBezTo>
                    <a:cubicBezTo>
                      <a:pt x="1175715" y="321544"/>
                      <a:pt x="1544807" y="602880"/>
                      <a:pt x="1544807" y="602880"/>
                    </a:cubicBezTo>
                    <a:cubicBezTo>
                      <a:pt x="1542387" y="612317"/>
                      <a:pt x="1540612" y="623851"/>
                      <a:pt x="1539564" y="635022"/>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5" name="Google Shape;375;p29"/>
              <p:cNvSpPr/>
              <p:nvPr/>
            </p:nvSpPr>
            <p:spPr>
              <a:xfrm>
                <a:off x="4990958" y="2972260"/>
                <a:ext cx="732365" cy="1227682"/>
              </a:xfrm>
              <a:custGeom>
                <a:avLst/>
                <a:gdLst/>
                <a:ahLst/>
                <a:cxnLst/>
                <a:rect l="l" t="t" r="r" b="b"/>
                <a:pathLst>
                  <a:path w="1157889" h="1941000" extrusionOk="0">
                    <a:moveTo>
                      <a:pt x="1140789" y="929062"/>
                    </a:moveTo>
                    <a:cubicBezTo>
                      <a:pt x="1123811" y="992500"/>
                      <a:pt x="919947" y="1360099"/>
                      <a:pt x="836506" y="1503832"/>
                    </a:cubicBezTo>
                    <a:cubicBezTo>
                      <a:pt x="753025" y="1647606"/>
                      <a:pt x="589329" y="1941000"/>
                      <a:pt x="589329" y="1941000"/>
                    </a:cubicBezTo>
                    <a:lnTo>
                      <a:pt x="567834" y="1920956"/>
                    </a:lnTo>
                    <a:lnTo>
                      <a:pt x="544524" y="1899300"/>
                    </a:lnTo>
                    <a:cubicBezTo>
                      <a:pt x="544524" y="1899300"/>
                      <a:pt x="516616" y="1442008"/>
                      <a:pt x="621673" y="1177933"/>
                    </a:cubicBezTo>
                    <a:cubicBezTo>
                      <a:pt x="726731" y="913656"/>
                      <a:pt x="802549" y="879659"/>
                      <a:pt x="802549" y="879659"/>
                    </a:cubicBezTo>
                    <a:cubicBezTo>
                      <a:pt x="802549" y="879659"/>
                      <a:pt x="652606" y="779199"/>
                      <a:pt x="567713" y="723545"/>
                    </a:cubicBezTo>
                    <a:cubicBezTo>
                      <a:pt x="482780" y="667931"/>
                      <a:pt x="291136" y="566019"/>
                      <a:pt x="142846" y="454872"/>
                    </a:cubicBezTo>
                    <a:cubicBezTo>
                      <a:pt x="16576" y="360018"/>
                      <a:pt x="0" y="229392"/>
                      <a:pt x="2581" y="164463"/>
                    </a:cubicBezTo>
                    <a:cubicBezTo>
                      <a:pt x="3065" y="153291"/>
                      <a:pt x="4074" y="143975"/>
                      <a:pt x="5162" y="137160"/>
                    </a:cubicBezTo>
                    <a:lnTo>
                      <a:pt x="5243" y="137160"/>
                    </a:lnTo>
                    <a:cubicBezTo>
                      <a:pt x="56461" y="140951"/>
                      <a:pt x="124980" y="134700"/>
                      <a:pt x="213866" y="125666"/>
                    </a:cubicBezTo>
                    <a:cubicBezTo>
                      <a:pt x="282546" y="118810"/>
                      <a:pt x="348807" y="91830"/>
                      <a:pt x="400912" y="59325"/>
                    </a:cubicBezTo>
                    <a:cubicBezTo>
                      <a:pt x="422851" y="45734"/>
                      <a:pt x="442249" y="31014"/>
                      <a:pt x="458381" y="16455"/>
                    </a:cubicBezTo>
                    <a:cubicBezTo>
                      <a:pt x="464471" y="11010"/>
                      <a:pt x="470076" y="5445"/>
                      <a:pt x="475198" y="0"/>
                    </a:cubicBezTo>
                    <a:cubicBezTo>
                      <a:pt x="487337" y="13712"/>
                      <a:pt x="515689" y="45855"/>
                      <a:pt x="554364" y="89571"/>
                    </a:cubicBezTo>
                    <a:cubicBezTo>
                      <a:pt x="610462" y="153130"/>
                      <a:pt x="687813" y="241048"/>
                      <a:pt x="766979" y="331506"/>
                    </a:cubicBezTo>
                    <a:cubicBezTo>
                      <a:pt x="920794" y="507099"/>
                      <a:pt x="1081264" y="692491"/>
                      <a:pt x="1105340" y="728223"/>
                    </a:cubicBezTo>
                    <a:cubicBezTo>
                      <a:pt x="1153171" y="799283"/>
                      <a:pt x="1157889" y="865624"/>
                      <a:pt x="1140789" y="929062"/>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6" name="Google Shape;376;p29"/>
              <p:cNvSpPr/>
              <p:nvPr/>
            </p:nvSpPr>
            <p:spPr>
              <a:xfrm>
                <a:off x="5389000" y="2485136"/>
                <a:ext cx="750553" cy="231837"/>
              </a:xfrm>
              <a:custGeom>
                <a:avLst/>
                <a:gdLst/>
                <a:ahLst/>
                <a:cxnLst/>
                <a:rect l="l" t="t" r="r" b="b"/>
                <a:pathLst>
                  <a:path w="1186645" h="366541" extrusionOk="0">
                    <a:moveTo>
                      <a:pt x="105058" y="1"/>
                    </a:moveTo>
                    <a:cubicBezTo>
                      <a:pt x="68560" y="25408"/>
                      <a:pt x="32546" y="66060"/>
                      <a:pt x="1" y="113890"/>
                    </a:cubicBezTo>
                    <a:cubicBezTo>
                      <a:pt x="1170" y="116753"/>
                      <a:pt x="46541" y="190072"/>
                      <a:pt x="253389" y="281175"/>
                    </a:cubicBezTo>
                    <a:cubicBezTo>
                      <a:pt x="394420" y="343297"/>
                      <a:pt x="627284" y="366541"/>
                      <a:pt x="863020" y="366541"/>
                    </a:cubicBezTo>
                    <a:cubicBezTo>
                      <a:pt x="973302" y="366541"/>
                      <a:pt x="1084213" y="361454"/>
                      <a:pt x="1186644" y="352880"/>
                    </a:cubicBezTo>
                    <a:lnTo>
                      <a:pt x="1186483" y="352880"/>
                    </a:lnTo>
                    <a:cubicBezTo>
                      <a:pt x="1017786" y="352074"/>
                      <a:pt x="787870" y="314326"/>
                      <a:pt x="557752" y="228626"/>
                    </a:cubicBezTo>
                    <a:cubicBezTo>
                      <a:pt x="267302" y="120504"/>
                      <a:pt x="105058" y="1"/>
                      <a:pt x="105058"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7" name="Google Shape;377;p29"/>
              <p:cNvSpPr/>
              <p:nvPr/>
            </p:nvSpPr>
            <p:spPr>
              <a:xfrm>
                <a:off x="5549870" y="1895683"/>
                <a:ext cx="256" cy="77"/>
              </a:xfrm>
              <a:custGeom>
                <a:avLst/>
                <a:gdLst/>
                <a:ahLst/>
                <a:cxnLst/>
                <a:rect l="l" t="t" r="r" b="b"/>
                <a:pathLst>
                  <a:path w="404" h="122" extrusionOk="0">
                    <a:moveTo>
                      <a:pt x="404" y="0"/>
                    </a:moveTo>
                    <a:cubicBezTo>
                      <a:pt x="162" y="41"/>
                      <a:pt x="1" y="121"/>
                      <a:pt x="1" y="121"/>
                    </a:cubicBezTo>
                    <a:cubicBezTo>
                      <a:pt x="1" y="121"/>
                      <a:pt x="202" y="41"/>
                      <a:pt x="404" y="0"/>
                    </a:cubicBezTo>
                    <a:close/>
                  </a:path>
                </a:pathLst>
              </a:custGeom>
              <a:solidFill>
                <a:srgbClr val="DB652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8" name="Google Shape;378;p29"/>
              <p:cNvSpPr/>
              <p:nvPr/>
            </p:nvSpPr>
            <p:spPr>
              <a:xfrm>
                <a:off x="5214640" y="2406852"/>
                <a:ext cx="1002573" cy="565618"/>
              </a:xfrm>
              <a:custGeom>
                <a:avLst/>
                <a:gdLst/>
                <a:ahLst/>
                <a:cxnLst/>
                <a:rect l="l" t="t" r="r" b="b"/>
                <a:pathLst>
                  <a:path w="1585096" h="894258" extrusionOk="0">
                    <a:moveTo>
                      <a:pt x="1585096" y="443540"/>
                    </a:moveTo>
                    <a:cubicBezTo>
                      <a:pt x="1583684" y="459187"/>
                      <a:pt x="1581345" y="469875"/>
                      <a:pt x="1581345" y="469875"/>
                    </a:cubicBezTo>
                    <a:cubicBezTo>
                      <a:pt x="1546581" y="474634"/>
                      <a:pt x="1506454" y="476811"/>
                      <a:pt x="1462213" y="476690"/>
                    </a:cubicBezTo>
                    <a:cubicBezTo>
                      <a:pt x="1315455" y="475924"/>
                      <a:pt x="1122521" y="447290"/>
                      <a:pt x="923295" y="383530"/>
                    </a:cubicBezTo>
                    <a:cubicBezTo>
                      <a:pt x="920674" y="382643"/>
                      <a:pt x="918214" y="381917"/>
                      <a:pt x="915996" y="381191"/>
                    </a:cubicBezTo>
                    <a:cubicBezTo>
                      <a:pt x="909099" y="378973"/>
                      <a:pt x="903373" y="377239"/>
                      <a:pt x="898170" y="375384"/>
                    </a:cubicBezTo>
                    <a:cubicBezTo>
                      <a:pt x="897202" y="374940"/>
                      <a:pt x="896315" y="374658"/>
                      <a:pt x="895468" y="374375"/>
                    </a:cubicBezTo>
                    <a:cubicBezTo>
                      <a:pt x="889661" y="372520"/>
                      <a:pt x="887080" y="372641"/>
                      <a:pt x="880143" y="369173"/>
                    </a:cubicBezTo>
                    <a:lnTo>
                      <a:pt x="879982" y="369173"/>
                    </a:lnTo>
                    <a:cubicBezTo>
                      <a:pt x="864616" y="363809"/>
                      <a:pt x="848969" y="358284"/>
                      <a:pt x="833523" y="352477"/>
                    </a:cubicBezTo>
                    <a:cubicBezTo>
                      <a:pt x="543113" y="244314"/>
                      <a:pt x="380788" y="123811"/>
                      <a:pt x="380788" y="123811"/>
                    </a:cubicBezTo>
                    <a:cubicBezTo>
                      <a:pt x="380345" y="124214"/>
                      <a:pt x="379982" y="124456"/>
                      <a:pt x="379417" y="124819"/>
                    </a:cubicBezTo>
                    <a:cubicBezTo>
                      <a:pt x="376029" y="127279"/>
                      <a:pt x="372561" y="129900"/>
                      <a:pt x="369052" y="132643"/>
                    </a:cubicBezTo>
                    <a:cubicBezTo>
                      <a:pt x="336588" y="158090"/>
                      <a:pt x="304808" y="195153"/>
                      <a:pt x="275731" y="237619"/>
                    </a:cubicBezTo>
                    <a:cubicBezTo>
                      <a:pt x="209107" y="335417"/>
                      <a:pt x="156841" y="463099"/>
                      <a:pt x="144379" y="550251"/>
                    </a:cubicBezTo>
                    <a:cubicBezTo>
                      <a:pt x="126312" y="677328"/>
                      <a:pt x="155510" y="774682"/>
                      <a:pt x="155228" y="830981"/>
                    </a:cubicBezTo>
                    <a:cubicBezTo>
                      <a:pt x="153856" y="832151"/>
                      <a:pt x="154018" y="834893"/>
                      <a:pt x="154865" y="838523"/>
                    </a:cubicBezTo>
                    <a:lnTo>
                      <a:pt x="154865" y="838604"/>
                    </a:lnTo>
                    <a:cubicBezTo>
                      <a:pt x="152646" y="854171"/>
                      <a:pt x="140669" y="873851"/>
                      <a:pt x="121472" y="894258"/>
                    </a:cubicBezTo>
                    <a:cubicBezTo>
                      <a:pt x="66907" y="731570"/>
                      <a:pt x="1" y="514519"/>
                      <a:pt x="13108" y="439507"/>
                    </a:cubicBezTo>
                    <a:cubicBezTo>
                      <a:pt x="37830" y="298839"/>
                      <a:pt x="153171" y="65132"/>
                      <a:pt x="232417" y="0"/>
                    </a:cubicBezTo>
                    <a:lnTo>
                      <a:pt x="834531" y="279320"/>
                    </a:lnTo>
                    <a:cubicBezTo>
                      <a:pt x="834531" y="279320"/>
                      <a:pt x="1203703" y="425674"/>
                      <a:pt x="1337717" y="431804"/>
                    </a:cubicBezTo>
                    <a:cubicBezTo>
                      <a:pt x="1463141" y="437652"/>
                      <a:pt x="1572069" y="442935"/>
                      <a:pt x="1585096" y="443540"/>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9" name="Google Shape;379;p29"/>
              <p:cNvSpPr/>
              <p:nvPr/>
            </p:nvSpPr>
            <p:spPr>
              <a:xfrm>
                <a:off x="5244478" y="2972285"/>
                <a:ext cx="478789" cy="1227657"/>
              </a:xfrm>
              <a:custGeom>
                <a:avLst/>
                <a:gdLst/>
                <a:ahLst/>
                <a:cxnLst/>
                <a:rect l="l" t="t" r="r" b="b"/>
                <a:pathLst>
                  <a:path w="756978" h="1940960" extrusionOk="0">
                    <a:moveTo>
                      <a:pt x="739878" y="929022"/>
                    </a:moveTo>
                    <a:cubicBezTo>
                      <a:pt x="722900" y="992460"/>
                      <a:pt x="519036" y="1360059"/>
                      <a:pt x="435595" y="1503792"/>
                    </a:cubicBezTo>
                    <a:cubicBezTo>
                      <a:pt x="352114" y="1647566"/>
                      <a:pt x="188418" y="1940960"/>
                      <a:pt x="188418" y="1940960"/>
                    </a:cubicBezTo>
                    <a:lnTo>
                      <a:pt x="166923" y="1920916"/>
                    </a:lnTo>
                    <a:cubicBezTo>
                      <a:pt x="192371" y="1840137"/>
                      <a:pt x="292830" y="1532345"/>
                      <a:pt x="404663" y="1324570"/>
                    </a:cubicBezTo>
                    <a:cubicBezTo>
                      <a:pt x="534442" y="1083563"/>
                      <a:pt x="633329" y="856510"/>
                      <a:pt x="633329" y="856510"/>
                    </a:cubicBezTo>
                    <a:cubicBezTo>
                      <a:pt x="617883" y="808640"/>
                      <a:pt x="420109" y="623166"/>
                      <a:pt x="238548" y="411075"/>
                    </a:cubicBezTo>
                    <a:cubicBezTo>
                      <a:pt x="136112" y="291258"/>
                      <a:pt x="80578" y="221327"/>
                      <a:pt x="36499" y="137523"/>
                    </a:cubicBezTo>
                    <a:cubicBezTo>
                      <a:pt x="23634" y="113205"/>
                      <a:pt x="11737" y="87596"/>
                      <a:pt x="1" y="59285"/>
                    </a:cubicBezTo>
                    <a:cubicBezTo>
                      <a:pt x="21940" y="45694"/>
                      <a:pt x="41338" y="30974"/>
                      <a:pt x="57470" y="16415"/>
                    </a:cubicBezTo>
                    <a:cubicBezTo>
                      <a:pt x="63560" y="10970"/>
                      <a:pt x="69125" y="5405"/>
                      <a:pt x="74287" y="1"/>
                    </a:cubicBezTo>
                    <a:cubicBezTo>
                      <a:pt x="86426" y="13672"/>
                      <a:pt x="114778" y="45815"/>
                      <a:pt x="153413" y="89531"/>
                    </a:cubicBezTo>
                    <a:cubicBezTo>
                      <a:pt x="209551" y="153090"/>
                      <a:pt x="286902" y="241008"/>
                      <a:pt x="366068" y="331466"/>
                    </a:cubicBezTo>
                    <a:cubicBezTo>
                      <a:pt x="519883" y="507059"/>
                      <a:pt x="680312" y="692492"/>
                      <a:pt x="704429" y="728183"/>
                    </a:cubicBezTo>
                    <a:cubicBezTo>
                      <a:pt x="752260" y="799243"/>
                      <a:pt x="756978" y="865584"/>
                      <a:pt x="739878" y="929022"/>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0" name="Google Shape;380;p29"/>
              <p:cNvSpPr/>
              <p:nvPr/>
            </p:nvSpPr>
            <p:spPr>
              <a:xfrm>
                <a:off x="5377371" y="2774228"/>
                <a:ext cx="887761" cy="407774"/>
              </a:xfrm>
              <a:custGeom>
                <a:avLst/>
                <a:gdLst/>
                <a:ahLst/>
                <a:cxnLst/>
                <a:rect l="l" t="t" r="r" b="b"/>
                <a:pathLst>
                  <a:path w="1403575" h="644702" extrusionOk="0">
                    <a:moveTo>
                      <a:pt x="1401074" y="474392"/>
                    </a:moveTo>
                    <a:cubicBezTo>
                      <a:pt x="1203381" y="463624"/>
                      <a:pt x="892847" y="387805"/>
                      <a:pt x="764600" y="319891"/>
                    </a:cubicBezTo>
                    <a:cubicBezTo>
                      <a:pt x="636354" y="251896"/>
                      <a:pt x="590056" y="106792"/>
                      <a:pt x="590056" y="106792"/>
                    </a:cubicBezTo>
                    <a:cubicBezTo>
                      <a:pt x="590056" y="106792"/>
                      <a:pt x="483506" y="309123"/>
                      <a:pt x="396960" y="420351"/>
                    </a:cubicBezTo>
                    <a:cubicBezTo>
                      <a:pt x="310494" y="531579"/>
                      <a:pt x="155913" y="644702"/>
                      <a:pt x="155913" y="644702"/>
                    </a:cubicBezTo>
                    <a:cubicBezTo>
                      <a:pt x="100864" y="581748"/>
                      <a:pt x="46742" y="520125"/>
                      <a:pt x="1" y="467052"/>
                    </a:cubicBezTo>
                    <a:cubicBezTo>
                      <a:pt x="85902" y="420472"/>
                      <a:pt x="307994" y="298960"/>
                      <a:pt x="417004" y="203219"/>
                    </a:cubicBezTo>
                    <a:cubicBezTo>
                      <a:pt x="552993" y="83563"/>
                      <a:pt x="636555" y="1"/>
                      <a:pt x="636555" y="1"/>
                    </a:cubicBezTo>
                    <a:cubicBezTo>
                      <a:pt x="636555" y="1"/>
                      <a:pt x="753832" y="181441"/>
                      <a:pt x="967012" y="280812"/>
                    </a:cubicBezTo>
                    <a:cubicBezTo>
                      <a:pt x="1132160" y="357800"/>
                      <a:pt x="1324973" y="405671"/>
                      <a:pt x="1403574" y="423295"/>
                    </a:cubicBezTo>
                    <a:cubicBezTo>
                      <a:pt x="1400872" y="449146"/>
                      <a:pt x="1401074" y="474392"/>
                      <a:pt x="1401074" y="474392"/>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1" name="Google Shape;381;p29"/>
              <p:cNvSpPr/>
              <p:nvPr/>
            </p:nvSpPr>
            <p:spPr>
              <a:xfrm>
                <a:off x="6262741" y="2910907"/>
                <a:ext cx="89901" cy="167502"/>
              </a:xfrm>
              <a:custGeom>
                <a:avLst/>
                <a:gdLst/>
                <a:ahLst/>
                <a:cxnLst/>
                <a:rect l="l" t="t" r="r" b="b"/>
                <a:pathLst>
                  <a:path w="141919" h="264448" extrusionOk="0">
                    <a:moveTo>
                      <a:pt x="140144" y="1"/>
                    </a:moveTo>
                    <a:cubicBezTo>
                      <a:pt x="140140" y="2"/>
                      <a:pt x="16454" y="57714"/>
                      <a:pt x="1976" y="209389"/>
                    </a:cubicBezTo>
                    <a:cubicBezTo>
                      <a:pt x="363" y="224755"/>
                      <a:pt x="0" y="240886"/>
                      <a:pt x="968" y="258228"/>
                    </a:cubicBezTo>
                    <a:cubicBezTo>
                      <a:pt x="968" y="258228"/>
                      <a:pt x="24377" y="264448"/>
                      <a:pt x="53689" y="264448"/>
                    </a:cubicBezTo>
                    <a:cubicBezTo>
                      <a:pt x="68344" y="264448"/>
                      <a:pt x="84476" y="262893"/>
                      <a:pt x="99895" y="258228"/>
                    </a:cubicBezTo>
                    <a:cubicBezTo>
                      <a:pt x="99895" y="258228"/>
                      <a:pt x="107154" y="225924"/>
                      <a:pt x="115583" y="183296"/>
                    </a:cubicBezTo>
                    <a:cubicBezTo>
                      <a:pt x="127722" y="122279"/>
                      <a:pt x="141918" y="39926"/>
                      <a:pt x="14014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2" name="Google Shape;382;p29"/>
              <p:cNvSpPr/>
              <p:nvPr/>
            </p:nvSpPr>
            <p:spPr>
              <a:xfrm>
                <a:off x="6262741" y="3026804"/>
                <a:ext cx="73219" cy="51402"/>
              </a:xfrm>
              <a:custGeom>
                <a:avLst/>
                <a:gdLst/>
                <a:ahLst/>
                <a:cxnLst/>
                <a:rect l="l" t="t" r="r" b="b"/>
                <a:pathLst>
                  <a:path w="115584" h="81152" extrusionOk="0">
                    <a:moveTo>
                      <a:pt x="115583" y="0"/>
                    </a:moveTo>
                    <a:cubicBezTo>
                      <a:pt x="84385" y="9825"/>
                      <a:pt x="35324" y="23836"/>
                      <a:pt x="4003" y="23836"/>
                    </a:cubicBezTo>
                    <a:cubicBezTo>
                      <a:pt x="3824" y="23836"/>
                      <a:pt x="3646" y="23836"/>
                      <a:pt x="3468" y="23835"/>
                    </a:cubicBezTo>
                    <a:lnTo>
                      <a:pt x="1976" y="26093"/>
                    </a:lnTo>
                    <a:cubicBezTo>
                      <a:pt x="363" y="41459"/>
                      <a:pt x="0" y="57590"/>
                      <a:pt x="968" y="74932"/>
                    </a:cubicBezTo>
                    <a:cubicBezTo>
                      <a:pt x="968" y="74932"/>
                      <a:pt x="24377" y="81152"/>
                      <a:pt x="53689" y="81152"/>
                    </a:cubicBezTo>
                    <a:cubicBezTo>
                      <a:pt x="68344" y="81152"/>
                      <a:pt x="84476" y="79597"/>
                      <a:pt x="99895" y="74932"/>
                    </a:cubicBezTo>
                    <a:cubicBezTo>
                      <a:pt x="99895" y="74932"/>
                      <a:pt x="107154" y="42628"/>
                      <a:pt x="115583"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3" name="Google Shape;383;p29"/>
              <p:cNvSpPr/>
              <p:nvPr/>
            </p:nvSpPr>
            <p:spPr>
              <a:xfrm>
                <a:off x="6035437" y="2296330"/>
                <a:ext cx="1146737" cy="912713"/>
              </a:xfrm>
              <a:custGeom>
                <a:avLst/>
                <a:gdLst/>
                <a:ahLst/>
                <a:cxnLst/>
                <a:rect l="l" t="t" r="r" b="b"/>
                <a:pathLst>
                  <a:path w="1810253" h="1440969" extrusionOk="0">
                    <a:moveTo>
                      <a:pt x="1796662" y="13117"/>
                    </a:moveTo>
                    <a:lnTo>
                      <a:pt x="1576667" y="1374869"/>
                    </a:lnTo>
                    <a:lnTo>
                      <a:pt x="13027" y="1428668"/>
                    </a:lnTo>
                    <a:lnTo>
                      <a:pt x="153171" y="237266"/>
                    </a:lnTo>
                    <a:lnTo>
                      <a:pt x="1796662" y="13117"/>
                    </a:lnTo>
                    <a:close/>
                    <a:moveTo>
                      <a:pt x="1803915" y="0"/>
                    </a:moveTo>
                    <a:cubicBezTo>
                      <a:pt x="1803650" y="0"/>
                      <a:pt x="1803382" y="17"/>
                      <a:pt x="1803115" y="50"/>
                    </a:cubicBezTo>
                    <a:lnTo>
                      <a:pt x="146960" y="225934"/>
                    </a:lnTo>
                    <a:cubicBezTo>
                      <a:pt x="144177" y="226297"/>
                      <a:pt x="142040" y="228474"/>
                      <a:pt x="141758" y="231176"/>
                    </a:cubicBezTo>
                    <a:lnTo>
                      <a:pt x="162" y="1434194"/>
                    </a:lnTo>
                    <a:cubicBezTo>
                      <a:pt x="1" y="1435968"/>
                      <a:pt x="565" y="1437743"/>
                      <a:pt x="1775" y="1439073"/>
                    </a:cubicBezTo>
                    <a:cubicBezTo>
                      <a:pt x="2945" y="1440283"/>
                      <a:pt x="4558" y="1440969"/>
                      <a:pt x="6252" y="1440969"/>
                    </a:cubicBezTo>
                    <a:lnTo>
                      <a:pt x="6413" y="1440969"/>
                    </a:lnTo>
                    <a:lnTo>
                      <a:pt x="1582071" y="1386767"/>
                    </a:lnTo>
                    <a:cubicBezTo>
                      <a:pt x="1584934" y="1386686"/>
                      <a:pt x="1587314" y="1384548"/>
                      <a:pt x="1587798" y="1381685"/>
                    </a:cubicBezTo>
                    <a:lnTo>
                      <a:pt x="1809931" y="6987"/>
                    </a:lnTo>
                    <a:cubicBezTo>
                      <a:pt x="1810253" y="5132"/>
                      <a:pt x="1809648" y="3156"/>
                      <a:pt x="1808277" y="1825"/>
                    </a:cubicBezTo>
                    <a:cubicBezTo>
                      <a:pt x="1807165" y="643"/>
                      <a:pt x="1805573" y="0"/>
                      <a:pt x="180391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4" name="Google Shape;384;p29"/>
              <p:cNvSpPr/>
              <p:nvPr/>
            </p:nvSpPr>
            <p:spPr>
              <a:xfrm>
                <a:off x="6539571" y="2219505"/>
                <a:ext cx="720585" cy="1037543"/>
              </a:xfrm>
              <a:custGeom>
                <a:avLst/>
                <a:gdLst/>
                <a:ahLst/>
                <a:cxnLst/>
                <a:rect l="l" t="t" r="r" b="b"/>
                <a:pathLst>
                  <a:path w="1137524" h="1638048" extrusionOk="0">
                    <a:moveTo>
                      <a:pt x="1137523" y="0"/>
                    </a:moveTo>
                    <a:lnTo>
                      <a:pt x="836265" y="41096"/>
                    </a:lnTo>
                    <a:cubicBezTo>
                      <a:pt x="660067" y="384054"/>
                      <a:pt x="190233" y="1276739"/>
                      <a:pt x="0" y="1638048"/>
                    </a:cubicBezTo>
                    <a:lnTo>
                      <a:pt x="0" y="1638048"/>
                    </a:lnTo>
                    <a:lnTo>
                      <a:pt x="877683" y="1607881"/>
                    </a:lnTo>
                    <a:lnTo>
                      <a:pt x="1137523"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5" name="Google Shape;385;p29"/>
              <p:cNvSpPr/>
              <p:nvPr/>
            </p:nvSpPr>
            <p:spPr>
              <a:xfrm>
                <a:off x="4879002" y="1784988"/>
                <a:ext cx="1340046" cy="1276811"/>
              </a:xfrm>
              <a:custGeom>
                <a:avLst/>
                <a:gdLst/>
                <a:ahLst/>
                <a:cxnLst/>
                <a:rect l="l" t="t" r="r" b="b"/>
                <a:pathLst>
                  <a:path w="2118650" h="2018674" extrusionOk="0">
                    <a:moveTo>
                      <a:pt x="2110584" y="1352921"/>
                    </a:moveTo>
                    <a:cubicBezTo>
                      <a:pt x="2110584" y="1352921"/>
                      <a:pt x="1858728" y="1268028"/>
                      <a:pt x="1653171" y="1179869"/>
                    </a:cubicBezTo>
                    <a:cubicBezTo>
                      <a:pt x="1447654" y="1091871"/>
                      <a:pt x="1212777" y="926481"/>
                      <a:pt x="1148009" y="881796"/>
                    </a:cubicBezTo>
                    <a:cubicBezTo>
                      <a:pt x="1082998" y="837031"/>
                      <a:pt x="1045936" y="801461"/>
                      <a:pt x="1045936" y="801461"/>
                    </a:cubicBezTo>
                    <a:cubicBezTo>
                      <a:pt x="1045936" y="801461"/>
                      <a:pt x="1124779" y="762866"/>
                      <a:pt x="1140265" y="663979"/>
                    </a:cubicBezTo>
                    <a:cubicBezTo>
                      <a:pt x="1155671" y="565132"/>
                      <a:pt x="1171158" y="447089"/>
                      <a:pt x="1144823" y="319125"/>
                    </a:cubicBezTo>
                    <a:cubicBezTo>
                      <a:pt x="1118568" y="191120"/>
                      <a:pt x="1040370" y="15729"/>
                      <a:pt x="926562" y="5727"/>
                    </a:cubicBezTo>
                    <a:cubicBezTo>
                      <a:pt x="860624" y="1"/>
                      <a:pt x="679828" y="35087"/>
                      <a:pt x="574731" y="175755"/>
                    </a:cubicBezTo>
                    <a:cubicBezTo>
                      <a:pt x="469714" y="316261"/>
                      <a:pt x="488305" y="419262"/>
                      <a:pt x="508309" y="499114"/>
                    </a:cubicBezTo>
                    <a:cubicBezTo>
                      <a:pt x="523190" y="558317"/>
                      <a:pt x="548557" y="605623"/>
                      <a:pt x="560696" y="626150"/>
                    </a:cubicBezTo>
                    <a:cubicBezTo>
                      <a:pt x="564406" y="632482"/>
                      <a:pt x="566866" y="636313"/>
                      <a:pt x="567350" y="637160"/>
                    </a:cubicBezTo>
                    <a:lnTo>
                      <a:pt x="567471" y="637281"/>
                    </a:lnTo>
                    <a:cubicBezTo>
                      <a:pt x="567471" y="637281"/>
                      <a:pt x="469714" y="660753"/>
                      <a:pt x="309042" y="853929"/>
                    </a:cubicBezTo>
                    <a:cubicBezTo>
                      <a:pt x="128449" y="1070980"/>
                      <a:pt x="64971" y="1266375"/>
                      <a:pt x="32465" y="1510608"/>
                    </a:cubicBezTo>
                    <a:cubicBezTo>
                      <a:pt x="1" y="1754599"/>
                      <a:pt x="49444" y="1949429"/>
                      <a:pt x="97395" y="1987983"/>
                    </a:cubicBezTo>
                    <a:cubicBezTo>
                      <a:pt x="117399" y="2004155"/>
                      <a:pt x="145387" y="2012060"/>
                      <a:pt x="182288" y="2014883"/>
                    </a:cubicBezTo>
                    <a:cubicBezTo>
                      <a:pt x="233506" y="2018674"/>
                      <a:pt x="302025" y="2012423"/>
                      <a:pt x="390911" y="2003389"/>
                    </a:cubicBezTo>
                    <a:cubicBezTo>
                      <a:pt x="488386" y="1993508"/>
                      <a:pt x="580820" y="1943621"/>
                      <a:pt x="635426" y="1894178"/>
                    </a:cubicBezTo>
                    <a:cubicBezTo>
                      <a:pt x="641556" y="1888733"/>
                      <a:pt x="647121" y="1883168"/>
                      <a:pt x="652243" y="1877724"/>
                    </a:cubicBezTo>
                    <a:cubicBezTo>
                      <a:pt x="671440" y="1857317"/>
                      <a:pt x="683417" y="1837677"/>
                      <a:pt x="685636" y="1822069"/>
                    </a:cubicBezTo>
                    <a:lnTo>
                      <a:pt x="685636" y="1821989"/>
                    </a:lnTo>
                    <a:cubicBezTo>
                      <a:pt x="685878" y="1820577"/>
                      <a:pt x="685999" y="1819246"/>
                      <a:pt x="685999" y="1818036"/>
                    </a:cubicBezTo>
                    <a:lnTo>
                      <a:pt x="685999" y="1814447"/>
                    </a:lnTo>
                    <a:cubicBezTo>
                      <a:pt x="686281" y="1758188"/>
                      <a:pt x="657083" y="1660793"/>
                      <a:pt x="675150" y="1533716"/>
                    </a:cubicBezTo>
                    <a:cubicBezTo>
                      <a:pt x="687612" y="1446565"/>
                      <a:pt x="739878" y="1318924"/>
                      <a:pt x="806502" y="1221125"/>
                    </a:cubicBezTo>
                    <a:cubicBezTo>
                      <a:pt x="835579" y="1178659"/>
                      <a:pt x="867359" y="1141556"/>
                      <a:pt x="899823" y="1116149"/>
                    </a:cubicBezTo>
                    <a:cubicBezTo>
                      <a:pt x="903332" y="1113366"/>
                      <a:pt x="906800" y="1110745"/>
                      <a:pt x="910188" y="1108285"/>
                    </a:cubicBezTo>
                    <a:cubicBezTo>
                      <a:pt x="910753" y="1107962"/>
                      <a:pt x="911075" y="1107680"/>
                      <a:pt x="911559" y="1107317"/>
                    </a:cubicBezTo>
                    <a:cubicBezTo>
                      <a:pt x="911559" y="1107317"/>
                      <a:pt x="1073884" y="1227820"/>
                      <a:pt x="1364294" y="1335942"/>
                    </a:cubicBezTo>
                    <a:cubicBezTo>
                      <a:pt x="1379740" y="1341750"/>
                      <a:pt x="1395347" y="1347315"/>
                      <a:pt x="1410753" y="1352639"/>
                    </a:cubicBezTo>
                    <a:lnTo>
                      <a:pt x="1410914" y="1352639"/>
                    </a:lnTo>
                    <a:cubicBezTo>
                      <a:pt x="1415955" y="1354413"/>
                      <a:pt x="1421077" y="1356107"/>
                      <a:pt x="1426239" y="1357841"/>
                    </a:cubicBezTo>
                    <a:cubicBezTo>
                      <a:pt x="1433014" y="1360180"/>
                      <a:pt x="1439991" y="1362439"/>
                      <a:pt x="1446767" y="1364657"/>
                    </a:cubicBezTo>
                    <a:cubicBezTo>
                      <a:pt x="1448985" y="1365423"/>
                      <a:pt x="1451445" y="1366149"/>
                      <a:pt x="1454066" y="1366996"/>
                    </a:cubicBezTo>
                    <a:cubicBezTo>
                      <a:pt x="1653292" y="1430756"/>
                      <a:pt x="1846226" y="1459390"/>
                      <a:pt x="1992984" y="1460156"/>
                    </a:cubicBezTo>
                    <a:cubicBezTo>
                      <a:pt x="2037225" y="1460317"/>
                      <a:pt x="2077352" y="1458140"/>
                      <a:pt x="2112116" y="1453381"/>
                    </a:cubicBezTo>
                    <a:cubicBezTo>
                      <a:pt x="2112116" y="1453381"/>
                      <a:pt x="2114455" y="1442653"/>
                      <a:pt x="2115867" y="1427046"/>
                    </a:cubicBezTo>
                    <a:cubicBezTo>
                      <a:pt x="2118045" y="1406317"/>
                      <a:pt x="2118649" y="1376796"/>
                      <a:pt x="2110584" y="135292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6" name="Google Shape;386;p29"/>
              <p:cNvSpPr/>
              <p:nvPr/>
            </p:nvSpPr>
            <p:spPr>
              <a:xfrm>
                <a:off x="5307100" y="1940970"/>
                <a:ext cx="277708" cy="322552"/>
              </a:xfrm>
              <a:custGeom>
                <a:avLst/>
                <a:gdLst/>
                <a:ahLst/>
                <a:cxnLst/>
                <a:rect l="l" t="t" r="r" b="b"/>
                <a:pathLst>
                  <a:path w="439064" h="509963" extrusionOk="0">
                    <a:moveTo>
                      <a:pt x="410389" y="421843"/>
                    </a:moveTo>
                    <a:cubicBezTo>
                      <a:pt x="408776" y="425311"/>
                      <a:pt x="407122" y="428618"/>
                      <a:pt x="405308" y="431845"/>
                    </a:cubicBezTo>
                    <a:cubicBezTo>
                      <a:pt x="366027" y="504276"/>
                      <a:pt x="285167" y="509962"/>
                      <a:pt x="285167" y="509962"/>
                    </a:cubicBezTo>
                    <a:cubicBezTo>
                      <a:pt x="285167" y="509962"/>
                      <a:pt x="262664" y="500566"/>
                      <a:pt x="228707" y="478223"/>
                    </a:cubicBezTo>
                    <a:cubicBezTo>
                      <a:pt x="219028" y="471811"/>
                      <a:pt x="208260" y="464350"/>
                      <a:pt x="197048" y="455881"/>
                    </a:cubicBezTo>
                    <a:cubicBezTo>
                      <a:pt x="179344" y="442492"/>
                      <a:pt x="153775" y="428538"/>
                      <a:pt x="128086" y="415915"/>
                    </a:cubicBez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143007" y="11253"/>
                      <a:pt x="165108" y="18431"/>
                      <a:pt x="179102" y="23271"/>
                    </a:cubicBezTo>
                    <a:cubicBezTo>
                      <a:pt x="199871" y="30530"/>
                      <a:pt x="248548" y="42387"/>
                      <a:pt x="322835" y="29925"/>
                    </a:cubicBezTo>
                    <a:cubicBezTo>
                      <a:pt x="333119" y="28191"/>
                      <a:pt x="344007" y="25973"/>
                      <a:pt x="355219" y="23271"/>
                    </a:cubicBezTo>
                    <a:cubicBezTo>
                      <a:pt x="368689" y="19883"/>
                      <a:pt x="379739" y="16334"/>
                      <a:pt x="388853" y="12503"/>
                    </a:cubicBezTo>
                    <a:cubicBezTo>
                      <a:pt x="390749" y="12503"/>
                      <a:pt x="391838" y="12341"/>
                      <a:pt x="391838" y="12341"/>
                    </a:cubicBezTo>
                    <a:cubicBezTo>
                      <a:pt x="391838" y="12341"/>
                      <a:pt x="384014" y="97436"/>
                      <a:pt x="410389" y="170109"/>
                    </a:cubicBezTo>
                    <a:cubicBezTo>
                      <a:pt x="416680" y="187531"/>
                      <a:pt x="421964" y="206324"/>
                      <a:pt x="426077" y="225965"/>
                    </a:cubicBezTo>
                    <a:cubicBezTo>
                      <a:pt x="439063" y="288354"/>
                      <a:pt x="438539" y="359535"/>
                      <a:pt x="410389" y="421843"/>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7" name="Google Shape;387;p29"/>
              <p:cNvSpPr/>
              <p:nvPr/>
            </p:nvSpPr>
            <p:spPr>
              <a:xfrm>
                <a:off x="5378289" y="1863443"/>
                <a:ext cx="211769" cy="99953"/>
              </a:xfrm>
              <a:custGeom>
                <a:avLst/>
                <a:gdLst/>
                <a:ahLst/>
                <a:cxnLst/>
                <a:rect l="l" t="t" r="r" b="b"/>
                <a:pathLst>
                  <a:path w="334813" h="158028" extrusionOk="0">
                    <a:moveTo>
                      <a:pt x="227852" y="1"/>
                    </a:moveTo>
                    <a:cubicBezTo>
                      <a:pt x="186110" y="1"/>
                      <a:pt x="129026" y="10912"/>
                      <a:pt x="90055" y="29494"/>
                    </a:cubicBezTo>
                    <a:cubicBezTo>
                      <a:pt x="23109" y="61435"/>
                      <a:pt x="6655" y="98497"/>
                      <a:pt x="1" y="122694"/>
                    </a:cubicBezTo>
                    <a:cubicBezTo>
                      <a:pt x="1" y="122694"/>
                      <a:pt x="47831" y="137616"/>
                      <a:pt x="71504" y="145884"/>
                    </a:cubicBezTo>
                    <a:cubicBezTo>
                      <a:pt x="85782" y="150837"/>
                      <a:pt x="113128" y="158027"/>
                      <a:pt x="152867" y="158027"/>
                    </a:cubicBezTo>
                    <a:cubicBezTo>
                      <a:pt x="179131" y="158027"/>
                      <a:pt x="210808" y="154886"/>
                      <a:pt x="247702" y="145884"/>
                    </a:cubicBezTo>
                    <a:cubicBezTo>
                      <a:pt x="261253" y="142577"/>
                      <a:pt x="272222" y="138947"/>
                      <a:pt x="281377" y="135156"/>
                    </a:cubicBezTo>
                    <a:cubicBezTo>
                      <a:pt x="334813" y="113217"/>
                      <a:pt x="319851" y="84906"/>
                      <a:pt x="308438" y="65508"/>
                    </a:cubicBezTo>
                    <a:cubicBezTo>
                      <a:pt x="300727" y="52423"/>
                      <a:pt x="289545" y="49645"/>
                      <a:pt x="281484" y="49645"/>
                    </a:cubicBezTo>
                    <a:cubicBezTo>
                      <a:pt x="276719" y="49645"/>
                      <a:pt x="273044" y="50616"/>
                      <a:pt x="271824" y="51002"/>
                    </a:cubicBezTo>
                    <a:lnTo>
                      <a:pt x="271824" y="51002"/>
                    </a:lnTo>
                    <a:cubicBezTo>
                      <a:pt x="273995" y="50290"/>
                      <a:pt x="285398" y="45326"/>
                      <a:pt x="281659" y="18121"/>
                    </a:cubicBezTo>
                    <a:cubicBezTo>
                      <a:pt x="279939" y="5640"/>
                      <a:pt x="257860" y="1"/>
                      <a:pt x="227852" y="1"/>
                    </a:cubicBezTo>
                    <a:close/>
                  </a:path>
                </a:pathLst>
              </a:custGeom>
              <a:solidFill>
                <a:srgbClr val="E76A2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88" name="Google Shape;388;p29"/>
              <p:cNvGrpSpPr/>
              <p:nvPr/>
            </p:nvGrpSpPr>
            <p:grpSpPr>
              <a:xfrm>
                <a:off x="5358684" y="2005547"/>
                <a:ext cx="141095" cy="208312"/>
                <a:chOff x="-55286225" y="-24930400"/>
                <a:chExt cx="5758975" cy="8502525"/>
              </a:xfrm>
            </p:grpSpPr>
            <p:sp>
              <p:nvSpPr>
                <p:cNvPr id="389" name="Google Shape;389;p29"/>
                <p:cNvSpPr/>
                <p:nvPr/>
              </p:nvSpPr>
              <p:spPr>
                <a:xfrm>
                  <a:off x="-53384750" y="-18240025"/>
                  <a:ext cx="3857500" cy="1812150"/>
                </a:xfrm>
                <a:custGeom>
                  <a:avLst/>
                  <a:gdLst/>
                  <a:ahLst/>
                  <a:cxnLst/>
                  <a:rect l="l" t="t" r="r" b="b"/>
                  <a:pathLst>
                    <a:path w="154300" h="72486" extrusionOk="0">
                      <a:moveTo>
                        <a:pt x="61068" y="0"/>
                      </a:moveTo>
                      <a:cubicBezTo>
                        <a:pt x="23669" y="0"/>
                        <a:pt x="1" y="28205"/>
                        <a:pt x="1" y="28205"/>
                      </a:cubicBezTo>
                      <a:cubicBezTo>
                        <a:pt x="61785" y="57040"/>
                        <a:pt x="154300" y="72486"/>
                        <a:pt x="154300" y="72486"/>
                      </a:cubicBezTo>
                      <a:cubicBezTo>
                        <a:pt x="154300" y="72486"/>
                        <a:pt x="128772" y="14815"/>
                        <a:pt x="80336" y="2475"/>
                      </a:cubicBezTo>
                      <a:cubicBezTo>
                        <a:pt x="73580" y="745"/>
                        <a:pt x="67142" y="0"/>
                        <a:pt x="6106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0" name="Google Shape;390;p29"/>
                <p:cNvSpPr/>
                <p:nvPr/>
              </p:nvSpPr>
              <p:spPr>
                <a:xfrm>
                  <a:off x="-55286225" y="-24930400"/>
                  <a:ext cx="3919975" cy="1706850"/>
                </a:xfrm>
                <a:custGeom>
                  <a:avLst/>
                  <a:gdLst/>
                  <a:ahLst/>
                  <a:cxnLst/>
                  <a:rect l="l" t="t" r="r" b="b"/>
                  <a:pathLst>
                    <a:path w="156799" h="68274" extrusionOk="0">
                      <a:moveTo>
                        <a:pt x="69742" y="0"/>
                      </a:moveTo>
                      <a:cubicBezTo>
                        <a:pt x="31512" y="0"/>
                        <a:pt x="1" y="33486"/>
                        <a:pt x="8792" y="33486"/>
                      </a:cubicBezTo>
                      <a:cubicBezTo>
                        <a:pt x="9256" y="33486"/>
                        <a:pt x="9832" y="33393"/>
                        <a:pt x="10525" y="33197"/>
                      </a:cubicBezTo>
                      <a:cubicBezTo>
                        <a:pt x="13640" y="32292"/>
                        <a:pt x="17807" y="31871"/>
                        <a:pt x="22686" y="31871"/>
                      </a:cubicBezTo>
                      <a:cubicBezTo>
                        <a:pt x="40427" y="31871"/>
                        <a:pt x="67584" y="37431"/>
                        <a:pt x="87796" y="45497"/>
                      </a:cubicBezTo>
                      <a:cubicBezTo>
                        <a:pt x="107352" y="53332"/>
                        <a:pt x="132227" y="68273"/>
                        <a:pt x="144883" y="68273"/>
                      </a:cubicBezTo>
                      <a:cubicBezTo>
                        <a:pt x="148905" y="68273"/>
                        <a:pt x="151693" y="66765"/>
                        <a:pt x="152685" y="63040"/>
                      </a:cubicBezTo>
                      <a:cubicBezTo>
                        <a:pt x="156799" y="47594"/>
                        <a:pt x="138247" y="19767"/>
                        <a:pt x="89893" y="3313"/>
                      </a:cubicBezTo>
                      <a:cubicBezTo>
                        <a:pt x="83091" y="991"/>
                        <a:pt x="76317" y="0"/>
                        <a:pt x="69742" y="0"/>
                      </a:cubicBezTo>
                      <a:close/>
                    </a:path>
                  </a:pathLst>
                </a:custGeom>
                <a:solidFill>
                  <a:srgbClr val="DB652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1" name="Google Shape;391;p29"/>
                <p:cNvSpPr/>
                <p:nvPr/>
              </p:nvSpPr>
              <p:spPr>
                <a:xfrm>
                  <a:off x="-54636950" y="-22622100"/>
                  <a:ext cx="2991425" cy="1599550"/>
                </a:xfrm>
                <a:custGeom>
                  <a:avLst/>
                  <a:gdLst/>
                  <a:ahLst/>
                  <a:cxnLst/>
                  <a:rect l="l" t="t" r="r" b="b"/>
                  <a:pathLst>
                    <a:path w="119657" h="63982" extrusionOk="0">
                      <a:moveTo>
                        <a:pt x="65011" y="0"/>
                      </a:moveTo>
                      <a:cubicBezTo>
                        <a:pt x="63192" y="0"/>
                        <a:pt x="61324" y="100"/>
                        <a:pt x="59405" y="310"/>
                      </a:cubicBezTo>
                      <a:cubicBezTo>
                        <a:pt x="16858" y="4948"/>
                        <a:pt x="0" y="53463"/>
                        <a:pt x="2259" y="54391"/>
                      </a:cubicBezTo>
                      <a:cubicBezTo>
                        <a:pt x="19381" y="61410"/>
                        <a:pt x="35739" y="63981"/>
                        <a:pt x="50517" y="63981"/>
                      </a:cubicBezTo>
                      <a:cubicBezTo>
                        <a:pt x="91017" y="63981"/>
                        <a:pt x="119657" y="44672"/>
                        <a:pt x="119657" y="44672"/>
                      </a:cubicBezTo>
                      <a:cubicBezTo>
                        <a:pt x="119657" y="44672"/>
                        <a:pt x="103442" y="0"/>
                        <a:pt x="6501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2" name="Google Shape;392;p29"/>
                <p:cNvSpPr/>
                <p:nvPr/>
              </p:nvSpPr>
              <p:spPr>
                <a:xfrm>
                  <a:off x="-53384750" y="-22530700"/>
                  <a:ext cx="1417600" cy="1416600"/>
                </a:xfrm>
                <a:custGeom>
                  <a:avLst/>
                  <a:gdLst/>
                  <a:ahLst/>
                  <a:cxnLst/>
                  <a:rect l="l" t="t" r="r" b="b"/>
                  <a:pathLst>
                    <a:path w="56704" h="56664" extrusionOk="0">
                      <a:moveTo>
                        <a:pt x="28312" y="1"/>
                      </a:moveTo>
                      <a:cubicBezTo>
                        <a:pt x="12705" y="1"/>
                        <a:pt x="1" y="12664"/>
                        <a:pt x="1" y="28352"/>
                      </a:cubicBezTo>
                      <a:cubicBezTo>
                        <a:pt x="1" y="43960"/>
                        <a:pt x="12705" y="56663"/>
                        <a:pt x="28312" y="56663"/>
                      </a:cubicBezTo>
                      <a:cubicBezTo>
                        <a:pt x="44000" y="56663"/>
                        <a:pt x="56704" y="44000"/>
                        <a:pt x="56704" y="28352"/>
                      </a:cubicBezTo>
                      <a:cubicBezTo>
                        <a:pt x="56704" y="12664"/>
                        <a:pt x="44000" y="1"/>
                        <a:pt x="28312" y="1"/>
                      </a:cubicBezTo>
                      <a:close/>
                    </a:path>
                  </a:pathLst>
                </a:custGeom>
                <a:solidFill>
                  <a:srgbClr val="35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3" name="Google Shape;393;p29"/>
                <p:cNvSpPr/>
                <p:nvPr/>
              </p:nvSpPr>
              <p:spPr>
                <a:xfrm>
                  <a:off x="-54580500" y="-23035875"/>
                  <a:ext cx="2934975" cy="1773550"/>
                </a:xfrm>
                <a:custGeom>
                  <a:avLst/>
                  <a:gdLst/>
                  <a:ahLst/>
                  <a:cxnLst/>
                  <a:rect l="l" t="t" r="r" b="b"/>
                  <a:pathLst>
                    <a:path w="117399" h="70942" extrusionOk="0">
                      <a:moveTo>
                        <a:pt x="59407" y="1"/>
                      </a:moveTo>
                      <a:cubicBezTo>
                        <a:pt x="26746" y="1"/>
                        <a:pt x="3436" y="34239"/>
                        <a:pt x="1" y="70942"/>
                      </a:cubicBezTo>
                      <a:cubicBezTo>
                        <a:pt x="1" y="70942"/>
                        <a:pt x="17584" y="29242"/>
                        <a:pt x="52066" y="22265"/>
                      </a:cubicBezTo>
                      <a:cubicBezTo>
                        <a:pt x="54485" y="21777"/>
                        <a:pt x="56888" y="21551"/>
                        <a:pt x="59263" y="21551"/>
                      </a:cubicBezTo>
                      <a:cubicBezTo>
                        <a:pt x="90695" y="21551"/>
                        <a:pt x="117399" y="61223"/>
                        <a:pt x="117399" y="61223"/>
                      </a:cubicBezTo>
                      <a:cubicBezTo>
                        <a:pt x="117399" y="61223"/>
                        <a:pt x="109615" y="10690"/>
                        <a:pt x="71061" y="1415"/>
                      </a:cubicBezTo>
                      <a:cubicBezTo>
                        <a:pt x="67063" y="456"/>
                        <a:pt x="63173" y="1"/>
                        <a:pt x="59407" y="1"/>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94" name="Google Shape;394;p29"/>
              <p:cNvSpPr/>
              <p:nvPr/>
            </p:nvSpPr>
            <p:spPr>
              <a:xfrm>
                <a:off x="5277726" y="2186085"/>
                <a:ext cx="180930" cy="310888"/>
              </a:xfrm>
              <a:custGeom>
                <a:avLst/>
                <a:gdLst/>
                <a:ahLst/>
                <a:cxnLst/>
                <a:rect l="l" t="t" r="r" b="b"/>
                <a:pathLst>
                  <a:path w="286055" h="491523" extrusionOk="0">
                    <a:moveTo>
                      <a:pt x="50425" y="0"/>
                    </a:moveTo>
                    <a:cubicBezTo>
                      <a:pt x="48508" y="0"/>
                      <a:pt x="46620" y="877"/>
                      <a:pt x="45451" y="2533"/>
                    </a:cubicBezTo>
                    <a:cubicBezTo>
                      <a:pt x="0" y="64760"/>
                      <a:pt x="5404" y="145701"/>
                      <a:pt x="61986" y="249871"/>
                    </a:cubicBezTo>
                    <a:cubicBezTo>
                      <a:pt x="138692" y="391063"/>
                      <a:pt x="236893" y="465148"/>
                      <a:pt x="275649" y="490474"/>
                    </a:cubicBezTo>
                    <a:cubicBezTo>
                      <a:pt x="276658" y="491200"/>
                      <a:pt x="277827" y="491523"/>
                      <a:pt x="278956" y="491523"/>
                    </a:cubicBezTo>
                    <a:cubicBezTo>
                      <a:pt x="281013" y="491523"/>
                      <a:pt x="282989" y="490474"/>
                      <a:pt x="284199" y="488700"/>
                    </a:cubicBezTo>
                    <a:cubicBezTo>
                      <a:pt x="286054" y="485877"/>
                      <a:pt x="285207" y="482086"/>
                      <a:pt x="282384" y="480190"/>
                    </a:cubicBezTo>
                    <a:cubicBezTo>
                      <a:pt x="244556" y="455348"/>
                      <a:pt x="148169" y="382675"/>
                      <a:pt x="72794" y="243943"/>
                    </a:cubicBezTo>
                    <a:cubicBezTo>
                      <a:pt x="18794" y="144410"/>
                      <a:pt x="13107" y="67825"/>
                      <a:pt x="55412" y="9832"/>
                    </a:cubicBezTo>
                    <a:cubicBezTo>
                      <a:pt x="57469" y="7049"/>
                      <a:pt x="56824" y="3178"/>
                      <a:pt x="54041" y="1161"/>
                    </a:cubicBezTo>
                    <a:cubicBezTo>
                      <a:pt x="52954" y="378"/>
                      <a:pt x="51684" y="0"/>
                      <a:pt x="50425"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5" name="Google Shape;395;p29"/>
              <p:cNvSpPr/>
              <p:nvPr/>
            </p:nvSpPr>
            <p:spPr>
              <a:xfrm>
                <a:off x="5230368" y="2169867"/>
                <a:ext cx="108588" cy="18667"/>
              </a:xfrm>
              <a:custGeom>
                <a:avLst/>
                <a:gdLst/>
                <a:ahLst/>
                <a:cxnLst/>
                <a:rect l="l" t="t" r="r" b="b"/>
                <a:pathLst>
                  <a:path w="171681" h="29513" extrusionOk="0">
                    <a:moveTo>
                      <a:pt x="104496" y="1"/>
                    </a:moveTo>
                    <a:cubicBezTo>
                      <a:pt x="67852" y="1"/>
                      <a:pt x="43066" y="6793"/>
                      <a:pt x="18874" y="13381"/>
                    </a:cubicBezTo>
                    <a:cubicBezTo>
                      <a:pt x="12623" y="15155"/>
                      <a:pt x="6372" y="16849"/>
                      <a:pt x="0" y="18462"/>
                    </a:cubicBezTo>
                    <a:cubicBezTo>
                      <a:pt x="3710" y="24794"/>
                      <a:pt x="6130" y="28625"/>
                      <a:pt x="6654" y="29512"/>
                    </a:cubicBezTo>
                    <a:cubicBezTo>
                      <a:pt x="11857" y="28222"/>
                      <a:pt x="17100" y="26891"/>
                      <a:pt x="22100" y="25439"/>
                    </a:cubicBezTo>
                    <a:cubicBezTo>
                      <a:pt x="45486" y="18957"/>
                      <a:pt x="69447" y="12382"/>
                      <a:pt x="104802" y="12382"/>
                    </a:cubicBezTo>
                    <a:cubicBezTo>
                      <a:pt x="121577" y="12382"/>
                      <a:pt x="140917" y="13862"/>
                      <a:pt x="163978" y="17535"/>
                    </a:cubicBezTo>
                    <a:cubicBezTo>
                      <a:pt x="164314" y="17591"/>
                      <a:pt x="164649" y="17618"/>
                      <a:pt x="164979" y="17618"/>
                    </a:cubicBezTo>
                    <a:cubicBezTo>
                      <a:pt x="167972" y="17618"/>
                      <a:pt x="170604" y="15392"/>
                      <a:pt x="171076" y="12413"/>
                    </a:cubicBezTo>
                    <a:cubicBezTo>
                      <a:pt x="171681" y="9066"/>
                      <a:pt x="169342" y="5839"/>
                      <a:pt x="165995" y="5355"/>
                    </a:cubicBezTo>
                    <a:cubicBezTo>
                      <a:pt x="142010" y="1535"/>
                      <a:pt x="121913" y="1"/>
                      <a:pt x="104496"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6" name="Google Shape;396;p29"/>
              <p:cNvSpPr/>
              <p:nvPr/>
            </p:nvSpPr>
            <p:spPr>
              <a:xfrm>
                <a:off x="5307105" y="1941612"/>
                <a:ext cx="81014" cy="263066"/>
              </a:xfrm>
              <a:custGeom>
                <a:avLst/>
                <a:gdLst/>
                <a:ahLst/>
                <a:cxnLst/>
                <a:rect l="l" t="t" r="r" b="b"/>
                <a:pathLst>
                  <a:path w="128086" h="415915" extrusionOk="0">
                    <a:moveTo>
                      <a:pt x="128086" y="415915"/>
                    </a:move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78763" y="64406"/>
                      <a:pt x="47226" y="152041"/>
                      <a:pt x="64245" y="255002"/>
                    </a:cubicBezTo>
                    <a:cubicBezTo>
                      <a:pt x="74286" y="315818"/>
                      <a:pt x="101993" y="373166"/>
                      <a:pt x="128086" y="415915"/>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7" name="Google Shape;397;p29"/>
              <p:cNvSpPr/>
              <p:nvPr/>
            </p:nvSpPr>
            <p:spPr>
              <a:xfrm rot="-122725">
                <a:off x="5265044" y="1858182"/>
                <a:ext cx="260872" cy="320878"/>
              </a:xfrm>
              <a:custGeom>
                <a:avLst/>
                <a:gdLst/>
                <a:ahLst/>
                <a:cxnLst/>
                <a:rect l="l" t="t" r="r" b="b"/>
                <a:pathLst>
                  <a:path w="413818" h="509006" extrusionOk="0">
                    <a:moveTo>
                      <a:pt x="353186" y="1"/>
                    </a:moveTo>
                    <a:cubicBezTo>
                      <a:pt x="281944" y="1"/>
                      <a:pt x="198771" y="43011"/>
                      <a:pt x="126876" y="104747"/>
                    </a:cubicBezTo>
                    <a:cubicBezTo>
                      <a:pt x="33313" y="185082"/>
                      <a:pt x="1" y="296310"/>
                      <a:pt x="5687" y="360998"/>
                    </a:cubicBezTo>
                    <a:cubicBezTo>
                      <a:pt x="11374" y="425686"/>
                      <a:pt x="62511" y="496866"/>
                      <a:pt x="62511" y="496866"/>
                    </a:cubicBezTo>
                    <a:lnTo>
                      <a:pt x="85942" y="509005"/>
                    </a:lnTo>
                    <a:cubicBezTo>
                      <a:pt x="85942" y="509005"/>
                      <a:pt x="65939" y="434316"/>
                      <a:pt x="82433" y="331315"/>
                    </a:cubicBezTo>
                    <a:cubicBezTo>
                      <a:pt x="98888" y="228315"/>
                      <a:pt x="135991" y="158304"/>
                      <a:pt x="226610" y="82041"/>
                    </a:cubicBezTo>
                    <a:cubicBezTo>
                      <a:pt x="303927" y="17072"/>
                      <a:pt x="385526" y="12291"/>
                      <a:pt x="407870" y="12291"/>
                    </a:cubicBezTo>
                    <a:cubicBezTo>
                      <a:pt x="411726" y="12291"/>
                      <a:pt x="413818" y="12433"/>
                      <a:pt x="413818" y="12433"/>
                    </a:cubicBezTo>
                    <a:cubicBezTo>
                      <a:pt x="395121" y="3922"/>
                      <a:pt x="374697" y="1"/>
                      <a:pt x="353186"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8" name="Google Shape;398;p29"/>
              <p:cNvSpPr/>
              <p:nvPr/>
            </p:nvSpPr>
            <p:spPr>
              <a:xfrm>
                <a:off x="5482732" y="1941243"/>
                <a:ext cx="108639" cy="336913"/>
              </a:xfrm>
              <a:custGeom>
                <a:avLst/>
                <a:gdLst/>
                <a:ahLst/>
                <a:cxnLst/>
                <a:rect l="l" t="t" r="r" b="b"/>
                <a:pathLst>
                  <a:path w="171762" h="532668" extrusionOk="0">
                    <a:moveTo>
                      <a:pt x="136837" y="1"/>
                    </a:moveTo>
                    <a:cubicBezTo>
                      <a:pt x="136835" y="2"/>
                      <a:pt x="117398" y="12140"/>
                      <a:pt x="110583" y="14761"/>
                    </a:cubicBezTo>
                    <a:cubicBezTo>
                      <a:pt x="103727" y="17382"/>
                      <a:pt x="113164" y="114455"/>
                      <a:pt x="129658" y="185555"/>
                    </a:cubicBezTo>
                    <a:cubicBezTo>
                      <a:pt x="146112" y="256615"/>
                      <a:pt x="171479" y="319528"/>
                      <a:pt x="127037" y="415713"/>
                    </a:cubicBezTo>
                    <a:cubicBezTo>
                      <a:pt x="85478" y="505725"/>
                      <a:pt x="7428" y="507748"/>
                      <a:pt x="495" y="507748"/>
                    </a:cubicBezTo>
                    <a:cubicBezTo>
                      <a:pt x="169" y="507748"/>
                      <a:pt x="0" y="507744"/>
                      <a:pt x="0" y="507744"/>
                    </a:cubicBezTo>
                    <a:lnTo>
                      <a:pt x="0" y="507744"/>
                    </a:lnTo>
                    <a:cubicBezTo>
                      <a:pt x="19439" y="519278"/>
                      <a:pt x="41015" y="532667"/>
                      <a:pt x="41015" y="532667"/>
                    </a:cubicBezTo>
                    <a:cubicBezTo>
                      <a:pt x="41015" y="532667"/>
                      <a:pt x="87393" y="527505"/>
                      <a:pt x="123448" y="470843"/>
                    </a:cubicBezTo>
                    <a:cubicBezTo>
                      <a:pt x="159461" y="414180"/>
                      <a:pt x="171762" y="343484"/>
                      <a:pt x="161559" y="291661"/>
                    </a:cubicBezTo>
                    <a:cubicBezTo>
                      <a:pt x="151355" y="239797"/>
                      <a:pt x="140950" y="173900"/>
                      <a:pt x="137885" y="105582"/>
                    </a:cubicBezTo>
                    <a:cubicBezTo>
                      <a:pt x="134740" y="37227"/>
                      <a:pt x="136837" y="3"/>
                      <a:pt x="136837"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9" name="Google Shape;399;p29"/>
              <p:cNvSpPr/>
              <p:nvPr/>
            </p:nvSpPr>
            <p:spPr>
              <a:xfrm>
                <a:off x="5503856" y="1985642"/>
                <a:ext cx="65301" cy="47890"/>
              </a:xfrm>
              <a:custGeom>
                <a:avLst/>
                <a:gdLst/>
                <a:ahLst/>
                <a:cxnLst/>
                <a:rect l="l" t="t" r="r" b="b"/>
                <a:pathLst>
                  <a:path w="103243" h="75715" extrusionOk="0">
                    <a:moveTo>
                      <a:pt x="78379" y="1"/>
                    </a:moveTo>
                    <a:cubicBezTo>
                      <a:pt x="64609" y="1"/>
                      <a:pt x="47618" y="6938"/>
                      <a:pt x="30449" y="20138"/>
                    </a:cubicBezTo>
                    <a:cubicBezTo>
                      <a:pt x="0" y="43650"/>
                      <a:pt x="726" y="68493"/>
                      <a:pt x="11615" y="73897"/>
                    </a:cubicBezTo>
                    <a:cubicBezTo>
                      <a:pt x="14117" y="75148"/>
                      <a:pt x="16641" y="75714"/>
                      <a:pt x="19174" y="75714"/>
                    </a:cubicBezTo>
                    <a:cubicBezTo>
                      <a:pt x="36151" y="75714"/>
                      <a:pt x="53507" y="50266"/>
                      <a:pt x="67229" y="35141"/>
                    </a:cubicBezTo>
                    <a:cubicBezTo>
                      <a:pt x="83038" y="17759"/>
                      <a:pt x="103243" y="12919"/>
                      <a:pt x="103243" y="12919"/>
                    </a:cubicBezTo>
                    <a:cubicBezTo>
                      <a:pt x="97860" y="4201"/>
                      <a:pt x="89095" y="1"/>
                      <a:pt x="78379" y="1"/>
                    </a:cubicBezTo>
                    <a:close/>
                  </a:path>
                </a:pathLst>
              </a:custGeom>
              <a:solidFill>
                <a:srgbClr val="E76A2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0" name="Google Shape;400;p29"/>
              <p:cNvSpPr/>
              <p:nvPr/>
            </p:nvSpPr>
            <p:spPr>
              <a:xfrm>
                <a:off x="5503525" y="2036675"/>
                <a:ext cx="65505" cy="34182"/>
              </a:xfrm>
              <a:custGeom>
                <a:avLst/>
                <a:gdLst/>
                <a:ahLst/>
                <a:cxnLst/>
                <a:rect l="l" t="t" r="r" b="b"/>
                <a:pathLst>
                  <a:path w="103566" h="54042" extrusionOk="0">
                    <a:moveTo>
                      <a:pt x="49154" y="0"/>
                    </a:moveTo>
                    <a:cubicBezTo>
                      <a:pt x="48213" y="0"/>
                      <a:pt x="47274" y="27"/>
                      <a:pt x="46339" y="82"/>
                    </a:cubicBezTo>
                    <a:cubicBezTo>
                      <a:pt x="39040" y="405"/>
                      <a:pt x="31901" y="2583"/>
                      <a:pt x="25610" y="6898"/>
                    </a:cubicBezTo>
                    <a:cubicBezTo>
                      <a:pt x="1" y="23796"/>
                      <a:pt x="6171" y="50655"/>
                      <a:pt x="6171" y="50655"/>
                    </a:cubicBezTo>
                    <a:cubicBezTo>
                      <a:pt x="6171" y="50655"/>
                      <a:pt x="13844" y="54042"/>
                      <a:pt x="31854" y="54042"/>
                    </a:cubicBezTo>
                    <a:cubicBezTo>
                      <a:pt x="38858" y="54042"/>
                      <a:pt x="47425" y="53530"/>
                      <a:pt x="57712" y="52107"/>
                    </a:cubicBezTo>
                    <a:cubicBezTo>
                      <a:pt x="62269" y="51542"/>
                      <a:pt x="66504" y="50776"/>
                      <a:pt x="70174" y="49808"/>
                    </a:cubicBezTo>
                    <a:cubicBezTo>
                      <a:pt x="74247" y="49042"/>
                      <a:pt x="77796" y="47913"/>
                      <a:pt x="81062" y="46824"/>
                    </a:cubicBezTo>
                    <a:cubicBezTo>
                      <a:pt x="100985" y="40129"/>
                      <a:pt x="103566" y="31015"/>
                      <a:pt x="103566" y="31015"/>
                    </a:cubicBezTo>
                    <a:cubicBezTo>
                      <a:pt x="101792" y="28272"/>
                      <a:pt x="99856" y="25651"/>
                      <a:pt x="97517" y="23191"/>
                    </a:cubicBezTo>
                    <a:lnTo>
                      <a:pt x="97517" y="23110"/>
                    </a:lnTo>
                    <a:cubicBezTo>
                      <a:pt x="85568" y="9591"/>
                      <a:pt x="66892" y="0"/>
                      <a:pt x="4915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1" name="Google Shape;401;p29"/>
              <p:cNvSpPr/>
              <p:nvPr/>
            </p:nvSpPr>
            <p:spPr>
              <a:xfrm>
                <a:off x="5492482" y="2033523"/>
                <a:ext cx="59460" cy="106347"/>
              </a:xfrm>
              <a:custGeom>
                <a:avLst/>
                <a:gdLst/>
                <a:ahLst/>
                <a:cxnLst/>
                <a:rect l="l" t="t" r="r" b="b"/>
                <a:pathLst>
                  <a:path w="94008" h="168138" extrusionOk="0">
                    <a:moveTo>
                      <a:pt x="9782" y="0"/>
                    </a:moveTo>
                    <a:cubicBezTo>
                      <a:pt x="7746" y="0"/>
                      <a:pt x="5890" y="1344"/>
                      <a:pt x="5324" y="3373"/>
                    </a:cubicBezTo>
                    <a:lnTo>
                      <a:pt x="2582" y="12851"/>
                    </a:lnTo>
                    <a:cubicBezTo>
                      <a:pt x="1775" y="16158"/>
                      <a:pt x="1493" y="19949"/>
                      <a:pt x="968" y="23498"/>
                    </a:cubicBezTo>
                    <a:cubicBezTo>
                      <a:pt x="363" y="27127"/>
                      <a:pt x="847" y="30475"/>
                      <a:pt x="726" y="34024"/>
                    </a:cubicBezTo>
                    <a:cubicBezTo>
                      <a:pt x="565" y="37573"/>
                      <a:pt x="1291" y="40960"/>
                      <a:pt x="1694" y="44428"/>
                    </a:cubicBezTo>
                    <a:cubicBezTo>
                      <a:pt x="2662" y="51325"/>
                      <a:pt x="4437" y="58181"/>
                      <a:pt x="7098" y="64714"/>
                    </a:cubicBezTo>
                    <a:cubicBezTo>
                      <a:pt x="8187" y="68061"/>
                      <a:pt x="9921" y="71167"/>
                      <a:pt x="11656" y="74312"/>
                    </a:cubicBezTo>
                    <a:cubicBezTo>
                      <a:pt x="13067" y="77579"/>
                      <a:pt x="15648" y="80362"/>
                      <a:pt x="17826" y="83386"/>
                    </a:cubicBezTo>
                    <a:cubicBezTo>
                      <a:pt x="20810" y="86855"/>
                      <a:pt x="22907" y="88105"/>
                      <a:pt x="25488" y="90565"/>
                    </a:cubicBezTo>
                    <a:lnTo>
                      <a:pt x="32909" y="97098"/>
                    </a:lnTo>
                    <a:cubicBezTo>
                      <a:pt x="35329" y="99357"/>
                      <a:pt x="38353" y="101172"/>
                      <a:pt x="41015" y="103228"/>
                    </a:cubicBezTo>
                    <a:lnTo>
                      <a:pt x="49242" y="109278"/>
                    </a:lnTo>
                    <a:cubicBezTo>
                      <a:pt x="58397" y="115972"/>
                      <a:pt x="67390" y="121860"/>
                      <a:pt x="76545" y="127829"/>
                    </a:cubicBezTo>
                    <a:cubicBezTo>
                      <a:pt x="75738" y="128999"/>
                      <a:pt x="74892" y="130168"/>
                      <a:pt x="74004" y="131217"/>
                    </a:cubicBezTo>
                    <a:cubicBezTo>
                      <a:pt x="71706" y="134161"/>
                      <a:pt x="69246" y="136943"/>
                      <a:pt x="66624" y="139524"/>
                    </a:cubicBezTo>
                    <a:cubicBezTo>
                      <a:pt x="63962" y="142106"/>
                      <a:pt x="61220" y="144566"/>
                      <a:pt x="58276" y="146703"/>
                    </a:cubicBezTo>
                    <a:cubicBezTo>
                      <a:pt x="55372" y="148961"/>
                      <a:pt x="52227" y="150776"/>
                      <a:pt x="49041" y="152470"/>
                    </a:cubicBezTo>
                    <a:cubicBezTo>
                      <a:pt x="45814" y="154003"/>
                      <a:pt x="42548" y="155374"/>
                      <a:pt x="39079" y="156221"/>
                    </a:cubicBezTo>
                    <a:cubicBezTo>
                      <a:pt x="37426" y="156866"/>
                      <a:pt x="35651" y="156947"/>
                      <a:pt x="33877" y="157229"/>
                    </a:cubicBezTo>
                    <a:cubicBezTo>
                      <a:pt x="32461" y="157454"/>
                      <a:pt x="31046" y="157679"/>
                      <a:pt x="29610" y="157679"/>
                    </a:cubicBezTo>
                    <a:cubicBezTo>
                      <a:pt x="29246" y="157679"/>
                      <a:pt x="28880" y="157665"/>
                      <a:pt x="28513" y="157632"/>
                    </a:cubicBezTo>
                    <a:lnTo>
                      <a:pt x="23230" y="157592"/>
                    </a:lnTo>
                    <a:lnTo>
                      <a:pt x="17947" y="156584"/>
                    </a:lnTo>
                    <a:cubicBezTo>
                      <a:pt x="14358" y="156100"/>
                      <a:pt x="11010" y="154366"/>
                      <a:pt x="7502" y="153357"/>
                    </a:cubicBezTo>
                    <a:lnTo>
                      <a:pt x="6453" y="152994"/>
                    </a:lnTo>
                    <a:cubicBezTo>
                      <a:pt x="6039" y="152880"/>
                      <a:pt x="5619" y="152825"/>
                      <a:pt x="5205" y="152825"/>
                    </a:cubicBezTo>
                    <a:cubicBezTo>
                      <a:pt x="3282" y="152825"/>
                      <a:pt x="1478" y="154007"/>
                      <a:pt x="847" y="155898"/>
                    </a:cubicBezTo>
                    <a:cubicBezTo>
                      <a:pt x="0" y="158278"/>
                      <a:pt x="1251" y="160899"/>
                      <a:pt x="3630" y="161746"/>
                    </a:cubicBezTo>
                    <a:cubicBezTo>
                      <a:pt x="7582" y="163198"/>
                      <a:pt x="11333" y="165254"/>
                      <a:pt x="15648" y="166142"/>
                    </a:cubicBezTo>
                    <a:lnTo>
                      <a:pt x="21980" y="167553"/>
                    </a:lnTo>
                    <a:cubicBezTo>
                      <a:pt x="24117" y="167795"/>
                      <a:pt x="26335" y="167916"/>
                      <a:pt x="28513" y="168037"/>
                    </a:cubicBezTo>
                    <a:cubicBezTo>
                      <a:pt x="29175" y="168108"/>
                      <a:pt x="29822" y="168137"/>
                      <a:pt x="30462" y="168137"/>
                    </a:cubicBezTo>
                    <a:cubicBezTo>
                      <a:pt x="32007" y="168137"/>
                      <a:pt x="33507" y="167966"/>
                      <a:pt x="35046" y="167795"/>
                    </a:cubicBezTo>
                    <a:cubicBezTo>
                      <a:pt x="37224" y="167553"/>
                      <a:pt x="39442" y="167553"/>
                      <a:pt x="41539" y="166868"/>
                    </a:cubicBezTo>
                    <a:cubicBezTo>
                      <a:pt x="45895" y="166021"/>
                      <a:pt x="49968" y="164609"/>
                      <a:pt x="53961" y="162875"/>
                    </a:cubicBezTo>
                    <a:cubicBezTo>
                      <a:pt x="57873" y="161020"/>
                      <a:pt x="61744" y="159003"/>
                      <a:pt x="65213" y="156543"/>
                    </a:cubicBezTo>
                    <a:cubicBezTo>
                      <a:pt x="68842" y="154245"/>
                      <a:pt x="72109" y="151543"/>
                      <a:pt x="75295" y="148679"/>
                    </a:cubicBezTo>
                    <a:cubicBezTo>
                      <a:pt x="78441" y="145856"/>
                      <a:pt x="81385" y="142831"/>
                      <a:pt x="84127" y="139686"/>
                    </a:cubicBezTo>
                    <a:cubicBezTo>
                      <a:pt x="86950" y="136419"/>
                      <a:pt x="89450" y="133314"/>
                      <a:pt x="91991" y="129442"/>
                    </a:cubicBezTo>
                    <a:lnTo>
                      <a:pt x="92031" y="129362"/>
                    </a:lnTo>
                    <a:cubicBezTo>
                      <a:pt x="94008" y="126135"/>
                      <a:pt x="92919" y="121981"/>
                      <a:pt x="89692" y="119965"/>
                    </a:cubicBezTo>
                    <a:cubicBezTo>
                      <a:pt x="78642" y="113311"/>
                      <a:pt x="67148" y="106253"/>
                      <a:pt x="56784" y="99074"/>
                    </a:cubicBezTo>
                    <a:lnTo>
                      <a:pt x="48879" y="93711"/>
                    </a:lnTo>
                    <a:cubicBezTo>
                      <a:pt x="46258" y="91855"/>
                      <a:pt x="43556" y="90363"/>
                      <a:pt x="41055" y="88145"/>
                    </a:cubicBezTo>
                    <a:lnTo>
                      <a:pt x="33393" y="81814"/>
                    </a:lnTo>
                    <a:cubicBezTo>
                      <a:pt x="31175" y="79878"/>
                      <a:pt x="27666" y="77297"/>
                      <a:pt x="26456" y="75805"/>
                    </a:cubicBezTo>
                    <a:cubicBezTo>
                      <a:pt x="24722" y="73465"/>
                      <a:pt x="22625" y="71449"/>
                      <a:pt x="21294" y="68666"/>
                    </a:cubicBezTo>
                    <a:cubicBezTo>
                      <a:pt x="19802" y="66005"/>
                      <a:pt x="18229" y="63464"/>
                      <a:pt x="17181" y="60520"/>
                    </a:cubicBezTo>
                    <a:cubicBezTo>
                      <a:pt x="14680" y="54914"/>
                      <a:pt x="12946" y="48905"/>
                      <a:pt x="11938" y="42815"/>
                    </a:cubicBezTo>
                    <a:cubicBezTo>
                      <a:pt x="11535" y="39750"/>
                      <a:pt x="10728" y="36685"/>
                      <a:pt x="10849" y="33580"/>
                    </a:cubicBezTo>
                    <a:cubicBezTo>
                      <a:pt x="10889" y="30515"/>
                      <a:pt x="10365" y="27289"/>
                      <a:pt x="10728" y="24345"/>
                    </a:cubicBezTo>
                    <a:cubicBezTo>
                      <a:pt x="11172" y="21360"/>
                      <a:pt x="11172" y="18537"/>
                      <a:pt x="11777" y="15392"/>
                    </a:cubicBezTo>
                    <a:lnTo>
                      <a:pt x="14237" y="5793"/>
                    </a:lnTo>
                    <a:cubicBezTo>
                      <a:pt x="14882" y="3373"/>
                      <a:pt x="13470" y="873"/>
                      <a:pt x="11091" y="187"/>
                    </a:cubicBezTo>
                    <a:cubicBezTo>
                      <a:pt x="10654" y="61"/>
                      <a:pt x="10214" y="0"/>
                      <a:pt x="9782" y="0"/>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2" name="Google Shape;402;p29"/>
              <p:cNvSpPr/>
              <p:nvPr/>
            </p:nvSpPr>
            <p:spPr>
              <a:xfrm>
                <a:off x="5527829" y="2036675"/>
                <a:ext cx="37370" cy="31580"/>
              </a:xfrm>
              <a:custGeom>
                <a:avLst/>
                <a:gdLst/>
                <a:ahLst/>
                <a:cxnLst/>
                <a:rect l="l" t="t" r="r" b="b"/>
                <a:pathLst>
                  <a:path w="59083" h="49929" extrusionOk="0">
                    <a:moveTo>
                      <a:pt x="10715" y="0"/>
                    </a:moveTo>
                    <a:cubicBezTo>
                      <a:pt x="9775" y="0"/>
                      <a:pt x="8838" y="27"/>
                      <a:pt x="7905" y="82"/>
                    </a:cubicBezTo>
                    <a:cubicBezTo>
                      <a:pt x="2985" y="5406"/>
                      <a:pt x="1" y="12463"/>
                      <a:pt x="1" y="20247"/>
                    </a:cubicBezTo>
                    <a:cubicBezTo>
                      <a:pt x="1" y="36580"/>
                      <a:pt x="13229" y="49929"/>
                      <a:pt x="29562" y="49929"/>
                    </a:cubicBezTo>
                    <a:cubicBezTo>
                      <a:pt x="30288" y="49929"/>
                      <a:pt x="31014" y="49929"/>
                      <a:pt x="31740" y="49808"/>
                    </a:cubicBezTo>
                    <a:cubicBezTo>
                      <a:pt x="35732" y="49526"/>
                      <a:pt x="39281" y="48518"/>
                      <a:pt x="42628" y="46824"/>
                    </a:cubicBezTo>
                    <a:cubicBezTo>
                      <a:pt x="51541" y="42468"/>
                      <a:pt x="57913" y="33596"/>
                      <a:pt x="59083" y="23191"/>
                    </a:cubicBezTo>
                    <a:lnTo>
                      <a:pt x="59083" y="23110"/>
                    </a:lnTo>
                    <a:cubicBezTo>
                      <a:pt x="47134" y="9591"/>
                      <a:pt x="28421" y="0"/>
                      <a:pt x="10715" y="0"/>
                    </a:cubicBezTo>
                    <a:close/>
                  </a:path>
                </a:pathLst>
              </a:custGeom>
              <a:solidFill>
                <a:srgbClr val="19191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3" name="Google Shape;403;p29"/>
              <p:cNvSpPr/>
              <p:nvPr/>
            </p:nvSpPr>
            <p:spPr>
              <a:xfrm>
                <a:off x="5504311" y="2028658"/>
                <a:ext cx="64719" cy="40009"/>
              </a:xfrm>
              <a:custGeom>
                <a:avLst/>
                <a:gdLst/>
                <a:ahLst/>
                <a:cxnLst/>
                <a:rect l="l" t="t" r="r" b="b"/>
                <a:pathLst>
                  <a:path w="102323" h="63255" extrusionOk="0">
                    <a:moveTo>
                      <a:pt x="53358" y="1"/>
                    </a:moveTo>
                    <a:cubicBezTo>
                      <a:pt x="22168" y="1"/>
                      <a:pt x="0" y="23802"/>
                      <a:pt x="4969" y="63254"/>
                    </a:cubicBezTo>
                    <a:cubicBezTo>
                      <a:pt x="4969" y="63254"/>
                      <a:pt x="5170" y="30063"/>
                      <a:pt x="42031" y="19578"/>
                    </a:cubicBezTo>
                    <a:cubicBezTo>
                      <a:pt x="46903" y="18188"/>
                      <a:pt x="51539" y="17585"/>
                      <a:pt x="55917" y="17585"/>
                    </a:cubicBezTo>
                    <a:cubicBezTo>
                      <a:pt x="84701" y="17585"/>
                      <a:pt x="102323" y="43654"/>
                      <a:pt x="102323" y="43654"/>
                    </a:cubicBezTo>
                    <a:cubicBezTo>
                      <a:pt x="102323" y="43654"/>
                      <a:pt x="89579" y="4535"/>
                      <a:pt x="62559" y="664"/>
                    </a:cubicBezTo>
                    <a:cubicBezTo>
                      <a:pt x="59420" y="219"/>
                      <a:pt x="56347" y="1"/>
                      <a:pt x="53358" y="1"/>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31645"/>
            <a:ext cx="10972800" cy="582613"/>
          </a:xfrm>
        </p:spPr>
        <p:txBody>
          <a:bodyPr/>
          <a:p>
            <a:r>
              <a:rPr lang="en-US">
                <a:solidFill>
                  <a:srgbClr val="FF0000"/>
                </a:solidFill>
              </a:rPr>
              <a:t>Vulnerabilites Types</a:t>
            </a:r>
            <a:endParaRPr lang="en-US">
              <a:solidFill>
                <a:srgbClr val="FF0000"/>
              </a:solidFill>
            </a:endParaRPr>
          </a:p>
        </p:txBody>
      </p:sp>
      <p:pic>
        <p:nvPicPr>
          <p:cNvPr id="4" name="Picture 3" descr="Screenshot from 2023-07-05 10-07-00"/>
          <p:cNvPicPr>
            <a:picLocks noChangeAspect="1"/>
          </p:cNvPicPr>
          <p:nvPr/>
        </p:nvPicPr>
        <p:blipFill>
          <a:blip r:embed="rId1"/>
          <a:stretch>
            <a:fillRect/>
          </a:stretch>
        </p:blipFill>
        <p:spPr>
          <a:xfrm>
            <a:off x="5617845" y="3411855"/>
            <a:ext cx="6574155" cy="3446145"/>
          </a:xfrm>
          <a:prstGeom prst="rect">
            <a:avLst/>
          </a:prstGeom>
        </p:spPr>
      </p:pic>
      <p:cxnSp>
        <p:nvCxnSpPr>
          <p:cNvPr id="165" name="Google Shape;165;p38"/>
          <p:cNvCxnSpPr/>
          <p:nvPr/>
        </p:nvCxnSpPr>
        <p:spPr>
          <a:xfrm flipV="1">
            <a:off x="618490" y="2355215"/>
            <a:ext cx="4684395" cy="825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Text Box 4"/>
          <p:cNvSpPr txBox="1"/>
          <p:nvPr/>
        </p:nvSpPr>
        <p:spPr>
          <a:xfrm>
            <a:off x="-78105" y="3411855"/>
            <a:ext cx="5817235" cy="1076325"/>
          </a:xfrm>
          <a:prstGeom prst="rect">
            <a:avLst/>
          </a:prstGeom>
          <a:noFill/>
        </p:spPr>
        <p:txBody>
          <a:bodyPr wrap="square" rtlCol="0" anchor="t">
            <a:spAutoFit/>
          </a:bodyPr>
          <a:p>
            <a:pPr marL="0" lvl="0" indent="0" algn="l" rtl="0">
              <a:spcBef>
                <a:spcPts val="0"/>
              </a:spcBef>
              <a:spcAft>
                <a:spcPts val="0"/>
              </a:spcAft>
              <a:buNone/>
            </a:pPr>
            <a:r>
              <a:rPr lang="en-US" sz="1600">
                <a:solidFill>
                  <a:schemeClr val="tx1">
                    <a:lumMod val="65000"/>
                    <a:lumOff val="35000"/>
                  </a:schemeClr>
                </a:solidFill>
              </a:rPr>
              <a:t>In this figure shows the list of vulnerabilites found on Winsows server 2022. The most common vulnerability is found in Code Execution, Denial of Service, Overflow, XSS.and Directory Traversal</a:t>
            </a:r>
            <a:endParaRPr lang="en-US" sz="1600">
              <a:solidFill>
                <a:schemeClr val="tx1">
                  <a:lumMod val="65000"/>
                  <a:lumOff val="3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7899400" cy="746760"/>
          </a:xfrm>
        </p:spPr>
        <p:txBody>
          <a:bodyPr/>
          <a:p>
            <a:r>
              <a:rPr lang="en-US">
                <a:solidFill>
                  <a:srgbClr val="FF0000"/>
                </a:solidFill>
              </a:rPr>
              <a:t>Research Paper &amp; References</a:t>
            </a:r>
            <a:endParaRPr lang="en-US">
              <a:solidFill>
                <a:srgbClr val="FF0000"/>
              </a:solidFill>
            </a:endParaRPr>
          </a:p>
        </p:txBody>
      </p:sp>
      <p:cxnSp>
        <p:nvCxnSpPr>
          <p:cNvPr id="165" name="Google Shape;165;p38"/>
          <p:cNvCxnSpPr/>
          <p:nvPr/>
        </p:nvCxnSpPr>
        <p:spPr>
          <a:xfrm>
            <a:off x="713740" y="883285"/>
            <a:ext cx="6087110" cy="825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Subtitle 3"/>
          <p:cNvSpPr/>
          <p:nvPr>
            <p:ph type="subTitle" idx="1"/>
          </p:nvPr>
        </p:nvSpPr>
        <p:spPr>
          <a:xfrm>
            <a:off x="402590" y="1478915"/>
            <a:ext cx="9119870" cy="5090160"/>
          </a:xfrm>
        </p:spPr>
        <p:txBody>
          <a:bodyPr/>
          <a:p>
            <a:pPr marL="114300" indent="0">
              <a:buFont typeface="+mj-lt"/>
              <a:buNone/>
            </a:pPr>
            <a:r>
              <a:rPr lang="en-US"/>
              <a:t>Active Directory and its </a:t>
            </a:r>
            <a:r>
              <a:rPr lang="en-US">
                <a:hlinkClick r:id="rId1" tooltip="" action="ppaction://hlinkfile"/>
              </a:rPr>
              <a:t>security</a:t>
            </a:r>
            <a:r>
              <a:rPr lang="en-US"/>
              <a:t> testing.</a:t>
            </a:r>
            <a:endParaRPr lang="en-US"/>
          </a:p>
          <a:p>
            <a:pPr marL="114300" indent="0">
              <a:buFont typeface="+mj-lt"/>
              <a:buNone/>
            </a:pPr>
            <a:endParaRPr lang="en-US"/>
          </a:p>
          <a:p>
            <a:pPr marL="114300" indent="0">
              <a:buFont typeface="+mj-lt"/>
              <a:buNone/>
            </a:pPr>
            <a:r>
              <a:rPr lang="en-US"/>
              <a:t>Active Directory </a:t>
            </a:r>
            <a:r>
              <a:rPr lang="en-US">
                <a:hlinkClick r:id="rId2" tooltip="" action="ppaction://hlinkfile"/>
              </a:rPr>
              <a:t>Report</a:t>
            </a:r>
            <a:r>
              <a:rPr lang="en-US"/>
              <a:t>.</a:t>
            </a:r>
            <a:endParaRPr lang="en-US"/>
          </a:p>
          <a:p>
            <a:pPr marL="114300" indent="0">
              <a:buFont typeface="+mj-lt"/>
              <a:buNone/>
            </a:pPr>
            <a:endParaRPr lang="en-US"/>
          </a:p>
          <a:p>
            <a:pPr marL="114300" indent="0">
              <a:buFont typeface="+mj-lt"/>
              <a:buNone/>
            </a:pPr>
            <a:r>
              <a:rPr lang="en-US">
                <a:hlinkClick r:id="rId3" tooltip="" action="ppaction://hlinkfile"/>
              </a:rPr>
              <a:t>CVE</a:t>
            </a:r>
            <a:r>
              <a:rPr lang="en-US"/>
              <a:t> Details.</a:t>
            </a:r>
            <a:endParaRPr lang="en-US"/>
          </a:p>
          <a:p>
            <a:pPr marL="114300" indent="0">
              <a:buFont typeface="+mj-lt"/>
              <a:buNone/>
            </a:pPr>
            <a:endParaRPr lang="en-US"/>
          </a:p>
          <a:p>
            <a:pPr marL="114300" indent="0">
              <a:buFont typeface="+mj-lt"/>
              <a:buNone/>
            </a:pPr>
            <a:r>
              <a:rPr lang="en-US">
                <a:hlinkClick r:id="rId4" tooltip="" action="ppaction://hlinkfile"/>
              </a:rPr>
              <a:t>Verifications</a:t>
            </a:r>
            <a:endParaRPr lang="en-US"/>
          </a:p>
          <a:p>
            <a:pPr marL="114300" indent="0">
              <a:buFont typeface="+mj-lt"/>
              <a:buNone/>
            </a:pPr>
            <a:endParaRPr lang="en-US"/>
          </a:p>
          <a:p>
            <a:pPr marL="114300" indent="0">
              <a:buFont typeface="+mj-lt"/>
              <a:buNone/>
            </a:pPr>
            <a:endParaRPr lang="en-US"/>
          </a:p>
          <a:p>
            <a:pPr marL="114300" indent="0">
              <a:buFont typeface="+mj-lt"/>
              <a:buNone/>
            </a:pPr>
            <a:endParaRPr lang="en-US"/>
          </a:p>
          <a:p>
            <a:pPr marL="114300" indent="0">
              <a:buFont typeface="+mj-lt"/>
              <a:buNone/>
            </a:pPr>
            <a:endParaRPr lang="en-US"/>
          </a:p>
          <a:p>
            <a:pPr marL="114300" indent="0">
              <a:buFont typeface="+mj-lt"/>
              <a:buNone/>
            </a:pPr>
            <a:endParaRPr lang="en-US"/>
          </a:p>
        </p:txBody>
      </p:sp>
      <p:pic>
        <p:nvPicPr>
          <p:cNvPr id="1976" name="Google Shape;1976;p47"/>
          <p:cNvPicPr preferRelativeResize="0"/>
          <p:nvPr/>
        </p:nvPicPr>
        <p:blipFill rotWithShape="1">
          <a:blip r:embed="rId5"/>
          <a:srcRect t="6829" b="6829"/>
          <a:stretch>
            <a:fillRect/>
          </a:stretch>
        </p:blipFill>
        <p:spPr>
          <a:xfrm>
            <a:off x="7571105" y="3495675"/>
            <a:ext cx="3868420" cy="307340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1995" y="2199640"/>
            <a:ext cx="8393430" cy="653415"/>
          </a:xfrm>
        </p:spPr>
        <p:txBody>
          <a:bodyPr/>
          <a:p>
            <a:r>
              <a:rPr lang="en-US">
                <a:solidFill>
                  <a:srgbClr val="FF0000"/>
                </a:solidFill>
              </a:rPr>
              <a:t>Active Directory  Pentesing Cheatsheet</a:t>
            </a:r>
            <a:endParaRPr lang="en-US">
              <a:solidFill>
                <a:srgbClr val="FF0000"/>
              </a:solidFill>
            </a:endParaRPr>
          </a:p>
        </p:txBody>
      </p:sp>
      <p:cxnSp>
        <p:nvCxnSpPr>
          <p:cNvPr id="216" name="Google Shape;216;p44"/>
          <p:cNvCxnSpPr/>
          <p:nvPr/>
        </p:nvCxnSpPr>
        <p:spPr>
          <a:xfrm>
            <a:off x="848995" y="2952750"/>
            <a:ext cx="8142605" cy="825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Subtitle 3"/>
          <p:cNvSpPr/>
          <p:nvPr>
            <p:ph type="subTitle" idx="1"/>
          </p:nvPr>
        </p:nvSpPr>
        <p:spPr>
          <a:xfrm>
            <a:off x="2905760" y="3371850"/>
            <a:ext cx="3740150" cy="762000"/>
          </a:xfrm>
        </p:spPr>
        <p:txBody>
          <a:bodyPr/>
          <a:p>
            <a:pPr marL="0" indent="0">
              <a:buNone/>
            </a:pPr>
            <a:r>
              <a:rPr lang="en-US">
                <a:solidFill>
                  <a:schemeClr val="tx1"/>
                </a:solidFill>
              </a:rPr>
              <a:t>github:</a:t>
            </a:r>
            <a:r>
              <a:rPr lang="en-US">
                <a:solidFill>
                  <a:srgbClr val="0070C0"/>
                </a:solidFill>
              </a:rPr>
              <a:t>@</a:t>
            </a:r>
            <a:r>
              <a:rPr lang="en-US">
                <a:solidFill>
                  <a:srgbClr val="0070C0"/>
                </a:solidFill>
                <a:hlinkClick r:id="rId1" action="ppaction://hlinkfile">
                  <a:extLst>
                    <a:ext uri="{DAF060AB-1E55-43B9-8AAB-6FB025537F2F}">
                      <wpsdc:hlinkClr xmlns:wpsdc="http://www.wps.cn/officeDocument/2017/drawingmlCustomData" val="0070C0"/>
                      <wpsdc:folHlinkClr xmlns:wpsdc="http://www.wps.cn/officeDocument/2017/drawingmlCustomData" val="996600"/>
                      <wpsdc:hlinkUnderline xmlns:wpsdc="http://www.wps.cn/officeDocument/2017/drawingmlCustomData" val="1"/>
                    </a:ext>
                  </a:extLst>
                </a:hlinkClick>
              </a:rPr>
              <a:t>theUnixe</a:t>
            </a:r>
            <a:endParaRPr lang="en-US">
              <a:solidFill>
                <a:srgbClr val="0070C0"/>
              </a:solidFill>
              <a:hlinkClick r:id="rId1" action="ppaction://hlinkfile">
                <a:extLst>
                  <a:ext uri="{DAF060AB-1E55-43B9-8AAB-6FB025537F2F}">
                    <wpsdc:hlinkClr xmlns:wpsdc="http://www.wps.cn/officeDocument/2017/drawingmlCustomData" val="0070C0"/>
                    <wpsdc:folHlinkClr xmlns:wpsdc="http://www.wps.cn/officeDocument/2017/drawingmlCustomData" val="996600"/>
                    <wpsdc:hlinkUnderline xmlns:wpsdc="http://www.wps.cn/officeDocument/2017/drawingmlCustomData" val="1"/>
                  </a:ext>
                </a:extLst>
              </a:hlinkCli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6420" y="614680"/>
            <a:ext cx="6080760" cy="582930"/>
          </a:xfrm>
        </p:spPr>
        <p:txBody>
          <a:bodyPr/>
          <a:p>
            <a:r>
              <a:rPr lang="en-US">
                <a:solidFill>
                  <a:srgbClr val="FF0000"/>
                </a:solidFill>
              </a:rPr>
              <a:t>IMPACT OF AD</a:t>
            </a:r>
            <a:endParaRPr lang="en-US">
              <a:solidFill>
                <a:srgbClr val="FF0000"/>
              </a:solidFill>
            </a:endParaRPr>
          </a:p>
        </p:txBody>
      </p:sp>
      <p:sp>
        <p:nvSpPr>
          <p:cNvPr id="214" name="Google Shape;214;p44"/>
          <p:cNvSpPr txBox="1"/>
          <p:nvPr/>
        </p:nvSpPr>
        <p:spPr>
          <a:xfrm>
            <a:off x="159385" y="1755775"/>
            <a:ext cx="7495540" cy="46628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altLang="en-GB" sz="1800">
                <a:solidFill>
                  <a:srgbClr val="0070C0"/>
                </a:solidFill>
              </a:rPr>
              <a:t>Data loss or theft:</a:t>
            </a:r>
            <a:r>
              <a:rPr lang="en-US" altLang="en-GB" sz="1800">
                <a:solidFill>
                  <a:schemeClr val="tx1">
                    <a:lumMod val="65000"/>
                    <a:lumOff val="35000"/>
                  </a:schemeClr>
                </a:solidFill>
              </a:rPr>
              <a:t> if an attacker is able to agian access to sensitive data, they may be able to steal it or delete it . This could have a significant impact on the organization, depending on the type of data that is lost or stolen.</a:t>
            </a:r>
            <a:endParaRPr lang="en-US" altLang="en-GB" sz="1800">
              <a:solidFill>
                <a:schemeClr val="tx1">
                  <a:lumMod val="65000"/>
                  <a:lumOff val="35000"/>
                </a:schemeClr>
              </a:solidFill>
            </a:endParaRPr>
          </a:p>
          <a:p>
            <a:pPr marL="0" lvl="0" indent="0" algn="l" rtl="0">
              <a:spcBef>
                <a:spcPts val="0"/>
              </a:spcBef>
              <a:spcAft>
                <a:spcPts val="0"/>
              </a:spcAft>
              <a:buNone/>
            </a:pPr>
            <a:endParaRPr lang="en-US" altLang="en-GB" sz="1800">
              <a:solidFill>
                <a:schemeClr val="accent1"/>
              </a:solidFill>
            </a:endParaRPr>
          </a:p>
          <a:p>
            <a:pPr marL="0" lvl="0" indent="0" algn="l" rtl="0">
              <a:spcBef>
                <a:spcPts val="0"/>
              </a:spcBef>
              <a:spcAft>
                <a:spcPts val="0"/>
              </a:spcAft>
              <a:buNone/>
            </a:pPr>
            <a:r>
              <a:rPr lang="en-US" altLang="en-GB" sz="1800">
                <a:solidFill>
                  <a:srgbClr val="0070C0"/>
                </a:solidFill>
              </a:rPr>
              <a:t>Damage to reputaion:</a:t>
            </a:r>
            <a:r>
              <a:rPr lang="en-US" altLang="en-GB" sz="1800">
                <a:solidFill>
                  <a:schemeClr val="tx1">
                    <a:lumMod val="65000"/>
                    <a:lumOff val="35000"/>
                  </a:schemeClr>
                </a:solidFill>
              </a:rPr>
              <a:t> if an attacker is able to successfully compromise AD, it could damage the organization’s reputation. This could lead to lost customers, decreased investor confidence, and other negative consequences.</a:t>
            </a:r>
            <a:endParaRPr lang="en-US" altLang="en-GB" sz="1800">
              <a:solidFill>
                <a:schemeClr val="tx1">
                  <a:lumMod val="65000"/>
                  <a:lumOff val="35000"/>
                </a:schemeClr>
              </a:solidFill>
            </a:endParaRPr>
          </a:p>
          <a:p>
            <a:pPr marL="0" lvl="0" indent="0" algn="l" rtl="0">
              <a:spcBef>
                <a:spcPts val="0"/>
              </a:spcBef>
              <a:spcAft>
                <a:spcPts val="0"/>
              </a:spcAft>
              <a:buNone/>
            </a:pPr>
            <a:endParaRPr lang="en-US" altLang="en-GB" sz="1800">
              <a:solidFill>
                <a:schemeClr val="tx1">
                  <a:lumMod val="65000"/>
                  <a:lumOff val="35000"/>
                </a:schemeClr>
              </a:solidFill>
            </a:endParaRPr>
          </a:p>
        </p:txBody>
      </p:sp>
      <p:cxnSp>
        <p:nvCxnSpPr>
          <p:cNvPr id="216" name="Google Shape;216;p44"/>
          <p:cNvCxnSpPr/>
          <p:nvPr/>
        </p:nvCxnSpPr>
        <p:spPr>
          <a:xfrm flipV="1">
            <a:off x="688975" y="1263650"/>
            <a:ext cx="2847975" cy="698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pSp>
        <p:nvGrpSpPr>
          <p:cNvPr id="1412" name="Google Shape;1412;p40"/>
          <p:cNvGrpSpPr/>
          <p:nvPr/>
        </p:nvGrpSpPr>
        <p:grpSpPr>
          <a:xfrm>
            <a:off x="8575388" y="3894529"/>
            <a:ext cx="2692020" cy="2623162"/>
            <a:chOff x="1095402" y="3004920"/>
            <a:chExt cx="1443520" cy="1406596"/>
          </a:xfrm>
        </p:grpSpPr>
        <p:grpSp>
          <p:nvGrpSpPr>
            <p:cNvPr id="1413" name="Google Shape;1413;p40"/>
            <p:cNvGrpSpPr/>
            <p:nvPr/>
          </p:nvGrpSpPr>
          <p:grpSpPr>
            <a:xfrm>
              <a:off x="1095402" y="3004920"/>
              <a:ext cx="1198165" cy="1127519"/>
              <a:chOff x="11819375" y="0"/>
              <a:chExt cx="4892466" cy="4603998"/>
            </a:xfrm>
          </p:grpSpPr>
          <p:sp>
            <p:nvSpPr>
              <p:cNvPr id="1414" name="Google Shape;1414;p40"/>
              <p:cNvSpPr/>
              <p:nvPr/>
            </p:nvSpPr>
            <p:spPr>
              <a:xfrm>
                <a:off x="11843162" y="4317331"/>
                <a:ext cx="4868679" cy="286667"/>
              </a:xfrm>
              <a:custGeom>
                <a:avLst/>
                <a:gdLst/>
                <a:ahLst/>
                <a:cxnLst/>
                <a:rect l="l" t="t" r="r" b="b"/>
                <a:pathLst>
                  <a:path w="78448" h="4619" extrusionOk="0">
                    <a:moveTo>
                      <a:pt x="36558" y="1"/>
                    </a:moveTo>
                    <a:cubicBezTo>
                      <a:pt x="20334" y="1"/>
                      <a:pt x="1" y="2095"/>
                      <a:pt x="1" y="2095"/>
                    </a:cubicBezTo>
                    <a:cubicBezTo>
                      <a:pt x="313" y="2108"/>
                      <a:pt x="9785" y="4165"/>
                      <a:pt x="38576" y="4574"/>
                    </a:cubicBezTo>
                    <a:cubicBezTo>
                      <a:pt x="40707" y="4604"/>
                      <a:pt x="42740" y="4619"/>
                      <a:pt x="44679" y="4619"/>
                    </a:cubicBezTo>
                    <a:cubicBezTo>
                      <a:pt x="68947" y="4619"/>
                      <a:pt x="78448" y="2418"/>
                      <a:pt x="78448" y="2418"/>
                    </a:cubicBezTo>
                    <a:cubicBezTo>
                      <a:pt x="78448" y="2418"/>
                      <a:pt x="52936" y="13"/>
                      <a:pt x="36690" y="1"/>
                    </a:cubicBezTo>
                    <a:cubicBezTo>
                      <a:pt x="36646" y="1"/>
                      <a:pt x="36602" y="1"/>
                      <a:pt x="36558" y="1"/>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15" name="Google Shape;1415;p40"/>
              <p:cNvSpPr/>
              <p:nvPr/>
            </p:nvSpPr>
            <p:spPr>
              <a:xfrm>
                <a:off x="13558417" y="3296040"/>
                <a:ext cx="274937" cy="1094969"/>
              </a:xfrm>
              <a:custGeom>
                <a:avLst/>
                <a:gdLst/>
                <a:ahLst/>
                <a:cxnLst/>
                <a:rect l="l" t="t" r="r" b="b"/>
                <a:pathLst>
                  <a:path w="4430" h="17643" extrusionOk="0">
                    <a:moveTo>
                      <a:pt x="3087" y="0"/>
                    </a:moveTo>
                    <a:lnTo>
                      <a:pt x="1900" y="6788"/>
                    </a:lnTo>
                    <a:lnTo>
                      <a:pt x="1" y="17642"/>
                    </a:lnTo>
                    <a:lnTo>
                      <a:pt x="1309" y="17642"/>
                    </a:lnTo>
                    <a:lnTo>
                      <a:pt x="3156" y="7203"/>
                    </a:lnTo>
                    <a:lnTo>
                      <a:pt x="4430"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16" name="Google Shape;1416;p40"/>
              <p:cNvSpPr/>
              <p:nvPr/>
            </p:nvSpPr>
            <p:spPr>
              <a:xfrm>
                <a:off x="13676339" y="3296040"/>
                <a:ext cx="157018" cy="447036"/>
              </a:xfrm>
              <a:custGeom>
                <a:avLst/>
                <a:gdLst/>
                <a:ahLst/>
                <a:cxnLst/>
                <a:rect l="l" t="t" r="r" b="b"/>
                <a:pathLst>
                  <a:path w="2530" h="7203" extrusionOk="0">
                    <a:moveTo>
                      <a:pt x="1187" y="0"/>
                    </a:moveTo>
                    <a:lnTo>
                      <a:pt x="0" y="6788"/>
                    </a:lnTo>
                    <a:lnTo>
                      <a:pt x="1256" y="7203"/>
                    </a:lnTo>
                    <a:lnTo>
                      <a:pt x="2530"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17" name="Google Shape;1417;p40"/>
              <p:cNvSpPr/>
              <p:nvPr/>
            </p:nvSpPr>
            <p:spPr>
              <a:xfrm>
                <a:off x="13639659" y="3279406"/>
                <a:ext cx="1342598" cy="1111601"/>
              </a:xfrm>
              <a:custGeom>
                <a:avLst/>
                <a:gdLst/>
                <a:ahLst/>
                <a:cxnLst/>
                <a:rect l="l" t="t" r="r" b="b"/>
                <a:pathLst>
                  <a:path w="21633" h="17911" extrusionOk="0">
                    <a:moveTo>
                      <a:pt x="18749" y="0"/>
                    </a:moveTo>
                    <a:lnTo>
                      <a:pt x="3121" y="67"/>
                    </a:lnTo>
                    <a:lnTo>
                      <a:pt x="1770" y="7789"/>
                    </a:lnTo>
                    <a:lnTo>
                      <a:pt x="0" y="17910"/>
                    </a:lnTo>
                    <a:lnTo>
                      <a:pt x="21632" y="17910"/>
                    </a:lnTo>
                    <a:lnTo>
                      <a:pt x="20019" y="7892"/>
                    </a:lnTo>
                    <a:lnTo>
                      <a:pt x="18749"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18" name="Google Shape;1418;p40"/>
              <p:cNvSpPr/>
              <p:nvPr/>
            </p:nvSpPr>
            <p:spPr>
              <a:xfrm>
                <a:off x="13749513" y="3279406"/>
                <a:ext cx="1132579" cy="489859"/>
              </a:xfrm>
              <a:custGeom>
                <a:avLst/>
                <a:gdLst/>
                <a:ahLst/>
                <a:cxnLst/>
                <a:rect l="l" t="t" r="r" b="b"/>
                <a:pathLst>
                  <a:path w="18249" h="7893" extrusionOk="0">
                    <a:moveTo>
                      <a:pt x="16979" y="0"/>
                    </a:moveTo>
                    <a:lnTo>
                      <a:pt x="1351" y="67"/>
                    </a:lnTo>
                    <a:lnTo>
                      <a:pt x="0" y="7789"/>
                    </a:lnTo>
                    <a:cubicBezTo>
                      <a:pt x="2527" y="7272"/>
                      <a:pt x="5893" y="6778"/>
                      <a:pt x="9532" y="6778"/>
                    </a:cubicBezTo>
                    <a:cubicBezTo>
                      <a:pt x="12360" y="6778"/>
                      <a:pt x="15354" y="7076"/>
                      <a:pt x="18249" y="7892"/>
                    </a:cubicBezTo>
                    <a:lnTo>
                      <a:pt x="16979"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19" name="Google Shape;1419;p40"/>
              <p:cNvSpPr/>
              <p:nvPr/>
            </p:nvSpPr>
            <p:spPr>
              <a:xfrm>
                <a:off x="13546004" y="4390975"/>
                <a:ext cx="1802605" cy="99672"/>
              </a:xfrm>
              <a:custGeom>
                <a:avLst/>
                <a:gdLst/>
                <a:ahLst/>
                <a:cxnLst/>
                <a:rect l="l" t="t" r="r" b="b"/>
                <a:pathLst>
                  <a:path w="29045" h="1606" extrusionOk="0">
                    <a:moveTo>
                      <a:pt x="201" y="0"/>
                    </a:moveTo>
                    <a:lnTo>
                      <a:pt x="0" y="1605"/>
                    </a:lnTo>
                    <a:lnTo>
                      <a:pt x="29044" y="1605"/>
                    </a:lnTo>
                    <a:lnTo>
                      <a:pt x="28641"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20" name="Google Shape;1420;p40"/>
              <p:cNvSpPr/>
              <p:nvPr/>
            </p:nvSpPr>
            <p:spPr>
              <a:xfrm>
                <a:off x="12038586" y="0"/>
                <a:ext cx="4589087" cy="3378807"/>
              </a:xfrm>
              <a:custGeom>
                <a:avLst/>
                <a:gdLst/>
                <a:ahLst/>
                <a:cxnLst/>
                <a:rect l="l" t="t" r="r" b="b"/>
                <a:pathLst>
                  <a:path w="73943" h="54442" extrusionOk="0">
                    <a:moveTo>
                      <a:pt x="72782" y="1"/>
                    </a:moveTo>
                    <a:lnTo>
                      <a:pt x="1" y="533"/>
                    </a:lnTo>
                    <a:lnTo>
                      <a:pt x="2458" y="54441"/>
                    </a:lnTo>
                    <a:lnTo>
                      <a:pt x="10295" y="54397"/>
                    </a:lnTo>
                    <a:lnTo>
                      <a:pt x="38712" y="54238"/>
                    </a:lnTo>
                    <a:lnTo>
                      <a:pt x="73942" y="54039"/>
                    </a:lnTo>
                    <a:lnTo>
                      <a:pt x="73195" y="19241"/>
                    </a:lnTo>
                    <a:lnTo>
                      <a:pt x="72902" y="5622"/>
                    </a:lnTo>
                    <a:lnTo>
                      <a:pt x="72782"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21" name="Google Shape;1421;p40"/>
              <p:cNvSpPr/>
              <p:nvPr/>
            </p:nvSpPr>
            <p:spPr>
              <a:xfrm>
                <a:off x="12677538" y="348925"/>
                <a:ext cx="3903731" cy="3027161"/>
              </a:xfrm>
              <a:custGeom>
                <a:avLst/>
                <a:gdLst/>
                <a:ahLst/>
                <a:cxnLst/>
                <a:rect l="l" t="t" r="r" b="b"/>
                <a:pathLst>
                  <a:path w="62900" h="48776" extrusionOk="0">
                    <a:moveTo>
                      <a:pt x="62607" y="0"/>
                    </a:moveTo>
                    <a:lnTo>
                      <a:pt x="0" y="48775"/>
                    </a:lnTo>
                    <a:lnTo>
                      <a:pt x="0" y="48775"/>
                    </a:lnTo>
                    <a:lnTo>
                      <a:pt x="28417" y="48616"/>
                    </a:lnTo>
                    <a:lnTo>
                      <a:pt x="62900" y="13619"/>
                    </a:lnTo>
                    <a:lnTo>
                      <a:pt x="62607"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22" name="Google Shape;1422;p40"/>
              <p:cNvSpPr/>
              <p:nvPr/>
            </p:nvSpPr>
            <p:spPr>
              <a:xfrm>
                <a:off x="11819375" y="33018"/>
                <a:ext cx="371692" cy="3345851"/>
              </a:xfrm>
              <a:custGeom>
                <a:avLst/>
                <a:gdLst/>
                <a:ahLst/>
                <a:cxnLst/>
                <a:rect l="l" t="t" r="r" b="b"/>
                <a:pathLst>
                  <a:path w="5989" h="53911" extrusionOk="0">
                    <a:moveTo>
                      <a:pt x="3533" y="0"/>
                    </a:moveTo>
                    <a:lnTo>
                      <a:pt x="1" y="766"/>
                    </a:lnTo>
                    <a:lnTo>
                      <a:pt x="3533" y="53910"/>
                    </a:lnTo>
                    <a:lnTo>
                      <a:pt x="5988" y="53910"/>
                    </a:lnTo>
                    <a:lnTo>
                      <a:pt x="3533"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23" name="Google Shape;1423;p40"/>
              <p:cNvSpPr/>
              <p:nvPr/>
            </p:nvSpPr>
            <p:spPr>
              <a:xfrm>
                <a:off x="12191140" y="144175"/>
                <a:ext cx="4246999" cy="3055895"/>
              </a:xfrm>
              <a:custGeom>
                <a:avLst/>
                <a:gdLst/>
                <a:ahLst/>
                <a:cxnLst/>
                <a:rect l="l" t="t" r="r" b="b"/>
                <a:pathLst>
                  <a:path w="68431" h="49239" extrusionOk="0">
                    <a:moveTo>
                      <a:pt x="0" y="0"/>
                    </a:moveTo>
                    <a:lnTo>
                      <a:pt x="1617" y="30765"/>
                    </a:lnTo>
                    <a:lnTo>
                      <a:pt x="2588" y="49239"/>
                    </a:lnTo>
                    <a:lnTo>
                      <a:pt x="68430" y="49239"/>
                    </a:lnTo>
                    <a:lnTo>
                      <a:pt x="67631" y="7230"/>
                    </a:lnTo>
                    <a:lnTo>
                      <a:pt x="67492"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24" name="Google Shape;1424;p40"/>
              <p:cNvSpPr/>
              <p:nvPr/>
            </p:nvSpPr>
            <p:spPr>
              <a:xfrm>
                <a:off x="12390801" y="433704"/>
                <a:ext cx="3773400" cy="2537612"/>
              </a:xfrm>
              <a:custGeom>
                <a:avLst/>
                <a:gdLst/>
                <a:ahLst/>
                <a:cxnLst/>
                <a:rect l="l" t="t" r="r" b="b"/>
                <a:pathLst>
                  <a:path w="60800" h="40888" extrusionOk="0">
                    <a:moveTo>
                      <a:pt x="60800" y="0"/>
                    </a:moveTo>
                    <a:lnTo>
                      <a:pt x="1" y="706"/>
                    </a:lnTo>
                    <a:lnTo>
                      <a:pt x="3366" y="40887"/>
                    </a:lnTo>
                    <a:lnTo>
                      <a:pt x="60777" y="40849"/>
                    </a:lnTo>
                    <a:lnTo>
                      <a:pt x="60800"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25" name="Google Shape;1425;p40"/>
              <p:cNvSpPr/>
              <p:nvPr/>
            </p:nvSpPr>
            <p:spPr>
              <a:xfrm>
                <a:off x="12291436" y="144175"/>
                <a:ext cx="4097056" cy="3055895"/>
              </a:xfrm>
              <a:custGeom>
                <a:avLst/>
                <a:gdLst/>
                <a:ahLst/>
                <a:cxnLst/>
                <a:rect l="l" t="t" r="r" b="b"/>
                <a:pathLst>
                  <a:path w="66015" h="49239" extrusionOk="0">
                    <a:moveTo>
                      <a:pt x="43773" y="0"/>
                    </a:moveTo>
                    <a:lnTo>
                      <a:pt x="1" y="30765"/>
                    </a:lnTo>
                    <a:lnTo>
                      <a:pt x="972" y="49239"/>
                    </a:lnTo>
                    <a:lnTo>
                      <a:pt x="3445" y="49239"/>
                    </a:lnTo>
                    <a:lnTo>
                      <a:pt x="4632" y="48433"/>
                    </a:lnTo>
                    <a:lnTo>
                      <a:pt x="65876" y="7372"/>
                    </a:lnTo>
                    <a:lnTo>
                      <a:pt x="66015" y="7230"/>
                    </a:lnTo>
                    <a:lnTo>
                      <a:pt x="65876"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426" name="Google Shape;1426;p40"/>
            <p:cNvGrpSpPr/>
            <p:nvPr/>
          </p:nvGrpSpPr>
          <p:grpSpPr>
            <a:xfrm>
              <a:off x="1509282" y="3096797"/>
              <a:ext cx="1029640" cy="1314720"/>
              <a:chOff x="3468517" y="2642571"/>
              <a:chExt cx="791118" cy="1010158"/>
            </a:xfrm>
          </p:grpSpPr>
          <p:sp>
            <p:nvSpPr>
              <p:cNvPr id="1427" name="Google Shape;1427;p40"/>
              <p:cNvSpPr/>
              <p:nvPr/>
            </p:nvSpPr>
            <p:spPr>
              <a:xfrm>
                <a:off x="3468517" y="2848865"/>
                <a:ext cx="362577" cy="224814"/>
              </a:xfrm>
              <a:custGeom>
                <a:avLst/>
                <a:gdLst/>
                <a:ahLst/>
                <a:cxnLst/>
                <a:rect l="l" t="t" r="r" b="b"/>
                <a:pathLst>
                  <a:path w="24724" h="15330" extrusionOk="0">
                    <a:moveTo>
                      <a:pt x="13112" y="15313"/>
                    </a:moveTo>
                    <a:cubicBezTo>
                      <a:pt x="12899" y="15324"/>
                      <a:pt x="12681" y="15330"/>
                      <a:pt x="12458" y="15330"/>
                    </a:cubicBezTo>
                    <a:cubicBezTo>
                      <a:pt x="1" y="15330"/>
                      <a:pt x="5126" y="1"/>
                      <a:pt x="5126" y="1"/>
                    </a:cubicBezTo>
                    <a:lnTo>
                      <a:pt x="10666" y="1"/>
                    </a:lnTo>
                    <a:cubicBezTo>
                      <a:pt x="10666" y="1"/>
                      <a:pt x="10784" y="1247"/>
                      <a:pt x="12017" y="1247"/>
                    </a:cubicBezTo>
                    <a:cubicBezTo>
                      <a:pt x="13252" y="1247"/>
                      <a:pt x="13482" y="1"/>
                      <a:pt x="13482" y="1"/>
                    </a:cubicBezTo>
                    <a:lnTo>
                      <a:pt x="19531" y="1"/>
                    </a:lnTo>
                    <a:cubicBezTo>
                      <a:pt x="19531" y="1"/>
                      <a:pt x="24724" y="14783"/>
                      <a:pt x="13112" y="15313"/>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28" name="Google Shape;1428;p40"/>
              <p:cNvSpPr/>
              <p:nvPr/>
            </p:nvSpPr>
            <p:spPr>
              <a:xfrm>
                <a:off x="3468517" y="2848865"/>
                <a:ext cx="192302" cy="224814"/>
              </a:xfrm>
              <a:custGeom>
                <a:avLst/>
                <a:gdLst/>
                <a:ahLst/>
                <a:cxnLst/>
                <a:rect l="l" t="t" r="r" b="b"/>
                <a:pathLst>
                  <a:path w="13113" h="15330" extrusionOk="0">
                    <a:moveTo>
                      <a:pt x="5126" y="1"/>
                    </a:moveTo>
                    <a:cubicBezTo>
                      <a:pt x="5126" y="1"/>
                      <a:pt x="1" y="15330"/>
                      <a:pt x="12458" y="15330"/>
                    </a:cubicBezTo>
                    <a:cubicBezTo>
                      <a:pt x="12681" y="15330"/>
                      <a:pt x="12899" y="15324"/>
                      <a:pt x="13112" y="15313"/>
                    </a:cubicBezTo>
                    <a:lnTo>
                      <a:pt x="7487" y="1"/>
                    </a:ln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29" name="Google Shape;1429;p40"/>
              <p:cNvSpPr/>
              <p:nvPr/>
            </p:nvSpPr>
            <p:spPr>
              <a:xfrm>
                <a:off x="3557886" y="2858866"/>
                <a:ext cx="14240" cy="14225"/>
              </a:xfrm>
              <a:custGeom>
                <a:avLst/>
                <a:gdLst/>
                <a:ahLst/>
                <a:cxnLst/>
                <a:rect l="l" t="t" r="r" b="b"/>
                <a:pathLst>
                  <a:path w="971" h="970" extrusionOk="0">
                    <a:moveTo>
                      <a:pt x="486" y="0"/>
                    </a:moveTo>
                    <a:cubicBezTo>
                      <a:pt x="219" y="0"/>
                      <a:pt x="1" y="217"/>
                      <a:pt x="1" y="485"/>
                    </a:cubicBezTo>
                    <a:cubicBezTo>
                      <a:pt x="1" y="753"/>
                      <a:pt x="219" y="970"/>
                      <a:pt x="486" y="970"/>
                    </a:cubicBezTo>
                    <a:cubicBezTo>
                      <a:pt x="754" y="970"/>
                      <a:pt x="970" y="753"/>
                      <a:pt x="970" y="485"/>
                    </a:cubicBezTo>
                    <a:cubicBezTo>
                      <a:pt x="970" y="217"/>
                      <a:pt x="754" y="0"/>
                      <a:pt x="48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0" name="Google Shape;1430;p40"/>
              <p:cNvSpPr/>
              <p:nvPr/>
            </p:nvSpPr>
            <p:spPr>
              <a:xfrm>
                <a:off x="3536064" y="2935799"/>
                <a:ext cx="14210" cy="14240"/>
              </a:xfrm>
              <a:custGeom>
                <a:avLst/>
                <a:gdLst/>
                <a:ahLst/>
                <a:cxnLst/>
                <a:rect l="l" t="t" r="r" b="b"/>
                <a:pathLst>
                  <a:path w="969" h="971" extrusionOk="0">
                    <a:moveTo>
                      <a:pt x="485" y="1"/>
                    </a:moveTo>
                    <a:cubicBezTo>
                      <a:pt x="217" y="1"/>
                      <a:pt x="0" y="218"/>
                      <a:pt x="0" y="485"/>
                    </a:cubicBezTo>
                    <a:cubicBezTo>
                      <a:pt x="0" y="752"/>
                      <a:pt x="217" y="970"/>
                      <a:pt x="485" y="970"/>
                    </a:cubicBezTo>
                    <a:cubicBezTo>
                      <a:pt x="753" y="970"/>
                      <a:pt x="969" y="752"/>
                      <a:pt x="969" y="485"/>
                    </a:cubicBezTo>
                    <a:cubicBezTo>
                      <a:pt x="969" y="218"/>
                      <a:pt x="753" y="1"/>
                      <a:pt x="48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1" name="Google Shape;1431;p40"/>
              <p:cNvSpPr/>
              <p:nvPr/>
            </p:nvSpPr>
            <p:spPr>
              <a:xfrm>
                <a:off x="3564998" y="3022367"/>
                <a:ext cx="14240" cy="14240"/>
              </a:xfrm>
              <a:custGeom>
                <a:avLst/>
                <a:gdLst/>
                <a:ahLst/>
                <a:cxnLst/>
                <a:rect l="l" t="t" r="r" b="b"/>
                <a:pathLst>
                  <a:path w="971" h="971" extrusionOk="0">
                    <a:moveTo>
                      <a:pt x="485" y="1"/>
                    </a:moveTo>
                    <a:cubicBezTo>
                      <a:pt x="218" y="1"/>
                      <a:pt x="1" y="219"/>
                      <a:pt x="1" y="486"/>
                    </a:cubicBezTo>
                    <a:cubicBezTo>
                      <a:pt x="1" y="753"/>
                      <a:pt x="218" y="970"/>
                      <a:pt x="485" y="970"/>
                    </a:cubicBezTo>
                    <a:cubicBezTo>
                      <a:pt x="753" y="970"/>
                      <a:pt x="970" y="753"/>
                      <a:pt x="970" y="486"/>
                    </a:cubicBezTo>
                    <a:cubicBezTo>
                      <a:pt x="970" y="219"/>
                      <a:pt x="753" y="1"/>
                      <a:pt x="48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2" name="Google Shape;1432;p40"/>
              <p:cNvSpPr/>
              <p:nvPr/>
            </p:nvSpPr>
            <p:spPr>
              <a:xfrm>
                <a:off x="3724964" y="2858866"/>
                <a:ext cx="14225" cy="14225"/>
              </a:xfrm>
              <a:custGeom>
                <a:avLst/>
                <a:gdLst/>
                <a:ahLst/>
                <a:cxnLst/>
                <a:rect l="l" t="t" r="r" b="b"/>
                <a:pathLst>
                  <a:path w="970" h="970" extrusionOk="0">
                    <a:moveTo>
                      <a:pt x="484" y="0"/>
                    </a:moveTo>
                    <a:cubicBezTo>
                      <a:pt x="216" y="0"/>
                      <a:pt x="0" y="217"/>
                      <a:pt x="0" y="485"/>
                    </a:cubicBezTo>
                    <a:cubicBezTo>
                      <a:pt x="0" y="753"/>
                      <a:pt x="217" y="970"/>
                      <a:pt x="484" y="970"/>
                    </a:cubicBezTo>
                    <a:cubicBezTo>
                      <a:pt x="753" y="970"/>
                      <a:pt x="970" y="753"/>
                      <a:pt x="970" y="485"/>
                    </a:cubicBezTo>
                    <a:cubicBezTo>
                      <a:pt x="970" y="217"/>
                      <a:pt x="753" y="0"/>
                      <a:pt x="484"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3" name="Google Shape;1433;p40"/>
              <p:cNvSpPr/>
              <p:nvPr/>
            </p:nvSpPr>
            <p:spPr>
              <a:xfrm>
                <a:off x="3710739" y="3019463"/>
                <a:ext cx="14240" cy="14225"/>
              </a:xfrm>
              <a:custGeom>
                <a:avLst/>
                <a:gdLst/>
                <a:ahLst/>
                <a:cxnLst/>
                <a:rect l="l" t="t" r="r" b="b"/>
                <a:pathLst>
                  <a:path w="971" h="970" extrusionOk="0">
                    <a:moveTo>
                      <a:pt x="486" y="0"/>
                    </a:moveTo>
                    <a:cubicBezTo>
                      <a:pt x="218" y="0"/>
                      <a:pt x="1" y="219"/>
                      <a:pt x="1" y="486"/>
                    </a:cubicBezTo>
                    <a:cubicBezTo>
                      <a:pt x="1" y="753"/>
                      <a:pt x="218" y="970"/>
                      <a:pt x="486" y="970"/>
                    </a:cubicBezTo>
                    <a:cubicBezTo>
                      <a:pt x="753" y="970"/>
                      <a:pt x="970" y="753"/>
                      <a:pt x="970" y="486"/>
                    </a:cubicBezTo>
                    <a:cubicBezTo>
                      <a:pt x="970" y="219"/>
                      <a:pt x="753" y="0"/>
                      <a:pt x="48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4" name="Google Shape;1434;p40"/>
              <p:cNvSpPr/>
              <p:nvPr/>
            </p:nvSpPr>
            <p:spPr>
              <a:xfrm>
                <a:off x="3742724" y="2935799"/>
                <a:ext cx="14240" cy="14240"/>
              </a:xfrm>
              <a:custGeom>
                <a:avLst/>
                <a:gdLst/>
                <a:ahLst/>
                <a:cxnLst/>
                <a:rect l="l" t="t" r="r" b="b"/>
                <a:pathLst>
                  <a:path w="971" h="971" extrusionOk="0">
                    <a:moveTo>
                      <a:pt x="486" y="1"/>
                    </a:moveTo>
                    <a:cubicBezTo>
                      <a:pt x="218" y="1"/>
                      <a:pt x="1" y="218"/>
                      <a:pt x="1" y="485"/>
                    </a:cubicBezTo>
                    <a:cubicBezTo>
                      <a:pt x="1" y="752"/>
                      <a:pt x="218" y="970"/>
                      <a:pt x="486" y="970"/>
                    </a:cubicBezTo>
                    <a:cubicBezTo>
                      <a:pt x="753" y="970"/>
                      <a:pt x="970" y="752"/>
                      <a:pt x="970" y="485"/>
                    </a:cubicBezTo>
                    <a:cubicBezTo>
                      <a:pt x="970" y="218"/>
                      <a:pt x="753" y="1"/>
                      <a:pt x="48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5" name="Google Shape;1435;p40"/>
              <p:cNvSpPr/>
              <p:nvPr/>
            </p:nvSpPr>
            <p:spPr>
              <a:xfrm>
                <a:off x="3555100" y="2694852"/>
                <a:ext cx="184090" cy="154026"/>
              </a:xfrm>
              <a:custGeom>
                <a:avLst/>
                <a:gdLst/>
                <a:ahLst/>
                <a:cxnLst/>
                <a:rect l="l" t="t" r="r" b="b"/>
                <a:pathLst>
                  <a:path w="12553" h="10503" extrusionOk="0">
                    <a:moveTo>
                      <a:pt x="12010" y="10503"/>
                    </a:moveTo>
                    <a:lnTo>
                      <a:pt x="9979" y="10503"/>
                    </a:lnTo>
                    <a:cubicBezTo>
                      <a:pt x="9979" y="10503"/>
                      <a:pt x="10767" y="3435"/>
                      <a:pt x="6113" y="3435"/>
                    </a:cubicBezTo>
                    <a:cubicBezTo>
                      <a:pt x="1459" y="3435"/>
                      <a:pt x="2130" y="10503"/>
                      <a:pt x="2130" y="10503"/>
                    </a:cubicBezTo>
                    <a:lnTo>
                      <a:pt x="146" y="10503"/>
                    </a:lnTo>
                    <a:cubicBezTo>
                      <a:pt x="146" y="10503"/>
                      <a:pt x="1" y="6215"/>
                      <a:pt x="1308" y="4033"/>
                    </a:cubicBezTo>
                    <a:cubicBezTo>
                      <a:pt x="2692" y="1726"/>
                      <a:pt x="6201" y="1"/>
                      <a:pt x="9701" y="2355"/>
                    </a:cubicBezTo>
                    <a:cubicBezTo>
                      <a:pt x="12553" y="4271"/>
                      <a:pt x="12010" y="10503"/>
                      <a:pt x="12010" y="10503"/>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6" name="Google Shape;1436;p40"/>
              <p:cNvSpPr/>
              <p:nvPr/>
            </p:nvSpPr>
            <p:spPr>
              <a:xfrm>
                <a:off x="3567066" y="2736486"/>
                <a:ext cx="149070" cy="112393"/>
              </a:xfrm>
              <a:custGeom>
                <a:avLst/>
                <a:gdLst/>
                <a:ahLst/>
                <a:cxnLst/>
                <a:rect l="l" t="t" r="r" b="b"/>
                <a:pathLst>
                  <a:path w="10165" h="7664" extrusionOk="0">
                    <a:moveTo>
                      <a:pt x="5087" y="0"/>
                    </a:moveTo>
                    <a:cubicBezTo>
                      <a:pt x="829" y="0"/>
                      <a:pt x="1" y="6218"/>
                      <a:pt x="226" y="7664"/>
                    </a:cubicBezTo>
                    <a:lnTo>
                      <a:pt x="1314" y="7664"/>
                    </a:lnTo>
                    <a:cubicBezTo>
                      <a:pt x="1314" y="7664"/>
                      <a:pt x="643" y="596"/>
                      <a:pt x="5297" y="596"/>
                    </a:cubicBezTo>
                    <a:cubicBezTo>
                      <a:pt x="9951" y="596"/>
                      <a:pt x="9163" y="7664"/>
                      <a:pt x="9163" y="7664"/>
                    </a:cubicBezTo>
                    <a:lnTo>
                      <a:pt x="9919" y="7664"/>
                    </a:lnTo>
                    <a:cubicBezTo>
                      <a:pt x="10165" y="5424"/>
                      <a:pt x="9798" y="0"/>
                      <a:pt x="5087" y="0"/>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7" name="Google Shape;1437;p40"/>
              <p:cNvSpPr/>
              <p:nvPr/>
            </p:nvSpPr>
            <p:spPr>
              <a:xfrm>
                <a:off x="3634144" y="2987229"/>
                <a:ext cx="30987" cy="64497"/>
              </a:xfrm>
              <a:custGeom>
                <a:avLst/>
                <a:gdLst/>
                <a:ahLst/>
                <a:cxnLst/>
                <a:rect l="l" t="t" r="r" b="b"/>
                <a:pathLst>
                  <a:path w="2113" h="4398" extrusionOk="0">
                    <a:moveTo>
                      <a:pt x="1055" y="0"/>
                    </a:moveTo>
                    <a:cubicBezTo>
                      <a:pt x="472" y="0"/>
                      <a:pt x="0" y="537"/>
                      <a:pt x="0" y="1200"/>
                    </a:cubicBezTo>
                    <a:cubicBezTo>
                      <a:pt x="0" y="1705"/>
                      <a:pt x="274" y="2135"/>
                      <a:pt x="663" y="2312"/>
                    </a:cubicBezTo>
                    <a:lnTo>
                      <a:pt x="957" y="4397"/>
                    </a:lnTo>
                    <a:lnTo>
                      <a:pt x="1558" y="4397"/>
                    </a:lnTo>
                    <a:lnTo>
                      <a:pt x="1558" y="2256"/>
                    </a:lnTo>
                    <a:cubicBezTo>
                      <a:pt x="1888" y="2052"/>
                      <a:pt x="2112" y="1656"/>
                      <a:pt x="2112" y="1200"/>
                    </a:cubicBezTo>
                    <a:cubicBezTo>
                      <a:pt x="2112" y="537"/>
                      <a:pt x="1639" y="0"/>
                      <a:pt x="105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8" name="Google Shape;1438;p40"/>
              <p:cNvSpPr/>
              <p:nvPr/>
            </p:nvSpPr>
            <p:spPr>
              <a:xfrm>
                <a:off x="3635200" y="2995574"/>
                <a:ext cx="23904" cy="18698"/>
              </a:xfrm>
              <a:custGeom>
                <a:avLst/>
                <a:gdLst/>
                <a:ahLst/>
                <a:cxnLst/>
                <a:rect l="l" t="t" r="r" b="b"/>
                <a:pathLst>
                  <a:path w="1630" h="1275" extrusionOk="0">
                    <a:moveTo>
                      <a:pt x="970" y="0"/>
                    </a:moveTo>
                    <a:cubicBezTo>
                      <a:pt x="0" y="0"/>
                      <a:pt x="399" y="1275"/>
                      <a:pt x="942" y="1275"/>
                    </a:cubicBezTo>
                    <a:cubicBezTo>
                      <a:pt x="956" y="1275"/>
                      <a:pt x="969" y="1274"/>
                      <a:pt x="983" y="1272"/>
                    </a:cubicBezTo>
                    <a:cubicBezTo>
                      <a:pt x="1551" y="1205"/>
                      <a:pt x="1629" y="8"/>
                      <a:pt x="983" y="0"/>
                    </a:cubicBezTo>
                    <a:cubicBezTo>
                      <a:pt x="979" y="0"/>
                      <a:pt x="975" y="0"/>
                      <a:pt x="97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39" name="Google Shape;1439;p40"/>
              <p:cNvSpPr/>
              <p:nvPr/>
            </p:nvSpPr>
            <p:spPr>
              <a:xfrm>
                <a:off x="3991486" y="3606622"/>
                <a:ext cx="268150" cy="21484"/>
              </a:xfrm>
              <a:custGeom>
                <a:avLst/>
                <a:gdLst/>
                <a:ahLst/>
                <a:cxnLst/>
                <a:rect l="l" t="t" r="r" b="b"/>
                <a:pathLst>
                  <a:path w="18285" h="1465" extrusionOk="0">
                    <a:moveTo>
                      <a:pt x="7551" y="0"/>
                    </a:moveTo>
                    <a:cubicBezTo>
                      <a:pt x="4800" y="0"/>
                      <a:pt x="2045" y="231"/>
                      <a:pt x="0" y="930"/>
                    </a:cubicBezTo>
                    <a:cubicBezTo>
                      <a:pt x="0" y="930"/>
                      <a:pt x="2568" y="1464"/>
                      <a:pt x="7849" y="1464"/>
                    </a:cubicBezTo>
                    <a:cubicBezTo>
                      <a:pt x="10590" y="1464"/>
                      <a:pt x="14062" y="1320"/>
                      <a:pt x="18285" y="883"/>
                    </a:cubicBezTo>
                    <a:cubicBezTo>
                      <a:pt x="18285" y="883"/>
                      <a:pt x="12927" y="0"/>
                      <a:pt x="7551"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0" name="Google Shape;1440;p40"/>
              <p:cNvSpPr/>
              <p:nvPr/>
            </p:nvSpPr>
            <p:spPr>
              <a:xfrm>
                <a:off x="3975252" y="3015181"/>
                <a:ext cx="277271" cy="565702"/>
              </a:xfrm>
              <a:custGeom>
                <a:avLst/>
                <a:gdLst/>
                <a:ahLst/>
                <a:cxnLst/>
                <a:rect l="l" t="t" r="r" b="b"/>
                <a:pathLst>
                  <a:path w="18907" h="38575" extrusionOk="0">
                    <a:moveTo>
                      <a:pt x="17064" y="0"/>
                    </a:moveTo>
                    <a:cubicBezTo>
                      <a:pt x="16531" y="1398"/>
                      <a:pt x="16020" y="2446"/>
                      <a:pt x="15753" y="2967"/>
                    </a:cubicBezTo>
                    <a:cubicBezTo>
                      <a:pt x="15629" y="3206"/>
                      <a:pt x="15558" y="3334"/>
                      <a:pt x="15558" y="3334"/>
                    </a:cubicBezTo>
                    <a:cubicBezTo>
                      <a:pt x="15454" y="3354"/>
                      <a:pt x="15340" y="3363"/>
                      <a:pt x="15222" y="3363"/>
                    </a:cubicBezTo>
                    <a:cubicBezTo>
                      <a:pt x="14628" y="3363"/>
                      <a:pt x="13932" y="3145"/>
                      <a:pt x="13932" y="3145"/>
                    </a:cubicBezTo>
                    <a:cubicBezTo>
                      <a:pt x="14331" y="2619"/>
                      <a:pt x="14515" y="1178"/>
                      <a:pt x="14515" y="1177"/>
                    </a:cubicBezTo>
                    <a:lnTo>
                      <a:pt x="14515" y="1177"/>
                    </a:lnTo>
                    <a:cubicBezTo>
                      <a:pt x="12763" y="2207"/>
                      <a:pt x="9093" y="2763"/>
                      <a:pt x="9093" y="2763"/>
                    </a:cubicBezTo>
                    <a:cubicBezTo>
                      <a:pt x="9093" y="2763"/>
                      <a:pt x="7703" y="4931"/>
                      <a:pt x="4838" y="9964"/>
                    </a:cubicBezTo>
                    <a:cubicBezTo>
                      <a:pt x="1974" y="14997"/>
                      <a:pt x="1" y="20974"/>
                      <a:pt x="1" y="20974"/>
                    </a:cubicBezTo>
                    <a:cubicBezTo>
                      <a:pt x="1" y="20974"/>
                      <a:pt x="1224" y="25896"/>
                      <a:pt x="1947" y="28983"/>
                    </a:cubicBezTo>
                    <a:cubicBezTo>
                      <a:pt x="2670" y="32070"/>
                      <a:pt x="4227" y="37823"/>
                      <a:pt x="4227" y="37823"/>
                    </a:cubicBezTo>
                    <a:cubicBezTo>
                      <a:pt x="4227" y="37823"/>
                      <a:pt x="4460" y="37788"/>
                      <a:pt x="4650" y="37665"/>
                    </a:cubicBezTo>
                    <a:cubicBezTo>
                      <a:pt x="4745" y="37602"/>
                      <a:pt x="4830" y="37520"/>
                      <a:pt x="4867" y="37407"/>
                    </a:cubicBezTo>
                    <a:cubicBezTo>
                      <a:pt x="4977" y="37073"/>
                      <a:pt x="6591" y="31705"/>
                      <a:pt x="6535" y="28648"/>
                    </a:cubicBezTo>
                    <a:cubicBezTo>
                      <a:pt x="6478" y="25591"/>
                      <a:pt x="5534" y="22364"/>
                      <a:pt x="4227" y="21254"/>
                    </a:cubicBezTo>
                    <a:cubicBezTo>
                      <a:pt x="4227" y="21254"/>
                      <a:pt x="7487" y="15948"/>
                      <a:pt x="10335" y="13058"/>
                    </a:cubicBezTo>
                    <a:cubicBezTo>
                      <a:pt x="10397" y="12996"/>
                      <a:pt x="10459" y="12935"/>
                      <a:pt x="10519" y="12876"/>
                    </a:cubicBezTo>
                    <a:lnTo>
                      <a:pt x="10537" y="12860"/>
                    </a:lnTo>
                    <a:lnTo>
                      <a:pt x="10537" y="12860"/>
                    </a:lnTo>
                    <a:cubicBezTo>
                      <a:pt x="10536" y="12873"/>
                      <a:pt x="10521" y="12941"/>
                      <a:pt x="10494" y="13052"/>
                    </a:cubicBezTo>
                    <a:lnTo>
                      <a:pt x="10493" y="13059"/>
                    </a:lnTo>
                    <a:cubicBezTo>
                      <a:pt x="10455" y="13222"/>
                      <a:pt x="10397" y="13479"/>
                      <a:pt x="10323" y="13808"/>
                    </a:cubicBezTo>
                    <a:cubicBezTo>
                      <a:pt x="9845" y="15897"/>
                      <a:pt x="8713" y="20852"/>
                      <a:pt x="8258" y="22782"/>
                    </a:cubicBezTo>
                    <a:lnTo>
                      <a:pt x="14014" y="38575"/>
                    </a:lnTo>
                    <a:cubicBezTo>
                      <a:pt x="14014" y="38575"/>
                      <a:pt x="14417" y="38479"/>
                      <a:pt x="14697" y="38219"/>
                    </a:cubicBezTo>
                    <a:cubicBezTo>
                      <a:pt x="14751" y="38170"/>
                      <a:pt x="14803" y="38110"/>
                      <a:pt x="14845" y="38046"/>
                    </a:cubicBezTo>
                    <a:cubicBezTo>
                      <a:pt x="14845" y="38046"/>
                      <a:pt x="15426" y="31445"/>
                      <a:pt x="14931" y="28453"/>
                    </a:cubicBezTo>
                    <a:cubicBezTo>
                      <a:pt x="14433" y="25436"/>
                      <a:pt x="13543" y="23635"/>
                      <a:pt x="12207" y="22198"/>
                    </a:cubicBezTo>
                    <a:cubicBezTo>
                      <a:pt x="12207" y="22198"/>
                      <a:pt x="13932" y="19585"/>
                      <a:pt x="15571" y="16442"/>
                    </a:cubicBezTo>
                    <a:cubicBezTo>
                      <a:pt x="17212" y="13302"/>
                      <a:pt x="18351" y="9409"/>
                      <a:pt x="18629" y="6544"/>
                    </a:cubicBezTo>
                    <a:cubicBezTo>
                      <a:pt x="18907" y="3679"/>
                      <a:pt x="17723" y="1130"/>
                      <a:pt x="17064"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1" name="Google Shape;1441;p40"/>
              <p:cNvSpPr/>
              <p:nvPr/>
            </p:nvSpPr>
            <p:spPr>
              <a:xfrm>
                <a:off x="4019291" y="3176291"/>
                <a:ext cx="114270" cy="391248"/>
              </a:xfrm>
              <a:custGeom>
                <a:avLst/>
                <a:gdLst/>
                <a:ahLst/>
                <a:cxnLst/>
                <a:rect l="l" t="t" r="r" b="b"/>
                <a:pathLst>
                  <a:path w="7792" h="26679" extrusionOk="0">
                    <a:moveTo>
                      <a:pt x="7791" y="1"/>
                    </a:moveTo>
                    <a:lnTo>
                      <a:pt x="7517" y="1890"/>
                    </a:lnTo>
                    <a:cubicBezTo>
                      <a:pt x="7456" y="1949"/>
                      <a:pt x="7395" y="2011"/>
                      <a:pt x="7332" y="2073"/>
                    </a:cubicBezTo>
                    <a:cubicBezTo>
                      <a:pt x="4484" y="4962"/>
                      <a:pt x="1224" y="10268"/>
                      <a:pt x="1224" y="10268"/>
                    </a:cubicBezTo>
                    <a:cubicBezTo>
                      <a:pt x="2532" y="11378"/>
                      <a:pt x="3476" y="14605"/>
                      <a:pt x="3532" y="17663"/>
                    </a:cubicBezTo>
                    <a:cubicBezTo>
                      <a:pt x="3588" y="20720"/>
                      <a:pt x="1974" y="26088"/>
                      <a:pt x="1864" y="26421"/>
                    </a:cubicBezTo>
                    <a:cubicBezTo>
                      <a:pt x="1827" y="26534"/>
                      <a:pt x="1742" y="26616"/>
                      <a:pt x="1647" y="26679"/>
                    </a:cubicBezTo>
                    <a:lnTo>
                      <a:pt x="1538" y="26633"/>
                    </a:lnTo>
                    <a:cubicBezTo>
                      <a:pt x="1538" y="26633"/>
                      <a:pt x="2455" y="22778"/>
                      <a:pt x="2202" y="19553"/>
                    </a:cubicBezTo>
                    <a:cubicBezTo>
                      <a:pt x="1947" y="16328"/>
                      <a:pt x="1" y="10990"/>
                      <a:pt x="1" y="10990"/>
                    </a:cubicBezTo>
                    <a:cubicBezTo>
                      <a:pt x="1" y="10990"/>
                      <a:pt x="1057" y="8208"/>
                      <a:pt x="3282" y="5597"/>
                    </a:cubicBezTo>
                    <a:cubicBezTo>
                      <a:pt x="5506" y="2981"/>
                      <a:pt x="7791" y="1"/>
                      <a:pt x="7791"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2" name="Google Shape;1442;p40"/>
              <p:cNvSpPr/>
              <p:nvPr/>
            </p:nvSpPr>
            <p:spPr>
              <a:xfrm>
                <a:off x="4138767" y="3015166"/>
                <a:ext cx="113756" cy="560496"/>
              </a:xfrm>
              <a:custGeom>
                <a:avLst/>
                <a:gdLst/>
                <a:ahLst/>
                <a:cxnLst/>
                <a:rect l="l" t="t" r="r" b="b"/>
                <a:pathLst>
                  <a:path w="7757" h="38220" extrusionOk="0">
                    <a:moveTo>
                      <a:pt x="7479" y="6545"/>
                    </a:moveTo>
                    <a:cubicBezTo>
                      <a:pt x="7201" y="9410"/>
                      <a:pt x="6062" y="13303"/>
                      <a:pt x="4421" y="16443"/>
                    </a:cubicBezTo>
                    <a:cubicBezTo>
                      <a:pt x="2782" y="19586"/>
                      <a:pt x="1057" y="22199"/>
                      <a:pt x="1057" y="22199"/>
                    </a:cubicBezTo>
                    <a:cubicBezTo>
                      <a:pt x="2393" y="23636"/>
                      <a:pt x="3283" y="25437"/>
                      <a:pt x="3781" y="28454"/>
                    </a:cubicBezTo>
                    <a:cubicBezTo>
                      <a:pt x="4276" y="31446"/>
                      <a:pt x="3695" y="38047"/>
                      <a:pt x="3695" y="38047"/>
                    </a:cubicBezTo>
                    <a:cubicBezTo>
                      <a:pt x="3653" y="38111"/>
                      <a:pt x="3601" y="38171"/>
                      <a:pt x="3547" y="38220"/>
                    </a:cubicBezTo>
                    <a:cubicBezTo>
                      <a:pt x="3348" y="36770"/>
                      <a:pt x="2425" y="30000"/>
                      <a:pt x="2000" y="27426"/>
                    </a:cubicBezTo>
                    <a:cubicBezTo>
                      <a:pt x="1525" y="24534"/>
                      <a:pt x="0" y="22422"/>
                      <a:pt x="0" y="22422"/>
                    </a:cubicBezTo>
                    <a:cubicBezTo>
                      <a:pt x="0" y="22422"/>
                      <a:pt x="5366" y="11243"/>
                      <a:pt x="5596" y="8397"/>
                    </a:cubicBezTo>
                    <a:cubicBezTo>
                      <a:pt x="5753" y="6468"/>
                      <a:pt x="5363" y="4862"/>
                      <a:pt x="4603" y="2968"/>
                    </a:cubicBezTo>
                    <a:cubicBezTo>
                      <a:pt x="4870" y="2446"/>
                      <a:pt x="5381" y="1398"/>
                      <a:pt x="5914" y="0"/>
                    </a:cubicBezTo>
                    <a:cubicBezTo>
                      <a:pt x="6573" y="1131"/>
                      <a:pt x="7757" y="3680"/>
                      <a:pt x="7479" y="6545"/>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3" name="Google Shape;1443;p40"/>
              <p:cNvSpPr/>
              <p:nvPr/>
            </p:nvSpPr>
            <p:spPr>
              <a:xfrm>
                <a:off x="3939806" y="2684235"/>
                <a:ext cx="135622" cy="133745"/>
              </a:xfrm>
              <a:custGeom>
                <a:avLst/>
                <a:gdLst/>
                <a:ahLst/>
                <a:cxnLst/>
                <a:rect l="l" t="t" r="r" b="b"/>
                <a:pathLst>
                  <a:path w="9248" h="9120" extrusionOk="0">
                    <a:moveTo>
                      <a:pt x="8904" y="3734"/>
                    </a:moveTo>
                    <a:cubicBezTo>
                      <a:pt x="8790" y="4074"/>
                      <a:pt x="8622" y="4335"/>
                      <a:pt x="8437" y="4535"/>
                    </a:cubicBezTo>
                    <a:cubicBezTo>
                      <a:pt x="8099" y="4901"/>
                      <a:pt x="7703" y="5064"/>
                      <a:pt x="7487" y="5130"/>
                    </a:cubicBezTo>
                    <a:cubicBezTo>
                      <a:pt x="7385" y="5160"/>
                      <a:pt x="7319" y="5172"/>
                      <a:pt x="7319" y="5172"/>
                    </a:cubicBezTo>
                    <a:cubicBezTo>
                      <a:pt x="7319" y="5172"/>
                      <a:pt x="7048" y="6360"/>
                      <a:pt x="6402" y="7507"/>
                    </a:cubicBezTo>
                    <a:cubicBezTo>
                      <a:pt x="6398" y="7515"/>
                      <a:pt x="6393" y="7521"/>
                      <a:pt x="6389" y="7528"/>
                    </a:cubicBezTo>
                    <a:cubicBezTo>
                      <a:pt x="6167" y="7910"/>
                      <a:pt x="5790" y="8220"/>
                      <a:pt x="5344" y="8461"/>
                    </a:cubicBezTo>
                    <a:cubicBezTo>
                      <a:pt x="4469" y="8929"/>
                      <a:pt x="3327" y="9120"/>
                      <a:pt x="2585" y="9009"/>
                    </a:cubicBezTo>
                    <a:cubicBezTo>
                      <a:pt x="1459" y="8842"/>
                      <a:pt x="667" y="7821"/>
                      <a:pt x="269" y="5402"/>
                    </a:cubicBezTo>
                    <a:cubicBezTo>
                      <a:pt x="224" y="5126"/>
                      <a:pt x="186" y="4851"/>
                      <a:pt x="153" y="4583"/>
                    </a:cubicBezTo>
                    <a:cubicBezTo>
                      <a:pt x="153" y="4581"/>
                      <a:pt x="153" y="4578"/>
                      <a:pt x="151" y="4575"/>
                    </a:cubicBezTo>
                    <a:cubicBezTo>
                      <a:pt x="52" y="3756"/>
                      <a:pt x="6" y="2983"/>
                      <a:pt x="4" y="2320"/>
                    </a:cubicBezTo>
                    <a:cubicBezTo>
                      <a:pt x="1" y="1352"/>
                      <a:pt x="91" y="621"/>
                      <a:pt x="242" y="337"/>
                    </a:cubicBezTo>
                    <a:cubicBezTo>
                      <a:pt x="589" y="590"/>
                      <a:pt x="1230" y="701"/>
                      <a:pt x="2398" y="687"/>
                    </a:cubicBezTo>
                    <a:cubicBezTo>
                      <a:pt x="3778" y="672"/>
                      <a:pt x="4957" y="333"/>
                      <a:pt x="5523" y="136"/>
                    </a:cubicBezTo>
                    <a:cubicBezTo>
                      <a:pt x="5752" y="56"/>
                      <a:pt x="5882" y="0"/>
                      <a:pt x="5882" y="0"/>
                    </a:cubicBezTo>
                    <a:cubicBezTo>
                      <a:pt x="5882" y="0"/>
                      <a:pt x="6484" y="808"/>
                      <a:pt x="6881" y="1732"/>
                    </a:cubicBezTo>
                    <a:cubicBezTo>
                      <a:pt x="7277" y="2654"/>
                      <a:pt x="7487" y="4004"/>
                      <a:pt x="7487" y="4004"/>
                    </a:cubicBezTo>
                    <a:cubicBezTo>
                      <a:pt x="7487" y="4004"/>
                      <a:pt x="7916" y="3060"/>
                      <a:pt x="8175" y="2650"/>
                    </a:cubicBezTo>
                    <a:lnTo>
                      <a:pt x="8175" y="2545"/>
                    </a:lnTo>
                    <a:cubicBezTo>
                      <a:pt x="8185" y="2530"/>
                      <a:pt x="8194" y="2516"/>
                      <a:pt x="8204" y="2503"/>
                    </a:cubicBezTo>
                    <a:cubicBezTo>
                      <a:pt x="8362" y="2280"/>
                      <a:pt x="8526" y="2121"/>
                      <a:pt x="8674" y="2128"/>
                    </a:cubicBezTo>
                    <a:cubicBezTo>
                      <a:pt x="8758" y="2131"/>
                      <a:pt x="8834" y="2146"/>
                      <a:pt x="8898" y="2173"/>
                    </a:cubicBezTo>
                    <a:cubicBezTo>
                      <a:pt x="9194" y="2296"/>
                      <a:pt x="9248" y="2704"/>
                      <a:pt x="8904" y="3734"/>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4" name="Google Shape;1444;p40"/>
              <p:cNvSpPr/>
              <p:nvPr/>
            </p:nvSpPr>
            <p:spPr>
              <a:xfrm>
                <a:off x="4018176" y="2684235"/>
                <a:ext cx="52119" cy="124095"/>
              </a:xfrm>
              <a:custGeom>
                <a:avLst/>
                <a:gdLst/>
                <a:ahLst/>
                <a:cxnLst/>
                <a:rect l="l" t="t" r="r" b="b"/>
                <a:pathLst>
                  <a:path w="3554" h="8462" extrusionOk="0">
                    <a:moveTo>
                      <a:pt x="3554" y="2173"/>
                    </a:moveTo>
                    <a:cubicBezTo>
                      <a:pt x="3271" y="2833"/>
                      <a:pt x="3146" y="3845"/>
                      <a:pt x="3093" y="4535"/>
                    </a:cubicBezTo>
                    <a:cubicBezTo>
                      <a:pt x="2755" y="4901"/>
                      <a:pt x="2359" y="5064"/>
                      <a:pt x="2143" y="5130"/>
                    </a:cubicBezTo>
                    <a:cubicBezTo>
                      <a:pt x="2041" y="5160"/>
                      <a:pt x="1975" y="5172"/>
                      <a:pt x="1975" y="5172"/>
                    </a:cubicBezTo>
                    <a:cubicBezTo>
                      <a:pt x="1975" y="5172"/>
                      <a:pt x="1704" y="6360"/>
                      <a:pt x="1058" y="7507"/>
                    </a:cubicBezTo>
                    <a:cubicBezTo>
                      <a:pt x="1054" y="7515"/>
                      <a:pt x="1049" y="7521"/>
                      <a:pt x="1045" y="7528"/>
                    </a:cubicBezTo>
                    <a:cubicBezTo>
                      <a:pt x="823" y="7910"/>
                      <a:pt x="446" y="8220"/>
                      <a:pt x="0" y="8461"/>
                    </a:cubicBezTo>
                    <a:cubicBezTo>
                      <a:pt x="1938" y="5966"/>
                      <a:pt x="1348" y="2091"/>
                      <a:pt x="179" y="136"/>
                    </a:cubicBezTo>
                    <a:cubicBezTo>
                      <a:pt x="409" y="56"/>
                      <a:pt x="538" y="0"/>
                      <a:pt x="538" y="0"/>
                    </a:cubicBezTo>
                    <a:cubicBezTo>
                      <a:pt x="538" y="0"/>
                      <a:pt x="1140" y="808"/>
                      <a:pt x="1537" y="1732"/>
                    </a:cubicBezTo>
                    <a:cubicBezTo>
                      <a:pt x="1933" y="2654"/>
                      <a:pt x="2143" y="4004"/>
                      <a:pt x="2143" y="4004"/>
                    </a:cubicBezTo>
                    <a:cubicBezTo>
                      <a:pt x="2143" y="4004"/>
                      <a:pt x="2572" y="3060"/>
                      <a:pt x="2831" y="2650"/>
                    </a:cubicBezTo>
                    <a:lnTo>
                      <a:pt x="2831" y="2545"/>
                    </a:lnTo>
                    <a:cubicBezTo>
                      <a:pt x="2841" y="2530"/>
                      <a:pt x="2850" y="2516"/>
                      <a:pt x="2860" y="2503"/>
                    </a:cubicBezTo>
                    <a:cubicBezTo>
                      <a:pt x="3018" y="2280"/>
                      <a:pt x="3182" y="2121"/>
                      <a:pt x="3330" y="2127"/>
                    </a:cubicBezTo>
                    <a:cubicBezTo>
                      <a:pt x="3415" y="2130"/>
                      <a:pt x="3490" y="2146"/>
                      <a:pt x="3554" y="2173"/>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5" name="Google Shape;1445;p40"/>
              <p:cNvSpPr/>
              <p:nvPr/>
            </p:nvSpPr>
            <p:spPr>
              <a:xfrm>
                <a:off x="4031155" y="2782095"/>
                <a:ext cx="220151" cy="282419"/>
              </a:xfrm>
              <a:custGeom>
                <a:avLst/>
                <a:gdLst/>
                <a:ahLst/>
                <a:cxnLst/>
                <a:rect l="l" t="t" r="r" b="b"/>
                <a:pathLst>
                  <a:path w="15012" h="19258" extrusionOk="0">
                    <a:moveTo>
                      <a:pt x="13706" y="14625"/>
                    </a:moveTo>
                    <a:cubicBezTo>
                      <a:pt x="13555" y="15075"/>
                      <a:pt x="13404" y="15499"/>
                      <a:pt x="13252" y="15893"/>
                    </a:cubicBezTo>
                    <a:cubicBezTo>
                      <a:pt x="12476" y="17930"/>
                      <a:pt x="11746" y="19227"/>
                      <a:pt x="11746" y="19227"/>
                    </a:cubicBezTo>
                    <a:cubicBezTo>
                      <a:pt x="11625" y="19253"/>
                      <a:pt x="11490" y="19258"/>
                      <a:pt x="11350" y="19256"/>
                    </a:cubicBezTo>
                    <a:lnTo>
                      <a:pt x="11348" y="19256"/>
                    </a:lnTo>
                    <a:cubicBezTo>
                      <a:pt x="10767" y="19242"/>
                      <a:pt x="10120" y="19039"/>
                      <a:pt x="10120" y="19039"/>
                    </a:cubicBezTo>
                    <a:cubicBezTo>
                      <a:pt x="10449" y="18607"/>
                      <a:pt x="10631" y="17553"/>
                      <a:pt x="10686" y="17194"/>
                    </a:cubicBezTo>
                    <a:lnTo>
                      <a:pt x="10686" y="17190"/>
                    </a:lnTo>
                    <a:cubicBezTo>
                      <a:pt x="10698" y="17115"/>
                      <a:pt x="10703" y="17071"/>
                      <a:pt x="10703" y="17071"/>
                    </a:cubicBezTo>
                    <a:cubicBezTo>
                      <a:pt x="10642" y="17107"/>
                      <a:pt x="10580" y="17141"/>
                      <a:pt x="10516" y="17175"/>
                    </a:cubicBezTo>
                    <a:cubicBezTo>
                      <a:pt x="10280" y="17300"/>
                      <a:pt x="10017" y="17418"/>
                      <a:pt x="9737" y="17527"/>
                    </a:cubicBezTo>
                    <a:cubicBezTo>
                      <a:pt x="7872" y="18265"/>
                      <a:pt x="5281" y="18657"/>
                      <a:pt x="5281" y="18657"/>
                    </a:cubicBezTo>
                    <a:cubicBezTo>
                      <a:pt x="5281" y="18657"/>
                      <a:pt x="4585" y="16015"/>
                      <a:pt x="3751" y="14347"/>
                    </a:cubicBezTo>
                    <a:cubicBezTo>
                      <a:pt x="3017" y="12879"/>
                      <a:pt x="2005" y="10787"/>
                      <a:pt x="1432" y="9673"/>
                    </a:cubicBezTo>
                    <a:cubicBezTo>
                      <a:pt x="1353" y="9521"/>
                      <a:pt x="1284" y="9386"/>
                      <a:pt x="1224" y="9274"/>
                    </a:cubicBezTo>
                    <a:cubicBezTo>
                      <a:pt x="727" y="8342"/>
                      <a:pt x="25" y="6618"/>
                      <a:pt x="2" y="4810"/>
                    </a:cubicBezTo>
                    <a:cubicBezTo>
                      <a:pt x="0" y="4639"/>
                      <a:pt x="8" y="4483"/>
                      <a:pt x="16" y="4333"/>
                    </a:cubicBezTo>
                    <a:cubicBezTo>
                      <a:pt x="16" y="4323"/>
                      <a:pt x="18" y="4315"/>
                      <a:pt x="18" y="4306"/>
                    </a:cubicBezTo>
                    <a:cubicBezTo>
                      <a:pt x="120" y="2871"/>
                      <a:pt x="722" y="2278"/>
                      <a:pt x="975" y="2002"/>
                    </a:cubicBezTo>
                    <a:lnTo>
                      <a:pt x="1946" y="779"/>
                    </a:lnTo>
                    <a:cubicBezTo>
                      <a:pt x="2282" y="497"/>
                      <a:pt x="2779" y="318"/>
                      <a:pt x="3364" y="228"/>
                    </a:cubicBezTo>
                    <a:cubicBezTo>
                      <a:pt x="4831" y="0"/>
                      <a:pt x="6860" y="354"/>
                      <a:pt x="8312" y="1168"/>
                    </a:cubicBezTo>
                    <a:cubicBezTo>
                      <a:pt x="9432" y="1796"/>
                      <a:pt x="10933" y="3221"/>
                      <a:pt x="12170" y="4672"/>
                    </a:cubicBezTo>
                    <a:cubicBezTo>
                      <a:pt x="12172" y="4673"/>
                      <a:pt x="12172" y="4673"/>
                      <a:pt x="12175" y="4675"/>
                    </a:cubicBezTo>
                    <a:cubicBezTo>
                      <a:pt x="13175" y="5851"/>
                      <a:pt x="14006" y="7043"/>
                      <a:pt x="14317" y="7838"/>
                    </a:cubicBezTo>
                    <a:cubicBezTo>
                      <a:pt x="15011" y="9614"/>
                      <a:pt x="14623" y="11873"/>
                      <a:pt x="13706" y="14625"/>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6" name="Google Shape;1446;p40"/>
              <p:cNvSpPr/>
              <p:nvPr/>
            </p:nvSpPr>
            <p:spPr>
              <a:xfrm>
                <a:off x="4031389" y="2785424"/>
                <a:ext cx="49568" cy="60214"/>
              </a:xfrm>
              <a:custGeom>
                <a:avLst/>
                <a:gdLst/>
                <a:ahLst/>
                <a:cxnLst/>
                <a:rect l="l" t="t" r="r" b="b"/>
                <a:pathLst>
                  <a:path w="3380" h="4106" extrusionOk="0">
                    <a:moveTo>
                      <a:pt x="3349" y="1"/>
                    </a:moveTo>
                    <a:cubicBezTo>
                      <a:pt x="3379" y="644"/>
                      <a:pt x="3073" y="1485"/>
                      <a:pt x="2444" y="2139"/>
                    </a:cubicBezTo>
                    <a:cubicBezTo>
                      <a:pt x="1631" y="2985"/>
                      <a:pt x="905" y="3871"/>
                      <a:pt x="0" y="4106"/>
                    </a:cubicBezTo>
                    <a:cubicBezTo>
                      <a:pt x="0" y="4096"/>
                      <a:pt x="2" y="4088"/>
                      <a:pt x="2" y="4079"/>
                    </a:cubicBezTo>
                    <a:cubicBezTo>
                      <a:pt x="104" y="2644"/>
                      <a:pt x="706" y="2051"/>
                      <a:pt x="959" y="1775"/>
                    </a:cubicBezTo>
                    <a:lnTo>
                      <a:pt x="1930" y="553"/>
                    </a:lnTo>
                    <a:cubicBezTo>
                      <a:pt x="2266" y="270"/>
                      <a:pt x="2763" y="91"/>
                      <a:pt x="3349"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7" name="Google Shape;1447;p40"/>
              <p:cNvSpPr/>
              <p:nvPr/>
            </p:nvSpPr>
            <p:spPr>
              <a:xfrm>
                <a:off x="4033487" y="2759452"/>
                <a:ext cx="26338" cy="52618"/>
              </a:xfrm>
              <a:custGeom>
                <a:avLst/>
                <a:gdLst/>
                <a:ahLst/>
                <a:cxnLst/>
                <a:rect l="l" t="t" r="r" b="b"/>
                <a:pathLst>
                  <a:path w="1796" h="3588" extrusionOk="0">
                    <a:moveTo>
                      <a:pt x="1786" y="2399"/>
                    </a:moveTo>
                    <a:cubicBezTo>
                      <a:pt x="1744" y="2858"/>
                      <a:pt x="1034" y="3588"/>
                      <a:pt x="887" y="3588"/>
                    </a:cubicBezTo>
                    <a:cubicBezTo>
                      <a:pt x="799" y="3588"/>
                      <a:pt x="534" y="3219"/>
                      <a:pt x="279" y="2833"/>
                    </a:cubicBezTo>
                    <a:cubicBezTo>
                      <a:pt x="183" y="2683"/>
                      <a:pt x="86" y="2534"/>
                      <a:pt x="0" y="2399"/>
                    </a:cubicBezTo>
                    <a:cubicBezTo>
                      <a:pt x="4" y="2392"/>
                      <a:pt x="10" y="2386"/>
                      <a:pt x="14" y="2378"/>
                    </a:cubicBezTo>
                    <a:cubicBezTo>
                      <a:pt x="660" y="1231"/>
                      <a:pt x="931" y="43"/>
                      <a:pt x="931" y="43"/>
                    </a:cubicBezTo>
                    <a:cubicBezTo>
                      <a:pt x="931" y="43"/>
                      <a:pt x="997" y="31"/>
                      <a:pt x="1099" y="1"/>
                    </a:cubicBezTo>
                    <a:cubicBezTo>
                      <a:pt x="1271" y="488"/>
                      <a:pt x="1540" y="1266"/>
                      <a:pt x="1684" y="1818"/>
                    </a:cubicBezTo>
                    <a:cubicBezTo>
                      <a:pt x="1754" y="2080"/>
                      <a:pt x="1795" y="2292"/>
                      <a:pt x="1786" y="2399"/>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8" name="Google Shape;1448;p40"/>
              <p:cNvSpPr/>
              <p:nvPr/>
            </p:nvSpPr>
            <p:spPr>
              <a:xfrm>
                <a:off x="4033487" y="2759452"/>
                <a:ext cx="24711" cy="41546"/>
              </a:xfrm>
              <a:custGeom>
                <a:avLst/>
                <a:gdLst/>
                <a:ahLst/>
                <a:cxnLst/>
                <a:rect l="l" t="t" r="r" b="b"/>
                <a:pathLst>
                  <a:path w="1685" h="2833" extrusionOk="0">
                    <a:moveTo>
                      <a:pt x="1684" y="1818"/>
                    </a:moveTo>
                    <a:cubicBezTo>
                      <a:pt x="1198" y="2108"/>
                      <a:pt x="647" y="2536"/>
                      <a:pt x="279" y="2832"/>
                    </a:cubicBezTo>
                    <a:cubicBezTo>
                      <a:pt x="183" y="2683"/>
                      <a:pt x="86" y="2534"/>
                      <a:pt x="0" y="2398"/>
                    </a:cubicBezTo>
                    <a:cubicBezTo>
                      <a:pt x="4" y="2392"/>
                      <a:pt x="10" y="2384"/>
                      <a:pt x="14" y="2378"/>
                    </a:cubicBezTo>
                    <a:cubicBezTo>
                      <a:pt x="660" y="1231"/>
                      <a:pt x="931" y="43"/>
                      <a:pt x="931" y="43"/>
                    </a:cubicBezTo>
                    <a:cubicBezTo>
                      <a:pt x="931" y="43"/>
                      <a:pt x="997" y="31"/>
                      <a:pt x="1099" y="1"/>
                    </a:cubicBezTo>
                    <a:cubicBezTo>
                      <a:pt x="1271" y="488"/>
                      <a:pt x="1540" y="1266"/>
                      <a:pt x="1684" y="1818"/>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49" name="Google Shape;1449;p40"/>
              <p:cNvSpPr/>
              <p:nvPr/>
            </p:nvSpPr>
            <p:spPr>
              <a:xfrm>
                <a:off x="4059502" y="2689661"/>
                <a:ext cx="42074" cy="32351"/>
              </a:xfrm>
              <a:custGeom>
                <a:avLst/>
                <a:gdLst/>
                <a:ahLst/>
                <a:cxnLst/>
                <a:rect l="l" t="t" r="r" b="b"/>
                <a:pathLst>
                  <a:path w="2869" h="2206" extrusionOk="0">
                    <a:moveTo>
                      <a:pt x="0" y="1766"/>
                    </a:moveTo>
                    <a:cubicBezTo>
                      <a:pt x="0" y="1766"/>
                      <a:pt x="1867" y="1"/>
                      <a:pt x="2367" y="379"/>
                    </a:cubicBezTo>
                    <a:cubicBezTo>
                      <a:pt x="2868" y="756"/>
                      <a:pt x="0" y="2206"/>
                      <a:pt x="0" y="2206"/>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0" name="Google Shape;1450;p40"/>
              <p:cNvSpPr/>
              <p:nvPr/>
            </p:nvSpPr>
            <p:spPr>
              <a:xfrm>
                <a:off x="4067245" y="2714063"/>
                <a:ext cx="48087" cy="10852"/>
              </a:xfrm>
              <a:custGeom>
                <a:avLst/>
                <a:gdLst/>
                <a:ahLst/>
                <a:cxnLst/>
                <a:rect l="l" t="t" r="r" b="b"/>
                <a:pathLst>
                  <a:path w="3279" h="740" extrusionOk="0">
                    <a:moveTo>
                      <a:pt x="0" y="261"/>
                    </a:moveTo>
                    <a:cubicBezTo>
                      <a:pt x="0" y="261"/>
                      <a:pt x="1069" y="739"/>
                      <a:pt x="2173" y="542"/>
                    </a:cubicBezTo>
                    <a:cubicBezTo>
                      <a:pt x="3278" y="344"/>
                      <a:pt x="2264" y="0"/>
                      <a:pt x="362" y="58"/>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1" name="Google Shape;1451;p40"/>
              <p:cNvSpPr/>
              <p:nvPr/>
            </p:nvSpPr>
            <p:spPr>
              <a:xfrm>
                <a:off x="3792702" y="2877725"/>
                <a:ext cx="20179" cy="38628"/>
              </a:xfrm>
              <a:custGeom>
                <a:avLst/>
                <a:gdLst/>
                <a:ahLst/>
                <a:cxnLst/>
                <a:rect l="l" t="t" r="r" b="b"/>
                <a:pathLst>
                  <a:path w="1376" h="2634" extrusionOk="0">
                    <a:moveTo>
                      <a:pt x="0" y="1780"/>
                    </a:moveTo>
                    <a:cubicBezTo>
                      <a:pt x="0" y="1780"/>
                      <a:pt x="636" y="2530"/>
                      <a:pt x="1245" y="2633"/>
                    </a:cubicBezTo>
                    <a:cubicBezTo>
                      <a:pt x="1245" y="2633"/>
                      <a:pt x="1339" y="906"/>
                      <a:pt x="1376" y="215"/>
                    </a:cubicBezTo>
                    <a:lnTo>
                      <a:pt x="1231" y="0"/>
                    </a:ln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2" name="Google Shape;1452;p40"/>
              <p:cNvSpPr/>
              <p:nvPr/>
            </p:nvSpPr>
            <p:spPr>
              <a:xfrm>
                <a:off x="3810945" y="2843248"/>
                <a:ext cx="241797" cy="166374"/>
              </a:xfrm>
              <a:custGeom>
                <a:avLst/>
                <a:gdLst/>
                <a:ahLst/>
                <a:cxnLst/>
                <a:rect l="l" t="t" r="r" b="b"/>
                <a:pathLst>
                  <a:path w="16488" h="11345" extrusionOk="0">
                    <a:moveTo>
                      <a:pt x="16488" y="5618"/>
                    </a:moveTo>
                    <a:cubicBezTo>
                      <a:pt x="14930" y="7508"/>
                      <a:pt x="10954" y="10455"/>
                      <a:pt x="8452" y="10900"/>
                    </a:cubicBezTo>
                    <a:cubicBezTo>
                      <a:pt x="5950" y="11344"/>
                      <a:pt x="4754" y="10428"/>
                      <a:pt x="3448" y="9314"/>
                    </a:cubicBezTo>
                    <a:cubicBezTo>
                      <a:pt x="2141" y="8204"/>
                      <a:pt x="0" y="5146"/>
                      <a:pt x="0" y="4985"/>
                    </a:cubicBezTo>
                    <a:lnTo>
                      <a:pt x="54" y="3983"/>
                    </a:lnTo>
                    <a:lnTo>
                      <a:pt x="132" y="2566"/>
                    </a:lnTo>
                    <a:cubicBezTo>
                      <a:pt x="132" y="2566"/>
                      <a:pt x="2001" y="4227"/>
                      <a:pt x="3310" y="4985"/>
                    </a:cubicBezTo>
                    <a:cubicBezTo>
                      <a:pt x="4615" y="5743"/>
                      <a:pt x="7117" y="7202"/>
                      <a:pt x="7339" y="7202"/>
                    </a:cubicBezTo>
                    <a:cubicBezTo>
                      <a:pt x="7563" y="7202"/>
                      <a:pt x="9621" y="6007"/>
                      <a:pt x="11317" y="4343"/>
                    </a:cubicBezTo>
                    <a:cubicBezTo>
                      <a:pt x="13012" y="2680"/>
                      <a:pt x="15022" y="1"/>
                      <a:pt x="15022" y="1"/>
                    </a:cubicBezTo>
                    <a:cubicBezTo>
                      <a:pt x="15022" y="1"/>
                      <a:pt x="15026" y="51"/>
                      <a:pt x="15033" y="136"/>
                    </a:cubicBezTo>
                    <a:cubicBezTo>
                      <a:pt x="15024" y="295"/>
                      <a:pt x="15016" y="460"/>
                      <a:pt x="15018" y="640"/>
                    </a:cubicBezTo>
                    <a:cubicBezTo>
                      <a:pt x="15033" y="1781"/>
                      <a:pt x="15316" y="2891"/>
                      <a:pt x="15653" y="3786"/>
                    </a:cubicBezTo>
                    <a:cubicBezTo>
                      <a:pt x="15846" y="4310"/>
                      <a:pt x="16056" y="4761"/>
                      <a:pt x="16240" y="5104"/>
                    </a:cubicBezTo>
                    <a:cubicBezTo>
                      <a:pt x="16300" y="5216"/>
                      <a:pt x="16369" y="5351"/>
                      <a:pt x="16448" y="5503"/>
                    </a:cubicBezTo>
                    <a:cubicBezTo>
                      <a:pt x="16473" y="5576"/>
                      <a:pt x="16488" y="5618"/>
                      <a:pt x="16488" y="5618"/>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3" name="Google Shape;1453;p40"/>
              <p:cNvSpPr/>
              <p:nvPr/>
            </p:nvSpPr>
            <p:spPr>
              <a:xfrm>
                <a:off x="3936126" y="2642571"/>
                <a:ext cx="123597" cy="100382"/>
              </a:xfrm>
              <a:custGeom>
                <a:avLst/>
                <a:gdLst/>
                <a:ahLst/>
                <a:cxnLst/>
                <a:rect l="l" t="t" r="r" b="b"/>
                <a:pathLst>
                  <a:path w="8428" h="6845" extrusionOk="0">
                    <a:moveTo>
                      <a:pt x="3638" y="0"/>
                    </a:moveTo>
                    <a:cubicBezTo>
                      <a:pt x="3546" y="0"/>
                      <a:pt x="3452" y="2"/>
                      <a:pt x="3357" y="6"/>
                    </a:cubicBezTo>
                    <a:cubicBezTo>
                      <a:pt x="709" y="110"/>
                      <a:pt x="0" y="1501"/>
                      <a:pt x="125" y="2494"/>
                    </a:cubicBezTo>
                    <a:cubicBezTo>
                      <a:pt x="162" y="2787"/>
                      <a:pt x="263" y="3012"/>
                      <a:pt x="493" y="3178"/>
                    </a:cubicBezTo>
                    <a:cubicBezTo>
                      <a:pt x="824" y="3418"/>
                      <a:pt x="1421" y="3531"/>
                      <a:pt x="2489" y="3531"/>
                    </a:cubicBezTo>
                    <a:cubicBezTo>
                      <a:pt x="2541" y="3531"/>
                      <a:pt x="2594" y="3531"/>
                      <a:pt x="2648" y="3530"/>
                    </a:cubicBezTo>
                    <a:cubicBezTo>
                      <a:pt x="4587" y="3509"/>
                      <a:pt x="6131" y="2841"/>
                      <a:pt x="6131" y="2841"/>
                    </a:cubicBezTo>
                    <a:cubicBezTo>
                      <a:pt x="6131" y="2841"/>
                      <a:pt x="6736" y="3648"/>
                      <a:pt x="7132" y="4573"/>
                    </a:cubicBezTo>
                    <a:cubicBezTo>
                      <a:pt x="7528" y="5496"/>
                      <a:pt x="7737" y="6845"/>
                      <a:pt x="7737" y="6845"/>
                    </a:cubicBezTo>
                    <a:cubicBezTo>
                      <a:pt x="7737" y="6845"/>
                      <a:pt x="8168" y="5900"/>
                      <a:pt x="8426" y="5490"/>
                    </a:cubicBezTo>
                    <a:cubicBezTo>
                      <a:pt x="8426" y="5490"/>
                      <a:pt x="8428" y="5451"/>
                      <a:pt x="8428" y="5384"/>
                    </a:cubicBezTo>
                    <a:cubicBezTo>
                      <a:pt x="8425" y="4936"/>
                      <a:pt x="8393" y="3149"/>
                      <a:pt x="7951" y="2278"/>
                    </a:cubicBezTo>
                    <a:cubicBezTo>
                      <a:pt x="7463" y="1314"/>
                      <a:pt x="6107" y="0"/>
                      <a:pt x="3638" y="0"/>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4" name="Google Shape;1454;p40"/>
              <p:cNvSpPr/>
              <p:nvPr/>
            </p:nvSpPr>
            <p:spPr>
              <a:xfrm>
                <a:off x="3939850" y="2706144"/>
                <a:ext cx="120502" cy="46899"/>
              </a:xfrm>
              <a:custGeom>
                <a:avLst/>
                <a:gdLst/>
                <a:ahLst/>
                <a:cxnLst/>
                <a:rect l="l" t="t" r="r" b="b"/>
                <a:pathLst>
                  <a:path w="8217" h="3198" extrusionOk="0">
                    <a:moveTo>
                      <a:pt x="8201" y="1009"/>
                    </a:moveTo>
                    <a:cubicBezTo>
                      <a:pt x="8197" y="1077"/>
                      <a:pt x="8187" y="1130"/>
                      <a:pt x="8172" y="1155"/>
                    </a:cubicBezTo>
                    <a:cubicBezTo>
                      <a:pt x="8172" y="1155"/>
                      <a:pt x="7651" y="2384"/>
                      <a:pt x="7484" y="2510"/>
                    </a:cubicBezTo>
                    <a:cubicBezTo>
                      <a:pt x="7448" y="2537"/>
                      <a:pt x="7286" y="2583"/>
                      <a:pt x="7030" y="2635"/>
                    </a:cubicBezTo>
                    <a:cubicBezTo>
                      <a:pt x="6079" y="2833"/>
                      <a:pt x="3854" y="3162"/>
                      <a:pt x="2228" y="3178"/>
                    </a:cubicBezTo>
                    <a:cubicBezTo>
                      <a:pt x="165" y="3197"/>
                      <a:pt x="150" y="3091"/>
                      <a:pt x="150" y="3091"/>
                    </a:cubicBezTo>
                    <a:cubicBezTo>
                      <a:pt x="150" y="3091"/>
                      <a:pt x="150" y="3091"/>
                      <a:pt x="150" y="3089"/>
                    </a:cubicBezTo>
                    <a:cubicBezTo>
                      <a:pt x="150" y="3087"/>
                      <a:pt x="150" y="3084"/>
                      <a:pt x="148" y="3081"/>
                    </a:cubicBezTo>
                    <a:cubicBezTo>
                      <a:pt x="49" y="2261"/>
                      <a:pt x="3" y="1489"/>
                      <a:pt x="1" y="826"/>
                    </a:cubicBezTo>
                    <a:cubicBezTo>
                      <a:pt x="719" y="846"/>
                      <a:pt x="3994" y="909"/>
                      <a:pt x="6614" y="398"/>
                    </a:cubicBezTo>
                    <a:cubicBezTo>
                      <a:pt x="6753" y="371"/>
                      <a:pt x="6892" y="341"/>
                      <a:pt x="7030" y="311"/>
                    </a:cubicBezTo>
                    <a:cubicBezTo>
                      <a:pt x="7419" y="222"/>
                      <a:pt x="7790" y="119"/>
                      <a:pt x="8130" y="1"/>
                    </a:cubicBezTo>
                    <a:cubicBezTo>
                      <a:pt x="8130" y="2"/>
                      <a:pt x="8217" y="686"/>
                      <a:pt x="8201" y="1009"/>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5" name="Google Shape;1455;p40"/>
              <p:cNvSpPr/>
              <p:nvPr/>
            </p:nvSpPr>
            <p:spPr>
              <a:xfrm>
                <a:off x="3940921" y="2708461"/>
                <a:ext cx="30665" cy="19548"/>
              </a:xfrm>
              <a:custGeom>
                <a:avLst/>
                <a:gdLst/>
                <a:ahLst/>
                <a:cxnLst/>
                <a:rect l="l" t="t" r="r" b="b"/>
                <a:pathLst>
                  <a:path w="2091" h="1333" extrusionOk="0">
                    <a:moveTo>
                      <a:pt x="1671" y="1"/>
                    </a:moveTo>
                    <a:cubicBezTo>
                      <a:pt x="1547" y="1"/>
                      <a:pt x="1405" y="49"/>
                      <a:pt x="1278" y="162"/>
                    </a:cubicBezTo>
                    <a:cubicBezTo>
                      <a:pt x="904" y="496"/>
                      <a:pt x="0" y="1162"/>
                      <a:pt x="150" y="1288"/>
                    </a:cubicBezTo>
                    <a:cubicBezTo>
                      <a:pt x="187" y="1319"/>
                      <a:pt x="243" y="1333"/>
                      <a:pt x="314" y="1333"/>
                    </a:cubicBezTo>
                    <a:cubicBezTo>
                      <a:pt x="767" y="1333"/>
                      <a:pt x="1805" y="758"/>
                      <a:pt x="1966" y="433"/>
                    </a:cubicBezTo>
                    <a:cubicBezTo>
                      <a:pt x="2090" y="185"/>
                      <a:pt x="1914" y="1"/>
                      <a:pt x="1671" y="1"/>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6" name="Google Shape;1456;p40"/>
              <p:cNvSpPr/>
              <p:nvPr/>
            </p:nvSpPr>
            <p:spPr>
              <a:xfrm>
                <a:off x="3985957" y="2706159"/>
                <a:ext cx="38877" cy="12348"/>
              </a:xfrm>
              <a:custGeom>
                <a:avLst/>
                <a:gdLst/>
                <a:ahLst/>
                <a:cxnLst/>
                <a:rect l="l" t="t" r="r" b="b"/>
                <a:pathLst>
                  <a:path w="2651" h="842" extrusionOk="0">
                    <a:moveTo>
                      <a:pt x="1926" y="0"/>
                    </a:moveTo>
                    <a:cubicBezTo>
                      <a:pt x="1897" y="0"/>
                      <a:pt x="1867" y="2"/>
                      <a:pt x="1836" y="6"/>
                    </a:cubicBezTo>
                    <a:cubicBezTo>
                      <a:pt x="1270" y="75"/>
                      <a:pt x="888" y="306"/>
                      <a:pt x="602" y="306"/>
                    </a:cubicBezTo>
                    <a:cubicBezTo>
                      <a:pt x="582" y="306"/>
                      <a:pt x="562" y="305"/>
                      <a:pt x="543" y="302"/>
                    </a:cubicBezTo>
                    <a:cubicBezTo>
                      <a:pt x="226" y="262"/>
                      <a:pt x="1" y="1"/>
                      <a:pt x="0" y="1"/>
                    </a:cubicBezTo>
                    <a:lnTo>
                      <a:pt x="0" y="1"/>
                    </a:lnTo>
                    <a:cubicBezTo>
                      <a:pt x="0" y="326"/>
                      <a:pt x="146" y="842"/>
                      <a:pt x="648" y="842"/>
                    </a:cubicBezTo>
                    <a:cubicBezTo>
                      <a:pt x="717" y="842"/>
                      <a:pt x="793" y="832"/>
                      <a:pt x="876" y="811"/>
                    </a:cubicBezTo>
                    <a:cubicBezTo>
                      <a:pt x="1394" y="679"/>
                      <a:pt x="1983" y="583"/>
                      <a:pt x="2359" y="583"/>
                    </a:cubicBezTo>
                    <a:cubicBezTo>
                      <a:pt x="2482" y="583"/>
                      <a:pt x="2583" y="594"/>
                      <a:pt x="2650" y="617"/>
                    </a:cubicBezTo>
                    <a:cubicBezTo>
                      <a:pt x="2650" y="617"/>
                      <a:pt x="2462" y="0"/>
                      <a:pt x="1926" y="0"/>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7" name="Google Shape;1457;p40"/>
              <p:cNvSpPr/>
              <p:nvPr/>
            </p:nvSpPr>
            <p:spPr>
              <a:xfrm>
                <a:off x="4159180" y="3081701"/>
                <a:ext cx="66403" cy="62048"/>
              </a:xfrm>
              <a:custGeom>
                <a:avLst/>
                <a:gdLst/>
                <a:ahLst/>
                <a:cxnLst/>
                <a:rect l="l" t="t" r="r" b="b"/>
                <a:pathLst>
                  <a:path w="4528" h="4231" extrusionOk="0">
                    <a:moveTo>
                      <a:pt x="2264" y="178"/>
                    </a:moveTo>
                    <a:cubicBezTo>
                      <a:pt x="3412" y="178"/>
                      <a:pt x="4348" y="1047"/>
                      <a:pt x="4348" y="2114"/>
                    </a:cubicBezTo>
                    <a:cubicBezTo>
                      <a:pt x="4348" y="3182"/>
                      <a:pt x="3412" y="4052"/>
                      <a:pt x="2264" y="4052"/>
                    </a:cubicBezTo>
                    <a:cubicBezTo>
                      <a:pt x="1114" y="4052"/>
                      <a:pt x="179" y="3183"/>
                      <a:pt x="179" y="2114"/>
                    </a:cubicBezTo>
                    <a:cubicBezTo>
                      <a:pt x="179" y="1047"/>
                      <a:pt x="1114" y="178"/>
                      <a:pt x="2264" y="178"/>
                    </a:cubicBezTo>
                    <a:close/>
                    <a:moveTo>
                      <a:pt x="2264" y="1"/>
                    </a:moveTo>
                    <a:cubicBezTo>
                      <a:pt x="1016" y="1"/>
                      <a:pt x="0" y="950"/>
                      <a:pt x="0" y="2114"/>
                    </a:cubicBezTo>
                    <a:cubicBezTo>
                      <a:pt x="0" y="3282"/>
                      <a:pt x="1016" y="4231"/>
                      <a:pt x="2264" y="4231"/>
                    </a:cubicBezTo>
                    <a:cubicBezTo>
                      <a:pt x="3511" y="4231"/>
                      <a:pt x="4528" y="3282"/>
                      <a:pt x="4528" y="2114"/>
                    </a:cubicBezTo>
                    <a:cubicBezTo>
                      <a:pt x="4528" y="950"/>
                      <a:pt x="3511" y="1"/>
                      <a:pt x="2264"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8" name="Google Shape;1458;p40"/>
              <p:cNvSpPr/>
              <p:nvPr/>
            </p:nvSpPr>
            <p:spPr>
              <a:xfrm>
                <a:off x="4163389" y="3126899"/>
                <a:ext cx="14093" cy="20868"/>
              </a:xfrm>
              <a:custGeom>
                <a:avLst/>
                <a:gdLst/>
                <a:ahLst/>
                <a:cxnLst/>
                <a:rect l="l" t="t" r="r" b="b"/>
                <a:pathLst>
                  <a:path w="961" h="1423" extrusionOk="0">
                    <a:moveTo>
                      <a:pt x="499" y="178"/>
                    </a:moveTo>
                    <a:cubicBezTo>
                      <a:pt x="511" y="178"/>
                      <a:pt x="522" y="180"/>
                      <a:pt x="535" y="182"/>
                    </a:cubicBezTo>
                    <a:cubicBezTo>
                      <a:pt x="727" y="233"/>
                      <a:pt x="762" y="507"/>
                      <a:pt x="734" y="729"/>
                    </a:cubicBezTo>
                    <a:cubicBezTo>
                      <a:pt x="698" y="1008"/>
                      <a:pt x="569" y="1243"/>
                      <a:pt x="439" y="1243"/>
                    </a:cubicBezTo>
                    <a:cubicBezTo>
                      <a:pt x="426" y="1243"/>
                      <a:pt x="413" y="1240"/>
                      <a:pt x="400" y="1235"/>
                    </a:cubicBezTo>
                    <a:cubicBezTo>
                      <a:pt x="236" y="1172"/>
                      <a:pt x="189" y="851"/>
                      <a:pt x="239" y="578"/>
                    </a:cubicBezTo>
                    <a:cubicBezTo>
                      <a:pt x="283" y="343"/>
                      <a:pt x="389" y="178"/>
                      <a:pt x="499" y="178"/>
                    </a:cubicBezTo>
                    <a:close/>
                    <a:moveTo>
                      <a:pt x="500" y="0"/>
                    </a:moveTo>
                    <a:cubicBezTo>
                      <a:pt x="297" y="0"/>
                      <a:pt x="127" y="209"/>
                      <a:pt x="64" y="547"/>
                    </a:cubicBezTo>
                    <a:cubicBezTo>
                      <a:pt x="0" y="894"/>
                      <a:pt x="74" y="1302"/>
                      <a:pt x="338" y="1401"/>
                    </a:cubicBezTo>
                    <a:cubicBezTo>
                      <a:pt x="372" y="1414"/>
                      <a:pt x="406" y="1422"/>
                      <a:pt x="442" y="1422"/>
                    </a:cubicBezTo>
                    <a:cubicBezTo>
                      <a:pt x="693" y="1422"/>
                      <a:pt x="868" y="1084"/>
                      <a:pt x="912" y="751"/>
                    </a:cubicBezTo>
                    <a:cubicBezTo>
                      <a:pt x="961" y="367"/>
                      <a:pt x="831" y="74"/>
                      <a:pt x="581" y="11"/>
                    </a:cubicBezTo>
                    <a:cubicBezTo>
                      <a:pt x="553" y="4"/>
                      <a:pt x="526" y="0"/>
                      <a:pt x="50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59" name="Google Shape;1459;p40"/>
              <p:cNvSpPr/>
              <p:nvPr/>
            </p:nvSpPr>
            <p:spPr>
              <a:xfrm>
                <a:off x="4189889" y="3132032"/>
                <a:ext cx="12275" cy="19108"/>
              </a:xfrm>
              <a:custGeom>
                <a:avLst/>
                <a:gdLst/>
                <a:ahLst/>
                <a:cxnLst/>
                <a:rect l="l" t="t" r="r" b="b"/>
                <a:pathLst>
                  <a:path w="837" h="1303" extrusionOk="0">
                    <a:moveTo>
                      <a:pt x="453" y="177"/>
                    </a:moveTo>
                    <a:cubicBezTo>
                      <a:pt x="574" y="177"/>
                      <a:pt x="630" y="369"/>
                      <a:pt x="641" y="536"/>
                    </a:cubicBezTo>
                    <a:cubicBezTo>
                      <a:pt x="662" y="841"/>
                      <a:pt x="557" y="1113"/>
                      <a:pt x="458" y="1124"/>
                    </a:cubicBezTo>
                    <a:lnTo>
                      <a:pt x="455" y="1214"/>
                    </a:lnTo>
                    <a:lnTo>
                      <a:pt x="452" y="1124"/>
                    </a:lnTo>
                    <a:cubicBezTo>
                      <a:pt x="451" y="1125"/>
                      <a:pt x="450" y="1125"/>
                      <a:pt x="449" y="1125"/>
                    </a:cubicBezTo>
                    <a:cubicBezTo>
                      <a:pt x="369" y="1125"/>
                      <a:pt x="292" y="1015"/>
                      <a:pt x="248" y="844"/>
                    </a:cubicBezTo>
                    <a:cubicBezTo>
                      <a:pt x="181" y="568"/>
                      <a:pt x="232" y="262"/>
                      <a:pt x="355" y="204"/>
                    </a:cubicBezTo>
                    <a:cubicBezTo>
                      <a:pt x="390" y="187"/>
                      <a:pt x="421" y="178"/>
                      <a:pt x="448" y="177"/>
                    </a:cubicBezTo>
                    <a:cubicBezTo>
                      <a:pt x="449" y="177"/>
                      <a:pt x="451" y="177"/>
                      <a:pt x="453" y="177"/>
                    </a:cubicBezTo>
                    <a:close/>
                    <a:moveTo>
                      <a:pt x="461" y="0"/>
                    </a:moveTo>
                    <a:cubicBezTo>
                      <a:pt x="411" y="0"/>
                      <a:pt x="357" y="12"/>
                      <a:pt x="301" y="37"/>
                    </a:cubicBezTo>
                    <a:cubicBezTo>
                      <a:pt x="68" y="139"/>
                      <a:pt x="0" y="543"/>
                      <a:pt x="69" y="874"/>
                    </a:cubicBezTo>
                    <a:cubicBezTo>
                      <a:pt x="126" y="1142"/>
                      <a:pt x="263" y="1303"/>
                      <a:pt x="437" y="1303"/>
                    </a:cubicBezTo>
                    <a:lnTo>
                      <a:pt x="455" y="1303"/>
                    </a:lnTo>
                    <a:cubicBezTo>
                      <a:pt x="726" y="1286"/>
                      <a:pt x="836" y="846"/>
                      <a:pt x="827" y="538"/>
                    </a:cubicBezTo>
                    <a:cubicBezTo>
                      <a:pt x="815" y="204"/>
                      <a:pt x="670" y="0"/>
                      <a:pt x="461"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0" name="Google Shape;1460;p40"/>
              <p:cNvSpPr/>
              <p:nvPr/>
            </p:nvSpPr>
            <p:spPr>
              <a:xfrm>
                <a:off x="4206416" y="3126313"/>
                <a:ext cx="14049" cy="17979"/>
              </a:xfrm>
              <a:custGeom>
                <a:avLst/>
                <a:gdLst/>
                <a:ahLst/>
                <a:cxnLst/>
                <a:rect l="l" t="t" r="r" b="b"/>
                <a:pathLst>
                  <a:path w="958" h="1226" extrusionOk="0">
                    <a:moveTo>
                      <a:pt x="402" y="179"/>
                    </a:moveTo>
                    <a:cubicBezTo>
                      <a:pt x="514" y="179"/>
                      <a:pt x="651" y="355"/>
                      <a:pt x="708" y="572"/>
                    </a:cubicBezTo>
                    <a:cubicBezTo>
                      <a:pt x="751" y="738"/>
                      <a:pt x="747" y="943"/>
                      <a:pt x="607" y="1022"/>
                    </a:cubicBezTo>
                    <a:cubicBezTo>
                      <a:pt x="579" y="1038"/>
                      <a:pt x="551" y="1045"/>
                      <a:pt x="523" y="1045"/>
                    </a:cubicBezTo>
                    <a:cubicBezTo>
                      <a:pt x="412" y="1045"/>
                      <a:pt x="310" y="923"/>
                      <a:pt x="251" y="736"/>
                    </a:cubicBezTo>
                    <a:cubicBezTo>
                      <a:pt x="191" y="542"/>
                      <a:pt x="200" y="293"/>
                      <a:pt x="333" y="202"/>
                    </a:cubicBezTo>
                    <a:cubicBezTo>
                      <a:pt x="356" y="186"/>
                      <a:pt x="378" y="179"/>
                      <a:pt x="402" y="179"/>
                    </a:cubicBezTo>
                    <a:close/>
                    <a:moveTo>
                      <a:pt x="402" y="0"/>
                    </a:moveTo>
                    <a:cubicBezTo>
                      <a:pt x="343" y="0"/>
                      <a:pt x="285" y="19"/>
                      <a:pt x="233" y="56"/>
                    </a:cubicBezTo>
                    <a:cubicBezTo>
                      <a:pt x="17" y="204"/>
                      <a:pt x="0" y="530"/>
                      <a:pt x="82" y="788"/>
                    </a:cubicBezTo>
                    <a:cubicBezTo>
                      <a:pt x="165" y="1057"/>
                      <a:pt x="333" y="1225"/>
                      <a:pt x="521" y="1225"/>
                    </a:cubicBezTo>
                    <a:cubicBezTo>
                      <a:pt x="579" y="1225"/>
                      <a:pt x="638" y="1209"/>
                      <a:pt x="694" y="1177"/>
                    </a:cubicBezTo>
                    <a:cubicBezTo>
                      <a:pt x="885" y="1070"/>
                      <a:pt x="957" y="821"/>
                      <a:pt x="880" y="525"/>
                    </a:cubicBezTo>
                    <a:cubicBezTo>
                      <a:pt x="811" y="265"/>
                      <a:pt x="625" y="0"/>
                      <a:pt x="402"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1" name="Google Shape;1461;p40"/>
              <p:cNvSpPr/>
              <p:nvPr/>
            </p:nvSpPr>
            <p:spPr>
              <a:xfrm>
                <a:off x="4215919" y="3104139"/>
                <a:ext cx="16102" cy="18918"/>
              </a:xfrm>
              <a:custGeom>
                <a:avLst/>
                <a:gdLst/>
                <a:ahLst/>
                <a:cxnLst/>
                <a:rect l="l" t="t" r="r" b="b"/>
                <a:pathLst>
                  <a:path w="1098" h="1290" extrusionOk="0">
                    <a:moveTo>
                      <a:pt x="377" y="179"/>
                    </a:moveTo>
                    <a:cubicBezTo>
                      <a:pt x="504" y="179"/>
                      <a:pt x="690" y="354"/>
                      <a:pt x="801" y="578"/>
                    </a:cubicBezTo>
                    <a:cubicBezTo>
                      <a:pt x="897" y="773"/>
                      <a:pt x="910" y="955"/>
                      <a:pt x="837" y="1051"/>
                    </a:cubicBezTo>
                    <a:cubicBezTo>
                      <a:pt x="805" y="1092"/>
                      <a:pt x="772" y="1110"/>
                      <a:pt x="728" y="1110"/>
                    </a:cubicBezTo>
                    <a:cubicBezTo>
                      <a:pt x="615" y="1110"/>
                      <a:pt x="456" y="981"/>
                      <a:pt x="344" y="793"/>
                    </a:cubicBezTo>
                    <a:cubicBezTo>
                      <a:pt x="226" y="598"/>
                      <a:pt x="190" y="395"/>
                      <a:pt x="253" y="275"/>
                    </a:cubicBezTo>
                    <a:cubicBezTo>
                      <a:pt x="302" y="179"/>
                      <a:pt x="358" y="179"/>
                      <a:pt x="377" y="179"/>
                    </a:cubicBezTo>
                    <a:close/>
                    <a:moveTo>
                      <a:pt x="377" y="1"/>
                    </a:moveTo>
                    <a:cubicBezTo>
                      <a:pt x="295" y="1"/>
                      <a:pt x="178" y="34"/>
                      <a:pt x="94" y="193"/>
                    </a:cubicBezTo>
                    <a:cubicBezTo>
                      <a:pt x="0" y="370"/>
                      <a:pt x="37" y="630"/>
                      <a:pt x="190" y="886"/>
                    </a:cubicBezTo>
                    <a:cubicBezTo>
                      <a:pt x="303" y="1072"/>
                      <a:pt x="511" y="1290"/>
                      <a:pt x="728" y="1290"/>
                    </a:cubicBezTo>
                    <a:cubicBezTo>
                      <a:pt x="827" y="1290"/>
                      <a:pt x="915" y="1245"/>
                      <a:pt x="979" y="1159"/>
                    </a:cubicBezTo>
                    <a:cubicBezTo>
                      <a:pt x="1097" y="1007"/>
                      <a:pt x="1089" y="760"/>
                      <a:pt x="960" y="500"/>
                    </a:cubicBezTo>
                    <a:cubicBezTo>
                      <a:pt x="843" y="260"/>
                      <a:pt x="610" y="1"/>
                      <a:pt x="37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2" name="Google Shape;1462;p40"/>
              <p:cNvSpPr/>
              <p:nvPr/>
            </p:nvSpPr>
            <p:spPr>
              <a:xfrm>
                <a:off x="4169079" y="3145113"/>
                <a:ext cx="5162" cy="45036"/>
              </a:xfrm>
              <a:custGeom>
                <a:avLst/>
                <a:gdLst/>
                <a:ahLst/>
                <a:cxnLst/>
                <a:rect l="l" t="t" r="r" b="b"/>
                <a:pathLst>
                  <a:path w="352" h="3071" extrusionOk="0">
                    <a:moveTo>
                      <a:pt x="100" y="0"/>
                    </a:moveTo>
                    <a:cubicBezTo>
                      <a:pt x="96" y="0"/>
                      <a:pt x="92" y="0"/>
                      <a:pt x="88" y="1"/>
                    </a:cubicBezTo>
                    <a:cubicBezTo>
                      <a:pt x="39" y="3"/>
                      <a:pt x="1" y="46"/>
                      <a:pt x="4" y="96"/>
                    </a:cubicBezTo>
                    <a:lnTo>
                      <a:pt x="170" y="2986"/>
                    </a:lnTo>
                    <a:cubicBezTo>
                      <a:pt x="172" y="3033"/>
                      <a:pt x="213" y="3070"/>
                      <a:pt x="260" y="3070"/>
                    </a:cubicBezTo>
                    <a:cubicBezTo>
                      <a:pt x="262" y="3070"/>
                      <a:pt x="263" y="3070"/>
                      <a:pt x="264" y="3069"/>
                    </a:cubicBezTo>
                    <a:cubicBezTo>
                      <a:pt x="313" y="3067"/>
                      <a:pt x="351" y="3025"/>
                      <a:pt x="348" y="2976"/>
                    </a:cubicBezTo>
                    <a:lnTo>
                      <a:pt x="183" y="84"/>
                    </a:lnTo>
                    <a:cubicBezTo>
                      <a:pt x="180" y="39"/>
                      <a:pt x="149" y="0"/>
                      <a:pt x="10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3" name="Google Shape;1463;p40"/>
              <p:cNvSpPr/>
              <p:nvPr/>
            </p:nvSpPr>
            <p:spPr>
              <a:xfrm>
                <a:off x="4168947" y="3186205"/>
                <a:ext cx="8154" cy="5587"/>
              </a:xfrm>
              <a:custGeom>
                <a:avLst/>
                <a:gdLst/>
                <a:ahLst/>
                <a:cxnLst/>
                <a:rect l="l" t="t" r="r" b="b"/>
                <a:pathLst>
                  <a:path w="556" h="381" extrusionOk="0">
                    <a:moveTo>
                      <a:pt x="454" y="0"/>
                    </a:moveTo>
                    <a:cubicBezTo>
                      <a:pt x="438" y="0"/>
                      <a:pt x="423" y="4"/>
                      <a:pt x="408" y="12"/>
                    </a:cubicBezTo>
                    <a:lnTo>
                      <a:pt x="58" y="213"/>
                    </a:lnTo>
                    <a:cubicBezTo>
                      <a:pt x="16" y="237"/>
                      <a:pt x="0" y="293"/>
                      <a:pt x="25" y="334"/>
                    </a:cubicBezTo>
                    <a:cubicBezTo>
                      <a:pt x="41" y="363"/>
                      <a:pt x="71" y="381"/>
                      <a:pt x="103" y="381"/>
                    </a:cubicBezTo>
                    <a:cubicBezTo>
                      <a:pt x="118" y="381"/>
                      <a:pt x="133" y="376"/>
                      <a:pt x="147" y="368"/>
                    </a:cubicBezTo>
                    <a:lnTo>
                      <a:pt x="498" y="166"/>
                    </a:lnTo>
                    <a:cubicBezTo>
                      <a:pt x="540" y="143"/>
                      <a:pt x="556" y="88"/>
                      <a:pt x="531" y="46"/>
                    </a:cubicBezTo>
                    <a:cubicBezTo>
                      <a:pt x="515" y="16"/>
                      <a:pt x="485" y="0"/>
                      <a:pt x="454"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4" name="Google Shape;1464;p40"/>
              <p:cNvSpPr/>
              <p:nvPr/>
            </p:nvSpPr>
            <p:spPr>
              <a:xfrm>
                <a:off x="4167319" y="3178007"/>
                <a:ext cx="9782" cy="7567"/>
              </a:xfrm>
              <a:custGeom>
                <a:avLst/>
                <a:gdLst/>
                <a:ahLst/>
                <a:cxnLst/>
                <a:rect l="l" t="t" r="r" b="b"/>
                <a:pathLst>
                  <a:path w="667" h="516" extrusionOk="0">
                    <a:moveTo>
                      <a:pt x="564" y="0"/>
                    </a:moveTo>
                    <a:cubicBezTo>
                      <a:pt x="546" y="0"/>
                      <a:pt x="527" y="6"/>
                      <a:pt x="511" y="17"/>
                    </a:cubicBezTo>
                    <a:lnTo>
                      <a:pt x="50" y="352"/>
                    </a:lnTo>
                    <a:cubicBezTo>
                      <a:pt x="9" y="382"/>
                      <a:pt x="1" y="438"/>
                      <a:pt x="29" y="476"/>
                    </a:cubicBezTo>
                    <a:cubicBezTo>
                      <a:pt x="47" y="502"/>
                      <a:pt x="74" y="515"/>
                      <a:pt x="101" y="515"/>
                    </a:cubicBezTo>
                    <a:cubicBezTo>
                      <a:pt x="120" y="515"/>
                      <a:pt x="137" y="509"/>
                      <a:pt x="153" y="497"/>
                    </a:cubicBezTo>
                    <a:lnTo>
                      <a:pt x="616" y="162"/>
                    </a:lnTo>
                    <a:cubicBezTo>
                      <a:pt x="656" y="134"/>
                      <a:pt x="667" y="77"/>
                      <a:pt x="636" y="38"/>
                    </a:cubicBezTo>
                    <a:cubicBezTo>
                      <a:pt x="619" y="13"/>
                      <a:pt x="592" y="0"/>
                      <a:pt x="564"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5" name="Google Shape;1465;p40"/>
              <p:cNvSpPr/>
              <p:nvPr/>
            </p:nvSpPr>
            <p:spPr>
              <a:xfrm>
                <a:off x="4194948" y="3149835"/>
                <a:ext cx="2625" cy="23581"/>
              </a:xfrm>
              <a:custGeom>
                <a:avLst/>
                <a:gdLst/>
                <a:ahLst/>
                <a:cxnLst/>
                <a:rect l="l" t="t" r="r" b="b"/>
                <a:pathLst>
                  <a:path w="179" h="1608" extrusionOk="0">
                    <a:moveTo>
                      <a:pt x="90" y="0"/>
                    </a:moveTo>
                    <a:cubicBezTo>
                      <a:pt x="41" y="0"/>
                      <a:pt x="1" y="39"/>
                      <a:pt x="1" y="89"/>
                    </a:cubicBezTo>
                    <a:lnTo>
                      <a:pt x="1" y="1519"/>
                    </a:lnTo>
                    <a:cubicBezTo>
                      <a:pt x="1" y="1569"/>
                      <a:pt x="41" y="1607"/>
                      <a:pt x="90" y="1607"/>
                    </a:cubicBezTo>
                    <a:cubicBezTo>
                      <a:pt x="140" y="1607"/>
                      <a:pt x="179" y="1569"/>
                      <a:pt x="179" y="1519"/>
                    </a:cubicBezTo>
                    <a:lnTo>
                      <a:pt x="179" y="89"/>
                    </a:lnTo>
                    <a:cubicBezTo>
                      <a:pt x="179" y="40"/>
                      <a:pt x="140" y="0"/>
                      <a:pt x="9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6" name="Google Shape;1466;p40"/>
              <p:cNvSpPr/>
              <p:nvPr/>
            </p:nvSpPr>
            <p:spPr>
              <a:xfrm>
                <a:off x="4214526" y="3141110"/>
                <a:ext cx="8594" cy="36252"/>
              </a:xfrm>
              <a:custGeom>
                <a:avLst/>
                <a:gdLst/>
                <a:ahLst/>
                <a:cxnLst/>
                <a:rect l="l" t="t" r="r" b="b"/>
                <a:pathLst>
                  <a:path w="586" h="2472" extrusionOk="0">
                    <a:moveTo>
                      <a:pt x="96" y="0"/>
                    </a:moveTo>
                    <a:cubicBezTo>
                      <a:pt x="91" y="0"/>
                      <a:pt x="87" y="1"/>
                      <a:pt x="83" y="1"/>
                    </a:cubicBezTo>
                    <a:cubicBezTo>
                      <a:pt x="34" y="11"/>
                      <a:pt x="0" y="57"/>
                      <a:pt x="10" y="106"/>
                    </a:cubicBezTo>
                    <a:lnTo>
                      <a:pt x="401" y="2399"/>
                    </a:lnTo>
                    <a:cubicBezTo>
                      <a:pt x="408" y="2440"/>
                      <a:pt x="446" y="2472"/>
                      <a:pt x="489" y="2472"/>
                    </a:cubicBezTo>
                    <a:cubicBezTo>
                      <a:pt x="494" y="2472"/>
                      <a:pt x="499" y="2472"/>
                      <a:pt x="504" y="2471"/>
                    </a:cubicBezTo>
                    <a:cubicBezTo>
                      <a:pt x="553" y="2463"/>
                      <a:pt x="586" y="2415"/>
                      <a:pt x="579" y="2368"/>
                    </a:cubicBezTo>
                    <a:lnTo>
                      <a:pt x="185" y="75"/>
                    </a:lnTo>
                    <a:cubicBezTo>
                      <a:pt x="177" y="32"/>
                      <a:pt x="138" y="0"/>
                      <a:pt x="96"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7" name="Google Shape;1467;p40"/>
              <p:cNvSpPr/>
              <p:nvPr/>
            </p:nvSpPr>
            <p:spPr>
              <a:xfrm>
                <a:off x="4217327" y="3156053"/>
                <a:ext cx="5881" cy="4487"/>
              </a:xfrm>
              <a:custGeom>
                <a:avLst/>
                <a:gdLst/>
                <a:ahLst/>
                <a:cxnLst/>
                <a:rect l="l" t="t" r="r" b="b"/>
                <a:pathLst>
                  <a:path w="401" h="306" extrusionOk="0">
                    <a:moveTo>
                      <a:pt x="299" y="0"/>
                    </a:moveTo>
                    <a:cubicBezTo>
                      <a:pt x="282" y="0"/>
                      <a:pt x="265" y="5"/>
                      <a:pt x="250" y="15"/>
                    </a:cubicBezTo>
                    <a:lnTo>
                      <a:pt x="54" y="142"/>
                    </a:lnTo>
                    <a:cubicBezTo>
                      <a:pt x="13" y="169"/>
                      <a:pt x="0" y="224"/>
                      <a:pt x="27" y="266"/>
                    </a:cubicBezTo>
                    <a:cubicBezTo>
                      <a:pt x="44" y="292"/>
                      <a:pt x="73" y="306"/>
                      <a:pt x="103" y="306"/>
                    </a:cubicBezTo>
                    <a:cubicBezTo>
                      <a:pt x="119" y="306"/>
                      <a:pt x="135" y="302"/>
                      <a:pt x="152" y="292"/>
                    </a:cubicBezTo>
                    <a:lnTo>
                      <a:pt x="347" y="164"/>
                    </a:lnTo>
                    <a:cubicBezTo>
                      <a:pt x="389" y="137"/>
                      <a:pt x="400" y="82"/>
                      <a:pt x="373" y="41"/>
                    </a:cubicBezTo>
                    <a:cubicBezTo>
                      <a:pt x="356" y="14"/>
                      <a:pt x="328" y="0"/>
                      <a:pt x="299"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8" name="Google Shape;1468;p40"/>
              <p:cNvSpPr/>
              <p:nvPr/>
            </p:nvSpPr>
            <p:spPr>
              <a:xfrm>
                <a:off x="4220216" y="3168827"/>
                <a:ext cx="5529" cy="4590"/>
              </a:xfrm>
              <a:custGeom>
                <a:avLst/>
                <a:gdLst/>
                <a:ahLst/>
                <a:cxnLst/>
                <a:rect l="l" t="t" r="r" b="b"/>
                <a:pathLst>
                  <a:path w="377" h="313" extrusionOk="0">
                    <a:moveTo>
                      <a:pt x="276" y="1"/>
                    </a:moveTo>
                    <a:cubicBezTo>
                      <a:pt x="257" y="1"/>
                      <a:pt x="237" y="7"/>
                      <a:pt x="221" y="20"/>
                    </a:cubicBezTo>
                    <a:lnTo>
                      <a:pt x="48" y="153"/>
                    </a:lnTo>
                    <a:cubicBezTo>
                      <a:pt x="7" y="184"/>
                      <a:pt x="1" y="239"/>
                      <a:pt x="31" y="279"/>
                    </a:cubicBezTo>
                    <a:cubicBezTo>
                      <a:pt x="49" y="302"/>
                      <a:pt x="75" y="312"/>
                      <a:pt x="101" y="312"/>
                    </a:cubicBezTo>
                    <a:cubicBezTo>
                      <a:pt x="121" y="312"/>
                      <a:pt x="139" y="306"/>
                      <a:pt x="156" y="294"/>
                    </a:cubicBezTo>
                    <a:lnTo>
                      <a:pt x="330" y="160"/>
                    </a:lnTo>
                    <a:cubicBezTo>
                      <a:pt x="369" y="131"/>
                      <a:pt x="376" y="76"/>
                      <a:pt x="346" y="36"/>
                    </a:cubicBezTo>
                    <a:cubicBezTo>
                      <a:pt x="328" y="13"/>
                      <a:pt x="302" y="1"/>
                      <a:pt x="276"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9" name="Google Shape;1469;p40"/>
              <p:cNvSpPr/>
              <p:nvPr/>
            </p:nvSpPr>
            <p:spPr>
              <a:xfrm>
                <a:off x="4226111" y="3120432"/>
                <a:ext cx="16088" cy="34492"/>
              </a:xfrm>
              <a:custGeom>
                <a:avLst/>
                <a:gdLst/>
                <a:ahLst/>
                <a:cxnLst/>
                <a:rect l="l" t="t" r="r" b="b"/>
                <a:pathLst>
                  <a:path w="1097" h="2352" extrusionOk="0">
                    <a:moveTo>
                      <a:pt x="100" y="0"/>
                    </a:moveTo>
                    <a:cubicBezTo>
                      <a:pt x="89" y="0"/>
                      <a:pt x="77" y="2"/>
                      <a:pt x="66" y="7"/>
                    </a:cubicBezTo>
                    <a:cubicBezTo>
                      <a:pt x="22" y="25"/>
                      <a:pt x="0" y="78"/>
                      <a:pt x="19" y="124"/>
                    </a:cubicBezTo>
                    <a:lnTo>
                      <a:pt x="913" y="2297"/>
                    </a:lnTo>
                    <a:cubicBezTo>
                      <a:pt x="927" y="2332"/>
                      <a:pt x="959" y="2352"/>
                      <a:pt x="995" y="2352"/>
                    </a:cubicBezTo>
                    <a:cubicBezTo>
                      <a:pt x="1006" y="2352"/>
                      <a:pt x="1018" y="2351"/>
                      <a:pt x="1029" y="2346"/>
                    </a:cubicBezTo>
                    <a:cubicBezTo>
                      <a:pt x="1074" y="2327"/>
                      <a:pt x="1096" y="2276"/>
                      <a:pt x="1077" y="2229"/>
                    </a:cubicBezTo>
                    <a:lnTo>
                      <a:pt x="184" y="56"/>
                    </a:lnTo>
                    <a:cubicBezTo>
                      <a:pt x="171" y="21"/>
                      <a:pt x="137" y="0"/>
                      <a:pt x="10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0" name="Google Shape;1470;p40"/>
              <p:cNvSpPr/>
              <p:nvPr/>
            </p:nvSpPr>
            <p:spPr>
              <a:xfrm>
                <a:off x="4231024" y="3136358"/>
                <a:ext cx="9532" cy="11409"/>
              </a:xfrm>
              <a:custGeom>
                <a:avLst/>
                <a:gdLst/>
                <a:ahLst/>
                <a:cxnLst/>
                <a:rect l="l" t="t" r="r" b="b"/>
                <a:pathLst>
                  <a:path w="650" h="778" extrusionOk="0">
                    <a:moveTo>
                      <a:pt x="548" y="1"/>
                    </a:moveTo>
                    <a:cubicBezTo>
                      <a:pt x="521" y="1"/>
                      <a:pt x="494" y="13"/>
                      <a:pt x="476" y="36"/>
                    </a:cubicBezTo>
                    <a:lnTo>
                      <a:pt x="30" y="634"/>
                    </a:lnTo>
                    <a:cubicBezTo>
                      <a:pt x="0" y="673"/>
                      <a:pt x="8" y="728"/>
                      <a:pt x="47" y="758"/>
                    </a:cubicBezTo>
                    <a:cubicBezTo>
                      <a:pt x="64" y="771"/>
                      <a:pt x="83" y="777"/>
                      <a:pt x="101" y="777"/>
                    </a:cubicBezTo>
                    <a:cubicBezTo>
                      <a:pt x="129" y="777"/>
                      <a:pt x="156" y="764"/>
                      <a:pt x="173" y="741"/>
                    </a:cubicBezTo>
                    <a:lnTo>
                      <a:pt x="619" y="145"/>
                    </a:lnTo>
                    <a:cubicBezTo>
                      <a:pt x="650" y="105"/>
                      <a:pt x="641" y="49"/>
                      <a:pt x="602" y="19"/>
                    </a:cubicBezTo>
                    <a:cubicBezTo>
                      <a:pt x="586" y="7"/>
                      <a:pt x="567" y="1"/>
                      <a:pt x="548"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1" name="Google Shape;1471;p40"/>
              <p:cNvSpPr/>
              <p:nvPr/>
            </p:nvSpPr>
            <p:spPr>
              <a:xfrm>
                <a:off x="4235937" y="3145113"/>
                <a:ext cx="8227" cy="9811"/>
              </a:xfrm>
              <a:custGeom>
                <a:avLst/>
                <a:gdLst/>
                <a:ahLst/>
                <a:cxnLst/>
                <a:rect l="l" t="t" r="r" b="b"/>
                <a:pathLst>
                  <a:path w="561" h="669" extrusionOk="0">
                    <a:moveTo>
                      <a:pt x="459" y="0"/>
                    </a:moveTo>
                    <a:cubicBezTo>
                      <a:pt x="431" y="0"/>
                      <a:pt x="404" y="13"/>
                      <a:pt x="387" y="37"/>
                    </a:cubicBezTo>
                    <a:lnTo>
                      <a:pt x="30" y="528"/>
                    </a:lnTo>
                    <a:cubicBezTo>
                      <a:pt x="0" y="569"/>
                      <a:pt x="9" y="623"/>
                      <a:pt x="49" y="652"/>
                    </a:cubicBezTo>
                    <a:cubicBezTo>
                      <a:pt x="65" y="666"/>
                      <a:pt x="83" y="669"/>
                      <a:pt x="102" y="669"/>
                    </a:cubicBezTo>
                    <a:cubicBezTo>
                      <a:pt x="130" y="669"/>
                      <a:pt x="157" y="657"/>
                      <a:pt x="174" y="632"/>
                    </a:cubicBezTo>
                    <a:lnTo>
                      <a:pt x="532" y="143"/>
                    </a:lnTo>
                    <a:cubicBezTo>
                      <a:pt x="561" y="102"/>
                      <a:pt x="551" y="47"/>
                      <a:pt x="512" y="17"/>
                    </a:cubicBezTo>
                    <a:cubicBezTo>
                      <a:pt x="496" y="6"/>
                      <a:pt x="477" y="0"/>
                      <a:pt x="459"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2" name="Google Shape;1472;p40"/>
              <p:cNvSpPr/>
              <p:nvPr/>
            </p:nvSpPr>
            <p:spPr>
              <a:xfrm>
                <a:off x="4091369" y="2801262"/>
                <a:ext cx="103344" cy="232939"/>
              </a:xfrm>
              <a:custGeom>
                <a:avLst/>
                <a:gdLst/>
                <a:ahLst/>
                <a:cxnLst/>
                <a:rect l="l" t="t" r="r" b="b"/>
                <a:pathLst>
                  <a:path w="7047" h="15884" extrusionOk="0">
                    <a:moveTo>
                      <a:pt x="892" y="1"/>
                    </a:moveTo>
                    <a:cubicBezTo>
                      <a:pt x="865" y="1"/>
                      <a:pt x="838" y="14"/>
                      <a:pt x="821" y="37"/>
                    </a:cubicBezTo>
                    <a:cubicBezTo>
                      <a:pt x="194" y="972"/>
                      <a:pt x="0" y="3031"/>
                      <a:pt x="2159" y="4572"/>
                    </a:cubicBezTo>
                    <a:cubicBezTo>
                      <a:pt x="4066" y="5935"/>
                      <a:pt x="6377" y="8090"/>
                      <a:pt x="6640" y="8339"/>
                    </a:cubicBezTo>
                    <a:cubicBezTo>
                      <a:pt x="6660" y="8818"/>
                      <a:pt x="6862" y="14163"/>
                      <a:pt x="6410" y="15868"/>
                    </a:cubicBezTo>
                    <a:cubicBezTo>
                      <a:pt x="6474" y="15834"/>
                      <a:pt x="6538" y="15800"/>
                      <a:pt x="6597" y="15764"/>
                    </a:cubicBezTo>
                    <a:lnTo>
                      <a:pt x="6597" y="15764"/>
                    </a:lnTo>
                    <a:cubicBezTo>
                      <a:pt x="6597" y="15764"/>
                      <a:pt x="6592" y="15808"/>
                      <a:pt x="6580" y="15883"/>
                    </a:cubicBezTo>
                    <a:cubicBezTo>
                      <a:pt x="7047" y="14051"/>
                      <a:pt x="6817" y="8540"/>
                      <a:pt x="6806" y="8298"/>
                    </a:cubicBezTo>
                    <a:cubicBezTo>
                      <a:pt x="6806" y="8276"/>
                      <a:pt x="6795" y="8255"/>
                      <a:pt x="6780" y="8241"/>
                    </a:cubicBezTo>
                    <a:cubicBezTo>
                      <a:pt x="6756" y="8217"/>
                      <a:pt x="4281" y="5884"/>
                      <a:pt x="2255" y="4437"/>
                    </a:cubicBezTo>
                    <a:cubicBezTo>
                      <a:pt x="194" y="2964"/>
                      <a:pt x="367" y="1013"/>
                      <a:pt x="961" y="129"/>
                    </a:cubicBezTo>
                    <a:cubicBezTo>
                      <a:pt x="986" y="92"/>
                      <a:pt x="977" y="40"/>
                      <a:pt x="938" y="15"/>
                    </a:cubicBezTo>
                    <a:cubicBezTo>
                      <a:pt x="924" y="5"/>
                      <a:pt x="908" y="1"/>
                      <a:pt x="892"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3" name="Google Shape;1473;p40"/>
              <p:cNvSpPr/>
              <p:nvPr/>
            </p:nvSpPr>
            <p:spPr>
              <a:xfrm>
                <a:off x="4126815" y="3139320"/>
                <a:ext cx="17187" cy="67371"/>
              </a:xfrm>
              <a:custGeom>
                <a:avLst/>
                <a:gdLst/>
                <a:ahLst/>
                <a:cxnLst/>
                <a:rect l="l" t="t" r="r" b="b"/>
                <a:pathLst>
                  <a:path w="1172" h="4594" extrusionOk="0">
                    <a:moveTo>
                      <a:pt x="1080" y="1"/>
                    </a:moveTo>
                    <a:cubicBezTo>
                      <a:pt x="1042" y="1"/>
                      <a:pt x="1007" y="28"/>
                      <a:pt x="998" y="66"/>
                    </a:cubicBezTo>
                    <a:cubicBezTo>
                      <a:pt x="992" y="99"/>
                      <a:pt x="352" y="3018"/>
                      <a:pt x="0" y="4593"/>
                    </a:cubicBezTo>
                    <a:cubicBezTo>
                      <a:pt x="69" y="4523"/>
                      <a:pt x="138" y="4458"/>
                      <a:pt x="205" y="4390"/>
                    </a:cubicBezTo>
                    <a:cubicBezTo>
                      <a:pt x="205" y="4390"/>
                      <a:pt x="1152" y="141"/>
                      <a:pt x="1162" y="100"/>
                    </a:cubicBezTo>
                    <a:cubicBezTo>
                      <a:pt x="1171" y="56"/>
                      <a:pt x="1142" y="12"/>
                      <a:pt x="1097" y="2"/>
                    </a:cubicBezTo>
                    <a:cubicBezTo>
                      <a:pt x="1092" y="1"/>
                      <a:pt x="1086" y="1"/>
                      <a:pt x="1080"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4" name="Google Shape;1474;p40"/>
              <p:cNvSpPr/>
              <p:nvPr/>
            </p:nvSpPr>
            <p:spPr>
              <a:xfrm>
                <a:off x="3978170" y="2766183"/>
                <a:ext cx="45418" cy="30166"/>
              </a:xfrm>
              <a:custGeom>
                <a:avLst/>
                <a:gdLst/>
                <a:ahLst/>
                <a:cxnLst/>
                <a:rect l="l" t="t" r="r" b="b"/>
                <a:pathLst>
                  <a:path w="3097" h="2057" extrusionOk="0">
                    <a:moveTo>
                      <a:pt x="2785" y="1"/>
                    </a:moveTo>
                    <a:cubicBezTo>
                      <a:pt x="2785" y="1"/>
                      <a:pt x="2597" y="283"/>
                      <a:pt x="1753" y="804"/>
                    </a:cubicBezTo>
                    <a:cubicBezTo>
                      <a:pt x="906" y="1324"/>
                      <a:pt x="0" y="1554"/>
                      <a:pt x="0" y="1554"/>
                    </a:cubicBezTo>
                    <a:cubicBezTo>
                      <a:pt x="0" y="1554"/>
                      <a:pt x="619" y="2056"/>
                      <a:pt x="1368" y="2056"/>
                    </a:cubicBezTo>
                    <a:cubicBezTo>
                      <a:pt x="1596" y="2056"/>
                      <a:pt x="1836" y="2010"/>
                      <a:pt x="2075" y="1888"/>
                    </a:cubicBezTo>
                    <a:cubicBezTo>
                      <a:pt x="3097" y="1367"/>
                      <a:pt x="2785" y="1"/>
                      <a:pt x="278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5" name="Google Shape;1475;p40"/>
              <p:cNvSpPr/>
              <p:nvPr/>
            </p:nvSpPr>
            <p:spPr>
              <a:xfrm>
                <a:off x="3990855" y="2723332"/>
                <a:ext cx="32894" cy="16029"/>
              </a:xfrm>
              <a:custGeom>
                <a:avLst/>
                <a:gdLst/>
                <a:ahLst/>
                <a:cxnLst/>
                <a:rect l="l" t="t" r="r" b="b"/>
                <a:pathLst>
                  <a:path w="2243" h="1093" extrusionOk="0">
                    <a:moveTo>
                      <a:pt x="1233" y="1"/>
                    </a:moveTo>
                    <a:cubicBezTo>
                      <a:pt x="1205" y="1"/>
                      <a:pt x="1178" y="2"/>
                      <a:pt x="1149" y="6"/>
                    </a:cubicBezTo>
                    <a:cubicBezTo>
                      <a:pt x="559" y="49"/>
                      <a:pt x="136" y="593"/>
                      <a:pt x="0" y="806"/>
                    </a:cubicBezTo>
                    <a:cubicBezTo>
                      <a:pt x="0" y="806"/>
                      <a:pt x="443" y="1093"/>
                      <a:pt x="1075" y="1093"/>
                    </a:cubicBezTo>
                    <a:cubicBezTo>
                      <a:pt x="1155" y="1093"/>
                      <a:pt x="1239" y="1088"/>
                      <a:pt x="1325" y="1078"/>
                    </a:cubicBezTo>
                    <a:cubicBezTo>
                      <a:pt x="1439" y="1064"/>
                      <a:pt x="1539" y="1048"/>
                      <a:pt x="1627" y="1031"/>
                    </a:cubicBezTo>
                    <a:cubicBezTo>
                      <a:pt x="1718" y="1014"/>
                      <a:pt x="1797" y="995"/>
                      <a:pt x="1861" y="977"/>
                    </a:cubicBezTo>
                    <a:cubicBezTo>
                      <a:pt x="2167" y="893"/>
                      <a:pt x="2242" y="806"/>
                      <a:pt x="2242" y="806"/>
                    </a:cubicBezTo>
                    <a:cubicBezTo>
                      <a:pt x="2242" y="806"/>
                      <a:pt x="2218" y="744"/>
                      <a:pt x="2171" y="654"/>
                    </a:cubicBezTo>
                    <a:cubicBezTo>
                      <a:pt x="2048" y="429"/>
                      <a:pt x="1768" y="33"/>
                      <a:pt x="1294" y="3"/>
                    </a:cubicBezTo>
                    <a:cubicBezTo>
                      <a:pt x="1273" y="2"/>
                      <a:pt x="1253" y="1"/>
                      <a:pt x="123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6" name="Google Shape;1476;p40"/>
              <p:cNvSpPr/>
              <p:nvPr/>
            </p:nvSpPr>
            <p:spPr>
              <a:xfrm>
                <a:off x="3945892" y="2728875"/>
                <a:ext cx="22877" cy="18742"/>
              </a:xfrm>
              <a:custGeom>
                <a:avLst/>
                <a:gdLst/>
                <a:ahLst/>
                <a:cxnLst/>
                <a:rect l="l" t="t" r="r" b="b"/>
                <a:pathLst>
                  <a:path w="1560" h="1278" extrusionOk="0">
                    <a:moveTo>
                      <a:pt x="862" y="1"/>
                    </a:moveTo>
                    <a:cubicBezTo>
                      <a:pt x="848" y="1"/>
                      <a:pt x="833" y="1"/>
                      <a:pt x="818" y="3"/>
                    </a:cubicBezTo>
                    <a:cubicBezTo>
                      <a:pt x="731" y="11"/>
                      <a:pt x="637" y="42"/>
                      <a:pt x="544" y="105"/>
                    </a:cubicBezTo>
                    <a:cubicBezTo>
                      <a:pt x="158" y="366"/>
                      <a:pt x="0" y="1274"/>
                      <a:pt x="0" y="1274"/>
                    </a:cubicBezTo>
                    <a:cubicBezTo>
                      <a:pt x="0" y="1274"/>
                      <a:pt x="65" y="1278"/>
                      <a:pt x="165" y="1278"/>
                    </a:cubicBezTo>
                    <a:cubicBezTo>
                      <a:pt x="390" y="1278"/>
                      <a:pt x="795" y="1259"/>
                      <a:pt x="1075" y="1137"/>
                    </a:cubicBezTo>
                    <a:cubicBezTo>
                      <a:pt x="1095" y="1129"/>
                      <a:pt x="1115" y="1120"/>
                      <a:pt x="1133" y="1111"/>
                    </a:cubicBezTo>
                    <a:cubicBezTo>
                      <a:pt x="1491" y="933"/>
                      <a:pt x="1559" y="664"/>
                      <a:pt x="1429" y="397"/>
                    </a:cubicBezTo>
                    <a:cubicBezTo>
                      <a:pt x="1333" y="198"/>
                      <a:pt x="1119" y="1"/>
                      <a:pt x="86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7" name="Google Shape;1477;p40"/>
              <p:cNvSpPr/>
              <p:nvPr/>
            </p:nvSpPr>
            <p:spPr>
              <a:xfrm>
                <a:off x="3965969" y="2716102"/>
                <a:ext cx="24447" cy="63001"/>
              </a:xfrm>
              <a:custGeom>
                <a:avLst/>
                <a:gdLst/>
                <a:ahLst/>
                <a:cxnLst/>
                <a:rect l="l" t="t" r="r" b="b"/>
                <a:pathLst>
                  <a:path w="1667" h="4296" extrusionOk="0">
                    <a:moveTo>
                      <a:pt x="385" y="0"/>
                    </a:moveTo>
                    <a:cubicBezTo>
                      <a:pt x="340" y="0"/>
                      <a:pt x="303" y="36"/>
                      <a:pt x="301" y="80"/>
                    </a:cubicBezTo>
                    <a:lnTo>
                      <a:pt x="301" y="83"/>
                    </a:lnTo>
                    <a:cubicBezTo>
                      <a:pt x="301" y="83"/>
                      <a:pt x="285" y="450"/>
                      <a:pt x="262" y="1001"/>
                    </a:cubicBezTo>
                    <a:cubicBezTo>
                      <a:pt x="256" y="1140"/>
                      <a:pt x="243" y="1287"/>
                      <a:pt x="232" y="1443"/>
                    </a:cubicBezTo>
                    <a:cubicBezTo>
                      <a:pt x="222" y="1600"/>
                      <a:pt x="209" y="1766"/>
                      <a:pt x="197" y="1937"/>
                    </a:cubicBezTo>
                    <a:cubicBezTo>
                      <a:pt x="171" y="2277"/>
                      <a:pt x="153" y="2646"/>
                      <a:pt x="118" y="3006"/>
                    </a:cubicBezTo>
                    <a:cubicBezTo>
                      <a:pt x="101" y="3187"/>
                      <a:pt x="79" y="3368"/>
                      <a:pt x="57" y="3546"/>
                    </a:cubicBezTo>
                    <a:cubicBezTo>
                      <a:pt x="46" y="3637"/>
                      <a:pt x="35" y="3727"/>
                      <a:pt x="24" y="3816"/>
                    </a:cubicBezTo>
                    <a:cubicBezTo>
                      <a:pt x="15" y="3909"/>
                      <a:pt x="0" y="3989"/>
                      <a:pt x="9" y="4108"/>
                    </a:cubicBezTo>
                    <a:cubicBezTo>
                      <a:pt x="13" y="4126"/>
                      <a:pt x="16" y="4142"/>
                      <a:pt x="20" y="4161"/>
                    </a:cubicBezTo>
                    <a:cubicBezTo>
                      <a:pt x="32" y="4188"/>
                      <a:pt x="36" y="4208"/>
                      <a:pt x="63" y="4239"/>
                    </a:cubicBezTo>
                    <a:cubicBezTo>
                      <a:pt x="78" y="4255"/>
                      <a:pt x="95" y="4269"/>
                      <a:pt x="112" y="4279"/>
                    </a:cubicBezTo>
                    <a:cubicBezTo>
                      <a:pt x="108" y="4278"/>
                      <a:pt x="106" y="4277"/>
                      <a:pt x="106" y="4277"/>
                    </a:cubicBezTo>
                    <a:lnTo>
                      <a:pt x="106" y="4277"/>
                    </a:lnTo>
                    <a:cubicBezTo>
                      <a:pt x="104" y="4277"/>
                      <a:pt x="151" y="4293"/>
                      <a:pt x="152" y="4293"/>
                    </a:cubicBezTo>
                    <a:cubicBezTo>
                      <a:pt x="152" y="4293"/>
                      <a:pt x="152" y="4293"/>
                      <a:pt x="152" y="4293"/>
                    </a:cubicBezTo>
                    <a:lnTo>
                      <a:pt x="154" y="4293"/>
                    </a:lnTo>
                    <a:lnTo>
                      <a:pt x="157" y="4294"/>
                    </a:lnTo>
                    <a:lnTo>
                      <a:pt x="165" y="4295"/>
                    </a:lnTo>
                    <a:lnTo>
                      <a:pt x="181" y="4296"/>
                    </a:lnTo>
                    <a:lnTo>
                      <a:pt x="214" y="4295"/>
                    </a:lnTo>
                    <a:cubicBezTo>
                      <a:pt x="237" y="4293"/>
                      <a:pt x="260" y="4290"/>
                      <a:pt x="282" y="4285"/>
                    </a:cubicBezTo>
                    <a:cubicBezTo>
                      <a:pt x="303" y="4281"/>
                      <a:pt x="307" y="4278"/>
                      <a:pt x="321" y="4273"/>
                    </a:cubicBezTo>
                    <a:cubicBezTo>
                      <a:pt x="343" y="4267"/>
                      <a:pt x="368" y="4259"/>
                      <a:pt x="389" y="4250"/>
                    </a:cubicBezTo>
                    <a:cubicBezTo>
                      <a:pt x="472" y="4218"/>
                      <a:pt x="549" y="4182"/>
                      <a:pt x="622" y="4143"/>
                    </a:cubicBezTo>
                    <a:cubicBezTo>
                      <a:pt x="769" y="4067"/>
                      <a:pt x="902" y="3991"/>
                      <a:pt x="1017" y="3908"/>
                    </a:cubicBezTo>
                    <a:cubicBezTo>
                      <a:pt x="1133" y="3823"/>
                      <a:pt x="1236" y="3743"/>
                      <a:pt x="1321" y="3660"/>
                    </a:cubicBezTo>
                    <a:cubicBezTo>
                      <a:pt x="1408" y="3582"/>
                      <a:pt x="1475" y="3499"/>
                      <a:pt x="1525" y="3429"/>
                    </a:cubicBezTo>
                    <a:cubicBezTo>
                      <a:pt x="1574" y="3355"/>
                      <a:pt x="1611" y="3296"/>
                      <a:pt x="1625" y="3248"/>
                    </a:cubicBezTo>
                    <a:cubicBezTo>
                      <a:pt x="1643" y="3202"/>
                      <a:pt x="1653" y="3177"/>
                      <a:pt x="1653" y="3177"/>
                    </a:cubicBezTo>
                    <a:cubicBezTo>
                      <a:pt x="1666" y="3140"/>
                      <a:pt x="1650" y="3097"/>
                      <a:pt x="1615" y="3077"/>
                    </a:cubicBezTo>
                    <a:cubicBezTo>
                      <a:pt x="1602" y="3070"/>
                      <a:pt x="1588" y="3066"/>
                      <a:pt x="1575" y="3066"/>
                    </a:cubicBezTo>
                    <a:cubicBezTo>
                      <a:pt x="1545" y="3066"/>
                      <a:pt x="1517" y="3082"/>
                      <a:pt x="1502" y="3108"/>
                    </a:cubicBezTo>
                    <a:lnTo>
                      <a:pt x="1494" y="3124"/>
                    </a:lnTo>
                    <a:cubicBezTo>
                      <a:pt x="1494" y="3124"/>
                      <a:pt x="1485" y="3140"/>
                      <a:pt x="1467" y="3174"/>
                    </a:cubicBezTo>
                    <a:cubicBezTo>
                      <a:pt x="1451" y="3206"/>
                      <a:pt x="1417" y="3253"/>
                      <a:pt x="1370" y="3309"/>
                    </a:cubicBezTo>
                    <a:cubicBezTo>
                      <a:pt x="1273" y="3418"/>
                      <a:pt x="1107" y="3563"/>
                      <a:pt x="881" y="3703"/>
                    </a:cubicBezTo>
                    <a:cubicBezTo>
                      <a:pt x="768" y="3773"/>
                      <a:pt x="642" y="3847"/>
                      <a:pt x="507" y="3913"/>
                    </a:cubicBezTo>
                    <a:cubicBezTo>
                      <a:pt x="439" y="3947"/>
                      <a:pt x="368" y="3976"/>
                      <a:pt x="296" y="4004"/>
                    </a:cubicBezTo>
                    <a:cubicBezTo>
                      <a:pt x="289" y="4007"/>
                      <a:pt x="281" y="4009"/>
                      <a:pt x="274" y="4011"/>
                    </a:cubicBezTo>
                    <a:cubicBezTo>
                      <a:pt x="275" y="3961"/>
                      <a:pt x="280" y="3900"/>
                      <a:pt x="286" y="3844"/>
                    </a:cubicBezTo>
                    <a:cubicBezTo>
                      <a:pt x="296" y="3757"/>
                      <a:pt x="307" y="3668"/>
                      <a:pt x="317" y="3578"/>
                    </a:cubicBezTo>
                    <a:cubicBezTo>
                      <a:pt x="339" y="3398"/>
                      <a:pt x="358" y="3214"/>
                      <a:pt x="374" y="3030"/>
                    </a:cubicBezTo>
                    <a:cubicBezTo>
                      <a:pt x="409" y="2658"/>
                      <a:pt x="421" y="2292"/>
                      <a:pt x="436" y="1945"/>
                    </a:cubicBezTo>
                    <a:cubicBezTo>
                      <a:pt x="444" y="1772"/>
                      <a:pt x="451" y="1606"/>
                      <a:pt x="459" y="1448"/>
                    </a:cubicBezTo>
                    <a:cubicBezTo>
                      <a:pt x="463" y="1290"/>
                      <a:pt x="475" y="1139"/>
                      <a:pt x="473" y="1002"/>
                    </a:cubicBezTo>
                    <a:cubicBezTo>
                      <a:pt x="470" y="451"/>
                      <a:pt x="467" y="84"/>
                      <a:pt x="467" y="84"/>
                    </a:cubicBezTo>
                    <a:cubicBezTo>
                      <a:pt x="467" y="39"/>
                      <a:pt x="433" y="2"/>
                      <a:pt x="389" y="0"/>
                    </a:cubicBezTo>
                    <a:cubicBezTo>
                      <a:pt x="387" y="0"/>
                      <a:pt x="386" y="0"/>
                      <a:pt x="385" y="0"/>
                    </a:cubicBezTo>
                    <a:close/>
                  </a:path>
                </a:pathLst>
              </a:custGeom>
              <a:solidFill>
                <a:srgbClr val="ED8A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8" name="Google Shape;1478;p40"/>
              <p:cNvSpPr/>
              <p:nvPr/>
            </p:nvSpPr>
            <p:spPr>
              <a:xfrm>
                <a:off x="4049017" y="2728230"/>
                <a:ext cx="11879" cy="22525"/>
              </a:xfrm>
              <a:custGeom>
                <a:avLst/>
                <a:gdLst/>
                <a:ahLst/>
                <a:cxnLst/>
                <a:rect l="l" t="t" r="r" b="b"/>
                <a:pathLst>
                  <a:path w="810" h="1536" extrusionOk="0">
                    <a:moveTo>
                      <a:pt x="714" y="1"/>
                    </a:moveTo>
                    <a:cubicBezTo>
                      <a:pt x="687" y="1"/>
                      <a:pt x="661" y="14"/>
                      <a:pt x="645" y="38"/>
                    </a:cubicBezTo>
                    <a:cubicBezTo>
                      <a:pt x="623" y="72"/>
                      <a:pt x="114" y="844"/>
                      <a:pt x="9" y="1438"/>
                    </a:cubicBezTo>
                    <a:cubicBezTo>
                      <a:pt x="0" y="1483"/>
                      <a:pt x="31" y="1527"/>
                      <a:pt x="75" y="1535"/>
                    </a:cubicBezTo>
                    <a:cubicBezTo>
                      <a:pt x="80" y="1536"/>
                      <a:pt x="85" y="1536"/>
                      <a:pt x="90" y="1536"/>
                    </a:cubicBezTo>
                    <a:cubicBezTo>
                      <a:pt x="131" y="1536"/>
                      <a:pt x="165" y="1508"/>
                      <a:pt x="173" y="1467"/>
                    </a:cubicBezTo>
                    <a:cubicBezTo>
                      <a:pt x="272" y="908"/>
                      <a:pt x="779" y="138"/>
                      <a:pt x="785" y="131"/>
                    </a:cubicBezTo>
                    <a:cubicBezTo>
                      <a:pt x="809" y="92"/>
                      <a:pt x="799" y="40"/>
                      <a:pt x="761" y="15"/>
                    </a:cubicBezTo>
                    <a:cubicBezTo>
                      <a:pt x="747" y="6"/>
                      <a:pt x="730" y="1"/>
                      <a:pt x="714" y="1"/>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79" name="Google Shape;1479;p40"/>
              <p:cNvSpPr/>
              <p:nvPr/>
            </p:nvSpPr>
            <p:spPr>
              <a:xfrm>
                <a:off x="3953166" y="2728875"/>
                <a:ext cx="15604" cy="16337"/>
              </a:xfrm>
              <a:custGeom>
                <a:avLst/>
                <a:gdLst/>
                <a:ahLst/>
                <a:cxnLst/>
                <a:rect l="l" t="t" r="r" b="b"/>
                <a:pathLst>
                  <a:path w="1064" h="1114" extrusionOk="0">
                    <a:moveTo>
                      <a:pt x="366" y="1"/>
                    </a:moveTo>
                    <a:cubicBezTo>
                      <a:pt x="352" y="1"/>
                      <a:pt x="337" y="1"/>
                      <a:pt x="322" y="3"/>
                    </a:cubicBezTo>
                    <a:cubicBezTo>
                      <a:pt x="130" y="101"/>
                      <a:pt x="1" y="299"/>
                      <a:pt x="1" y="529"/>
                    </a:cubicBezTo>
                    <a:cubicBezTo>
                      <a:pt x="1" y="850"/>
                      <a:pt x="263" y="1113"/>
                      <a:pt x="586" y="1113"/>
                    </a:cubicBezTo>
                    <a:cubicBezTo>
                      <a:pt x="602" y="1113"/>
                      <a:pt x="619" y="1113"/>
                      <a:pt x="637" y="1111"/>
                    </a:cubicBezTo>
                    <a:cubicBezTo>
                      <a:pt x="995" y="933"/>
                      <a:pt x="1063" y="664"/>
                      <a:pt x="933" y="397"/>
                    </a:cubicBezTo>
                    <a:cubicBezTo>
                      <a:pt x="836" y="198"/>
                      <a:pt x="623" y="1"/>
                      <a:pt x="366" y="1"/>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0" name="Google Shape;1480;p40"/>
              <p:cNvSpPr/>
              <p:nvPr/>
            </p:nvSpPr>
            <p:spPr>
              <a:xfrm>
                <a:off x="4005374" y="2723332"/>
                <a:ext cx="17349" cy="15149"/>
              </a:xfrm>
              <a:custGeom>
                <a:avLst/>
                <a:gdLst/>
                <a:ahLst/>
                <a:cxnLst/>
                <a:rect l="l" t="t" r="r" b="b"/>
                <a:pathLst>
                  <a:path w="1183" h="1033" extrusionOk="0">
                    <a:moveTo>
                      <a:pt x="240" y="1"/>
                    </a:moveTo>
                    <a:cubicBezTo>
                      <a:pt x="213" y="1"/>
                      <a:pt x="187" y="2"/>
                      <a:pt x="161" y="5"/>
                    </a:cubicBezTo>
                    <a:cubicBezTo>
                      <a:pt x="60" y="116"/>
                      <a:pt x="1" y="259"/>
                      <a:pt x="1" y="419"/>
                    </a:cubicBezTo>
                    <a:cubicBezTo>
                      <a:pt x="1" y="757"/>
                      <a:pt x="276" y="1033"/>
                      <a:pt x="615" y="1033"/>
                    </a:cubicBezTo>
                    <a:cubicBezTo>
                      <a:pt x="622" y="1033"/>
                      <a:pt x="629" y="1033"/>
                      <a:pt x="639" y="1031"/>
                    </a:cubicBezTo>
                    <a:cubicBezTo>
                      <a:pt x="721" y="1030"/>
                      <a:pt x="800" y="1009"/>
                      <a:pt x="871" y="977"/>
                    </a:cubicBezTo>
                    <a:cubicBezTo>
                      <a:pt x="1011" y="913"/>
                      <a:pt x="1123" y="798"/>
                      <a:pt x="1182" y="654"/>
                    </a:cubicBezTo>
                    <a:cubicBezTo>
                      <a:pt x="1058" y="429"/>
                      <a:pt x="777" y="33"/>
                      <a:pt x="304" y="3"/>
                    </a:cubicBezTo>
                    <a:cubicBezTo>
                      <a:pt x="282" y="1"/>
                      <a:pt x="261" y="1"/>
                      <a:pt x="240" y="1"/>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1" name="Google Shape;1481;p40"/>
              <p:cNvSpPr/>
              <p:nvPr/>
            </p:nvSpPr>
            <p:spPr>
              <a:xfrm>
                <a:off x="3990855" y="2720237"/>
                <a:ext cx="34565" cy="14929"/>
              </a:xfrm>
              <a:custGeom>
                <a:avLst/>
                <a:gdLst/>
                <a:ahLst/>
                <a:cxnLst/>
                <a:rect l="l" t="t" r="r" b="b"/>
                <a:pathLst>
                  <a:path w="2357" h="1018" extrusionOk="0">
                    <a:moveTo>
                      <a:pt x="1271" y="1"/>
                    </a:moveTo>
                    <a:cubicBezTo>
                      <a:pt x="385" y="1"/>
                      <a:pt x="0" y="1017"/>
                      <a:pt x="0" y="1017"/>
                    </a:cubicBezTo>
                    <a:cubicBezTo>
                      <a:pt x="0" y="1017"/>
                      <a:pt x="631" y="283"/>
                      <a:pt x="1277" y="262"/>
                    </a:cubicBezTo>
                    <a:cubicBezTo>
                      <a:pt x="1285" y="262"/>
                      <a:pt x="1294" y="261"/>
                      <a:pt x="1302" y="261"/>
                    </a:cubicBezTo>
                    <a:cubicBezTo>
                      <a:pt x="1932" y="261"/>
                      <a:pt x="2242" y="1017"/>
                      <a:pt x="2242" y="1017"/>
                    </a:cubicBezTo>
                    <a:cubicBezTo>
                      <a:pt x="2242" y="1017"/>
                      <a:pt x="2357" y="99"/>
                      <a:pt x="1386" y="6"/>
                    </a:cubicBezTo>
                    <a:cubicBezTo>
                      <a:pt x="1347" y="2"/>
                      <a:pt x="1308" y="1"/>
                      <a:pt x="1271" y="1"/>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2" name="Google Shape;1482;p40"/>
              <p:cNvSpPr/>
              <p:nvPr/>
            </p:nvSpPr>
            <p:spPr>
              <a:xfrm>
                <a:off x="3945438" y="2726881"/>
                <a:ext cx="21616" cy="20663"/>
              </a:xfrm>
              <a:custGeom>
                <a:avLst/>
                <a:gdLst/>
                <a:ahLst/>
                <a:cxnLst/>
                <a:rect l="l" t="t" r="r" b="b"/>
                <a:pathLst>
                  <a:path w="1474" h="1409" extrusionOk="0">
                    <a:moveTo>
                      <a:pt x="1001" y="1"/>
                    </a:moveTo>
                    <a:cubicBezTo>
                      <a:pt x="916" y="1"/>
                      <a:pt x="817" y="23"/>
                      <a:pt x="700" y="78"/>
                    </a:cubicBezTo>
                    <a:cubicBezTo>
                      <a:pt x="1" y="404"/>
                      <a:pt x="31" y="1409"/>
                      <a:pt x="31" y="1409"/>
                    </a:cubicBezTo>
                    <a:cubicBezTo>
                      <a:pt x="31" y="1409"/>
                      <a:pt x="367" y="467"/>
                      <a:pt x="762" y="306"/>
                    </a:cubicBezTo>
                    <a:cubicBezTo>
                      <a:pt x="826" y="279"/>
                      <a:pt x="888" y="268"/>
                      <a:pt x="946" y="268"/>
                    </a:cubicBezTo>
                    <a:cubicBezTo>
                      <a:pt x="1205" y="268"/>
                      <a:pt x="1406" y="482"/>
                      <a:pt x="1460" y="547"/>
                    </a:cubicBezTo>
                    <a:cubicBezTo>
                      <a:pt x="1469" y="558"/>
                      <a:pt x="1474" y="564"/>
                      <a:pt x="1474" y="564"/>
                    </a:cubicBezTo>
                    <a:cubicBezTo>
                      <a:pt x="1474" y="564"/>
                      <a:pt x="1421" y="1"/>
                      <a:pt x="1001" y="1"/>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3" name="Google Shape;1483;p40"/>
              <p:cNvSpPr/>
              <p:nvPr/>
            </p:nvSpPr>
            <p:spPr>
              <a:xfrm>
                <a:off x="3744571" y="2843644"/>
                <a:ext cx="121324" cy="65787"/>
              </a:xfrm>
              <a:custGeom>
                <a:avLst/>
                <a:gdLst/>
                <a:ahLst/>
                <a:cxnLst/>
                <a:rect l="l" t="t" r="r" b="b"/>
                <a:pathLst>
                  <a:path w="8273" h="4486" extrusionOk="0">
                    <a:moveTo>
                      <a:pt x="7107" y="476"/>
                    </a:moveTo>
                    <a:cubicBezTo>
                      <a:pt x="7685" y="476"/>
                      <a:pt x="7477" y="1566"/>
                      <a:pt x="6896" y="1584"/>
                    </a:cubicBezTo>
                    <a:cubicBezTo>
                      <a:pt x="6891" y="1584"/>
                      <a:pt x="6885" y="1584"/>
                      <a:pt x="6880" y="1584"/>
                    </a:cubicBezTo>
                    <a:cubicBezTo>
                      <a:pt x="6294" y="1584"/>
                      <a:pt x="6578" y="558"/>
                      <a:pt x="7019" y="484"/>
                    </a:cubicBezTo>
                    <a:cubicBezTo>
                      <a:pt x="7050" y="479"/>
                      <a:pt x="7079" y="476"/>
                      <a:pt x="7107" y="476"/>
                    </a:cubicBezTo>
                    <a:close/>
                    <a:moveTo>
                      <a:pt x="7198" y="0"/>
                    </a:moveTo>
                    <a:cubicBezTo>
                      <a:pt x="7147" y="0"/>
                      <a:pt x="7093" y="5"/>
                      <a:pt x="7035" y="14"/>
                    </a:cubicBezTo>
                    <a:cubicBezTo>
                      <a:pt x="6731" y="66"/>
                      <a:pt x="6466" y="363"/>
                      <a:pt x="6310" y="716"/>
                    </a:cubicBezTo>
                    <a:lnTo>
                      <a:pt x="0" y="3348"/>
                    </a:lnTo>
                    <a:lnTo>
                      <a:pt x="0" y="4486"/>
                    </a:lnTo>
                    <a:lnTo>
                      <a:pt x="549" y="3698"/>
                    </a:lnTo>
                    <a:lnTo>
                      <a:pt x="1012" y="4090"/>
                    </a:lnTo>
                    <a:lnTo>
                      <a:pt x="1452" y="3348"/>
                    </a:lnTo>
                    <a:lnTo>
                      <a:pt x="6166" y="1466"/>
                    </a:lnTo>
                    <a:cubicBezTo>
                      <a:pt x="6195" y="1801"/>
                      <a:pt x="6378" y="2060"/>
                      <a:pt x="6780" y="2060"/>
                    </a:cubicBezTo>
                    <a:cubicBezTo>
                      <a:pt x="6790" y="2060"/>
                      <a:pt x="6799" y="2060"/>
                      <a:pt x="6809" y="2060"/>
                    </a:cubicBezTo>
                    <a:cubicBezTo>
                      <a:pt x="7888" y="2026"/>
                      <a:pt x="8273" y="0"/>
                      <a:pt x="719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4" name="Google Shape;1484;p40"/>
              <p:cNvSpPr/>
              <p:nvPr/>
            </p:nvSpPr>
            <p:spPr>
              <a:xfrm>
                <a:off x="3773403" y="2864058"/>
                <a:ext cx="30606" cy="45872"/>
              </a:xfrm>
              <a:custGeom>
                <a:avLst/>
                <a:gdLst/>
                <a:ahLst/>
                <a:cxnLst/>
                <a:rect l="l" t="t" r="r" b="b"/>
                <a:pathLst>
                  <a:path w="2087" h="3128" extrusionOk="0">
                    <a:moveTo>
                      <a:pt x="248" y="681"/>
                    </a:moveTo>
                    <a:cubicBezTo>
                      <a:pt x="26" y="876"/>
                      <a:pt x="0" y="1033"/>
                      <a:pt x="2" y="1919"/>
                    </a:cubicBezTo>
                    <a:cubicBezTo>
                      <a:pt x="3" y="2778"/>
                      <a:pt x="481" y="3128"/>
                      <a:pt x="523" y="2585"/>
                    </a:cubicBezTo>
                    <a:cubicBezTo>
                      <a:pt x="523" y="2585"/>
                      <a:pt x="607" y="2943"/>
                      <a:pt x="753" y="2880"/>
                    </a:cubicBezTo>
                    <a:cubicBezTo>
                      <a:pt x="899" y="2815"/>
                      <a:pt x="878" y="2460"/>
                      <a:pt x="878" y="2460"/>
                    </a:cubicBezTo>
                    <a:cubicBezTo>
                      <a:pt x="878" y="2460"/>
                      <a:pt x="1169" y="2898"/>
                      <a:pt x="1316" y="2712"/>
                    </a:cubicBezTo>
                    <a:cubicBezTo>
                      <a:pt x="1461" y="2523"/>
                      <a:pt x="1439" y="2210"/>
                      <a:pt x="1439" y="2210"/>
                    </a:cubicBezTo>
                    <a:cubicBezTo>
                      <a:pt x="1439" y="2210"/>
                      <a:pt x="1572" y="2773"/>
                      <a:pt x="1830" y="2251"/>
                    </a:cubicBezTo>
                    <a:cubicBezTo>
                      <a:pt x="2087" y="1730"/>
                      <a:pt x="1949" y="167"/>
                      <a:pt x="1830" y="84"/>
                    </a:cubicBezTo>
                    <a:cubicBezTo>
                      <a:pt x="1712" y="0"/>
                      <a:pt x="1503" y="251"/>
                      <a:pt x="1503" y="251"/>
                    </a:cubicBezTo>
                    <a:cubicBezTo>
                      <a:pt x="1503" y="251"/>
                      <a:pt x="1439" y="91"/>
                      <a:pt x="1211" y="67"/>
                    </a:cubicBezTo>
                    <a:cubicBezTo>
                      <a:pt x="982" y="42"/>
                      <a:pt x="1098" y="604"/>
                      <a:pt x="1098" y="604"/>
                    </a:cubicBezTo>
                    <a:cubicBezTo>
                      <a:pt x="1098" y="604"/>
                      <a:pt x="919" y="146"/>
                      <a:pt x="669" y="209"/>
                    </a:cubicBezTo>
                    <a:cubicBezTo>
                      <a:pt x="420" y="270"/>
                      <a:pt x="545" y="752"/>
                      <a:pt x="545" y="752"/>
                    </a:cubicBezTo>
                    <a:cubicBezTo>
                      <a:pt x="545" y="752"/>
                      <a:pt x="522" y="437"/>
                      <a:pt x="248" y="681"/>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5" name="Google Shape;1485;p40"/>
              <p:cNvSpPr/>
              <p:nvPr/>
            </p:nvSpPr>
            <p:spPr>
              <a:xfrm>
                <a:off x="3810945" y="2898770"/>
                <a:ext cx="241797" cy="110853"/>
              </a:xfrm>
              <a:custGeom>
                <a:avLst/>
                <a:gdLst/>
                <a:ahLst/>
                <a:cxnLst/>
                <a:rect l="l" t="t" r="r" b="b"/>
                <a:pathLst>
                  <a:path w="16488" h="7559" extrusionOk="0">
                    <a:moveTo>
                      <a:pt x="16488" y="1832"/>
                    </a:moveTo>
                    <a:cubicBezTo>
                      <a:pt x="14930" y="3722"/>
                      <a:pt x="10954" y="6669"/>
                      <a:pt x="8452" y="7114"/>
                    </a:cubicBezTo>
                    <a:cubicBezTo>
                      <a:pt x="5950" y="7558"/>
                      <a:pt x="4754" y="6642"/>
                      <a:pt x="3448" y="5528"/>
                    </a:cubicBezTo>
                    <a:cubicBezTo>
                      <a:pt x="2141" y="4418"/>
                      <a:pt x="0" y="1360"/>
                      <a:pt x="0" y="1199"/>
                    </a:cubicBezTo>
                    <a:lnTo>
                      <a:pt x="54" y="197"/>
                    </a:lnTo>
                    <a:cubicBezTo>
                      <a:pt x="1160" y="1500"/>
                      <a:pt x="2855" y="3977"/>
                      <a:pt x="4657" y="4973"/>
                    </a:cubicBezTo>
                    <a:cubicBezTo>
                      <a:pt x="6617" y="6057"/>
                      <a:pt x="8493" y="5640"/>
                      <a:pt x="10870" y="4431"/>
                    </a:cubicBezTo>
                    <a:cubicBezTo>
                      <a:pt x="12696" y="3503"/>
                      <a:pt x="14782" y="1077"/>
                      <a:pt x="15653" y="0"/>
                    </a:cubicBezTo>
                    <a:cubicBezTo>
                      <a:pt x="15846" y="524"/>
                      <a:pt x="16056" y="975"/>
                      <a:pt x="16240" y="1318"/>
                    </a:cubicBezTo>
                    <a:cubicBezTo>
                      <a:pt x="16300" y="1430"/>
                      <a:pt x="16369" y="1565"/>
                      <a:pt x="16448" y="1717"/>
                    </a:cubicBezTo>
                    <a:cubicBezTo>
                      <a:pt x="16473" y="1790"/>
                      <a:pt x="16488" y="1832"/>
                      <a:pt x="16488" y="1832"/>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6" name="Google Shape;1486;p40"/>
              <p:cNvSpPr/>
              <p:nvPr/>
            </p:nvSpPr>
            <p:spPr>
              <a:xfrm>
                <a:off x="4197603" y="2850639"/>
                <a:ext cx="53703" cy="213874"/>
              </a:xfrm>
              <a:custGeom>
                <a:avLst/>
                <a:gdLst/>
                <a:ahLst/>
                <a:cxnLst/>
                <a:rect l="l" t="t" r="r" b="b"/>
                <a:pathLst>
                  <a:path w="3662" h="14584" extrusionOk="0">
                    <a:moveTo>
                      <a:pt x="2356" y="9951"/>
                    </a:moveTo>
                    <a:cubicBezTo>
                      <a:pt x="2205" y="10401"/>
                      <a:pt x="2054" y="10825"/>
                      <a:pt x="1902" y="11219"/>
                    </a:cubicBezTo>
                    <a:cubicBezTo>
                      <a:pt x="1126" y="13256"/>
                      <a:pt x="396" y="14553"/>
                      <a:pt x="396" y="14553"/>
                    </a:cubicBezTo>
                    <a:cubicBezTo>
                      <a:pt x="275" y="14579"/>
                      <a:pt x="140" y="14584"/>
                      <a:pt x="0" y="14582"/>
                    </a:cubicBezTo>
                    <a:cubicBezTo>
                      <a:pt x="1074" y="12447"/>
                      <a:pt x="2512" y="6817"/>
                      <a:pt x="2439" y="5336"/>
                    </a:cubicBezTo>
                    <a:cubicBezTo>
                      <a:pt x="2371" y="3933"/>
                      <a:pt x="1826" y="1853"/>
                      <a:pt x="825" y="1"/>
                    </a:cubicBezTo>
                    <a:cubicBezTo>
                      <a:pt x="1825" y="1177"/>
                      <a:pt x="2656" y="2369"/>
                      <a:pt x="2968" y="3164"/>
                    </a:cubicBezTo>
                    <a:cubicBezTo>
                      <a:pt x="3661" y="4940"/>
                      <a:pt x="3273" y="7199"/>
                      <a:pt x="2356" y="995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7" name="Google Shape;1487;p40"/>
              <p:cNvSpPr/>
              <p:nvPr/>
            </p:nvSpPr>
            <p:spPr>
              <a:xfrm>
                <a:off x="4159180" y="2897113"/>
                <a:ext cx="34345" cy="142031"/>
              </a:xfrm>
              <a:custGeom>
                <a:avLst/>
                <a:gdLst/>
                <a:ahLst/>
                <a:cxnLst/>
                <a:rect l="l" t="t" r="r" b="b"/>
                <a:pathLst>
                  <a:path w="2342" h="9685" extrusionOk="0">
                    <a:moveTo>
                      <a:pt x="1786" y="9332"/>
                    </a:moveTo>
                    <a:cubicBezTo>
                      <a:pt x="1550" y="9457"/>
                      <a:pt x="1287" y="9575"/>
                      <a:pt x="1007" y="9684"/>
                    </a:cubicBezTo>
                    <a:cubicBezTo>
                      <a:pt x="1184" y="8364"/>
                      <a:pt x="1464" y="5940"/>
                      <a:pt x="1347" y="4518"/>
                    </a:cubicBezTo>
                    <a:cubicBezTo>
                      <a:pt x="1183" y="2524"/>
                      <a:pt x="123" y="151"/>
                      <a:pt x="0" y="0"/>
                    </a:cubicBezTo>
                    <a:lnTo>
                      <a:pt x="2156" y="1705"/>
                    </a:lnTo>
                    <a:cubicBezTo>
                      <a:pt x="2156" y="1705"/>
                      <a:pt x="2034" y="2335"/>
                      <a:pt x="2188" y="4063"/>
                    </a:cubicBezTo>
                    <a:cubicBezTo>
                      <a:pt x="2341" y="5792"/>
                      <a:pt x="1786" y="9332"/>
                      <a:pt x="1786" y="9332"/>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8" name="Google Shape;1488;p40"/>
              <p:cNvSpPr/>
              <p:nvPr/>
            </p:nvSpPr>
            <p:spPr>
              <a:xfrm>
                <a:off x="3788053" y="2871507"/>
                <a:ext cx="25488" cy="34668"/>
              </a:xfrm>
              <a:custGeom>
                <a:avLst/>
                <a:gdLst/>
                <a:ahLst/>
                <a:cxnLst/>
                <a:rect l="l" t="t" r="r" b="b"/>
                <a:pathLst>
                  <a:path w="1738" h="2364" extrusionOk="0">
                    <a:moveTo>
                      <a:pt x="1564" y="749"/>
                    </a:moveTo>
                    <a:cubicBezTo>
                      <a:pt x="1274" y="1351"/>
                      <a:pt x="566" y="2363"/>
                      <a:pt x="275" y="2166"/>
                    </a:cubicBezTo>
                    <a:cubicBezTo>
                      <a:pt x="275" y="2166"/>
                      <a:pt x="275" y="2168"/>
                      <a:pt x="273" y="2166"/>
                    </a:cubicBezTo>
                    <a:cubicBezTo>
                      <a:pt x="0" y="1978"/>
                      <a:pt x="898" y="268"/>
                      <a:pt x="1229" y="81"/>
                    </a:cubicBezTo>
                    <a:cubicBezTo>
                      <a:pt x="1367" y="5"/>
                      <a:pt x="1497" y="0"/>
                      <a:pt x="1581" y="65"/>
                    </a:cubicBezTo>
                    <a:cubicBezTo>
                      <a:pt x="1706" y="158"/>
                      <a:pt x="1738" y="392"/>
                      <a:pt x="1564" y="749"/>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89" name="Google Shape;1489;p40"/>
              <p:cNvSpPr/>
              <p:nvPr/>
            </p:nvSpPr>
            <p:spPr>
              <a:xfrm>
                <a:off x="3792071" y="2872461"/>
                <a:ext cx="21470" cy="33715"/>
              </a:xfrm>
              <a:custGeom>
                <a:avLst/>
                <a:gdLst/>
                <a:ahLst/>
                <a:cxnLst/>
                <a:rect l="l" t="t" r="r" b="b"/>
                <a:pathLst>
                  <a:path w="1464" h="2299" extrusionOk="0">
                    <a:moveTo>
                      <a:pt x="1290" y="684"/>
                    </a:moveTo>
                    <a:cubicBezTo>
                      <a:pt x="1000" y="1286"/>
                      <a:pt x="292" y="2298"/>
                      <a:pt x="1" y="2101"/>
                    </a:cubicBezTo>
                    <a:cubicBezTo>
                      <a:pt x="638" y="1573"/>
                      <a:pt x="1077" y="595"/>
                      <a:pt x="1307" y="0"/>
                    </a:cubicBezTo>
                    <a:cubicBezTo>
                      <a:pt x="1432" y="93"/>
                      <a:pt x="1464" y="327"/>
                      <a:pt x="1290" y="684"/>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90" name="Google Shape;1490;p40"/>
              <p:cNvSpPr/>
              <p:nvPr/>
            </p:nvSpPr>
            <p:spPr>
              <a:xfrm>
                <a:off x="4167305" y="3061288"/>
                <a:ext cx="46840" cy="46620"/>
              </a:xfrm>
              <a:custGeom>
                <a:avLst/>
                <a:gdLst/>
                <a:ahLst/>
                <a:cxnLst/>
                <a:rect l="l" t="t" r="r" b="b"/>
                <a:pathLst>
                  <a:path w="3194" h="3179" extrusionOk="0">
                    <a:moveTo>
                      <a:pt x="3062" y="2108"/>
                    </a:moveTo>
                    <a:cubicBezTo>
                      <a:pt x="3010" y="2231"/>
                      <a:pt x="2929" y="2370"/>
                      <a:pt x="2816" y="2524"/>
                    </a:cubicBezTo>
                    <a:cubicBezTo>
                      <a:pt x="2420" y="3066"/>
                      <a:pt x="2190" y="2902"/>
                      <a:pt x="2190" y="2902"/>
                    </a:cubicBezTo>
                    <a:cubicBezTo>
                      <a:pt x="2003" y="3179"/>
                      <a:pt x="1501" y="2879"/>
                      <a:pt x="1501" y="2879"/>
                    </a:cubicBezTo>
                    <a:cubicBezTo>
                      <a:pt x="1148" y="3003"/>
                      <a:pt x="959" y="2607"/>
                      <a:pt x="959" y="2607"/>
                    </a:cubicBezTo>
                    <a:cubicBezTo>
                      <a:pt x="959" y="2607"/>
                      <a:pt x="335" y="3150"/>
                      <a:pt x="167" y="1982"/>
                    </a:cubicBezTo>
                    <a:cubicBezTo>
                      <a:pt x="1" y="814"/>
                      <a:pt x="437" y="293"/>
                      <a:pt x="835" y="1"/>
                    </a:cubicBezTo>
                    <a:lnTo>
                      <a:pt x="2112" y="148"/>
                    </a:lnTo>
                    <a:lnTo>
                      <a:pt x="2462" y="189"/>
                    </a:lnTo>
                    <a:cubicBezTo>
                      <a:pt x="2805" y="552"/>
                      <a:pt x="2619" y="1749"/>
                      <a:pt x="2609" y="1831"/>
                    </a:cubicBezTo>
                    <a:cubicBezTo>
                      <a:pt x="2624" y="1782"/>
                      <a:pt x="2768" y="1404"/>
                      <a:pt x="2983" y="1510"/>
                    </a:cubicBezTo>
                    <a:cubicBezTo>
                      <a:pt x="3146" y="1590"/>
                      <a:pt x="3193" y="1796"/>
                      <a:pt x="3062" y="2108"/>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91" name="Google Shape;1491;p40"/>
              <p:cNvSpPr/>
              <p:nvPr/>
            </p:nvSpPr>
            <p:spPr>
              <a:xfrm>
                <a:off x="4198292" y="3063444"/>
                <a:ext cx="15853" cy="31412"/>
              </a:xfrm>
              <a:custGeom>
                <a:avLst/>
                <a:gdLst/>
                <a:ahLst/>
                <a:cxnLst/>
                <a:rect l="l" t="t" r="r" b="b"/>
                <a:pathLst>
                  <a:path w="1081" h="2142" extrusionOk="0">
                    <a:moveTo>
                      <a:pt x="949" y="1961"/>
                    </a:moveTo>
                    <a:cubicBezTo>
                      <a:pt x="649" y="1951"/>
                      <a:pt x="195" y="2141"/>
                      <a:pt x="195" y="2141"/>
                    </a:cubicBezTo>
                    <a:cubicBezTo>
                      <a:pt x="366" y="1751"/>
                      <a:pt x="130" y="672"/>
                      <a:pt x="0" y="1"/>
                    </a:cubicBezTo>
                    <a:lnTo>
                      <a:pt x="349" y="42"/>
                    </a:lnTo>
                    <a:cubicBezTo>
                      <a:pt x="692" y="405"/>
                      <a:pt x="507" y="1603"/>
                      <a:pt x="496" y="1684"/>
                    </a:cubicBezTo>
                    <a:cubicBezTo>
                      <a:pt x="511" y="1635"/>
                      <a:pt x="655" y="1257"/>
                      <a:pt x="870" y="1363"/>
                    </a:cubicBezTo>
                    <a:cubicBezTo>
                      <a:pt x="1033" y="1443"/>
                      <a:pt x="1080" y="1649"/>
                      <a:pt x="949" y="196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92" name="Google Shape;1492;p40"/>
              <p:cNvSpPr/>
              <p:nvPr/>
            </p:nvSpPr>
            <p:spPr>
              <a:xfrm>
                <a:off x="4006870" y="3563742"/>
                <a:ext cx="54451" cy="78722"/>
              </a:xfrm>
              <a:custGeom>
                <a:avLst/>
                <a:gdLst/>
                <a:ahLst/>
                <a:cxnLst/>
                <a:rect l="l" t="t" r="r" b="b"/>
                <a:pathLst>
                  <a:path w="3713" h="5368" extrusionOk="0">
                    <a:moveTo>
                      <a:pt x="3712" y="1613"/>
                    </a:moveTo>
                    <a:cubicBezTo>
                      <a:pt x="3712" y="1613"/>
                      <a:pt x="3277" y="2716"/>
                      <a:pt x="2645" y="3633"/>
                    </a:cubicBezTo>
                    <a:cubicBezTo>
                      <a:pt x="2475" y="3882"/>
                      <a:pt x="2288" y="4116"/>
                      <a:pt x="2093" y="4311"/>
                    </a:cubicBezTo>
                    <a:cubicBezTo>
                      <a:pt x="1175" y="5229"/>
                      <a:pt x="0" y="5367"/>
                      <a:pt x="0" y="5367"/>
                    </a:cubicBezTo>
                    <a:cubicBezTo>
                      <a:pt x="973" y="4309"/>
                      <a:pt x="2071" y="417"/>
                      <a:pt x="2071" y="417"/>
                    </a:cubicBezTo>
                    <a:lnTo>
                      <a:pt x="2385" y="213"/>
                    </a:lnTo>
                    <a:lnTo>
                      <a:pt x="2711"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93" name="Google Shape;1493;p40"/>
              <p:cNvSpPr/>
              <p:nvPr/>
            </p:nvSpPr>
            <p:spPr>
              <a:xfrm>
                <a:off x="4041831" y="3563742"/>
                <a:ext cx="19490" cy="53278"/>
              </a:xfrm>
              <a:custGeom>
                <a:avLst/>
                <a:gdLst/>
                <a:ahLst/>
                <a:cxnLst/>
                <a:rect l="l" t="t" r="r" b="b"/>
                <a:pathLst>
                  <a:path w="1329" h="3633" extrusionOk="0">
                    <a:moveTo>
                      <a:pt x="327" y="1"/>
                    </a:moveTo>
                    <a:lnTo>
                      <a:pt x="1" y="213"/>
                    </a:lnTo>
                    <a:cubicBezTo>
                      <a:pt x="186" y="1324"/>
                      <a:pt x="245" y="2619"/>
                      <a:pt x="261" y="3633"/>
                    </a:cubicBezTo>
                    <a:cubicBezTo>
                      <a:pt x="893" y="2716"/>
                      <a:pt x="1328" y="1613"/>
                      <a:pt x="1328" y="1613"/>
                    </a:cubicBezTo>
                    <a:lnTo>
                      <a:pt x="327" y="1"/>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94" name="Google Shape;1494;p40"/>
              <p:cNvSpPr/>
              <p:nvPr/>
            </p:nvSpPr>
            <p:spPr>
              <a:xfrm>
                <a:off x="4156702" y="3573113"/>
                <a:ext cx="58323" cy="79616"/>
              </a:xfrm>
              <a:custGeom>
                <a:avLst/>
                <a:gdLst/>
                <a:ahLst/>
                <a:cxnLst/>
                <a:rect l="l" t="t" r="r" b="b"/>
                <a:pathLst>
                  <a:path w="3977" h="5429" extrusionOk="0">
                    <a:moveTo>
                      <a:pt x="2472" y="1"/>
                    </a:moveTo>
                    <a:lnTo>
                      <a:pt x="2290" y="81"/>
                    </a:lnTo>
                    <a:lnTo>
                      <a:pt x="1589" y="390"/>
                    </a:lnTo>
                    <a:cubicBezTo>
                      <a:pt x="1589" y="390"/>
                      <a:pt x="1253" y="3477"/>
                      <a:pt x="1002" y="3950"/>
                    </a:cubicBezTo>
                    <a:cubicBezTo>
                      <a:pt x="753" y="4422"/>
                      <a:pt x="0" y="5088"/>
                      <a:pt x="167" y="5313"/>
                    </a:cubicBezTo>
                    <a:cubicBezTo>
                      <a:pt x="222" y="5386"/>
                      <a:pt x="347" y="5429"/>
                      <a:pt x="518" y="5429"/>
                    </a:cubicBezTo>
                    <a:cubicBezTo>
                      <a:pt x="866" y="5429"/>
                      <a:pt x="1407" y="5251"/>
                      <a:pt x="1947" y="4785"/>
                    </a:cubicBezTo>
                    <a:cubicBezTo>
                      <a:pt x="2150" y="4608"/>
                      <a:pt x="2380" y="4318"/>
                      <a:pt x="2611" y="3981"/>
                    </a:cubicBezTo>
                    <a:cubicBezTo>
                      <a:pt x="3293" y="2983"/>
                      <a:pt x="3977" y="1586"/>
                      <a:pt x="3977" y="1586"/>
                    </a:cubicBezTo>
                    <a:cubicBezTo>
                      <a:pt x="3977" y="1586"/>
                      <a:pt x="3137" y="224"/>
                      <a:pt x="247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95" name="Google Shape;1495;p40"/>
              <p:cNvSpPr/>
              <p:nvPr/>
            </p:nvSpPr>
            <p:spPr>
              <a:xfrm>
                <a:off x="4190285" y="3573113"/>
                <a:ext cx="24740" cy="58381"/>
              </a:xfrm>
              <a:custGeom>
                <a:avLst/>
                <a:gdLst/>
                <a:ahLst/>
                <a:cxnLst/>
                <a:rect l="l" t="t" r="r" b="b"/>
                <a:pathLst>
                  <a:path w="1687" h="3981" extrusionOk="0">
                    <a:moveTo>
                      <a:pt x="182" y="1"/>
                    </a:moveTo>
                    <a:lnTo>
                      <a:pt x="0" y="81"/>
                    </a:lnTo>
                    <a:cubicBezTo>
                      <a:pt x="242" y="1182"/>
                      <a:pt x="307" y="2880"/>
                      <a:pt x="321" y="3981"/>
                    </a:cubicBezTo>
                    <a:cubicBezTo>
                      <a:pt x="1003" y="2983"/>
                      <a:pt x="1687" y="1586"/>
                      <a:pt x="1687" y="1586"/>
                    </a:cubicBezTo>
                    <a:cubicBezTo>
                      <a:pt x="1687" y="1586"/>
                      <a:pt x="847" y="224"/>
                      <a:pt x="182"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96" name="Google Shape;1496;p40"/>
              <p:cNvSpPr/>
              <p:nvPr/>
            </p:nvSpPr>
            <p:spPr>
              <a:xfrm>
                <a:off x="4036830" y="2706144"/>
                <a:ext cx="23523" cy="38642"/>
              </a:xfrm>
              <a:custGeom>
                <a:avLst/>
                <a:gdLst/>
                <a:ahLst/>
                <a:cxnLst/>
                <a:rect l="l" t="t" r="r" b="b"/>
                <a:pathLst>
                  <a:path w="1604" h="2635" extrusionOk="0">
                    <a:moveTo>
                      <a:pt x="1517" y="1"/>
                    </a:moveTo>
                    <a:cubicBezTo>
                      <a:pt x="1177" y="119"/>
                      <a:pt x="806" y="223"/>
                      <a:pt x="417" y="311"/>
                    </a:cubicBezTo>
                    <a:cubicBezTo>
                      <a:pt x="279" y="341"/>
                      <a:pt x="140" y="371"/>
                      <a:pt x="1" y="398"/>
                    </a:cubicBezTo>
                    <a:cubicBezTo>
                      <a:pt x="224" y="1031"/>
                      <a:pt x="383" y="1934"/>
                      <a:pt x="417" y="2635"/>
                    </a:cubicBezTo>
                    <a:cubicBezTo>
                      <a:pt x="673" y="2583"/>
                      <a:pt x="835" y="2537"/>
                      <a:pt x="871" y="2510"/>
                    </a:cubicBezTo>
                    <a:cubicBezTo>
                      <a:pt x="1038" y="2384"/>
                      <a:pt x="1559" y="1155"/>
                      <a:pt x="1559" y="1155"/>
                    </a:cubicBezTo>
                    <a:cubicBezTo>
                      <a:pt x="1574" y="1130"/>
                      <a:pt x="1584" y="1077"/>
                      <a:pt x="1588" y="1009"/>
                    </a:cubicBezTo>
                    <a:cubicBezTo>
                      <a:pt x="1604" y="686"/>
                      <a:pt x="1517" y="2"/>
                      <a:pt x="1517"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9885" y="588010"/>
            <a:ext cx="3787140" cy="582930"/>
          </a:xfrm>
        </p:spPr>
        <p:txBody>
          <a:bodyPr/>
          <a:p>
            <a:r>
              <a:rPr lang="en-US">
                <a:solidFill>
                  <a:srgbClr val="FF0000"/>
                </a:solidFill>
              </a:rPr>
              <a:t>Mitigation of AD</a:t>
            </a:r>
            <a:endParaRPr lang="en-US">
              <a:solidFill>
                <a:srgbClr val="FF0000"/>
              </a:solidFill>
            </a:endParaRPr>
          </a:p>
        </p:txBody>
      </p:sp>
      <p:sp>
        <p:nvSpPr>
          <p:cNvPr id="4" name="Google Shape;206;p43"/>
          <p:cNvSpPr txBox="1"/>
          <p:nvPr/>
        </p:nvSpPr>
        <p:spPr>
          <a:xfrm>
            <a:off x="121285" y="2052320"/>
            <a:ext cx="8847455" cy="288099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3600"/>
              <a:buFont typeface="Montserrat"/>
              <a:buNone/>
              <a:defRPr sz="36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3600"/>
              <a:buFont typeface="Montserrat"/>
              <a:buNone/>
              <a:defRPr sz="36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3600"/>
              <a:buFont typeface="Montserrat"/>
              <a:buNone/>
              <a:defRPr sz="36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3600"/>
              <a:buFont typeface="Montserrat"/>
              <a:buNone/>
              <a:defRPr sz="36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3600"/>
              <a:buFont typeface="Montserrat"/>
              <a:buNone/>
              <a:defRPr sz="36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3600"/>
              <a:buFont typeface="Montserrat"/>
              <a:buNone/>
              <a:defRPr sz="36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3600"/>
              <a:buFont typeface="Montserrat"/>
              <a:buNone/>
              <a:defRPr sz="36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3600"/>
              <a:buFont typeface="Montserrat"/>
              <a:buNone/>
              <a:defRPr sz="3600" b="0" i="0" u="none" strike="noStrike" cap="none">
                <a:solidFill>
                  <a:schemeClr val="lt1"/>
                </a:solidFill>
                <a:latin typeface="Montserrat"/>
                <a:ea typeface="Montserrat"/>
                <a:cs typeface="Montserrat"/>
                <a:sym typeface="Montserrat"/>
              </a:defRPr>
            </a:lvl9pPr>
          </a:lstStyle>
          <a:p>
            <a:pPr lvl="0" indent="0" algn="l" rtl="0">
              <a:spcBef>
                <a:spcPts val="0"/>
              </a:spcBef>
              <a:spcAft>
                <a:spcPts val="0"/>
              </a:spcAft>
              <a:buFont typeface="Arial" panose="02080604020202020204" pitchFamily="34" charset="0"/>
            </a:pPr>
            <a:r>
              <a:rPr lang="en-US" altLang="en-GB" sz="1800">
                <a:solidFill>
                  <a:srgbClr val="0070C0"/>
                </a:solidFill>
              </a:rPr>
              <a:t>Regularly patching</a:t>
            </a:r>
            <a:r>
              <a:rPr lang="en-US" altLang="en-GB" sz="1800">
                <a:solidFill>
                  <a:schemeClr val="tx1"/>
                </a:solidFill>
              </a:rPr>
              <a:t> AD and other software. Patches often contain security fixies that can help to product AD from know vulnerabilities.</a:t>
            </a:r>
            <a:endParaRPr lang="en-US" altLang="en-GB" sz="1800">
              <a:solidFill>
                <a:schemeClr val="tx1"/>
              </a:solidFill>
            </a:endParaRPr>
          </a:p>
          <a:p>
            <a:pPr lvl="0" indent="0" algn="l" rtl="0">
              <a:spcBef>
                <a:spcPts val="0"/>
              </a:spcBef>
              <a:spcAft>
                <a:spcPts val="0"/>
              </a:spcAft>
              <a:buFont typeface="Arial" panose="02080604020202020204" pitchFamily="34" charset="0"/>
            </a:pPr>
            <a:endParaRPr lang="en-US" altLang="en-GB" sz="1800">
              <a:solidFill>
                <a:schemeClr val="tx1"/>
              </a:solidFill>
            </a:endParaRPr>
          </a:p>
          <a:p>
            <a:pPr lvl="0" indent="0" algn="l" rtl="0">
              <a:spcBef>
                <a:spcPts val="0"/>
              </a:spcBef>
              <a:spcAft>
                <a:spcPts val="0"/>
              </a:spcAft>
              <a:buFont typeface="Arial" panose="02080604020202020204" pitchFamily="34" charset="0"/>
            </a:pPr>
            <a:r>
              <a:rPr lang="en-US" altLang="en-GB" sz="1800">
                <a:solidFill>
                  <a:srgbClr val="0070C0"/>
                </a:solidFill>
              </a:rPr>
              <a:t>Using</a:t>
            </a:r>
            <a:r>
              <a:rPr lang="en-US" altLang="en-GB" sz="1800">
                <a:solidFill>
                  <a:schemeClr val="tx1"/>
                </a:solidFill>
              </a:rPr>
              <a:t> </a:t>
            </a:r>
            <a:r>
              <a:rPr lang="en-US" altLang="en-GB" sz="1800">
                <a:solidFill>
                  <a:srgbClr val="0070C0"/>
                </a:solidFill>
              </a:rPr>
              <a:t>Strong Passwords </a:t>
            </a:r>
            <a:r>
              <a:rPr lang="en-US" altLang="en-GB" sz="1800">
                <a:solidFill>
                  <a:schemeClr val="tx1"/>
                </a:solidFill>
              </a:rPr>
              <a:t>and multi-factor authentication. Strong passwords and multi-factor authentication can make it more different for attackers to gain access to AD.</a:t>
            </a:r>
            <a:endParaRPr lang="en-US" altLang="en-GB" sz="1800">
              <a:solidFill>
                <a:schemeClr val="tx1"/>
              </a:solidFill>
            </a:endParaRPr>
          </a:p>
          <a:p>
            <a:pPr lvl="0" indent="0" algn="l" rtl="0">
              <a:spcBef>
                <a:spcPts val="0"/>
              </a:spcBef>
              <a:spcAft>
                <a:spcPts val="0"/>
              </a:spcAft>
              <a:buFont typeface="Arial" panose="02080604020202020204" pitchFamily="34" charset="0"/>
            </a:pPr>
            <a:endParaRPr lang="en-US" altLang="en-GB" sz="1800">
              <a:solidFill>
                <a:schemeClr val="tx1"/>
              </a:solidFill>
            </a:endParaRPr>
          </a:p>
          <a:p>
            <a:pPr lvl="0" indent="0" algn="l" rtl="0">
              <a:spcBef>
                <a:spcPts val="0"/>
              </a:spcBef>
              <a:spcAft>
                <a:spcPts val="0"/>
              </a:spcAft>
              <a:buFont typeface="Wingdings" charset="0"/>
            </a:pPr>
            <a:r>
              <a:rPr lang="en-US" altLang="en-GB" sz="1800">
                <a:solidFill>
                  <a:srgbClr val="0070C0"/>
                </a:solidFill>
              </a:rPr>
              <a:t>Organizations</a:t>
            </a:r>
            <a:r>
              <a:rPr lang="en-US" altLang="en-GB" sz="1800">
                <a:solidFill>
                  <a:schemeClr val="tx1"/>
                </a:solidFill>
              </a:rPr>
              <a:t> should monitor AD for suspicious activity, such as unauthorized changes to user acounts or permissions.</a:t>
            </a:r>
            <a:endParaRPr lang="en-US" altLang="en-GB" sz="1800">
              <a:solidFill>
                <a:schemeClr val="tx1"/>
              </a:solidFill>
            </a:endParaRPr>
          </a:p>
        </p:txBody>
      </p:sp>
      <p:cxnSp>
        <p:nvCxnSpPr>
          <p:cNvPr id="275" name="Google Shape;275;p49"/>
          <p:cNvCxnSpPr/>
          <p:nvPr/>
        </p:nvCxnSpPr>
        <p:spPr>
          <a:xfrm flipV="1">
            <a:off x="418465" y="1263650"/>
            <a:ext cx="3274060" cy="63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00170" y="2734945"/>
            <a:ext cx="3335020" cy="1388110"/>
          </a:xfrm>
        </p:spPr>
        <p:txBody>
          <a:bodyPr/>
          <a:p>
            <a:r>
              <a:rPr lang="en-US">
                <a:solidFill>
                  <a:srgbClr val="FF0000"/>
                </a:solidFill>
              </a:rPr>
              <a:t>Thank You</a:t>
            </a:r>
            <a:endParaRPr 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32225" y="1375410"/>
            <a:ext cx="3129280" cy="795655"/>
          </a:xfrm>
        </p:spPr>
        <p:txBody>
          <a:bodyPr/>
          <a:p>
            <a:r>
              <a:rPr lang="en-US"/>
              <a:t>Project Team </a:t>
            </a:r>
            <a:endParaRPr lang="en-US"/>
          </a:p>
        </p:txBody>
      </p:sp>
      <p:cxnSp>
        <p:nvCxnSpPr>
          <p:cNvPr id="165" name="Google Shape;165;p38"/>
          <p:cNvCxnSpPr/>
          <p:nvPr/>
        </p:nvCxnSpPr>
        <p:spPr>
          <a:xfrm>
            <a:off x="3832485" y="236324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20" name="Picture 19" descr="WhatsApp Image 2022-06-22 at 1.30.06 PM"/>
          <p:cNvPicPr>
            <a:picLocks noChangeAspect="1"/>
          </p:cNvPicPr>
          <p:nvPr/>
        </p:nvPicPr>
        <p:blipFill>
          <a:blip r:embed="rId1"/>
          <a:stretch>
            <a:fillRect/>
          </a:stretch>
        </p:blipFill>
        <p:spPr>
          <a:xfrm>
            <a:off x="2080260" y="3108960"/>
            <a:ext cx="1212215" cy="1300480"/>
          </a:xfrm>
          <a:prstGeom prst="rect">
            <a:avLst/>
          </a:prstGeom>
        </p:spPr>
      </p:pic>
      <p:sp>
        <p:nvSpPr>
          <p:cNvPr id="4" name="Title 1"/>
          <p:cNvSpPr>
            <a:spLocks noGrp="1"/>
          </p:cNvSpPr>
          <p:nvPr/>
        </p:nvSpPr>
        <p:spPr>
          <a:xfrm>
            <a:off x="1122045" y="4269105"/>
            <a:ext cx="3129280" cy="79565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en-US"/>
              <a:t> </a:t>
            </a:r>
            <a:endParaRPr lang="en-US"/>
          </a:p>
        </p:txBody>
      </p:sp>
      <p:sp>
        <p:nvSpPr>
          <p:cNvPr id="5" name="Text Box 4"/>
          <p:cNvSpPr txBox="1"/>
          <p:nvPr/>
        </p:nvSpPr>
        <p:spPr>
          <a:xfrm>
            <a:off x="1524000" y="4540885"/>
            <a:ext cx="2727325" cy="645160"/>
          </a:xfrm>
          <a:prstGeom prst="rect">
            <a:avLst/>
          </a:prstGeom>
          <a:noFill/>
        </p:spPr>
        <p:txBody>
          <a:bodyPr wrap="square" rtlCol="0" anchor="t">
            <a:spAutoFit/>
          </a:bodyPr>
          <a:p>
            <a:r>
              <a:rPr lang="en-US" altLang="en-GB" b="1">
                <a:solidFill>
                  <a:schemeClr val="tx2">
                    <a:lumMod val="75000"/>
                  </a:schemeClr>
                </a:solidFill>
                <a:latin typeface="Muli"/>
                <a:ea typeface="Muli"/>
                <a:cs typeface="Muli"/>
                <a:sym typeface="Muli"/>
              </a:rPr>
              <a:t>Sankha Subhra Debnath</a:t>
            </a:r>
            <a:br>
              <a:rPr lang="en-GB">
                <a:solidFill>
                  <a:schemeClr val="lt1"/>
                </a:solidFill>
                <a:latin typeface="Muli"/>
                <a:ea typeface="Muli"/>
                <a:cs typeface="Muli"/>
                <a:sym typeface="Muli"/>
              </a:rPr>
            </a:br>
            <a:r>
              <a:rPr lang="en-US" altLang="en-GB">
                <a:solidFill>
                  <a:srgbClr val="FF0000"/>
                </a:solidFill>
                <a:latin typeface="Muli"/>
                <a:ea typeface="Muli"/>
                <a:cs typeface="Muli"/>
                <a:sym typeface="Muli"/>
              </a:rPr>
              <a:t>project mentor</a:t>
            </a:r>
            <a:endParaRPr lang="en-US" altLang="en-GB">
              <a:solidFill>
                <a:srgbClr val="FF0000"/>
              </a:solidFill>
              <a:latin typeface="Muli"/>
              <a:ea typeface="Muli"/>
              <a:cs typeface="Muli"/>
              <a:sym typeface="Muli"/>
            </a:endParaRPr>
          </a:p>
        </p:txBody>
      </p:sp>
      <p:pic>
        <p:nvPicPr>
          <p:cNvPr id="13" name="Picture 12" descr="/home/rahulbanik/Downloads/rahul.jpgrahul"/>
          <p:cNvPicPr>
            <a:picLocks noChangeAspect="1"/>
          </p:cNvPicPr>
          <p:nvPr/>
        </p:nvPicPr>
        <p:blipFill>
          <a:blip r:embed="rId2"/>
          <a:srcRect/>
          <a:stretch>
            <a:fillRect/>
          </a:stretch>
        </p:blipFill>
        <p:spPr>
          <a:xfrm>
            <a:off x="6303010" y="3071495"/>
            <a:ext cx="1282065" cy="1375410"/>
          </a:xfrm>
          <a:prstGeom prst="rect">
            <a:avLst/>
          </a:prstGeom>
        </p:spPr>
      </p:pic>
      <p:sp>
        <p:nvSpPr>
          <p:cNvPr id="6" name="Text Box 5"/>
          <p:cNvSpPr txBox="1"/>
          <p:nvPr/>
        </p:nvSpPr>
        <p:spPr>
          <a:xfrm>
            <a:off x="6191250" y="4540885"/>
            <a:ext cx="3305175" cy="645160"/>
          </a:xfrm>
          <a:prstGeom prst="rect">
            <a:avLst/>
          </a:prstGeom>
          <a:noFill/>
        </p:spPr>
        <p:txBody>
          <a:bodyPr wrap="square" rtlCol="0" anchor="t">
            <a:spAutoFit/>
          </a:bodyPr>
          <a:p>
            <a:r>
              <a:rPr lang="en-US" altLang="en-GB" b="1">
                <a:solidFill>
                  <a:schemeClr val="tx2">
                    <a:lumMod val="75000"/>
                  </a:schemeClr>
                </a:solidFill>
                <a:latin typeface="Muli"/>
                <a:ea typeface="Muli"/>
                <a:cs typeface="Muli"/>
                <a:sym typeface="Muli"/>
              </a:rPr>
              <a:t>Rahul Banik</a:t>
            </a:r>
            <a:br>
              <a:rPr lang="en-GB">
                <a:solidFill>
                  <a:schemeClr val="lt1"/>
                </a:solidFill>
                <a:latin typeface="Muli"/>
                <a:ea typeface="Muli"/>
                <a:cs typeface="Muli"/>
                <a:sym typeface="Muli"/>
              </a:rPr>
            </a:br>
            <a:r>
              <a:rPr lang="en-US" altLang="en-GB">
                <a:solidFill>
                  <a:srgbClr val="FF0000"/>
                </a:solidFill>
                <a:latin typeface="Muli"/>
                <a:ea typeface="Muli"/>
                <a:cs typeface="Muli"/>
                <a:sym typeface="Muli"/>
              </a:rPr>
              <a:t>project member</a:t>
            </a:r>
            <a:endParaRPr lang="en-US" altLang="en-GB">
              <a:solidFill>
                <a:srgbClr val="FF0000"/>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08425" y="2660650"/>
            <a:ext cx="2548255" cy="592455"/>
          </a:xfrm>
        </p:spPr>
        <p:txBody>
          <a:bodyPr/>
          <a:p>
            <a:r>
              <a:rPr lang="en-US">
                <a:solidFill>
                  <a:srgbClr val="FF0000"/>
                </a:solidFill>
              </a:rPr>
              <a:t>ABSTRACT</a:t>
            </a:r>
            <a:endParaRPr lang="en-US">
              <a:solidFill>
                <a:srgbClr val="FF0000"/>
              </a:solidFill>
            </a:endParaRPr>
          </a:p>
        </p:txBody>
      </p:sp>
      <p:cxnSp>
        <p:nvCxnSpPr>
          <p:cNvPr id="275" name="Google Shape;275;p49"/>
          <p:cNvCxnSpPr/>
          <p:nvPr/>
        </p:nvCxnSpPr>
        <p:spPr>
          <a:xfrm>
            <a:off x="3908425" y="3368040"/>
            <a:ext cx="2303145"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74" name="Google Shape;274;p49"/>
          <p:cNvSpPr txBox="1"/>
          <p:nvPr>
            <p:ph type="subTitle" idx="1"/>
          </p:nvPr>
        </p:nvSpPr>
        <p:spPr>
          <a:xfrm>
            <a:off x="706120" y="3820160"/>
            <a:ext cx="10088880" cy="275653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sz="2000">
                <a:solidFill>
                  <a:schemeClr val="tx1">
                    <a:lumMod val="75000"/>
                    <a:lumOff val="25000"/>
                  </a:schemeClr>
                </a:solidFill>
              </a:rPr>
              <a:t>Active Directory is a Directory service</a:t>
            </a:r>
            <a:endParaRPr lang="en-US" altLang="en-GB" sz="2000">
              <a:solidFill>
                <a:schemeClr val="tx1">
                  <a:lumMod val="75000"/>
                  <a:lumOff val="25000"/>
                </a:schemeClr>
              </a:solidFill>
            </a:endParaRPr>
          </a:p>
          <a:p>
            <a:pPr marL="0" lvl="0" indent="0" algn="l" rtl="0">
              <a:spcBef>
                <a:spcPts val="0"/>
              </a:spcBef>
              <a:spcAft>
                <a:spcPts val="0"/>
              </a:spcAft>
              <a:buNone/>
            </a:pPr>
            <a:r>
              <a:rPr lang="en-US" altLang="en-GB" sz="2000">
                <a:solidFill>
                  <a:schemeClr val="tx1">
                    <a:lumMod val="75000"/>
                    <a:lumOff val="25000"/>
                  </a:schemeClr>
                </a:solidFill>
              </a:rPr>
              <a:t>developed by Microsoft for Windows domain network. Active Directory Domain provides information about network resource such as users, user’s password, groups authentication process, network printer and computer and makes the information availbael to computer users and administration. Active Directory allows administrator to manage centrally all management with the help of group policy.</a:t>
            </a:r>
            <a:endParaRPr lang="en-US" altLang="en-GB" sz="2000">
              <a:solidFill>
                <a:schemeClr val="tx1">
                  <a:lumMod val="75000"/>
                  <a:lumOff val="25000"/>
                </a:schemeClr>
              </a:solidFill>
            </a:endParaRPr>
          </a:p>
        </p:txBody>
      </p:sp>
      <p:grpSp>
        <p:nvGrpSpPr>
          <p:cNvPr id="1247" name="Google Shape;1247;p39"/>
          <p:cNvGrpSpPr/>
          <p:nvPr/>
        </p:nvGrpSpPr>
        <p:grpSpPr>
          <a:xfrm flipH="1">
            <a:off x="93116" y="330218"/>
            <a:ext cx="3418487" cy="2330506"/>
            <a:chOff x="2862751" y="2748283"/>
            <a:chExt cx="3418487" cy="2330506"/>
          </a:xfrm>
        </p:grpSpPr>
        <p:sp>
          <p:nvSpPr>
            <p:cNvPr id="1248" name="Google Shape;1248;p39"/>
            <p:cNvSpPr/>
            <p:nvPr/>
          </p:nvSpPr>
          <p:spPr>
            <a:xfrm>
              <a:off x="2985754" y="3470299"/>
              <a:ext cx="529519" cy="371715"/>
            </a:xfrm>
            <a:custGeom>
              <a:avLst/>
              <a:gdLst/>
              <a:ahLst/>
              <a:cxnLst/>
              <a:rect l="l" t="t" r="r" b="b"/>
              <a:pathLst>
                <a:path w="11382" h="7990" extrusionOk="0">
                  <a:moveTo>
                    <a:pt x="1" y="1"/>
                  </a:moveTo>
                  <a:lnTo>
                    <a:pt x="2805" y="7990"/>
                  </a:lnTo>
                  <a:cubicBezTo>
                    <a:pt x="2967" y="7882"/>
                    <a:pt x="11382" y="281"/>
                    <a:pt x="11382" y="281"/>
                  </a:cubicBezTo>
                  <a:lnTo>
                    <a:pt x="1" y="1"/>
                  </a:ln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9" name="Google Shape;1249;p39"/>
            <p:cNvSpPr/>
            <p:nvPr/>
          </p:nvSpPr>
          <p:spPr>
            <a:xfrm>
              <a:off x="3405797" y="4086105"/>
              <a:ext cx="77367" cy="99326"/>
            </a:xfrm>
            <a:custGeom>
              <a:avLst/>
              <a:gdLst/>
              <a:ahLst/>
              <a:cxnLst/>
              <a:rect l="l" t="t" r="r" b="b"/>
              <a:pathLst>
                <a:path w="1663" h="2135" extrusionOk="0">
                  <a:moveTo>
                    <a:pt x="627" y="0"/>
                  </a:moveTo>
                  <a:cubicBezTo>
                    <a:pt x="582" y="0"/>
                    <a:pt x="537" y="7"/>
                    <a:pt x="494" y="21"/>
                  </a:cubicBezTo>
                  <a:cubicBezTo>
                    <a:pt x="138" y="135"/>
                    <a:pt x="0" y="696"/>
                    <a:pt x="186" y="1274"/>
                  </a:cubicBezTo>
                  <a:cubicBezTo>
                    <a:pt x="349" y="1782"/>
                    <a:pt x="709" y="2134"/>
                    <a:pt x="1035" y="2134"/>
                  </a:cubicBezTo>
                  <a:cubicBezTo>
                    <a:pt x="1080" y="2134"/>
                    <a:pt x="1125" y="2127"/>
                    <a:pt x="1168" y="2114"/>
                  </a:cubicBezTo>
                  <a:cubicBezTo>
                    <a:pt x="1524" y="2000"/>
                    <a:pt x="1663" y="1438"/>
                    <a:pt x="1476" y="859"/>
                  </a:cubicBezTo>
                  <a:cubicBezTo>
                    <a:pt x="1313" y="352"/>
                    <a:pt x="954" y="0"/>
                    <a:pt x="62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0" name="Google Shape;1250;p39"/>
            <p:cNvSpPr/>
            <p:nvPr/>
          </p:nvSpPr>
          <p:spPr>
            <a:xfrm>
              <a:off x="3401982" y="4053540"/>
              <a:ext cx="37683" cy="57827"/>
            </a:xfrm>
            <a:custGeom>
              <a:avLst/>
              <a:gdLst/>
              <a:ahLst/>
              <a:cxnLst/>
              <a:rect l="l" t="t" r="r" b="b"/>
              <a:pathLst>
                <a:path w="810" h="1243" extrusionOk="0">
                  <a:moveTo>
                    <a:pt x="755" y="1"/>
                  </a:moveTo>
                  <a:cubicBezTo>
                    <a:pt x="726" y="1"/>
                    <a:pt x="702" y="24"/>
                    <a:pt x="701" y="53"/>
                  </a:cubicBezTo>
                  <a:lnTo>
                    <a:pt x="677" y="1030"/>
                  </a:lnTo>
                  <a:lnTo>
                    <a:pt x="105" y="245"/>
                  </a:lnTo>
                  <a:cubicBezTo>
                    <a:pt x="94" y="231"/>
                    <a:pt x="78" y="223"/>
                    <a:pt x="62" y="223"/>
                  </a:cubicBezTo>
                  <a:cubicBezTo>
                    <a:pt x="51" y="223"/>
                    <a:pt x="40" y="227"/>
                    <a:pt x="31" y="234"/>
                  </a:cubicBezTo>
                  <a:cubicBezTo>
                    <a:pt x="6" y="251"/>
                    <a:pt x="1" y="285"/>
                    <a:pt x="18" y="309"/>
                  </a:cubicBezTo>
                  <a:lnTo>
                    <a:pt x="684" y="1221"/>
                  </a:lnTo>
                  <a:cubicBezTo>
                    <a:pt x="694" y="1235"/>
                    <a:pt x="710" y="1243"/>
                    <a:pt x="727" y="1243"/>
                  </a:cubicBezTo>
                  <a:cubicBezTo>
                    <a:pt x="732" y="1243"/>
                    <a:pt x="738" y="1242"/>
                    <a:pt x="743" y="1241"/>
                  </a:cubicBezTo>
                  <a:cubicBezTo>
                    <a:pt x="766" y="1235"/>
                    <a:pt x="780" y="1214"/>
                    <a:pt x="781" y="1191"/>
                  </a:cubicBezTo>
                  <a:lnTo>
                    <a:pt x="809" y="55"/>
                  </a:lnTo>
                  <a:cubicBezTo>
                    <a:pt x="810" y="26"/>
                    <a:pt x="786" y="1"/>
                    <a:pt x="75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1" name="Google Shape;1251;p39"/>
            <p:cNvSpPr/>
            <p:nvPr/>
          </p:nvSpPr>
          <p:spPr>
            <a:xfrm>
              <a:off x="3392213" y="4073172"/>
              <a:ext cx="74808" cy="49733"/>
            </a:xfrm>
            <a:custGeom>
              <a:avLst/>
              <a:gdLst/>
              <a:ahLst/>
              <a:cxnLst/>
              <a:rect l="l" t="t" r="r" b="b"/>
              <a:pathLst>
                <a:path w="1608" h="1069" extrusionOk="0">
                  <a:moveTo>
                    <a:pt x="1547" y="0"/>
                  </a:moveTo>
                  <a:cubicBezTo>
                    <a:pt x="1528" y="0"/>
                    <a:pt x="1509" y="10"/>
                    <a:pt x="1499" y="29"/>
                  </a:cubicBezTo>
                  <a:lnTo>
                    <a:pt x="1002" y="949"/>
                  </a:lnTo>
                  <a:lnTo>
                    <a:pt x="78" y="638"/>
                  </a:lnTo>
                  <a:cubicBezTo>
                    <a:pt x="73" y="636"/>
                    <a:pt x="67" y="635"/>
                    <a:pt x="61" y="635"/>
                  </a:cubicBezTo>
                  <a:cubicBezTo>
                    <a:pt x="39" y="635"/>
                    <a:pt x="18" y="649"/>
                    <a:pt x="10" y="672"/>
                  </a:cubicBezTo>
                  <a:cubicBezTo>
                    <a:pt x="1" y="699"/>
                    <a:pt x="16" y="730"/>
                    <a:pt x="44" y="739"/>
                  </a:cubicBezTo>
                  <a:lnTo>
                    <a:pt x="1010" y="1066"/>
                  </a:lnTo>
                  <a:cubicBezTo>
                    <a:pt x="1016" y="1067"/>
                    <a:pt x="1023" y="1068"/>
                    <a:pt x="1028" y="1068"/>
                  </a:cubicBezTo>
                  <a:cubicBezTo>
                    <a:pt x="1047" y="1068"/>
                    <a:pt x="1065" y="1058"/>
                    <a:pt x="1075" y="1040"/>
                  </a:cubicBezTo>
                  <a:lnTo>
                    <a:pt x="1594" y="80"/>
                  </a:lnTo>
                  <a:cubicBezTo>
                    <a:pt x="1607" y="54"/>
                    <a:pt x="1598" y="20"/>
                    <a:pt x="1572" y="6"/>
                  </a:cubicBezTo>
                  <a:cubicBezTo>
                    <a:pt x="1564" y="2"/>
                    <a:pt x="1555" y="0"/>
                    <a:pt x="154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2" name="Google Shape;1252;p39"/>
            <p:cNvSpPr/>
            <p:nvPr/>
          </p:nvSpPr>
          <p:spPr>
            <a:xfrm>
              <a:off x="3392725" y="4097736"/>
              <a:ext cx="91138" cy="46848"/>
            </a:xfrm>
            <a:custGeom>
              <a:avLst/>
              <a:gdLst/>
              <a:ahLst/>
              <a:cxnLst/>
              <a:rect l="l" t="t" r="r" b="b"/>
              <a:pathLst>
                <a:path w="1959" h="1007" extrusionOk="0">
                  <a:moveTo>
                    <a:pt x="1897" y="0"/>
                  </a:moveTo>
                  <a:cubicBezTo>
                    <a:pt x="1882" y="0"/>
                    <a:pt x="1866" y="7"/>
                    <a:pt x="1856" y="19"/>
                  </a:cubicBezTo>
                  <a:lnTo>
                    <a:pt x="1129" y="896"/>
                  </a:lnTo>
                  <a:cubicBezTo>
                    <a:pt x="903" y="862"/>
                    <a:pt x="116" y="744"/>
                    <a:pt x="54" y="743"/>
                  </a:cubicBezTo>
                  <a:cubicBezTo>
                    <a:pt x="24" y="743"/>
                    <a:pt x="0" y="768"/>
                    <a:pt x="0" y="796"/>
                  </a:cubicBezTo>
                  <a:cubicBezTo>
                    <a:pt x="0" y="825"/>
                    <a:pt x="24" y="850"/>
                    <a:pt x="54" y="850"/>
                  </a:cubicBezTo>
                  <a:cubicBezTo>
                    <a:pt x="102" y="852"/>
                    <a:pt x="731" y="944"/>
                    <a:pt x="1142" y="1007"/>
                  </a:cubicBezTo>
                  <a:lnTo>
                    <a:pt x="1150" y="1007"/>
                  </a:lnTo>
                  <a:cubicBezTo>
                    <a:pt x="1166" y="1007"/>
                    <a:pt x="1182" y="1000"/>
                    <a:pt x="1191" y="988"/>
                  </a:cubicBezTo>
                  <a:lnTo>
                    <a:pt x="1938" y="88"/>
                  </a:lnTo>
                  <a:cubicBezTo>
                    <a:pt x="1958" y="65"/>
                    <a:pt x="1955" y="31"/>
                    <a:pt x="1932" y="13"/>
                  </a:cubicBezTo>
                  <a:cubicBezTo>
                    <a:pt x="1922" y="4"/>
                    <a:pt x="1909" y="0"/>
                    <a:pt x="189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3" name="Google Shape;1253;p39"/>
            <p:cNvSpPr/>
            <p:nvPr/>
          </p:nvSpPr>
          <p:spPr>
            <a:xfrm>
              <a:off x="3405704" y="4139605"/>
              <a:ext cx="91696" cy="38939"/>
            </a:xfrm>
            <a:custGeom>
              <a:avLst/>
              <a:gdLst/>
              <a:ahLst/>
              <a:cxnLst/>
              <a:rect l="l" t="t" r="r" b="b"/>
              <a:pathLst>
                <a:path w="1971" h="837" extrusionOk="0">
                  <a:moveTo>
                    <a:pt x="873" y="0"/>
                  </a:moveTo>
                  <a:cubicBezTo>
                    <a:pt x="863" y="2"/>
                    <a:pt x="845" y="4"/>
                    <a:pt x="835" y="14"/>
                  </a:cubicBezTo>
                  <a:lnTo>
                    <a:pt x="24" y="742"/>
                  </a:lnTo>
                  <a:cubicBezTo>
                    <a:pt x="2" y="762"/>
                    <a:pt x="0" y="797"/>
                    <a:pt x="20" y="819"/>
                  </a:cubicBezTo>
                  <a:cubicBezTo>
                    <a:pt x="30" y="830"/>
                    <a:pt x="45" y="836"/>
                    <a:pt x="61" y="836"/>
                  </a:cubicBezTo>
                  <a:cubicBezTo>
                    <a:pt x="73" y="836"/>
                    <a:pt x="86" y="832"/>
                    <a:pt x="96" y="823"/>
                  </a:cubicBezTo>
                  <a:lnTo>
                    <a:pt x="891" y="108"/>
                  </a:lnTo>
                  <a:lnTo>
                    <a:pt x="1914" y="133"/>
                  </a:lnTo>
                  <a:lnTo>
                    <a:pt x="1916" y="133"/>
                  </a:lnTo>
                  <a:cubicBezTo>
                    <a:pt x="1945" y="133"/>
                    <a:pt x="1968" y="109"/>
                    <a:pt x="1969" y="80"/>
                  </a:cubicBezTo>
                  <a:cubicBezTo>
                    <a:pt x="1970" y="50"/>
                    <a:pt x="1947" y="25"/>
                    <a:pt x="1917" y="25"/>
                  </a:cubicBezTo>
                  <a:lnTo>
                    <a:pt x="873"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4" name="Google Shape;1254;p39"/>
            <p:cNvSpPr/>
            <p:nvPr/>
          </p:nvSpPr>
          <p:spPr>
            <a:xfrm>
              <a:off x="3427244" y="4159377"/>
              <a:ext cx="69458" cy="37078"/>
            </a:xfrm>
            <a:custGeom>
              <a:avLst/>
              <a:gdLst/>
              <a:ahLst/>
              <a:cxnLst/>
              <a:rect l="l" t="t" r="r" b="b"/>
              <a:pathLst>
                <a:path w="1493" h="797" extrusionOk="0">
                  <a:moveTo>
                    <a:pt x="539" y="0"/>
                  </a:moveTo>
                  <a:cubicBezTo>
                    <a:pt x="522" y="0"/>
                    <a:pt x="506" y="9"/>
                    <a:pt x="496" y="23"/>
                  </a:cubicBezTo>
                  <a:lnTo>
                    <a:pt x="16" y="712"/>
                  </a:lnTo>
                  <a:cubicBezTo>
                    <a:pt x="0" y="736"/>
                    <a:pt x="6" y="769"/>
                    <a:pt x="30" y="786"/>
                  </a:cubicBezTo>
                  <a:cubicBezTo>
                    <a:pt x="39" y="792"/>
                    <a:pt x="51" y="796"/>
                    <a:pt x="61" y="796"/>
                  </a:cubicBezTo>
                  <a:cubicBezTo>
                    <a:pt x="78" y="796"/>
                    <a:pt x="94" y="788"/>
                    <a:pt x="105" y="773"/>
                  </a:cubicBezTo>
                  <a:lnTo>
                    <a:pt x="566" y="112"/>
                  </a:lnTo>
                  <a:lnTo>
                    <a:pt x="1426" y="243"/>
                  </a:lnTo>
                  <a:cubicBezTo>
                    <a:pt x="1429" y="244"/>
                    <a:pt x="1432" y="244"/>
                    <a:pt x="1435" y="244"/>
                  </a:cubicBezTo>
                  <a:cubicBezTo>
                    <a:pt x="1461" y="244"/>
                    <a:pt x="1484" y="225"/>
                    <a:pt x="1488" y="199"/>
                  </a:cubicBezTo>
                  <a:cubicBezTo>
                    <a:pt x="1493" y="170"/>
                    <a:pt x="1472" y="143"/>
                    <a:pt x="1443" y="138"/>
                  </a:cubicBezTo>
                  <a:lnTo>
                    <a:pt x="548" y="1"/>
                  </a:lnTo>
                  <a:cubicBezTo>
                    <a:pt x="545" y="0"/>
                    <a:pt x="542" y="0"/>
                    <a:pt x="53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5" name="Google Shape;1255;p39"/>
            <p:cNvSpPr/>
            <p:nvPr/>
          </p:nvSpPr>
          <p:spPr>
            <a:xfrm>
              <a:off x="3277677" y="3606467"/>
              <a:ext cx="102163" cy="80158"/>
            </a:xfrm>
            <a:custGeom>
              <a:avLst/>
              <a:gdLst/>
              <a:ahLst/>
              <a:cxnLst/>
              <a:rect l="l" t="t" r="r" b="b"/>
              <a:pathLst>
                <a:path w="2196" h="1723" extrusionOk="0">
                  <a:moveTo>
                    <a:pt x="676" y="1"/>
                  </a:moveTo>
                  <a:cubicBezTo>
                    <a:pt x="487" y="1"/>
                    <a:pt x="327" y="62"/>
                    <a:pt x="230" y="187"/>
                  </a:cubicBezTo>
                  <a:cubicBezTo>
                    <a:pt x="1" y="483"/>
                    <a:pt x="203" y="1024"/>
                    <a:pt x="682" y="1396"/>
                  </a:cubicBezTo>
                  <a:cubicBezTo>
                    <a:pt x="958" y="1611"/>
                    <a:pt x="1265" y="1723"/>
                    <a:pt x="1520" y="1723"/>
                  </a:cubicBezTo>
                  <a:cubicBezTo>
                    <a:pt x="1709" y="1723"/>
                    <a:pt x="1869" y="1661"/>
                    <a:pt x="1967" y="1535"/>
                  </a:cubicBezTo>
                  <a:cubicBezTo>
                    <a:pt x="2196" y="1241"/>
                    <a:pt x="1993" y="698"/>
                    <a:pt x="1513" y="326"/>
                  </a:cubicBezTo>
                  <a:cubicBezTo>
                    <a:pt x="1238" y="112"/>
                    <a:pt x="931" y="1"/>
                    <a:pt x="67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6" name="Google Shape;1256;p39"/>
            <p:cNvSpPr/>
            <p:nvPr/>
          </p:nvSpPr>
          <p:spPr>
            <a:xfrm>
              <a:off x="3254137" y="3582369"/>
              <a:ext cx="55036" cy="49407"/>
            </a:xfrm>
            <a:custGeom>
              <a:avLst/>
              <a:gdLst/>
              <a:ahLst/>
              <a:cxnLst/>
              <a:rect l="l" t="t" r="r" b="b"/>
              <a:pathLst>
                <a:path w="1183" h="1062" extrusionOk="0">
                  <a:moveTo>
                    <a:pt x="509" y="1"/>
                  </a:moveTo>
                  <a:cubicBezTo>
                    <a:pt x="499" y="1"/>
                    <a:pt x="488" y="4"/>
                    <a:pt x="479" y="10"/>
                  </a:cubicBezTo>
                  <a:cubicBezTo>
                    <a:pt x="454" y="25"/>
                    <a:pt x="446" y="59"/>
                    <a:pt x="463" y="84"/>
                  </a:cubicBezTo>
                  <a:lnTo>
                    <a:pt x="994" y="904"/>
                  </a:lnTo>
                  <a:lnTo>
                    <a:pt x="79" y="578"/>
                  </a:lnTo>
                  <a:cubicBezTo>
                    <a:pt x="73" y="576"/>
                    <a:pt x="67" y="575"/>
                    <a:pt x="61" y="575"/>
                  </a:cubicBezTo>
                  <a:cubicBezTo>
                    <a:pt x="40" y="575"/>
                    <a:pt x="18" y="589"/>
                    <a:pt x="10" y="611"/>
                  </a:cubicBezTo>
                  <a:cubicBezTo>
                    <a:pt x="1" y="639"/>
                    <a:pt x="15" y="670"/>
                    <a:pt x="44" y="680"/>
                  </a:cubicBezTo>
                  <a:lnTo>
                    <a:pt x="1107" y="1057"/>
                  </a:lnTo>
                  <a:cubicBezTo>
                    <a:pt x="1112" y="1060"/>
                    <a:pt x="1120" y="1062"/>
                    <a:pt x="1125" y="1062"/>
                  </a:cubicBezTo>
                  <a:cubicBezTo>
                    <a:pt x="1142" y="1062"/>
                    <a:pt x="1157" y="1053"/>
                    <a:pt x="1168" y="1041"/>
                  </a:cubicBezTo>
                  <a:cubicBezTo>
                    <a:pt x="1181" y="1022"/>
                    <a:pt x="1182" y="998"/>
                    <a:pt x="1170" y="978"/>
                  </a:cubicBezTo>
                  <a:lnTo>
                    <a:pt x="553" y="25"/>
                  </a:lnTo>
                  <a:cubicBezTo>
                    <a:pt x="543" y="9"/>
                    <a:pt x="526" y="1"/>
                    <a:pt x="50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7" name="Google Shape;1257;p39"/>
            <p:cNvSpPr/>
            <p:nvPr/>
          </p:nvSpPr>
          <p:spPr>
            <a:xfrm>
              <a:off x="3267954" y="3583253"/>
              <a:ext cx="51128" cy="68481"/>
            </a:xfrm>
            <a:custGeom>
              <a:avLst/>
              <a:gdLst/>
              <a:ahLst/>
              <a:cxnLst/>
              <a:rect l="l" t="t" r="r" b="b"/>
              <a:pathLst>
                <a:path w="1099" h="1472" extrusionOk="0">
                  <a:moveTo>
                    <a:pt x="929" y="1"/>
                  </a:moveTo>
                  <a:cubicBezTo>
                    <a:pt x="927" y="1"/>
                    <a:pt x="926" y="1"/>
                    <a:pt x="924" y="1"/>
                  </a:cubicBezTo>
                  <a:cubicBezTo>
                    <a:pt x="894" y="4"/>
                    <a:pt x="873" y="31"/>
                    <a:pt x="876" y="61"/>
                  </a:cubicBezTo>
                  <a:lnTo>
                    <a:pt x="984" y="1102"/>
                  </a:lnTo>
                  <a:lnTo>
                    <a:pt x="45" y="1365"/>
                  </a:lnTo>
                  <a:cubicBezTo>
                    <a:pt x="16" y="1373"/>
                    <a:pt x="0" y="1403"/>
                    <a:pt x="9" y="1432"/>
                  </a:cubicBezTo>
                  <a:cubicBezTo>
                    <a:pt x="15" y="1456"/>
                    <a:pt x="36" y="1472"/>
                    <a:pt x="60" y="1472"/>
                  </a:cubicBezTo>
                  <a:cubicBezTo>
                    <a:pt x="64" y="1472"/>
                    <a:pt x="69" y="1471"/>
                    <a:pt x="74" y="1468"/>
                  </a:cubicBezTo>
                  <a:lnTo>
                    <a:pt x="1056" y="1193"/>
                  </a:lnTo>
                  <a:cubicBezTo>
                    <a:pt x="1081" y="1187"/>
                    <a:pt x="1098" y="1163"/>
                    <a:pt x="1096" y="1136"/>
                  </a:cubicBezTo>
                  <a:lnTo>
                    <a:pt x="982" y="49"/>
                  </a:lnTo>
                  <a:cubicBezTo>
                    <a:pt x="979" y="22"/>
                    <a:pt x="955" y="1"/>
                    <a:pt x="92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8" name="Google Shape;1258;p39"/>
            <p:cNvSpPr/>
            <p:nvPr/>
          </p:nvSpPr>
          <p:spPr>
            <a:xfrm>
              <a:off x="3284748" y="3594139"/>
              <a:ext cx="56850" cy="81880"/>
            </a:xfrm>
            <a:custGeom>
              <a:avLst/>
              <a:gdLst/>
              <a:ahLst/>
              <a:cxnLst/>
              <a:rect l="l" t="t" r="r" b="b"/>
              <a:pathLst>
                <a:path w="1222" h="1760" extrusionOk="0">
                  <a:moveTo>
                    <a:pt x="1162" y="0"/>
                  </a:moveTo>
                  <a:cubicBezTo>
                    <a:pt x="1138" y="0"/>
                    <a:pt x="1114" y="21"/>
                    <a:pt x="1111" y="49"/>
                  </a:cubicBezTo>
                  <a:lnTo>
                    <a:pt x="1003" y="1182"/>
                  </a:lnTo>
                  <a:cubicBezTo>
                    <a:pt x="829" y="1267"/>
                    <a:pt x="82" y="1627"/>
                    <a:pt x="31" y="1661"/>
                  </a:cubicBezTo>
                  <a:cubicBezTo>
                    <a:pt x="6" y="1678"/>
                    <a:pt x="0" y="1710"/>
                    <a:pt x="16" y="1735"/>
                  </a:cubicBezTo>
                  <a:cubicBezTo>
                    <a:pt x="26" y="1751"/>
                    <a:pt x="43" y="1759"/>
                    <a:pt x="61" y="1759"/>
                  </a:cubicBezTo>
                  <a:cubicBezTo>
                    <a:pt x="71" y="1759"/>
                    <a:pt x="82" y="1757"/>
                    <a:pt x="90" y="1751"/>
                  </a:cubicBezTo>
                  <a:cubicBezTo>
                    <a:pt x="131" y="1724"/>
                    <a:pt x="703" y="1447"/>
                    <a:pt x="1077" y="1267"/>
                  </a:cubicBezTo>
                  <a:cubicBezTo>
                    <a:pt x="1095" y="1258"/>
                    <a:pt x="1107" y="1241"/>
                    <a:pt x="1108" y="1223"/>
                  </a:cubicBezTo>
                  <a:lnTo>
                    <a:pt x="1217" y="58"/>
                  </a:lnTo>
                  <a:cubicBezTo>
                    <a:pt x="1221" y="29"/>
                    <a:pt x="1199" y="3"/>
                    <a:pt x="1169" y="1"/>
                  </a:cubicBezTo>
                  <a:cubicBezTo>
                    <a:pt x="1167" y="1"/>
                    <a:pt x="1165" y="0"/>
                    <a:pt x="11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9" name="Google Shape;1259;p39"/>
            <p:cNvSpPr/>
            <p:nvPr/>
          </p:nvSpPr>
          <p:spPr>
            <a:xfrm>
              <a:off x="3318988" y="3621820"/>
              <a:ext cx="58479" cy="80810"/>
            </a:xfrm>
            <a:custGeom>
              <a:avLst/>
              <a:gdLst/>
              <a:ahLst/>
              <a:cxnLst/>
              <a:rect l="l" t="t" r="r" b="b"/>
              <a:pathLst>
                <a:path w="1257" h="1737" extrusionOk="0">
                  <a:moveTo>
                    <a:pt x="1196" y="1"/>
                  </a:moveTo>
                  <a:cubicBezTo>
                    <a:pt x="1186" y="1"/>
                    <a:pt x="1175" y="3"/>
                    <a:pt x="1166" y="9"/>
                  </a:cubicBezTo>
                  <a:lnTo>
                    <a:pt x="289" y="578"/>
                  </a:lnTo>
                  <a:cubicBezTo>
                    <a:pt x="278" y="585"/>
                    <a:pt x="269" y="597"/>
                    <a:pt x="266" y="610"/>
                  </a:cubicBezTo>
                  <a:lnTo>
                    <a:pt x="7" y="1670"/>
                  </a:lnTo>
                  <a:cubicBezTo>
                    <a:pt x="0" y="1698"/>
                    <a:pt x="18" y="1727"/>
                    <a:pt x="47" y="1734"/>
                  </a:cubicBezTo>
                  <a:cubicBezTo>
                    <a:pt x="51" y="1735"/>
                    <a:pt x="55" y="1736"/>
                    <a:pt x="60" y="1736"/>
                  </a:cubicBezTo>
                  <a:cubicBezTo>
                    <a:pt x="84" y="1736"/>
                    <a:pt x="105" y="1720"/>
                    <a:pt x="112" y="1695"/>
                  </a:cubicBezTo>
                  <a:lnTo>
                    <a:pt x="365" y="656"/>
                  </a:lnTo>
                  <a:lnTo>
                    <a:pt x="1224" y="100"/>
                  </a:lnTo>
                  <a:cubicBezTo>
                    <a:pt x="1249" y="82"/>
                    <a:pt x="1257" y="50"/>
                    <a:pt x="1241" y="26"/>
                  </a:cubicBezTo>
                  <a:cubicBezTo>
                    <a:pt x="1230" y="9"/>
                    <a:pt x="1213" y="1"/>
                    <a:pt x="119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0" name="Google Shape;1260;p39"/>
            <p:cNvSpPr/>
            <p:nvPr/>
          </p:nvSpPr>
          <p:spPr>
            <a:xfrm>
              <a:off x="3347134" y="3642940"/>
              <a:ext cx="43685" cy="62294"/>
            </a:xfrm>
            <a:custGeom>
              <a:avLst/>
              <a:gdLst/>
              <a:ahLst/>
              <a:cxnLst/>
              <a:rect l="l" t="t" r="r" b="b"/>
              <a:pathLst>
                <a:path w="939" h="1339" extrusionOk="0">
                  <a:moveTo>
                    <a:pt x="877" y="1"/>
                  </a:moveTo>
                  <a:cubicBezTo>
                    <a:pt x="869" y="1"/>
                    <a:pt x="862" y="3"/>
                    <a:pt x="854" y="6"/>
                  </a:cubicBezTo>
                  <a:lnTo>
                    <a:pt x="39" y="397"/>
                  </a:lnTo>
                  <a:cubicBezTo>
                    <a:pt x="20" y="406"/>
                    <a:pt x="9" y="423"/>
                    <a:pt x="9" y="445"/>
                  </a:cubicBezTo>
                  <a:lnTo>
                    <a:pt x="0" y="1284"/>
                  </a:lnTo>
                  <a:cubicBezTo>
                    <a:pt x="0" y="1314"/>
                    <a:pt x="24" y="1339"/>
                    <a:pt x="54" y="1339"/>
                  </a:cubicBezTo>
                  <a:lnTo>
                    <a:pt x="55" y="1339"/>
                  </a:lnTo>
                  <a:cubicBezTo>
                    <a:pt x="84" y="1339"/>
                    <a:pt x="108" y="1315"/>
                    <a:pt x="108" y="1285"/>
                  </a:cubicBezTo>
                  <a:lnTo>
                    <a:pt x="115" y="480"/>
                  </a:lnTo>
                  <a:lnTo>
                    <a:pt x="901" y="104"/>
                  </a:lnTo>
                  <a:cubicBezTo>
                    <a:pt x="927" y="90"/>
                    <a:pt x="939" y="58"/>
                    <a:pt x="926" y="31"/>
                  </a:cubicBezTo>
                  <a:cubicBezTo>
                    <a:pt x="916" y="12"/>
                    <a:pt x="897" y="1"/>
                    <a:pt x="87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1" name="Google Shape;1261;p39"/>
            <p:cNvSpPr/>
            <p:nvPr/>
          </p:nvSpPr>
          <p:spPr>
            <a:xfrm>
              <a:off x="2862751" y="3409402"/>
              <a:ext cx="421633" cy="1106398"/>
            </a:xfrm>
            <a:custGeom>
              <a:avLst/>
              <a:gdLst/>
              <a:ahLst/>
              <a:cxnLst/>
              <a:rect l="l" t="t" r="r" b="b"/>
              <a:pathLst>
                <a:path w="9063" h="23782" extrusionOk="0">
                  <a:moveTo>
                    <a:pt x="648" y="1"/>
                  </a:moveTo>
                  <a:lnTo>
                    <a:pt x="1" y="202"/>
                  </a:lnTo>
                  <a:lnTo>
                    <a:pt x="8523" y="23781"/>
                  </a:lnTo>
                  <a:lnTo>
                    <a:pt x="9063" y="23781"/>
                  </a:lnTo>
                  <a:lnTo>
                    <a:pt x="648"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2" name="Google Shape;1262;p39"/>
            <p:cNvSpPr/>
            <p:nvPr/>
          </p:nvSpPr>
          <p:spPr>
            <a:xfrm>
              <a:off x="6037289" y="4829428"/>
              <a:ext cx="213306" cy="208328"/>
            </a:xfrm>
            <a:custGeom>
              <a:avLst/>
              <a:gdLst/>
              <a:ahLst/>
              <a:cxnLst/>
              <a:rect l="l" t="t" r="r" b="b"/>
              <a:pathLst>
                <a:path w="4585" h="4478" extrusionOk="0">
                  <a:moveTo>
                    <a:pt x="918" y="1"/>
                  </a:moveTo>
                  <a:cubicBezTo>
                    <a:pt x="918" y="1"/>
                    <a:pt x="362" y="586"/>
                    <a:pt x="1" y="868"/>
                  </a:cubicBezTo>
                  <a:cubicBezTo>
                    <a:pt x="20" y="898"/>
                    <a:pt x="37" y="930"/>
                    <a:pt x="52" y="962"/>
                  </a:cubicBezTo>
                  <a:cubicBezTo>
                    <a:pt x="114" y="1081"/>
                    <a:pt x="160" y="1201"/>
                    <a:pt x="196" y="1318"/>
                  </a:cubicBezTo>
                  <a:cubicBezTo>
                    <a:pt x="348" y="1797"/>
                    <a:pt x="323" y="2212"/>
                    <a:pt x="323" y="2212"/>
                  </a:cubicBezTo>
                  <a:cubicBezTo>
                    <a:pt x="323" y="2212"/>
                    <a:pt x="272" y="2197"/>
                    <a:pt x="178" y="2172"/>
                  </a:cubicBezTo>
                  <a:lnTo>
                    <a:pt x="178" y="2172"/>
                  </a:lnTo>
                  <a:lnTo>
                    <a:pt x="1113" y="2661"/>
                  </a:lnTo>
                  <a:lnTo>
                    <a:pt x="4585" y="4478"/>
                  </a:lnTo>
                  <a:cubicBezTo>
                    <a:pt x="4585" y="4478"/>
                    <a:pt x="4215" y="3889"/>
                    <a:pt x="3737" y="3188"/>
                  </a:cubicBezTo>
                  <a:cubicBezTo>
                    <a:pt x="3317" y="2571"/>
                    <a:pt x="2811" y="1870"/>
                    <a:pt x="2399" y="1403"/>
                  </a:cubicBezTo>
                  <a:cubicBezTo>
                    <a:pt x="1619" y="516"/>
                    <a:pt x="918" y="1"/>
                    <a:pt x="918"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3" name="Google Shape;1263;p39"/>
            <p:cNvSpPr/>
            <p:nvPr/>
          </p:nvSpPr>
          <p:spPr>
            <a:xfrm>
              <a:off x="5280662" y="4038235"/>
              <a:ext cx="773390" cy="894116"/>
            </a:xfrm>
            <a:custGeom>
              <a:avLst/>
              <a:gdLst/>
              <a:ahLst/>
              <a:cxnLst/>
              <a:rect l="l" t="t" r="r" b="b"/>
              <a:pathLst>
                <a:path w="16624" h="19219" extrusionOk="0">
                  <a:moveTo>
                    <a:pt x="16587" y="19219"/>
                  </a:moveTo>
                  <a:cubicBezTo>
                    <a:pt x="16587" y="19219"/>
                    <a:pt x="16536" y="19205"/>
                    <a:pt x="16442" y="19179"/>
                  </a:cubicBezTo>
                  <a:cubicBezTo>
                    <a:pt x="14988" y="18780"/>
                    <a:pt x="3095" y="15498"/>
                    <a:pt x="2158" y="15121"/>
                  </a:cubicBezTo>
                  <a:cubicBezTo>
                    <a:pt x="1161" y="14716"/>
                    <a:pt x="1025" y="14823"/>
                    <a:pt x="593" y="12018"/>
                  </a:cubicBezTo>
                  <a:cubicBezTo>
                    <a:pt x="162" y="9215"/>
                    <a:pt x="1" y="5518"/>
                    <a:pt x="135" y="4925"/>
                  </a:cubicBezTo>
                  <a:cubicBezTo>
                    <a:pt x="135" y="4925"/>
                    <a:pt x="1452" y="4445"/>
                    <a:pt x="2819" y="3630"/>
                  </a:cubicBezTo>
                  <a:cubicBezTo>
                    <a:pt x="3547" y="3197"/>
                    <a:pt x="4291" y="2668"/>
                    <a:pt x="4856" y="2066"/>
                  </a:cubicBezTo>
                  <a:cubicBezTo>
                    <a:pt x="5585" y="1287"/>
                    <a:pt x="6010" y="614"/>
                    <a:pt x="6245" y="4"/>
                  </a:cubicBezTo>
                  <a:cubicBezTo>
                    <a:pt x="6247" y="2"/>
                    <a:pt x="6248" y="0"/>
                    <a:pt x="6248" y="0"/>
                  </a:cubicBezTo>
                  <a:cubicBezTo>
                    <a:pt x="6248" y="0"/>
                    <a:pt x="6527" y="4413"/>
                    <a:pt x="6122" y="6948"/>
                  </a:cubicBezTo>
                  <a:cubicBezTo>
                    <a:pt x="5718" y="9483"/>
                    <a:pt x="4974" y="11667"/>
                    <a:pt x="4974" y="11667"/>
                  </a:cubicBezTo>
                  <a:cubicBezTo>
                    <a:pt x="6169" y="11452"/>
                    <a:pt x="8577" y="11803"/>
                    <a:pt x="11085" y="13203"/>
                  </a:cubicBezTo>
                  <a:cubicBezTo>
                    <a:pt x="13593" y="14607"/>
                    <a:pt x="15507" y="16926"/>
                    <a:pt x="16075" y="17601"/>
                  </a:cubicBezTo>
                  <a:cubicBezTo>
                    <a:pt x="16149" y="17689"/>
                    <a:pt x="16211" y="17781"/>
                    <a:pt x="16265" y="17875"/>
                  </a:cubicBezTo>
                  <a:cubicBezTo>
                    <a:pt x="16284" y="17906"/>
                    <a:pt x="16301" y="17937"/>
                    <a:pt x="16316" y="17969"/>
                  </a:cubicBezTo>
                  <a:cubicBezTo>
                    <a:pt x="16624" y="18574"/>
                    <a:pt x="16587" y="19219"/>
                    <a:pt x="16587" y="19219"/>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4" name="Google Shape;1264;p39"/>
            <p:cNvSpPr/>
            <p:nvPr/>
          </p:nvSpPr>
          <p:spPr>
            <a:xfrm>
              <a:off x="5280662" y="4207062"/>
              <a:ext cx="773390" cy="725286"/>
            </a:xfrm>
            <a:custGeom>
              <a:avLst/>
              <a:gdLst/>
              <a:ahLst/>
              <a:cxnLst/>
              <a:rect l="l" t="t" r="r" b="b"/>
              <a:pathLst>
                <a:path w="16624" h="15590" extrusionOk="0">
                  <a:moveTo>
                    <a:pt x="16587" y="15590"/>
                  </a:moveTo>
                  <a:cubicBezTo>
                    <a:pt x="16587" y="15590"/>
                    <a:pt x="16536" y="15576"/>
                    <a:pt x="16442" y="15550"/>
                  </a:cubicBezTo>
                  <a:cubicBezTo>
                    <a:pt x="14988" y="15151"/>
                    <a:pt x="3095" y="11869"/>
                    <a:pt x="2158" y="11492"/>
                  </a:cubicBezTo>
                  <a:cubicBezTo>
                    <a:pt x="1161" y="11087"/>
                    <a:pt x="1025" y="11194"/>
                    <a:pt x="593" y="8389"/>
                  </a:cubicBezTo>
                  <a:cubicBezTo>
                    <a:pt x="162" y="5586"/>
                    <a:pt x="1" y="1889"/>
                    <a:pt x="135" y="1296"/>
                  </a:cubicBezTo>
                  <a:cubicBezTo>
                    <a:pt x="135" y="1296"/>
                    <a:pt x="1452" y="816"/>
                    <a:pt x="2819" y="1"/>
                  </a:cubicBezTo>
                  <a:cubicBezTo>
                    <a:pt x="2023" y="3269"/>
                    <a:pt x="1427" y="7530"/>
                    <a:pt x="2294" y="9926"/>
                  </a:cubicBezTo>
                  <a:cubicBezTo>
                    <a:pt x="2294" y="9926"/>
                    <a:pt x="3346" y="10925"/>
                    <a:pt x="6905" y="12246"/>
                  </a:cubicBezTo>
                  <a:cubicBezTo>
                    <a:pt x="10094" y="13429"/>
                    <a:pt x="14338" y="14419"/>
                    <a:pt x="16316" y="14340"/>
                  </a:cubicBezTo>
                  <a:cubicBezTo>
                    <a:pt x="16624" y="14945"/>
                    <a:pt x="16587" y="15590"/>
                    <a:pt x="16587" y="15590"/>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5" name="Google Shape;1265;p39"/>
            <p:cNvSpPr/>
            <p:nvPr/>
          </p:nvSpPr>
          <p:spPr>
            <a:xfrm>
              <a:off x="6045570" y="4890697"/>
              <a:ext cx="205025" cy="147058"/>
            </a:xfrm>
            <a:custGeom>
              <a:avLst/>
              <a:gdLst/>
              <a:ahLst/>
              <a:cxnLst/>
              <a:rect l="l" t="t" r="r" b="b"/>
              <a:pathLst>
                <a:path w="4407" h="3161" extrusionOk="0">
                  <a:moveTo>
                    <a:pt x="4407" y="3161"/>
                  </a:moveTo>
                  <a:lnTo>
                    <a:pt x="935" y="1344"/>
                  </a:lnTo>
                  <a:lnTo>
                    <a:pt x="0" y="855"/>
                  </a:lnTo>
                  <a:cubicBezTo>
                    <a:pt x="94" y="880"/>
                    <a:pt x="145" y="895"/>
                    <a:pt x="145" y="895"/>
                  </a:cubicBezTo>
                  <a:cubicBezTo>
                    <a:pt x="145" y="895"/>
                    <a:pt x="170" y="480"/>
                    <a:pt x="18" y="1"/>
                  </a:cubicBezTo>
                  <a:cubicBezTo>
                    <a:pt x="798" y="568"/>
                    <a:pt x="2319" y="1438"/>
                    <a:pt x="3559" y="1871"/>
                  </a:cubicBezTo>
                  <a:cubicBezTo>
                    <a:pt x="4037" y="2572"/>
                    <a:pt x="4407" y="3161"/>
                    <a:pt x="4407" y="316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6" name="Google Shape;1266;p39"/>
            <p:cNvSpPr/>
            <p:nvPr/>
          </p:nvSpPr>
          <p:spPr>
            <a:xfrm>
              <a:off x="2892897" y="3409355"/>
              <a:ext cx="672669" cy="449780"/>
            </a:xfrm>
            <a:custGeom>
              <a:avLst/>
              <a:gdLst/>
              <a:ahLst/>
              <a:cxnLst/>
              <a:rect l="l" t="t" r="r" b="b"/>
              <a:pathLst>
                <a:path w="14459" h="9668" extrusionOk="0">
                  <a:moveTo>
                    <a:pt x="0" y="1"/>
                  </a:moveTo>
                  <a:lnTo>
                    <a:pt x="0" y="1"/>
                  </a:lnTo>
                  <a:cubicBezTo>
                    <a:pt x="24" y="45"/>
                    <a:pt x="1627" y="4574"/>
                    <a:pt x="3428" y="9667"/>
                  </a:cubicBezTo>
                  <a:cubicBezTo>
                    <a:pt x="7007" y="6619"/>
                    <a:pt x="12383" y="2028"/>
                    <a:pt x="14459" y="194"/>
                  </a:cubicBezTo>
                  <a:lnTo>
                    <a:pt x="0" y="1"/>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7" name="Google Shape;1267;p39"/>
            <p:cNvSpPr/>
            <p:nvPr/>
          </p:nvSpPr>
          <p:spPr>
            <a:xfrm>
              <a:off x="3109222" y="3501003"/>
              <a:ext cx="510166" cy="326681"/>
            </a:xfrm>
            <a:custGeom>
              <a:avLst/>
              <a:gdLst/>
              <a:ahLst/>
              <a:cxnLst/>
              <a:rect l="l" t="t" r="r" b="b"/>
              <a:pathLst>
                <a:path w="10966" h="7022" extrusionOk="0">
                  <a:moveTo>
                    <a:pt x="71" y="0"/>
                  </a:moveTo>
                  <a:cubicBezTo>
                    <a:pt x="50" y="0"/>
                    <a:pt x="31" y="10"/>
                    <a:pt x="19" y="28"/>
                  </a:cubicBezTo>
                  <a:cubicBezTo>
                    <a:pt x="1" y="56"/>
                    <a:pt x="9" y="94"/>
                    <a:pt x="37" y="112"/>
                  </a:cubicBezTo>
                  <a:lnTo>
                    <a:pt x="352" y="312"/>
                  </a:lnTo>
                  <a:cubicBezTo>
                    <a:pt x="363" y="318"/>
                    <a:pt x="374" y="322"/>
                    <a:pt x="386" y="322"/>
                  </a:cubicBezTo>
                  <a:cubicBezTo>
                    <a:pt x="405" y="322"/>
                    <a:pt x="424" y="312"/>
                    <a:pt x="436" y="293"/>
                  </a:cubicBezTo>
                  <a:cubicBezTo>
                    <a:pt x="454" y="265"/>
                    <a:pt x="446" y="229"/>
                    <a:pt x="418" y="210"/>
                  </a:cubicBezTo>
                  <a:lnTo>
                    <a:pt x="103" y="9"/>
                  </a:lnTo>
                  <a:cubicBezTo>
                    <a:pt x="93" y="3"/>
                    <a:pt x="82" y="0"/>
                    <a:pt x="71" y="0"/>
                  </a:cubicBezTo>
                  <a:close/>
                  <a:moveTo>
                    <a:pt x="1042" y="619"/>
                  </a:moveTo>
                  <a:cubicBezTo>
                    <a:pt x="1022" y="619"/>
                    <a:pt x="1002" y="630"/>
                    <a:pt x="991" y="648"/>
                  </a:cubicBezTo>
                  <a:cubicBezTo>
                    <a:pt x="973" y="675"/>
                    <a:pt x="980" y="713"/>
                    <a:pt x="1010" y="731"/>
                  </a:cubicBezTo>
                  <a:lnTo>
                    <a:pt x="1666" y="1150"/>
                  </a:lnTo>
                  <a:cubicBezTo>
                    <a:pt x="1677" y="1156"/>
                    <a:pt x="1688" y="1160"/>
                    <a:pt x="1699" y="1160"/>
                  </a:cubicBezTo>
                  <a:cubicBezTo>
                    <a:pt x="1719" y="1160"/>
                    <a:pt x="1738" y="1150"/>
                    <a:pt x="1751" y="1131"/>
                  </a:cubicBezTo>
                  <a:cubicBezTo>
                    <a:pt x="1768" y="1103"/>
                    <a:pt x="1760" y="1066"/>
                    <a:pt x="1732" y="1048"/>
                  </a:cubicBezTo>
                  <a:lnTo>
                    <a:pt x="1074" y="629"/>
                  </a:lnTo>
                  <a:cubicBezTo>
                    <a:pt x="1064" y="623"/>
                    <a:pt x="1053" y="619"/>
                    <a:pt x="1042" y="619"/>
                  </a:cubicBezTo>
                  <a:close/>
                  <a:moveTo>
                    <a:pt x="2356" y="1457"/>
                  </a:moveTo>
                  <a:cubicBezTo>
                    <a:pt x="2336" y="1457"/>
                    <a:pt x="2316" y="1467"/>
                    <a:pt x="2305" y="1484"/>
                  </a:cubicBezTo>
                  <a:cubicBezTo>
                    <a:pt x="2286" y="1513"/>
                    <a:pt x="2294" y="1551"/>
                    <a:pt x="2324" y="1569"/>
                  </a:cubicBezTo>
                  <a:lnTo>
                    <a:pt x="2980" y="1987"/>
                  </a:lnTo>
                  <a:cubicBezTo>
                    <a:pt x="2991" y="1993"/>
                    <a:pt x="3002" y="1997"/>
                    <a:pt x="3012" y="1997"/>
                  </a:cubicBezTo>
                  <a:cubicBezTo>
                    <a:pt x="3032" y="1997"/>
                    <a:pt x="3053" y="1987"/>
                    <a:pt x="3064" y="1969"/>
                  </a:cubicBezTo>
                  <a:cubicBezTo>
                    <a:pt x="3082" y="1940"/>
                    <a:pt x="3074" y="1903"/>
                    <a:pt x="3045" y="1885"/>
                  </a:cubicBezTo>
                  <a:lnTo>
                    <a:pt x="2389" y="1466"/>
                  </a:lnTo>
                  <a:cubicBezTo>
                    <a:pt x="2379" y="1460"/>
                    <a:pt x="2367" y="1457"/>
                    <a:pt x="2356" y="1457"/>
                  </a:cubicBezTo>
                  <a:close/>
                  <a:moveTo>
                    <a:pt x="3670" y="2294"/>
                  </a:moveTo>
                  <a:cubicBezTo>
                    <a:pt x="3650" y="2294"/>
                    <a:pt x="3630" y="2304"/>
                    <a:pt x="3619" y="2322"/>
                  </a:cubicBezTo>
                  <a:cubicBezTo>
                    <a:pt x="3600" y="2350"/>
                    <a:pt x="3609" y="2387"/>
                    <a:pt x="3638" y="2406"/>
                  </a:cubicBezTo>
                  <a:lnTo>
                    <a:pt x="4294" y="2824"/>
                  </a:lnTo>
                  <a:cubicBezTo>
                    <a:pt x="4305" y="2832"/>
                    <a:pt x="4315" y="2834"/>
                    <a:pt x="4326" y="2834"/>
                  </a:cubicBezTo>
                  <a:cubicBezTo>
                    <a:pt x="4346" y="2834"/>
                    <a:pt x="4366" y="2824"/>
                    <a:pt x="4378" y="2806"/>
                  </a:cubicBezTo>
                  <a:cubicBezTo>
                    <a:pt x="4396" y="2777"/>
                    <a:pt x="4388" y="2741"/>
                    <a:pt x="4360" y="2722"/>
                  </a:cubicBezTo>
                  <a:lnTo>
                    <a:pt x="3702" y="2303"/>
                  </a:lnTo>
                  <a:cubicBezTo>
                    <a:pt x="3692" y="2297"/>
                    <a:pt x="3681" y="2294"/>
                    <a:pt x="3670" y="2294"/>
                  </a:cubicBezTo>
                  <a:close/>
                  <a:moveTo>
                    <a:pt x="4983" y="3132"/>
                  </a:moveTo>
                  <a:cubicBezTo>
                    <a:pt x="4963" y="3132"/>
                    <a:pt x="4944" y="3141"/>
                    <a:pt x="4933" y="3159"/>
                  </a:cubicBezTo>
                  <a:cubicBezTo>
                    <a:pt x="4915" y="3187"/>
                    <a:pt x="4923" y="3226"/>
                    <a:pt x="4951" y="3243"/>
                  </a:cubicBezTo>
                  <a:lnTo>
                    <a:pt x="5608" y="3662"/>
                  </a:lnTo>
                  <a:cubicBezTo>
                    <a:pt x="5618" y="3669"/>
                    <a:pt x="5629" y="3672"/>
                    <a:pt x="5640" y="3672"/>
                  </a:cubicBezTo>
                  <a:cubicBezTo>
                    <a:pt x="5661" y="3672"/>
                    <a:pt x="5680" y="3661"/>
                    <a:pt x="5692" y="3643"/>
                  </a:cubicBezTo>
                  <a:cubicBezTo>
                    <a:pt x="5709" y="3615"/>
                    <a:pt x="5702" y="3578"/>
                    <a:pt x="5673" y="3560"/>
                  </a:cubicBezTo>
                  <a:lnTo>
                    <a:pt x="5016" y="3141"/>
                  </a:lnTo>
                  <a:cubicBezTo>
                    <a:pt x="5006" y="3135"/>
                    <a:pt x="4994" y="3132"/>
                    <a:pt x="4983" y="3132"/>
                  </a:cubicBezTo>
                  <a:close/>
                  <a:moveTo>
                    <a:pt x="6297" y="3969"/>
                  </a:moveTo>
                  <a:cubicBezTo>
                    <a:pt x="6277" y="3969"/>
                    <a:pt x="6258" y="3979"/>
                    <a:pt x="6246" y="3997"/>
                  </a:cubicBezTo>
                  <a:cubicBezTo>
                    <a:pt x="6229" y="4025"/>
                    <a:pt x="6237" y="4062"/>
                    <a:pt x="6266" y="4081"/>
                  </a:cubicBezTo>
                  <a:lnTo>
                    <a:pt x="6922" y="4499"/>
                  </a:lnTo>
                  <a:cubicBezTo>
                    <a:pt x="6932" y="4506"/>
                    <a:pt x="6944" y="4510"/>
                    <a:pt x="6955" y="4510"/>
                  </a:cubicBezTo>
                  <a:cubicBezTo>
                    <a:pt x="6975" y="4510"/>
                    <a:pt x="6994" y="4499"/>
                    <a:pt x="7005" y="4481"/>
                  </a:cubicBezTo>
                  <a:cubicBezTo>
                    <a:pt x="7023" y="4453"/>
                    <a:pt x="7015" y="4415"/>
                    <a:pt x="6988" y="4397"/>
                  </a:cubicBezTo>
                  <a:lnTo>
                    <a:pt x="6330" y="3980"/>
                  </a:lnTo>
                  <a:cubicBezTo>
                    <a:pt x="6320" y="3973"/>
                    <a:pt x="6308" y="3969"/>
                    <a:pt x="6297" y="3969"/>
                  </a:cubicBezTo>
                  <a:close/>
                  <a:moveTo>
                    <a:pt x="7612" y="4806"/>
                  </a:moveTo>
                  <a:cubicBezTo>
                    <a:pt x="7592" y="4806"/>
                    <a:pt x="7572" y="4816"/>
                    <a:pt x="7561" y="4834"/>
                  </a:cubicBezTo>
                  <a:cubicBezTo>
                    <a:pt x="7542" y="4862"/>
                    <a:pt x="7550" y="4900"/>
                    <a:pt x="7579" y="4919"/>
                  </a:cubicBezTo>
                  <a:lnTo>
                    <a:pt x="8236" y="5337"/>
                  </a:lnTo>
                  <a:cubicBezTo>
                    <a:pt x="8245" y="5344"/>
                    <a:pt x="8258" y="5346"/>
                    <a:pt x="8268" y="5346"/>
                  </a:cubicBezTo>
                  <a:cubicBezTo>
                    <a:pt x="8289" y="5346"/>
                    <a:pt x="8308" y="5336"/>
                    <a:pt x="8319" y="5319"/>
                  </a:cubicBezTo>
                  <a:cubicBezTo>
                    <a:pt x="8337" y="5290"/>
                    <a:pt x="8329" y="5253"/>
                    <a:pt x="8301" y="5234"/>
                  </a:cubicBezTo>
                  <a:lnTo>
                    <a:pt x="7644" y="4816"/>
                  </a:lnTo>
                  <a:cubicBezTo>
                    <a:pt x="7634" y="4809"/>
                    <a:pt x="7623" y="4806"/>
                    <a:pt x="7612" y="4806"/>
                  </a:cubicBezTo>
                  <a:close/>
                  <a:moveTo>
                    <a:pt x="8926" y="5644"/>
                  </a:moveTo>
                  <a:cubicBezTo>
                    <a:pt x="8906" y="5644"/>
                    <a:pt x="8886" y="5654"/>
                    <a:pt x="8875" y="5672"/>
                  </a:cubicBezTo>
                  <a:cubicBezTo>
                    <a:pt x="8856" y="5699"/>
                    <a:pt x="8864" y="5738"/>
                    <a:pt x="8893" y="5756"/>
                  </a:cubicBezTo>
                  <a:lnTo>
                    <a:pt x="9550" y="6174"/>
                  </a:lnTo>
                  <a:cubicBezTo>
                    <a:pt x="9559" y="6181"/>
                    <a:pt x="9572" y="6185"/>
                    <a:pt x="9582" y="6185"/>
                  </a:cubicBezTo>
                  <a:cubicBezTo>
                    <a:pt x="9602" y="6185"/>
                    <a:pt x="9622" y="6174"/>
                    <a:pt x="9633" y="6156"/>
                  </a:cubicBezTo>
                  <a:cubicBezTo>
                    <a:pt x="9652" y="6128"/>
                    <a:pt x="9644" y="6090"/>
                    <a:pt x="9615" y="6072"/>
                  </a:cubicBezTo>
                  <a:lnTo>
                    <a:pt x="8958" y="5654"/>
                  </a:lnTo>
                  <a:cubicBezTo>
                    <a:pt x="8948" y="5647"/>
                    <a:pt x="8937" y="5644"/>
                    <a:pt x="8926" y="5644"/>
                  </a:cubicBezTo>
                  <a:close/>
                  <a:moveTo>
                    <a:pt x="10239" y="6482"/>
                  </a:moveTo>
                  <a:cubicBezTo>
                    <a:pt x="10219" y="6482"/>
                    <a:pt x="10199" y="6491"/>
                    <a:pt x="10189" y="6509"/>
                  </a:cubicBezTo>
                  <a:cubicBezTo>
                    <a:pt x="10170" y="6538"/>
                    <a:pt x="10178" y="6575"/>
                    <a:pt x="10206" y="6594"/>
                  </a:cubicBezTo>
                  <a:lnTo>
                    <a:pt x="10864" y="7011"/>
                  </a:lnTo>
                  <a:cubicBezTo>
                    <a:pt x="10873" y="7019"/>
                    <a:pt x="10886" y="7022"/>
                    <a:pt x="10896" y="7022"/>
                  </a:cubicBezTo>
                  <a:cubicBezTo>
                    <a:pt x="10916" y="7022"/>
                    <a:pt x="10936" y="7011"/>
                    <a:pt x="10947" y="6994"/>
                  </a:cubicBezTo>
                  <a:cubicBezTo>
                    <a:pt x="10965" y="6965"/>
                    <a:pt x="10957" y="6928"/>
                    <a:pt x="10929" y="6910"/>
                  </a:cubicBezTo>
                  <a:lnTo>
                    <a:pt x="10273" y="6492"/>
                  </a:lnTo>
                  <a:cubicBezTo>
                    <a:pt x="10263" y="6485"/>
                    <a:pt x="10251" y="6482"/>
                    <a:pt x="10239" y="6482"/>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8" name="Google Shape;1268;p39"/>
            <p:cNvSpPr/>
            <p:nvPr/>
          </p:nvSpPr>
          <p:spPr>
            <a:xfrm>
              <a:off x="3579462" y="3731331"/>
              <a:ext cx="76018" cy="100023"/>
            </a:xfrm>
            <a:custGeom>
              <a:avLst/>
              <a:gdLst/>
              <a:ahLst/>
              <a:cxnLst/>
              <a:rect l="l" t="t" r="r" b="b"/>
              <a:pathLst>
                <a:path w="1634" h="2150" extrusionOk="0">
                  <a:moveTo>
                    <a:pt x="998" y="1"/>
                  </a:moveTo>
                  <a:cubicBezTo>
                    <a:pt x="667" y="1"/>
                    <a:pt x="311" y="369"/>
                    <a:pt x="165" y="891"/>
                  </a:cubicBezTo>
                  <a:cubicBezTo>
                    <a:pt x="0" y="1476"/>
                    <a:pt x="158" y="2032"/>
                    <a:pt x="518" y="2133"/>
                  </a:cubicBezTo>
                  <a:cubicBezTo>
                    <a:pt x="556" y="2144"/>
                    <a:pt x="596" y="2150"/>
                    <a:pt x="635" y="2150"/>
                  </a:cubicBezTo>
                  <a:cubicBezTo>
                    <a:pt x="966" y="2150"/>
                    <a:pt x="1322" y="1781"/>
                    <a:pt x="1469" y="1259"/>
                  </a:cubicBezTo>
                  <a:cubicBezTo>
                    <a:pt x="1634" y="674"/>
                    <a:pt x="1475" y="118"/>
                    <a:pt x="1115" y="17"/>
                  </a:cubicBezTo>
                  <a:cubicBezTo>
                    <a:pt x="1076" y="6"/>
                    <a:pt x="1037"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9" name="Google Shape;1269;p39"/>
            <p:cNvSpPr/>
            <p:nvPr/>
          </p:nvSpPr>
          <p:spPr>
            <a:xfrm>
              <a:off x="3620215" y="3699232"/>
              <a:ext cx="38102" cy="57455"/>
            </a:xfrm>
            <a:custGeom>
              <a:avLst/>
              <a:gdLst/>
              <a:ahLst/>
              <a:cxnLst/>
              <a:rect l="l" t="t" r="r" b="b"/>
              <a:pathLst>
                <a:path w="819" h="1235" extrusionOk="0">
                  <a:moveTo>
                    <a:pt x="53" y="0"/>
                  </a:moveTo>
                  <a:cubicBezTo>
                    <a:pt x="24" y="0"/>
                    <a:pt x="1" y="26"/>
                    <a:pt x="2" y="56"/>
                  </a:cubicBezTo>
                  <a:lnTo>
                    <a:pt x="52" y="1184"/>
                  </a:lnTo>
                  <a:cubicBezTo>
                    <a:pt x="53" y="1207"/>
                    <a:pt x="69" y="1227"/>
                    <a:pt x="91" y="1233"/>
                  </a:cubicBezTo>
                  <a:cubicBezTo>
                    <a:pt x="95" y="1234"/>
                    <a:pt x="100" y="1235"/>
                    <a:pt x="105" y="1235"/>
                  </a:cubicBezTo>
                  <a:cubicBezTo>
                    <a:pt x="122" y="1235"/>
                    <a:pt x="139" y="1227"/>
                    <a:pt x="149" y="1212"/>
                  </a:cubicBezTo>
                  <a:lnTo>
                    <a:pt x="800" y="281"/>
                  </a:lnTo>
                  <a:cubicBezTo>
                    <a:pt x="818" y="258"/>
                    <a:pt x="812" y="224"/>
                    <a:pt x="788" y="207"/>
                  </a:cubicBezTo>
                  <a:cubicBezTo>
                    <a:pt x="778" y="201"/>
                    <a:pt x="768" y="198"/>
                    <a:pt x="757" y="198"/>
                  </a:cubicBezTo>
                  <a:cubicBezTo>
                    <a:pt x="740" y="198"/>
                    <a:pt x="724" y="206"/>
                    <a:pt x="713" y="221"/>
                  </a:cubicBezTo>
                  <a:lnTo>
                    <a:pt x="152" y="1021"/>
                  </a:lnTo>
                  <a:lnTo>
                    <a:pt x="109" y="50"/>
                  </a:lnTo>
                  <a:cubicBezTo>
                    <a:pt x="108" y="22"/>
                    <a:pt x="81" y="1"/>
                    <a:pt x="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0" name="Google Shape;1270;p39"/>
            <p:cNvSpPr/>
            <p:nvPr/>
          </p:nvSpPr>
          <p:spPr>
            <a:xfrm>
              <a:off x="3590348" y="3726028"/>
              <a:ext cx="79647" cy="42568"/>
            </a:xfrm>
            <a:custGeom>
              <a:avLst/>
              <a:gdLst/>
              <a:ahLst/>
              <a:cxnLst/>
              <a:rect l="l" t="t" r="r" b="b"/>
              <a:pathLst>
                <a:path w="1712" h="915" extrusionOk="0">
                  <a:moveTo>
                    <a:pt x="61" y="1"/>
                  </a:moveTo>
                  <a:cubicBezTo>
                    <a:pt x="49" y="1"/>
                    <a:pt x="37" y="5"/>
                    <a:pt x="27" y="13"/>
                  </a:cubicBezTo>
                  <a:cubicBezTo>
                    <a:pt x="4" y="30"/>
                    <a:pt x="0" y="64"/>
                    <a:pt x="18" y="88"/>
                  </a:cubicBezTo>
                  <a:lnTo>
                    <a:pt x="643" y="894"/>
                  </a:lnTo>
                  <a:cubicBezTo>
                    <a:pt x="653" y="907"/>
                    <a:pt x="670" y="915"/>
                    <a:pt x="686" y="915"/>
                  </a:cubicBezTo>
                  <a:cubicBezTo>
                    <a:pt x="694" y="915"/>
                    <a:pt x="703" y="914"/>
                    <a:pt x="711" y="908"/>
                  </a:cubicBezTo>
                  <a:lnTo>
                    <a:pt x="1675" y="395"/>
                  </a:lnTo>
                  <a:cubicBezTo>
                    <a:pt x="1702" y="381"/>
                    <a:pt x="1712" y="349"/>
                    <a:pt x="1698" y="323"/>
                  </a:cubicBezTo>
                  <a:cubicBezTo>
                    <a:pt x="1688" y="305"/>
                    <a:pt x="1670" y="294"/>
                    <a:pt x="1651" y="294"/>
                  </a:cubicBezTo>
                  <a:cubicBezTo>
                    <a:pt x="1642" y="294"/>
                    <a:pt x="1633" y="296"/>
                    <a:pt x="1625" y="301"/>
                  </a:cubicBezTo>
                  <a:lnTo>
                    <a:pt x="701" y="793"/>
                  </a:lnTo>
                  <a:lnTo>
                    <a:pt x="102" y="21"/>
                  </a:lnTo>
                  <a:cubicBezTo>
                    <a:pt x="92" y="8"/>
                    <a:pt x="77" y="1"/>
                    <a:pt x="6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1" name="Google Shape;1271;p39"/>
            <p:cNvSpPr/>
            <p:nvPr/>
          </p:nvSpPr>
          <p:spPr>
            <a:xfrm>
              <a:off x="3574066" y="3750777"/>
              <a:ext cx="96255" cy="39405"/>
            </a:xfrm>
            <a:custGeom>
              <a:avLst/>
              <a:gdLst/>
              <a:ahLst/>
              <a:cxnLst/>
              <a:rect l="l" t="t" r="r" b="b"/>
              <a:pathLst>
                <a:path w="2069" h="847" extrusionOk="0">
                  <a:moveTo>
                    <a:pt x="62" y="1"/>
                  </a:moveTo>
                  <a:cubicBezTo>
                    <a:pt x="45" y="1"/>
                    <a:pt x="29" y="9"/>
                    <a:pt x="18" y="24"/>
                  </a:cubicBezTo>
                  <a:cubicBezTo>
                    <a:pt x="0" y="49"/>
                    <a:pt x="8" y="82"/>
                    <a:pt x="32" y="99"/>
                  </a:cubicBezTo>
                  <a:cubicBezTo>
                    <a:pt x="71" y="127"/>
                    <a:pt x="544" y="553"/>
                    <a:pt x="853" y="832"/>
                  </a:cubicBezTo>
                  <a:cubicBezTo>
                    <a:pt x="862" y="841"/>
                    <a:pt x="876" y="846"/>
                    <a:pt x="889" y="846"/>
                  </a:cubicBezTo>
                  <a:cubicBezTo>
                    <a:pt x="894" y="846"/>
                    <a:pt x="899" y="845"/>
                    <a:pt x="904" y="844"/>
                  </a:cubicBezTo>
                  <a:lnTo>
                    <a:pt x="2024" y="508"/>
                  </a:lnTo>
                  <a:cubicBezTo>
                    <a:pt x="2053" y="500"/>
                    <a:pt x="2069" y="469"/>
                    <a:pt x="2061" y="441"/>
                  </a:cubicBezTo>
                  <a:cubicBezTo>
                    <a:pt x="2054" y="418"/>
                    <a:pt x="2033" y="403"/>
                    <a:pt x="2010" y="403"/>
                  </a:cubicBezTo>
                  <a:cubicBezTo>
                    <a:pt x="2005" y="403"/>
                    <a:pt x="1999" y="404"/>
                    <a:pt x="1994" y="406"/>
                  </a:cubicBezTo>
                  <a:lnTo>
                    <a:pt x="902" y="732"/>
                  </a:lnTo>
                  <a:cubicBezTo>
                    <a:pt x="759" y="602"/>
                    <a:pt x="143" y="45"/>
                    <a:pt x="92" y="10"/>
                  </a:cubicBezTo>
                  <a:cubicBezTo>
                    <a:pt x="83" y="4"/>
                    <a:pt x="72" y="1"/>
                    <a:pt x="6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2" name="Google Shape;1272;p39"/>
            <p:cNvSpPr/>
            <p:nvPr/>
          </p:nvSpPr>
          <p:spPr>
            <a:xfrm>
              <a:off x="3562528" y="3785110"/>
              <a:ext cx="95557" cy="32938"/>
            </a:xfrm>
            <a:custGeom>
              <a:avLst/>
              <a:gdLst/>
              <a:ahLst/>
              <a:cxnLst/>
              <a:rect l="l" t="t" r="r" b="b"/>
              <a:pathLst>
                <a:path w="2054" h="708" extrusionOk="0">
                  <a:moveTo>
                    <a:pt x="1138" y="1"/>
                  </a:moveTo>
                  <a:cubicBezTo>
                    <a:pt x="1135" y="1"/>
                    <a:pt x="1132" y="1"/>
                    <a:pt x="1129" y="2"/>
                  </a:cubicBezTo>
                  <a:lnTo>
                    <a:pt x="49" y="159"/>
                  </a:lnTo>
                  <a:cubicBezTo>
                    <a:pt x="21" y="163"/>
                    <a:pt x="0" y="191"/>
                    <a:pt x="4" y="220"/>
                  </a:cubicBezTo>
                  <a:cubicBezTo>
                    <a:pt x="9" y="246"/>
                    <a:pt x="27" y="265"/>
                    <a:pt x="57" y="265"/>
                  </a:cubicBezTo>
                  <a:cubicBezTo>
                    <a:pt x="60" y="265"/>
                    <a:pt x="63" y="265"/>
                    <a:pt x="66" y="265"/>
                  </a:cubicBezTo>
                  <a:lnTo>
                    <a:pt x="1123" y="110"/>
                  </a:lnTo>
                  <a:lnTo>
                    <a:pt x="1963" y="697"/>
                  </a:lnTo>
                  <a:cubicBezTo>
                    <a:pt x="1971" y="703"/>
                    <a:pt x="1983" y="707"/>
                    <a:pt x="1992" y="707"/>
                  </a:cubicBezTo>
                  <a:cubicBezTo>
                    <a:pt x="2010" y="707"/>
                    <a:pt x="2027" y="699"/>
                    <a:pt x="2037" y="684"/>
                  </a:cubicBezTo>
                  <a:cubicBezTo>
                    <a:pt x="2054" y="659"/>
                    <a:pt x="2049" y="626"/>
                    <a:pt x="2024" y="608"/>
                  </a:cubicBezTo>
                  <a:lnTo>
                    <a:pt x="1168" y="10"/>
                  </a:lnTo>
                  <a:cubicBezTo>
                    <a:pt x="1160" y="4"/>
                    <a:pt x="1149" y="1"/>
                    <a:pt x="113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3" name="Google Shape;1273;p39"/>
            <p:cNvSpPr/>
            <p:nvPr/>
          </p:nvSpPr>
          <p:spPr>
            <a:xfrm>
              <a:off x="3570437" y="3804975"/>
              <a:ext cx="73087" cy="33403"/>
            </a:xfrm>
            <a:custGeom>
              <a:avLst/>
              <a:gdLst/>
              <a:ahLst/>
              <a:cxnLst/>
              <a:rect l="l" t="t" r="r" b="b"/>
              <a:pathLst>
                <a:path w="1571" h="718" extrusionOk="0">
                  <a:moveTo>
                    <a:pt x="841" y="0"/>
                  </a:moveTo>
                  <a:cubicBezTo>
                    <a:pt x="835" y="0"/>
                    <a:pt x="828" y="1"/>
                    <a:pt x="821" y="4"/>
                  </a:cubicBezTo>
                  <a:lnTo>
                    <a:pt x="42" y="312"/>
                  </a:lnTo>
                  <a:cubicBezTo>
                    <a:pt x="14" y="323"/>
                    <a:pt x="0" y="354"/>
                    <a:pt x="12" y="382"/>
                  </a:cubicBezTo>
                  <a:cubicBezTo>
                    <a:pt x="20" y="403"/>
                    <a:pt x="40" y="415"/>
                    <a:pt x="61" y="415"/>
                  </a:cubicBezTo>
                  <a:cubicBezTo>
                    <a:pt x="68" y="415"/>
                    <a:pt x="75" y="414"/>
                    <a:pt x="82" y="412"/>
                  </a:cubicBezTo>
                  <a:lnTo>
                    <a:pt x="831" y="116"/>
                  </a:lnTo>
                  <a:lnTo>
                    <a:pt x="1475" y="703"/>
                  </a:lnTo>
                  <a:cubicBezTo>
                    <a:pt x="1484" y="712"/>
                    <a:pt x="1498" y="717"/>
                    <a:pt x="1511" y="717"/>
                  </a:cubicBezTo>
                  <a:cubicBezTo>
                    <a:pt x="1525" y="717"/>
                    <a:pt x="1540" y="711"/>
                    <a:pt x="1551" y="700"/>
                  </a:cubicBezTo>
                  <a:cubicBezTo>
                    <a:pt x="1571" y="677"/>
                    <a:pt x="1569" y="643"/>
                    <a:pt x="1547" y="623"/>
                  </a:cubicBezTo>
                  <a:lnTo>
                    <a:pt x="878" y="14"/>
                  </a:lnTo>
                  <a:cubicBezTo>
                    <a:pt x="868" y="5"/>
                    <a:pt x="855" y="0"/>
                    <a:pt x="84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4" name="Google Shape;1274;p39"/>
            <p:cNvSpPr/>
            <p:nvPr/>
          </p:nvSpPr>
          <p:spPr>
            <a:xfrm>
              <a:off x="3690323" y="4237022"/>
              <a:ext cx="104350" cy="77506"/>
            </a:xfrm>
            <a:custGeom>
              <a:avLst/>
              <a:gdLst/>
              <a:ahLst/>
              <a:cxnLst/>
              <a:rect l="l" t="t" r="r" b="b"/>
              <a:pathLst>
                <a:path w="2243" h="1666" extrusionOk="0">
                  <a:moveTo>
                    <a:pt x="705" y="1"/>
                  </a:moveTo>
                  <a:cubicBezTo>
                    <a:pt x="489" y="1"/>
                    <a:pt x="308" y="73"/>
                    <a:pt x="210" y="220"/>
                  </a:cubicBezTo>
                  <a:cubicBezTo>
                    <a:pt x="1" y="530"/>
                    <a:pt x="240" y="1056"/>
                    <a:pt x="744" y="1395"/>
                  </a:cubicBezTo>
                  <a:cubicBezTo>
                    <a:pt x="1010" y="1574"/>
                    <a:pt x="1297" y="1665"/>
                    <a:pt x="1539" y="1665"/>
                  </a:cubicBezTo>
                  <a:cubicBezTo>
                    <a:pt x="1756" y="1665"/>
                    <a:pt x="1936" y="1593"/>
                    <a:pt x="2035" y="1446"/>
                  </a:cubicBezTo>
                  <a:cubicBezTo>
                    <a:pt x="2243" y="1135"/>
                    <a:pt x="2004" y="609"/>
                    <a:pt x="1501" y="270"/>
                  </a:cubicBezTo>
                  <a:cubicBezTo>
                    <a:pt x="1234" y="92"/>
                    <a:pt x="948" y="1"/>
                    <a:pt x="70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5" name="Google Shape;1275;p39"/>
            <p:cNvSpPr/>
            <p:nvPr/>
          </p:nvSpPr>
          <p:spPr>
            <a:xfrm>
              <a:off x="3665713" y="4215249"/>
              <a:ext cx="56106" cy="47267"/>
            </a:xfrm>
            <a:custGeom>
              <a:avLst/>
              <a:gdLst/>
              <a:ahLst/>
              <a:cxnLst/>
              <a:rect l="l" t="t" r="r" b="b"/>
              <a:pathLst>
                <a:path w="1206" h="1016" extrusionOk="0">
                  <a:moveTo>
                    <a:pt x="466" y="1"/>
                  </a:moveTo>
                  <a:cubicBezTo>
                    <a:pt x="455" y="1"/>
                    <a:pt x="444" y="4"/>
                    <a:pt x="434" y="11"/>
                  </a:cubicBezTo>
                  <a:cubicBezTo>
                    <a:pt x="411" y="28"/>
                    <a:pt x="406" y="62"/>
                    <a:pt x="425" y="86"/>
                  </a:cubicBezTo>
                  <a:lnTo>
                    <a:pt x="1009" y="868"/>
                  </a:lnTo>
                  <a:lnTo>
                    <a:pt x="76" y="607"/>
                  </a:lnTo>
                  <a:cubicBezTo>
                    <a:pt x="71" y="605"/>
                    <a:pt x="66" y="605"/>
                    <a:pt x="61" y="605"/>
                  </a:cubicBezTo>
                  <a:cubicBezTo>
                    <a:pt x="36" y="605"/>
                    <a:pt x="15" y="620"/>
                    <a:pt x="9" y="643"/>
                  </a:cubicBezTo>
                  <a:cubicBezTo>
                    <a:pt x="1" y="672"/>
                    <a:pt x="18" y="702"/>
                    <a:pt x="46" y="710"/>
                  </a:cubicBezTo>
                  <a:lnTo>
                    <a:pt x="1133" y="1015"/>
                  </a:lnTo>
                  <a:cubicBezTo>
                    <a:pt x="1138" y="1016"/>
                    <a:pt x="1144" y="1016"/>
                    <a:pt x="1148" y="1016"/>
                  </a:cubicBezTo>
                  <a:cubicBezTo>
                    <a:pt x="1166" y="1016"/>
                    <a:pt x="1181" y="1007"/>
                    <a:pt x="1193" y="993"/>
                  </a:cubicBezTo>
                  <a:cubicBezTo>
                    <a:pt x="1205" y="974"/>
                    <a:pt x="1204" y="948"/>
                    <a:pt x="1191" y="930"/>
                  </a:cubicBezTo>
                  <a:lnTo>
                    <a:pt x="509" y="21"/>
                  </a:lnTo>
                  <a:cubicBezTo>
                    <a:pt x="499" y="8"/>
                    <a:pt x="483" y="1"/>
                    <a:pt x="46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6" name="Google Shape;1276;p39"/>
            <p:cNvSpPr/>
            <p:nvPr/>
          </p:nvSpPr>
          <p:spPr>
            <a:xfrm>
              <a:off x="3681949" y="4213854"/>
              <a:ext cx="50244" cy="71040"/>
            </a:xfrm>
            <a:custGeom>
              <a:avLst/>
              <a:gdLst/>
              <a:ahLst/>
              <a:cxnLst/>
              <a:rect l="l" t="t" r="r" b="b"/>
              <a:pathLst>
                <a:path w="1080" h="1527" extrusionOk="0">
                  <a:moveTo>
                    <a:pt x="836" y="0"/>
                  </a:moveTo>
                  <a:cubicBezTo>
                    <a:pt x="833" y="0"/>
                    <a:pt x="830" y="1"/>
                    <a:pt x="827" y="1"/>
                  </a:cubicBezTo>
                  <a:cubicBezTo>
                    <a:pt x="797" y="7"/>
                    <a:pt x="778" y="34"/>
                    <a:pt x="782" y="64"/>
                  </a:cubicBezTo>
                  <a:lnTo>
                    <a:pt x="962" y="1095"/>
                  </a:lnTo>
                  <a:lnTo>
                    <a:pt x="43" y="1423"/>
                  </a:lnTo>
                  <a:cubicBezTo>
                    <a:pt x="14" y="1433"/>
                    <a:pt x="0" y="1463"/>
                    <a:pt x="10" y="1491"/>
                  </a:cubicBezTo>
                  <a:cubicBezTo>
                    <a:pt x="18" y="1513"/>
                    <a:pt x="38" y="1527"/>
                    <a:pt x="61" y="1527"/>
                  </a:cubicBezTo>
                  <a:cubicBezTo>
                    <a:pt x="67" y="1527"/>
                    <a:pt x="72" y="1526"/>
                    <a:pt x="79" y="1525"/>
                  </a:cubicBezTo>
                  <a:lnTo>
                    <a:pt x="1040" y="1181"/>
                  </a:lnTo>
                  <a:cubicBezTo>
                    <a:pt x="1065" y="1172"/>
                    <a:pt x="1080" y="1147"/>
                    <a:pt x="1074" y="1121"/>
                  </a:cubicBezTo>
                  <a:lnTo>
                    <a:pt x="889" y="46"/>
                  </a:lnTo>
                  <a:cubicBezTo>
                    <a:pt x="884" y="20"/>
                    <a:pt x="863" y="0"/>
                    <a:pt x="83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7" name="Google Shape;1277;p39"/>
            <p:cNvSpPr/>
            <p:nvPr/>
          </p:nvSpPr>
          <p:spPr>
            <a:xfrm>
              <a:off x="3700465" y="4222786"/>
              <a:ext cx="51361" cy="85229"/>
            </a:xfrm>
            <a:custGeom>
              <a:avLst/>
              <a:gdLst/>
              <a:ahLst/>
              <a:cxnLst/>
              <a:rect l="l" t="t" r="r" b="b"/>
              <a:pathLst>
                <a:path w="1104" h="1832" extrusionOk="0">
                  <a:moveTo>
                    <a:pt x="1049" y="0"/>
                  </a:moveTo>
                  <a:cubicBezTo>
                    <a:pt x="1020" y="0"/>
                    <a:pt x="996" y="24"/>
                    <a:pt x="995" y="53"/>
                  </a:cubicBezTo>
                  <a:lnTo>
                    <a:pt x="965" y="1191"/>
                  </a:lnTo>
                  <a:cubicBezTo>
                    <a:pt x="797" y="1287"/>
                    <a:pt x="76" y="1698"/>
                    <a:pt x="28" y="1736"/>
                  </a:cubicBezTo>
                  <a:cubicBezTo>
                    <a:pt x="4" y="1753"/>
                    <a:pt x="0" y="1787"/>
                    <a:pt x="18" y="1810"/>
                  </a:cubicBezTo>
                  <a:cubicBezTo>
                    <a:pt x="28" y="1823"/>
                    <a:pt x="44" y="1832"/>
                    <a:pt x="61" y="1832"/>
                  </a:cubicBezTo>
                  <a:cubicBezTo>
                    <a:pt x="72" y="1832"/>
                    <a:pt x="84" y="1827"/>
                    <a:pt x="93" y="1820"/>
                  </a:cubicBezTo>
                  <a:cubicBezTo>
                    <a:pt x="132" y="1792"/>
                    <a:pt x="684" y="1476"/>
                    <a:pt x="1045" y="1270"/>
                  </a:cubicBezTo>
                  <a:cubicBezTo>
                    <a:pt x="1061" y="1260"/>
                    <a:pt x="1072" y="1243"/>
                    <a:pt x="1072" y="1224"/>
                  </a:cubicBezTo>
                  <a:lnTo>
                    <a:pt x="1102" y="56"/>
                  </a:lnTo>
                  <a:cubicBezTo>
                    <a:pt x="1103" y="26"/>
                    <a:pt x="1079" y="1"/>
                    <a:pt x="105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8" name="Google Shape;1278;p39"/>
            <p:cNvSpPr/>
            <p:nvPr/>
          </p:nvSpPr>
          <p:spPr>
            <a:xfrm>
              <a:off x="3736472" y="4248001"/>
              <a:ext cx="53129" cy="84206"/>
            </a:xfrm>
            <a:custGeom>
              <a:avLst/>
              <a:gdLst/>
              <a:ahLst/>
              <a:cxnLst/>
              <a:rect l="l" t="t" r="r" b="b"/>
              <a:pathLst>
                <a:path w="1142" h="1810" extrusionOk="0">
                  <a:moveTo>
                    <a:pt x="1080" y="0"/>
                  </a:moveTo>
                  <a:cubicBezTo>
                    <a:pt x="1069" y="0"/>
                    <a:pt x="1058" y="3"/>
                    <a:pt x="1048" y="10"/>
                  </a:cubicBezTo>
                  <a:lnTo>
                    <a:pt x="212" y="638"/>
                  </a:lnTo>
                  <a:cubicBezTo>
                    <a:pt x="201" y="646"/>
                    <a:pt x="193" y="658"/>
                    <a:pt x="191" y="672"/>
                  </a:cubicBezTo>
                  <a:lnTo>
                    <a:pt x="6" y="1746"/>
                  </a:lnTo>
                  <a:cubicBezTo>
                    <a:pt x="0" y="1776"/>
                    <a:pt x="20" y="1803"/>
                    <a:pt x="48" y="1808"/>
                  </a:cubicBezTo>
                  <a:cubicBezTo>
                    <a:pt x="53" y="1809"/>
                    <a:pt x="56" y="1809"/>
                    <a:pt x="58" y="1809"/>
                  </a:cubicBezTo>
                  <a:cubicBezTo>
                    <a:pt x="84" y="1809"/>
                    <a:pt x="107" y="1791"/>
                    <a:pt x="111" y="1765"/>
                  </a:cubicBezTo>
                  <a:lnTo>
                    <a:pt x="294" y="711"/>
                  </a:lnTo>
                  <a:lnTo>
                    <a:pt x="1113" y="97"/>
                  </a:lnTo>
                  <a:cubicBezTo>
                    <a:pt x="1136" y="79"/>
                    <a:pt x="1141" y="46"/>
                    <a:pt x="1123" y="22"/>
                  </a:cubicBezTo>
                  <a:cubicBezTo>
                    <a:pt x="1113" y="7"/>
                    <a:pt x="1097" y="0"/>
                    <a:pt x="108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9" name="Google Shape;1279;p39"/>
            <p:cNvSpPr/>
            <p:nvPr/>
          </p:nvSpPr>
          <p:spPr>
            <a:xfrm>
              <a:off x="3762292" y="4268144"/>
              <a:ext cx="42103" cy="64759"/>
            </a:xfrm>
            <a:custGeom>
              <a:avLst/>
              <a:gdLst/>
              <a:ahLst/>
              <a:cxnLst/>
              <a:rect l="l" t="t" r="r" b="b"/>
              <a:pathLst>
                <a:path w="905" h="1392" extrusionOk="0">
                  <a:moveTo>
                    <a:pt x="844" y="0"/>
                  </a:moveTo>
                  <a:cubicBezTo>
                    <a:pt x="835" y="0"/>
                    <a:pt x="826" y="2"/>
                    <a:pt x="818" y="7"/>
                  </a:cubicBezTo>
                  <a:lnTo>
                    <a:pt x="30" y="453"/>
                  </a:lnTo>
                  <a:cubicBezTo>
                    <a:pt x="12" y="463"/>
                    <a:pt x="1" y="483"/>
                    <a:pt x="3" y="503"/>
                  </a:cubicBezTo>
                  <a:lnTo>
                    <a:pt x="53" y="1341"/>
                  </a:lnTo>
                  <a:cubicBezTo>
                    <a:pt x="54" y="1369"/>
                    <a:pt x="78" y="1391"/>
                    <a:pt x="106" y="1391"/>
                  </a:cubicBezTo>
                  <a:lnTo>
                    <a:pt x="109" y="1391"/>
                  </a:lnTo>
                  <a:cubicBezTo>
                    <a:pt x="138" y="1390"/>
                    <a:pt x="161" y="1364"/>
                    <a:pt x="159" y="1334"/>
                  </a:cubicBezTo>
                  <a:lnTo>
                    <a:pt x="111" y="530"/>
                  </a:lnTo>
                  <a:lnTo>
                    <a:pt x="870" y="100"/>
                  </a:lnTo>
                  <a:cubicBezTo>
                    <a:pt x="896" y="85"/>
                    <a:pt x="904" y="53"/>
                    <a:pt x="891" y="28"/>
                  </a:cubicBezTo>
                  <a:cubicBezTo>
                    <a:pt x="881" y="10"/>
                    <a:pt x="862" y="0"/>
                    <a:pt x="844"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0" name="Google Shape;1280;p39"/>
            <p:cNvSpPr/>
            <p:nvPr/>
          </p:nvSpPr>
          <p:spPr>
            <a:xfrm>
              <a:off x="3595559" y="3250763"/>
              <a:ext cx="168784" cy="154036"/>
            </a:xfrm>
            <a:custGeom>
              <a:avLst/>
              <a:gdLst/>
              <a:ahLst/>
              <a:cxnLst/>
              <a:rect l="l" t="t" r="r" b="b"/>
              <a:pathLst>
                <a:path w="3628" h="3311" extrusionOk="0">
                  <a:moveTo>
                    <a:pt x="1741" y="0"/>
                  </a:moveTo>
                  <a:cubicBezTo>
                    <a:pt x="441" y="0"/>
                    <a:pt x="113" y="1416"/>
                    <a:pt x="39" y="2397"/>
                  </a:cubicBezTo>
                  <a:cubicBezTo>
                    <a:pt x="1" y="2915"/>
                    <a:pt x="34" y="3311"/>
                    <a:pt x="34" y="3311"/>
                  </a:cubicBezTo>
                  <a:lnTo>
                    <a:pt x="3446" y="3311"/>
                  </a:lnTo>
                  <a:cubicBezTo>
                    <a:pt x="3446" y="3311"/>
                    <a:pt x="3627" y="1159"/>
                    <a:pt x="2658" y="326"/>
                  </a:cubicBezTo>
                  <a:cubicBezTo>
                    <a:pt x="2425" y="125"/>
                    <a:pt x="2125" y="0"/>
                    <a:pt x="174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1" name="Google Shape;1281;p39"/>
            <p:cNvSpPr/>
            <p:nvPr/>
          </p:nvSpPr>
          <p:spPr>
            <a:xfrm>
              <a:off x="3546944" y="3389118"/>
              <a:ext cx="39684" cy="5257"/>
            </a:xfrm>
            <a:custGeom>
              <a:avLst/>
              <a:gdLst/>
              <a:ahLst/>
              <a:cxnLst/>
              <a:rect l="l" t="t" r="r" b="b"/>
              <a:pathLst>
                <a:path w="853" h="113" extrusionOk="0">
                  <a:moveTo>
                    <a:pt x="52" y="1"/>
                  </a:moveTo>
                  <a:cubicBezTo>
                    <a:pt x="23" y="1"/>
                    <a:pt x="0" y="26"/>
                    <a:pt x="0" y="56"/>
                  </a:cubicBezTo>
                  <a:cubicBezTo>
                    <a:pt x="0" y="87"/>
                    <a:pt x="23" y="112"/>
                    <a:pt x="52" y="112"/>
                  </a:cubicBezTo>
                  <a:lnTo>
                    <a:pt x="802" y="112"/>
                  </a:lnTo>
                  <a:cubicBezTo>
                    <a:pt x="830" y="112"/>
                    <a:pt x="853" y="87"/>
                    <a:pt x="853" y="56"/>
                  </a:cubicBezTo>
                  <a:cubicBezTo>
                    <a:pt x="853" y="26"/>
                    <a:pt x="830" y="1"/>
                    <a:pt x="80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2" name="Google Shape;1282;p39"/>
            <p:cNvSpPr/>
            <p:nvPr/>
          </p:nvSpPr>
          <p:spPr>
            <a:xfrm>
              <a:off x="3770387" y="3402144"/>
              <a:ext cx="41452" cy="5257"/>
            </a:xfrm>
            <a:custGeom>
              <a:avLst/>
              <a:gdLst/>
              <a:ahLst/>
              <a:cxnLst/>
              <a:rect l="l" t="t" r="r" b="b"/>
              <a:pathLst>
                <a:path w="891" h="113" extrusionOk="0">
                  <a:moveTo>
                    <a:pt x="54" y="0"/>
                  </a:moveTo>
                  <a:cubicBezTo>
                    <a:pt x="25" y="0"/>
                    <a:pt x="1" y="25"/>
                    <a:pt x="1" y="57"/>
                  </a:cubicBezTo>
                  <a:cubicBezTo>
                    <a:pt x="1" y="87"/>
                    <a:pt x="25" y="113"/>
                    <a:pt x="54" y="113"/>
                  </a:cubicBezTo>
                  <a:lnTo>
                    <a:pt x="837" y="113"/>
                  </a:lnTo>
                  <a:cubicBezTo>
                    <a:pt x="866" y="113"/>
                    <a:pt x="890" y="87"/>
                    <a:pt x="890" y="57"/>
                  </a:cubicBezTo>
                  <a:cubicBezTo>
                    <a:pt x="890" y="25"/>
                    <a:pt x="866" y="0"/>
                    <a:pt x="83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3" name="Google Shape;1283;p39"/>
            <p:cNvSpPr/>
            <p:nvPr/>
          </p:nvSpPr>
          <p:spPr>
            <a:xfrm>
              <a:off x="3546758" y="3350924"/>
              <a:ext cx="40056" cy="9584"/>
            </a:xfrm>
            <a:custGeom>
              <a:avLst/>
              <a:gdLst/>
              <a:ahLst/>
              <a:cxnLst/>
              <a:rect l="l" t="t" r="r" b="b"/>
              <a:pathLst>
                <a:path w="861" h="206" extrusionOk="0">
                  <a:moveTo>
                    <a:pt x="58" y="0"/>
                  </a:moveTo>
                  <a:cubicBezTo>
                    <a:pt x="30" y="0"/>
                    <a:pt x="8" y="20"/>
                    <a:pt x="4" y="50"/>
                  </a:cubicBezTo>
                  <a:cubicBezTo>
                    <a:pt x="1" y="81"/>
                    <a:pt x="22" y="108"/>
                    <a:pt x="51" y="112"/>
                  </a:cubicBezTo>
                  <a:lnTo>
                    <a:pt x="798" y="206"/>
                  </a:lnTo>
                  <a:lnTo>
                    <a:pt x="806" y="206"/>
                  </a:lnTo>
                  <a:cubicBezTo>
                    <a:pt x="832" y="206"/>
                    <a:pt x="854" y="185"/>
                    <a:pt x="857" y="156"/>
                  </a:cubicBezTo>
                  <a:cubicBezTo>
                    <a:pt x="861" y="125"/>
                    <a:pt x="840" y="97"/>
                    <a:pt x="811" y="94"/>
                  </a:cubicBezTo>
                  <a:lnTo>
                    <a:pt x="62" y="0"/>
                  </a:lnTo>
                  <a:cubicBezTo>
                    <a:pt x="61" y="0"/>
                    <a:pt x="60" y="0"/>
                    <a:pt x="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4" name="Google Shape;1284;p39"/>
            <p:cNvSpPr/>
            <p:nvPr/>
          </p:nvSpPr>
          <p:spPr>
            <a:xfrm>
              <a:off x="3770247" y="3359577"/>
              <a:ext cx="41684" cy="9630"/>
            </a:xfrm>
            <a:custGeom>
              <a:avLst/>
              <a:gdLst/>
              <a:ahLst/>
              <a:cxnLst/>
              <a:rect l="l" t="t" r="r" b="b"/>
              <a:pathLst>
                <a:path w="896" h="207" extrusionOk="0">
                  <a:moveTo>
                    <a:pt x="841" y="1"/>
                  </a:moveTo>
                  <a:cubicBezTo>
                    <a:pt x="839" y="1"/>
                    <a:pt x="838" y="1"/>
                    <a:pt x="836" y="1"/>
                  </a:cubicBezTo>
                  <a:cubicBezTo>
                    <a:pt x="806" y="4"/>
                    <a:pt x="135" y="76"/>
                    <a:pt x="47" y="95"/>
                  </a:cubicBezTo>
                  <a:cubicBezTo>
                    <a:pt x="19" y="101"/>
                    <a:pt x="1" y="131"/>
                    <a:pt x="6" y="161"/>
                  </a:cubicBezTo>
                  <a:cubicBezTo>
                    <a:pt x="11" y="188"/>
                    <a:pt x="33" y="207"/>
                    <a:pt x="57" y="207"/>
                  </a:cubicBezTo>
                  <a:cubicBezTo>
                    <a:pt x="60" y="207"/>
                    <a:pt x="64" y="206"/>
                    <a:pt x="68" y="204"/>
                  </a:cubicBezTo>
                  <a:cubicBezTo>
                    <a:pt x="134" y="190"/>
                    <a:pt x="605" y="139"/>
                    <a:pt x="846" y="113"/>
                  </a:cubicBezTo>
                  <a:cubicBezTo>
                    <a:pt x="874" y="110"/>
                    <a:pt x="895" y="82"/>
                    <a:pt x="893" y="51"/>
                  </a:cubicBezTo>
                  <a:cubicBezTo>
                    <a:pt x="889" y="23"/>
                    <a:pt x="868" y="1"/>
                    <a:pt x="84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5" name="Google Shape;1285;p39"/>
            <p:cNvSpPr/>
            <p:nvPr/>
          </p:nvSpPr>
          <p:spPr>
            <a:xfrm>
              <a:off x="3552247" y="3301425"/>
              <a:ext cx="34706" cy="17399"/>
            </a:xfrm>
            <a:custGeom>
              <a:avLst/>
              <a:gdLst/>
              <a:ahLst/>
              <a:cxnLst/>
              <a:rect l="l" t="t" r="r" b="b"/>
              <a:pathLst>
                <a:path w="746" h="374" extrusionOk="0">
                  <a:moveTo>
                    <a:pt x="61" y="0"/>
                  </a:moveTo>
                  <a:cubicBezTo>
                    <a:pt x="40" y="0"/>
                    <a:pt x="20" y="14"/>
                    <a:pt x="11" y="36"/>
                  </a:cubicBezTo>
                  <a:cubicBezTo>
                    <a:pt x="1" y="65"/>
                    <a:pt x="14" y="98"/>
                    <a:pt x="42" y="108"/>
                  </a:cubicBezTo>
                  <a:lnTo>
                    <a:pt x="668" y="370"/>
                  </a:lnTo>
                  <a:cubicBezTo>
                    <a:pt x="675" y="372"/>
                    <a:pt x="680" y="373"/>
                    <a:pt x="688" y="373"/>
                  </a:cubicBezTo>
                  <a:cubicBezTo>
                    <a:pt x="708" y="373"/>
                    <a:pt x="727" y="360"/>
                    <a:pt x="736" y="338"/>
                  </a:cubicBezTo>
                  <a:cubicBezTo>
                    <a:pt x="746" y="310"/>
                    <a:pt x="732" y="276"/>
                    <a:pt x="705" y="266"/>
                  </a:cubicBezTo>
                  <a:lnTo>
                    <a:pt x="79" y="4"/>
                  </a:lnTo>
                  <a:cubicBezTo>
                    <a:pt x="73" y="1"/>
                    <a:pt x="67" y="0"/>
                    <a:pt x="6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6" name="Google Shape;1286;p39"/>
            <p:cNvSpPr/>
            <p:nvPr/>
          </p:nvSpPr>
          <p:spPr>
            <a:xfrm>
              <a:off x="3578950" y="3248158"/>
              <a:ext cx="32287" cy="28146"/>
            </a:xfrm>
            <a:custGeom>
              <a:avLst/>
              <a:gdLst/>
              <a:ahLst/>
              <a:cxnLst/>
              <a:rect l="l" t="t" r="r" b="b"/>
              <a:pathLst>
                <a:path w="694" h="605" extrusionOk="0">
                  <a:moveTo>
                    <a:pt x="61" y="1"/>
                  </a:moveTo>
                  <a:cubicBezTo>
                    <a:pt x="45" y="1"/>
                    <a:pt x="30" y="8"/>
                    <a:pt x="20" y="22"/>
                  </a:cubicBezTo>
                  <a:cubicBezTo>
                    <a:pt x="1" y="46"/>
                    <a:pt x="6" y="81"/>
                    <a:pt x="29" y="101"/>
                  </a:cubicBezTo>
                  <a:lnTo>
                    <a:pt x="602" y="592"/>
                  </a:lnTo>
                  <a:cubicBezTo>
                    <a:pt x="612" y="601"/>
                    <a:pt x="624" y="604"/>
                    <a:pt x="635" y="604"/>
                  </a:cubicBezTo>
                  <a:cubicBezTo>
                    <a:pt x="651" y="604"/>
                    <a:pt x="666" y="597"/>
                    <a:pt x="676" y="583"/>
                  </a:cubicBezTo>
                  <a:cubicBezTo>
                    <a:pt x="694" y="559"/>
                    <a:pt x="691" y="524"/>
                    <a:pt x="668" y="505"/>
                  </a:cubicBezTo>
                  <a:lnTo>
                    <a:pt x="94" y="13"/>
                  </a:lnTo>
                  <a:cubicBezTo>
                    <a:pt x="84" y="5"/>
                    <a:pt x="72" y="1"/>
                    <a:pt x="6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7" name="Google Shape;1287;p39"/>
            <p:cNvSpPr/>
            <p:nvPr/>
          </p:nvSpPr>
          <p:spPr>
            <a:xfrm>
              <a:off x="3624355" y="3207684"/>
              <a:ext cx="20982" cy="35636"/>
            </a:xfrm>
            <a:custGeom>
              <a:avLst/>
              <a:gdLst/>
              <a:ahLst/>
              <a:cxnLst/>
              <a:rect l="l" t="t" r="r" b="b"/>
              <a:pathLst>
                <a:path w="451" h="766" extrusionOk="0">
                  <a:moveTo>
                    <a:pt x="59" y="0"/>
                  </a:moveTo>
                  <a:cubicBezTo>
                    <a:pt x="51" y="0"/>
                    <a:pt x="43" y="2"/>
                    <a:pt x="35" y="7"/>
                  </a:cubicBezTo>
                  <a:cubicBezTo>
                    <a:pt x="9" y="21"/>
                    <a:pt x="1" y="56"/>
                    <a:pt x="14" y="83"/>
                  </a:cubicBezTo>
                  <a:lnTo>
                    <a:pt x="344" y="736"/>
                  </a:lnTo>
                  <a:cubicBezTo>
                    <a:pt x="354" y="754"/>
                    <a:pt x="372" y="765"/>
                    <a:pt x="390" y="765"/>
                  </a:cubicBezTo>
                  <a:cubicBezTo>
                    <a:pt x="399" y="765"/>
                    <a:pt x="408" y="763"/>
                    <a:pt x="415" y="758"/>
                  </a:cubicBezTo>
                  <a:cubicBezTo>
                    <a:pt x="441" y="742"/>
                    <a:pt x="450" y="710"/>
                    <a:pt x="437" y="683"/>
                  </a:cubicBezTo>
                  <a:lnTo>
                    <a:pt x="106" y="29"/>
                  </a:lnTo>
                  <a:cubicBezTo>
                    <a:pt x="96" y="11"/>
                    <a:pt x="78" y="0"/>
                    <a:pt x="5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8" name="Google Shape;1288;p39"/>
            <p:cNvSpPr/>
            <p:nvPr/>
          </p:nvSpPr>
          <p:spPr>
            <a:xfrm>
              <a:off x="3686090" y="3200706"/>
              <a:ext cx="10095" cy="42615"/>
            </a:xfrm>
            <a:custGeom>
              <a:avLst/>
              <a:gdLst/>
              <a:ahLst/>
              <a:cxnLst/>
              <a:rect l="l" t="t" r="r" b="b"/>
              <a:pathLst>
                <a:path w="217" h="916" extrusionOk="0">
                  <a:moveTo>
                    <a:pt x="160" y="1"/>
                  </a:moveTo>
                  <a:cubicBezTo>
                    <a:pt x="134" y="1"/>
                    <a:pt x="112" y="21"/>
                    <a:pt x="109" y="49"/>
                  </a:cubicBezTo>
                  <a:lnTo>
                    <a:pt x="4" y="852"/>
                  </a:lnTo>
                  <a:cubicBezTo>
                    <a:pt x="0" y="882"/>
                    <a:pt x="19" y="910"/>
                    <a:pt x="48" y="915"/>
                  </a:cubicBezTo>
                  <a:lnTo>
                    <a:pt x="55" y="915"/>
                  </a:lnTo>
                  <a:cubicBezTo>
                    <a:pt x="82" y="915"/>
                    <a:pt x="103" y="895"/>
                    <a:pt x="108" y="867"/>
                  </a:cubicBezTo>
                  <a:lnTo>
                    <a:pt x="212" y="65"/>
                  </a:lnTo>
                  <a:cubicBezTo>
                    <a:pt x="216" y="33"/>
                    <a:pt x="196" y="5"/>
                    <a:pt x="167" y="1"/>
                  </a:cubicBezTo>
                  <a:cubicBezTo>
                    <a:pt x="165" y="1"/>
                    <a:pt x="162" y="1"/>
                    <a:pt x="160"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9" name="Google Shape;1289;p39"/>
            <p:cNvSpPr/>
            <p:nvPr/>
          </p:nvSpPr>
          <p:spPr>
            <a:xfrm>
              <a:off x="3735309" y="3215453"/>
              <a:ext cx="24006" cy="37962"/>
            </a:xfrm>
            <a:custGeom>
              <a:avLst/>
              <a:gdLst/>
              <a:ahLst/>
              <a:cxnLst/>
              <a:rect l="l" t="t" r="r" b="b"/>
              <a:pathLst>
                <a:path w="516" h="816" extrusionOk="0">
                  <a:moveTo>
                    <a:pt x="456" y="1"/>
                  </a:moveTo>
                  <a:cubicBezTo>
                    <a:pt x="439" y="1"/>
                    <a:pt x="421" y="10"/>
                    <a:pt x="412" y="28"/>
                  </a:cubicBezTo>
                  <a:lnTo>
                    <a:pt x="15" y="731"/>
                  </a:lnTo>
                  <a:cubicBezTo>
                    <a:pt x="0" y="758"/>
                    <a:pt x="8" y="793"/>
                    <a:pt x="33" y="808"/>
                  </a:cubicBezTo>
                  <a:cubicBezTo>
                    <a:pt x="41" y="812"/>
                    <a:pt x="50" y="815"/>
                    <a:pt x="60" y="815"/>
                  </a:cubicBezTo>
                  <a:cubicBezTo>
                    <a:pt x="78" y="815"/>
                    <a:pt x="94" y="806"/>
                    <a:pt x="105" y="788"/>
                  </a:cubicBezTo>
                  <a:lnTo>
                    <a:pt x="500" y="86"/>
                  </a:lnTo>
                  <a:cubicBezTo>
                    <a:pt x="516" y="60"/>
                    <a:pt x="508" y="24"/>
                    <a:pt x="483" y="9"/>
                  </a:cubicBezTo>
                  <a:cubicBezTo>
                    <a:pt x="474" y="3"/>
                    <a:pt x="465" y="1"/>
                    <a:pt x="45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0" name="Google Shape;1290;p39"/>
            <p:cNvSpPr/>
            <p:nvPr/>
          </p:nvSpPr>
          <p:spPr>
            <a:xfrm>
              <a:off x="3758756" y="3253647"/>
              <a:ext cx="35078" cy="32194"/>
            </a:xfrm>
            <a:custGeom>
              <a:avLst/>
              <a:gdLst/>
              <a:ahLst/>
              <a:cxnLst/>
              <a:rect l="l" t="t" r="r" b="b"/>
              <a:pathLst>
                <a:path w="754" h="692" extrusionOk="0">
                  <a:moveTo>
                    <a:pt x="696" y="1"/>
                  </a:moveTo>
                  <a:cubicBezTo>
                    <a:pt x="684" y="1"/>
                    <a:pt x="672" y="5"/>
                    <a:pt x="662" y="14"/>
                  </a:cubicBezTo>
                  <a:cubicBezTo>
                    <a:pt x="428" y="231"/>
                    <a:pt x="67" y="562"/>
                    <a:pt x="32" y="589"/>
                  </a:cubicBezTo>
                  <a:cubicBezTo>
                    <a:pt x="8" y="606"/>
                    <a:pt x="0" y="640"/>
                    <a:pt x="17" y="667"/>
                  </a:cubicBezTo>
                  <a:cubicBezTo>
                    <a:pt x="27" y="682"/>
                    <a:pt x="43" y="692"/>
                    <a:pt x="60" y="692"/>
                  </a:cubicBezTo>
                  <a:cubicBezTo>
                    <a:pt x="70" y="692"/>
                    <a:pt x="80" y="690"/>
                    <a:pt x="90" y="682"/>
                  </a:cubicBezTo>
                  <a:cubicBezTo>
                    <a:pt x="143" y="644"/>
                    <a:pt x="670" y="155"/>
                    <a:pt x="730" y="100"/>
                  </a:cubicBezTo>
                  <a:cubicBezTo>
                    <a:pt x="752" y="79"/>
                    <a:pt x="754" y="44"/>
                    <a:pt x="734" y="21"/>
                  </a:cubicBezTo>
                  <a:cubicBezTo>
                    <a:pt x="724" y="7"/>
                    <a:pt x="710" y="1"/>
                    <a:pt x="69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1" name="Google Shape;1291;p39"/>
            <p:cNvSpPr/>
            <p:nvPr/>
          </p:nvSpPr>
          <p:spPr>
            <a:xfrm>
              <a:off x="3770247" y="3313567"/>
              <a:ext cx="41777" cy="12189"/>
            </a:xfrm>
            <a:custGeom>
              <a:avLst/>
              <a:gdLst/>
              <a:ahLst/>
              <a:cxnLst/>
              <a:rect l="l" t="t" r="r" b="b"/>
              <a:pathLst>
                <a:path w="898" h="262" extrusionOk="0">
                  <a:moveTo>
                    <a:pt x="841" y="1"/>
                  </a:moveTo>
                  <a:cubicBezTo>
                    <a:pt x="838" y="1"/>
                    <a:pt x="835" y="1"/>
                    <a:pt x="832" y="2"/>
                  </a:cubicBezTo>
                  <a:lnTo>
                    <a:pt x="49" y="151"/>
                  </a:lnTo>
                  <a:cubicBezTo>
                    <a:pt x="20" y="156"/>
                    <a:pt x="1" y="185"/>
                    <a:pt x="6" y="216"/>
                  </a:cubicBezTo>
                  <a:cubicBezTo>
                    <a:pt x="11" y="243"/>
                    <a:pt x="32" y="262"/>
                    <a:pt x="57" y="262"/>
                  </a:cubicBezTo>
                  <a:lnTo>
                    <a:pt x="66" y="262"/>
                  </a:lnTo>
                  <a:lnTo>
                    <a:pt x="850" y="111"/>
                  </a:lnTo>
                  <a:cubicBezTo>
                    <a:pt x="879" y="106"/>
                    <a:pt x="897" y="78"/>
                    <a:pt x="891" y="47"/>
                  </a:cubicBezTo>
                  <a:cubicBezTo>
                    <a:pt x="887" y="20"/>
                    <a:pt x="866" y="1"/>
                    <a:pt x="84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2" name="Google Shape;1292;p39"/>
            <p:cNvSpPr/>
            <p:nvPr/>
          </p:nvSpPr>
          <p:spPr>
            <a:xfrm>
              <a:off x="3597373" y="3250763"/>
              <a:ext cx="128960" cy="118912"/>
            </a:xfrm>
            <a:custGeom>
              <a:avLst/>
              <a:gdLst/>
              <a:ahLst/>
              <a:cxnLst/>
              <a:rect l="l" t="t" r="r" b="b"/>
              <a:pathLst>
                <a:path w="2772" h="2556" extrusionOk="0">
                  <a:moveTo>
                    <a:pt x="1702" y="0"/>
                  </a:moveTo>
                  <a:cubicBezTo>
                    <a:pt x="402" y="0"/>
                    <a:pt x="74" y="1416"/>
                    <a:pt x="0" y="2396"/>
                  </a:cubicBezTo>
                  <a:cubicBezTo>
                    <a:pt x="209" y="2486"/>
                    <a:pt x="467" y="2555"/>
                    <a:pt x="768" y="2555"/>
                  </a:cubicBezTo>
                  <a:cubicBezTo>
                    <a:pt x="1045" y="2555"/>
                    <a:pt x="1358" y="2496"/>
                    <a:pt x="1702" y="2340"/>
                  </a:cubicBezTo>
                  <a:cubicBezTo>
                    <a:pt x="2594" y="1932"/>
                    <a:pt x="2771" y="1081"/>
                    <a:pt x="2620" y="326"/>
                  </a:cubicBezTo>
                  <a:cubicBezTo>
                    <a:pt x="2386" y="125"/>
                    <a:pt x="2086" y="0"/>
                    <a:pt x="1702" y="0"/>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3" name="Google Shape;1293;p39"/>
            <p:cNvSpPr/>
            <p:nvPr/>
          </p:nvSpPr>
          <p:spPr>
            <a:xfrm>
              <a:off x="3046418" y="4478655"/>
              <a:ext cx="2622241" cy="416516"/>
            </a:xfrm>
            <a:custGeom>
              <a:avLst/>
              <a:gdLst/>
              <a:ahLst/>
              <a:cxnLst/>
              <a:rect l="l" t="t" r="r" b="b"/>
              <a:pathLst>
                <a:path w="56365" h="8953" extrusionOk="0">
                  <a:moveTo>
                    <a:pt x="30028" y="0"/>
                  </a:moveTo>
                  <a:cubicBezTo>
                    <a:pt x="28362" y="0"/>
                    <a:pt x="26638" y="45"/>
                    <a:pt x="24863" y="144"/>
                  </a:cubicBezTo>
                  <a:cubicBezTo>
                    <a:pt x="9454" y="1002"/>
                    <a:pt x="0" y="3550"/>
                    <a:pt x="0" y="3550"/>
                  </a:cubicBezTo>
                  <a:cubicBezTo>
                    <a:pt x="0" y="3550"/>
                    <a:pt x="11860" y="8237"/>
                    <a:pt x="23510" y="8858"/>
                  </a:cubicBezTo>
                  <a:cubicBezTo>
                    <a:pt x="24724" y="8922"/>
                    <a:pt x="25935" y="8952"/>
                    <a:pt x="27135" y="8952"/>
                  </a:cubicBezTo>
                  <a:cubicBezTo>
                    <a:pt x="42553" y="8952"/>
                    <a:pt x="56364" y="4008"/>
                    <a:pt x="56364" y="4008"/>
                  </a:cubicBezTo>
                  <a:cubicBezTo>
                    <a:pt x="56364" y="4008"/>
                    <a:pt x="45793" y="0"/>
                    <a:pt x="30028" y="0"/>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4" name="Google Shape;1294;p39"/>
            <p:cNvSpPr/>
            <p:nvPr/>
          </p:nvSpPr>
          <p:spPr>
            <a:xfrm>
              <a:off x="4481748" y="4821147"/>
              <a:ext cx="1799490" cy="257642"/>
            </a:xfrm>
            <a:custGeom>
              <a:avLst/>
              <a:gdLst/>
              <a:ahLst/>
              <a:cxnLst/>
              <a:rect l="l" t="t" r="r" b="b"/>
              <a:pathLst>
                <a:path w="38680" h="5538" extrusionOk="0">
                  <a:moveTo>
                    <a:pt x="13260" y="1"/>
                  </a:moveTo>
                  <a:cubicBezTo>
                    <a:pt x="2525" y="1"/>
                    <a:pt x="0" y="1496"/>
                    <a:pt x="0" y="1496"/>
                  </a:cubicBezTo>
                  <a:cubicBezTo>
                    <a:pt x="0" y="1496"/>
                    <a:pt x="9553" y="5538"/>
                    <a:pt x="25549" y="5538"/>
                  </a:cubicBezTo>
                  <a:cubicBezTo>
                    <a:pt x="29540" y="5538"/>
                    <a:pt x="33933" y="5286"/>
                    <a:pt x="38679" y="4657"/>
                  </a:cubicBezTo>
                  <a:cubicBezTo>
                    <a:pt x="38679" y="4657"/>
                    <a:pt x="36863" y="971"/>
                    <a:pt x="20213" y="179"/>
                  </a:cubicBezTo>
                  <a:cubicBezTo>
                    <a:pt x="17581" y="53"/>
                    <a:pt x="15275" y="1"/>
                    <a:pt x="13260"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5" name="Google Shape;1295;p39"/>
            <p:cNvSpPr/>
            <p:nvPr/>
          </p:nvSpPr>
          <p:spPr>
            <a:xfrm>
              <a:off x="2892897" y="3409402"/>
              <a:ext cx="1630939" cy="1106445"/>
            </a:xfrm>
            <a:custGeom>
              <a:avLst/>
              <a:gdLst/>
              <a:ahLst/>
              <a:cxnLst/>
              <a:rect l="l" t="t" r="r" b="b"/>
              <a:pathLst>
                <a:path w="35057" h="23783" extrusionOk="0">
                  <a:moveTo>
                    <a:pt x="0" y="1"/>
                  </a:moveTo>
                  <a:cubicBezTo>
                    <a:pt x="24" y="44"/>
                    <a:pt x="1628" y="4573"/>
                    <a:pt x="3428" y="9666"/>
                  </a:cubicBezTo>
                  <a:cubicBezTo>
                    <a:pt x="4141" y="11681"/>
                    <a:pt x="4883" y="13783"/>
                    <a:pt x="5572" y="15732"/>
                  </a:cubicBezTo>
                  <a:cubicBezTo>
                    <a:pt x="6167" y="17419"/>
                    <a:pt x="6722" y="18991"/>
                    <a:pt x="7181" y="20288"/>
                  </a:cubicBezTo>
                  <a:cubicBezTo>
                    <a:pt x="7924" y="22394"/>
                    <a:pt x="8415" y="23783"/>
                    <a:pt x="8415" y="23783"/>
                  </a:cubicBezTo>
                  <a:lnTo>
                    <a:pt x="35056" y="18570"/>
                  </a:lnTo>
                  <a:lnTo>
                    <a:pt x="32363" y="3921"/>
                  </a:lnTo>
                  <a:lnTo>
                    <a:pt x="31718" y="423"/>
                  </a:lnTo>
                  <a:lnTo>
                    <a:pt x="27164" y="363"/>
                  </a:lnTo>
                  <a:lnTo>
                    <a:pt x="14459" y="193"/>
                  </a:lnTo>
                  <a:lnTo>
                    <a:pt x="0"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6" name="Google Shape;1296;p39"/>
            <p:cNvSpPr/>
            <p:nvPr/>
          </p:nvSpPr>
          <p:spPr>
            <a:xfrm>
              <a:off x="3152069" y="3426243"/>
              <a:ext cx="1246431" cy="927054"/>
            </a:xfrm>
            <a:custGeom>
              <a:avLst/>
              <a:gdLst/>
              <a:ahLst/>
              <a:cxnLst/>
              <a:rect l="l" t="t" r="r" b="b"/>
              <a:pathLst>
                <a:path w="26792" h="19927" extrusionOk="0">
                  <a:moveTo>
                    <a:pt x="21593" y="1"/>
                  </a:moveTo>
                  <a:cubicBezTo>
                    <a:pt x="16633" y="3521"/>
                    <a:pt x="3965" y="12515"/>
                    <a:pt x="0" y="15370"/>
                  </a:cubicBezTo>
                  <a:cubicBezTo>
                    <a:pt x="596" y="17057"/>
                    <a:pt x="1151" y="18629"/>
                    <a:pt x="1610" y="19926"/>
                  </a:cubicBezTo>
                  <a:lnTo>
                    <a:pt x="26792" y="3560"/>
                  </a:lnTo>
                  <a:lnTo>
                    <a:pt x="26147" y="61"/>
                  </a:lnTo>
                  <a:lnTo>
                    <a:pt x="21593" y="1"/>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7" name="Google Shape;1297;p39"/>
            <p:cNvSpPr/>
            <p:nvPr/>
          </p:nvSpPr>
          <p:spPr>
            <a:xfrm>
              <a:off x="2957236" y="3455412"/>
              <a:ext cx="1514121" cy="1008608"/>
            </a:xfrm>
            <a:custGeom>
              <a:avLst/>
              <a:gdLst/>
              <a:ahLst/>
              <a:cxnLst/>
              <a:rect l="l" t="t" r="r" b="b"/>
              <a:pathLst>
                <a:path w="32546" h="21680" extrusionOk="0">
                  <a:moveTo>
                    <a:pt x="1" y="0"/>
                  </a:moveTo>
                  <a:lnTo>
                    <a:pt x="1" y="0"/>
                  </a:lnTo>
                  <a:cubicBezTo>
                    <a:pt x="774" y="2168"/>
                    <a:pt x="2718" y="7656"/>
                    <a:pt x="7669" y="21680"/>
                  </a:cubicBezTo>
                  <a:lnTo>
                    <a:pt x="32545" y="16812"/>
                  </a:lnTo>
                  <a:lnTo>
                    <a:pt x="29526" y="397"/>
                  </a:lnTo>
                  <a:lnTo>
                    <a:pt x="1"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8" name="Google Shape;1298;p39"/>
            <p:cNvSpPr/>
            <p:nvPr/>
          </p:nvSpPr>
          <p:spPr>
            <a:xfrm>
              <a:off x="3821374" y="3712723"/>
              <a:ext cx="581113" cy="637870"/>
            </a:xfrm>
            <a:custGeom>
              <a:avLst/>
              <a:gdLst/>
              <a:ahLst/>
              <a:cxnLst/>
              <a:rect l="l" t="t" r="r" b="b"/>
              <a:pathLst>
                <a:path w="12491" h="13711" extrusionOk="0">
                  <a:moveTo>
                    <a:pt x="11491" y="0"/>
                  </a:moveTo>
                  <a:lnTo>
                    <a:pt x="1" y="13711"/>
                  </a:lnTo>
                  <a:lnTo>
                    <a:pt x="6204" y="12348"/>
                  </a:lnTo>
                  <a:lnTo>
                    <a:pt x="12490" y="5072"/>
                  </a:lnTo>
                  <a:lnTo>
                    <a:pt x="11491"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9" name="Google Shape;1299;p39"/>
            <p:cNvSpPr/>
            <p:nvPr/>
          </p:nvSpPr>
          <p:spPr>
            <a:xfrm>
              <a:off x="3876595" y="4335089"/>
              <a:ext cx="143057" cy="50244"/>
            </a:xfrm>
            <a:custGeom>
              <a:avLst/>
              <a:gdLst/>
              <a:ahLst/>
              <a:cxnLst/>
              <a:rect l="l" t="t" r="r" b="b"/>
              <a:pathLst>
                <a:path w="3075" h="1080" extrusionOk="0">
                  <a:moveTo>
                    <a:pt x="2833" y="0"/>
                  </a:moveTo>
                  <a:lnTo>
                    <a:pt x="0" y="594"/>
                  </a:lnTo>
                  <a:lnTo>
                    <a:pt x="162" y="1079"/>
                  </a:lnTo>
                  <a:lnTo>
                    <a:pt x="3075" y="594"/>
                  </a:lnTo>
                  <a:lnTo>
                    <a:pt x="2833"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0" name="Google Shape;1300;p39"/>
            <p:cNvSpPr/>
            <p:nvPr/>
          </p:nvSpPr>
          <p:spPr>
            <a:xfrm>
              <a:off x="3294378" y="4287125"/>
              <a:ext cx="2077602" cy="498954"/>
            </a:xfrm>
            <a:custGeom>
              <a:avLst/>
              <a:gdLst/>
              <a:ahLst/>
              <a:cxnLst/>
              <a:rect l="l" t="t" r="r" b="b"/>
              <a:pathLst>
                <a:path w="44658" h="10725" extrusionOk="0">
                  <a:moveTo>
                    <a:pt x="26427" y="1"/>
                  </a:moveTo>
                  <a:lnTo>
                    <a:pt x="1" y="5166"/>
                  </a:lnTo>
                  <a:lnTo>
                    <a:pt x="21146" y="10724"/>
                  </a:lnTo>
                  <a:lnTo>
                    <a:pt x="44658" y="3227"/>
                  </a:lnTo>
                  <a:lnTo>
                    <a:pt x="26427"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1" name="Google Shape;1301;p39"/>
            <p:cNvSpPr/>
            <p:nvPr/>
          </p:nvSpPr>
          <p:spPr>
            <a:xfrm>
              <a:off x="3294378" y="4527410"/>
              <a:ext cx="988789" cy="323006"/>
            </a:xfrm>
            <a:custGeom>
              <a:avLst/>
              <a:gdLst/>
              <a:ahLst/>
              <a:cxnLst/>
              <a:rect l="l" t="t" r="r" b="b"/>
              <a:pathLst>
                <a:path w="21254" h="6943" extrusionOk="0">
                  <a:moveTo>
                    <a:pt x="1" y="1"/>
                  </a:moveTo>
                  <a:lnTo>
                    <a:pt x="1" y="1531"/>
                  </a:lnTo>
                  <a:lnTo>
                    <a:pt x="21254" y="6942"/>
                  </a:lnTo>
                  <a:lnTo>
                    <a:pt x="21146" y="5559"/>
                  </a:lnTo>
                  <a:lnTo>
                    <a:pt x="1"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2" name="Google Shape;1302;p39"/>
            <p:cNvSpPr/>
            <p:nvPr/>
          </p:nvSpPr>
          <p:spPr>
            <a:xfrm>
              <a:off x="4278123" y="4437204"/>
              <a:ext cx="1093837" cy="413213"/>
            </a:xfrm>
            <a:custGeom>
              <a:avLst/>
              <a:gdLst/>
              <a:ahLst/>
              <a:cxnLst/>
              <a:rect l="l" t="t" r="r" b="b"/>
              <a:pathLst>
                <a:path w="23512" h="8882" extrusionOk="0">
                  <a:moveTo>
                    <a:pt x="23512" y="1"/>
                  </a:moveTo>
                  <a:lnTo>
                    <a:pt x="0" y="7498"/>
                  </a:lnTo>
                  <a:lnTo>
                    <a:pt x="108" y="8881"/>
                  </a:lnTo>
                  <a:lnTo>
                    <a:pt x="23419" y="1688"/>
                  </a:lnTo>
                  <a:lnTo>
                    <a:pt x="23512"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3" name="Google Shape;1303;p39"/>
            <p:cNvSpPr/>
            <p:nvPr/>
          </p:nvSpPr>
          <p:spPr>
            <a:xfrm>
              <a:off x="3428639" y="4305594"/>
              <a:ext cx="1462481" cy="338219"/>
            </a:xfrm>
            <a:custGeom>
              <a:avLst/>
              <a:gdLst/>
              <a:ahLst/>
              <a:cxnLst/>
              <a:rect l="l" t="t" r="r" b="b"/>
              <a:pathLst>
                <a:path w="31436" h="7270" extrusionOk="0">
                  <a:moveTo>
                    <a:pt x="23540" y="1"/>
                  </a:moveTo>
                  <a:lnTo>
                    <a:pt x="20683" y="580"/>
                  </a:lnTo>
                  <a:lnTo>
                    <a:pt x="19966" y="726"/>
                  </a:lnTo>
                  <a:lnTo>
                    <a:pt x="16998" y="1326"/>
                  </a:lnTo>
                  <a:lnTo>
                    <a:pt x="16282" y="1471"/>
                  </a:lnTo>
                  <a:lnTo>
                    <a:pt x="12613" y="2214"/>
                  </a:lnTo>
                  <a:lnTo>
                    <a:pt x="11899" y="2359"/>
                  </a:lnTo>
                  <a:lnTo>
                    <a:pt x="8299" y="3089"/>
                  </a:lnTo>
                  <a:lnTo>
                    <a:pt x="7586" y="3232"/>
                  </a:lnTo>
                  <a:lnTo>
                    <a:pt x="4131" y="3933"/>
                  </a:lnTo>
                  <a:lnTo>
                    <a:pt x="3413" y="4078"/>
                  </a:lnTo>
                  <a:lnTo>
                    <a:pt x="1" y="4769"/>
                  </a:lnTo>
                  <a:lnTo>
                    <a:pt x="2362" y="5345"/>
                  </a:lnTo>
                  <a:lnTo>
                    <a:pt x="3072" y="5520"/>
                  </a:lnTo>
                  <a:lnTo>
                    <a:pt x="6608" y="6382"/>
                  </a:lnTo>
                  <a:lnTo>
                    <a:pt x="7275" y="6546"/>
                  </a:lnTo>
                  <a:lnTo>
                    <a:pt x="10236" y="7270"/>
                  </a:lnTo>
                  <a:lnTo>
                    <a:pt x="12811" y="6573"/>
                  </a:lnTo>
                  <a:lnTo>
                    <a:pt x="13437" y="6404"/>
                  </a:lnTo>
                  <a:lnTo>
                    <a:pt x="16454" y="5588"/>
                  </a:lnTo>
                  <a:lnTo>
                    <a:pt x="17079" y="5420"/>
                  </a:lnTo>
                  <a:lnTo>
                    <a:pt x="20221" y="4571"/>
                  </a:lnTo>
                  <a:lnTo>
                    <a:pt x="20848" y="4401"/>
                  </a:lnTo>
                  <a:lnTo>
                    <a:pt x="24052" y="3534"/>
                  </a:lnTo>
                  <a:lnTo>
                    <a:pt x="24678" y="3364"/>
                  </a:lnTo>
                  <a:lnTo>
                    <a:pt x="27268" y="2664"/>
                  </a:lnTo>
                  <a:lnTo>
                    <a:pt x="27894" y="2496"/>
                  </a:lnTo>
                  <a:lnTo>
                    <a:pt x="31435" y="1538"/>
                  </a:lnTo>
                  <a:lnTo>
                    <a:pt x="28772" y="1018"/>
                  </a:lnTo>
                  <a:lnTo>
                    <a:pt x="28031" y="874"/>
                  </a:lnTo>
                  <a:lnTo>
                    <a:pt x="25805" y="442"/>
                  </a:lnTo>
                  <a:lnTo>
                    <a:pt x="25010" y="286"/>
                  </a:lnTo>
                  <a:lnTo>
                    <a:pt x="23540"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4" name="Google Shape;1304;p39"/>
            <p:cNvSpPr/>
            <p:nvPr/>
          </p:nvSpPr>
          <p:spPr>
            <a:xfrm>
              <a:off x="3538477" y="4318900"/>
              <a:ext cx="1228752" cy="292533"/>
            </a:xfrm>
            <a:custGeom>
              <a:avLst/>
              <a:gdLst/>
              <a:ahLst/>
              <a:cxnLst/>
              <a:rect l="l" t="t" r="r" b="b"/>
              <a:pathLst>
                <a:path w="26412" h="6288" extrusionOk="0">
                  <a:moveTo>
                    <a:pt x="19693" y="993"/>
                  </a:moveTo>
                  <a:lnTo>
                    <a:pt x="21861" y="1569"/>
                  </a:lnTo>
                  <a:lnTo>
                    <a:pt x="19203" y="2252"/>
                  </a:lnTo>
                  <a:lnTo>
                    <a:pt x="16852" y="1628"/>
                  </a:lnTo>
                  <a:lnTo>
                    <a:pt x="19693" y="993"/>
                  </a:lnTo>
                  <a:close/>
                  <a:moveTo>
                    <a:pt x="16168" y="1781"/>
                  </a:moveTo>
                  <a:lnTo>
                    <a:pt x="18561" y="2417"/>
                  </a:lnTo>
                  <a:lnTo>
                    <a:pt x="15276" y="3262"/>
                  </a:lnTo>
                  <a:lnTo>
                    <a:pt x="12655" y="2566"/>
                  </a:lnTo>
                  <a:lnTo>
                    <a:pt x="16168" y="1781"/>
                  </a:lnTo>
                  <a:close/>
                  <a:moveTo>
                    <a:pt x="11968" y="2718"/>
                  </a:moveTo>
                  <a:lnTo>
                    <a:pt x="14634" y="3427"/>
                  </a:lnTo>
                  <a:lnTo>
                    <a:pt x="11412" y="4255"/>
                  </a:lnTo>
                  <a:lnTo>
                    <a:pt x="8523" y="3488"/>
                  </a:lnTo>
                  <a:lnTo>
                    <a:pt x="11968" y="2718"/>
                  </a:lnTo>
                  <a:close/>
                  <a:moveTo>
                    <a:pt x="7838" y="3642"/>
                  </a:moveTo>
                  <a:lnTo>
                    <a:pt x="10770" y="4420"/>
                  </a:lnTo>
                  <a:lnTo>
                    <a:pt x="7676" y="5215"/>
                  </a:lnTo>
                  <a:lnTo>
                    <a:pt x="4531" y="4380"/>
                  </a:lnTo>
                  <a:lnTo>
                    <a:pt x="7838" y="3642"/>
                  </a:lnTo>
                  <a:close/>
                  <a:moveTo>
                    <a:pt x="22649" y="0"/>
                  </a:moveTo>
                  <a:lnTo>
                    <a:pt x="19700" y="659"/>
                  </a:lnTo>
                  <a:lnTo>
                    <a:pt x="18322" y="294"/>
                  </a:lnTo>
                  <a:lnTo>
                    <a:pt x="17606" y="440"/>
                  </a:lnTo>
                  <a:lnTo>
                    <a:pt x="19015" y="812"/>
                  </a:lnTo>
                  <a:lnTo>
                    <a:pt x="16174" y="1447"/>
                  </a:lnTo>
                  <a:lnTo>
                    <a:pt x="14637" y="1040"/>
                  </a:lnTo>
                  <a:lnTo>
                    <a:pt x="13921" y="1184"/>
                  </a:lnTo>
                  <a:lnTo>
                    <a:pt x="15489" y="1600"/>
                  </a:lnTo>
                  <a:lnTo>
                    <a:pt x="11976" y="2385"/>
                  </a:lnTo>
                  <a:lnTo>
                    <a:pt x="10252" y="1928"/>
                  </a:lnTo>
                  <a:lnTo>
                    <a:pt x="9537" y="2073"/>
                  </a:lnTo>
                  <a:lnTo>
                    <a:pt x="11290" y="2538"/>
                  </a:lnTo>
                  <a:lnTo>
                    <a:pt x="7846" y="3308"/>
                  </a:lnTo>
                  <a:lnTo>
                    <a:pt x="5938" y="2803"/>
                  </a:lnTo>
                  <a:lnTo>
                    <a:pt x="5225" y="2946"/>
                  </a:lnTo>
                  <a:lnTo>
                    <a:pt x="7160" y="3460"/>
                  </a:lnTo>
                  <a:lnTo>
                    <a:pt x="3853" y="4200"/>
                  </a:lnTo>
                  <a:lnTo>
                    <a:pt x="1770" y="3646"/>
                  </a:lnTo>
                  <a:lnTo>
                    <a:pt x="1052" y="3791"/>
                  </a:lnTo>
                  <a:lnTo>
                    <a:pt x="3168" y="4351"/>
                  </a:lnTo>
                  <a:lnTo>
                    <a:pt x="0" y="5059"/>
                  </a:lnTo>
                  <a:lnTo>
                    <a:pt x="711" y="5233"/>
                  </a:lnTo>
                  <a:lnTo>
                    <a:pt x="3846" y="4533"/>
                  </a:lnTo>
                  <a:lnTo>
                    <a:pt x="7036" y="5379"/>
                  </a:lnTo>
                  <a:lnTo>
                    <a:pt x="4246" y="6096"/>
                  </a:lnTo>
                  <a:lnTo>
                    <a:pt x="4914" y="6259"/>
                  </a:lnTo>
                  <a:lnTo>
                    <a:pt x="7676" y="5550"/>
                  </a:lnTo>
                  <a:lnTo>
                    <a:pt x="10450" y="6287"/>
                  </a:lnTo>
                  <a:lnTo>
                    <a:pt x="11075" y="6117"/>
                  </a:lnTo>
                  <a:lnTo>
                    <a:pt x="8317" y="5385"/>
                  </a:lnTo>
                  <a:lnTo>
                    <a:pt x="11410" y="4589"/>
                  </a:lnTo>
                  <a:lnTo>
                    <a:pt x="14092" y="5301"/>
                  </a:lnTo>
                  <a:lnTo>
                    <a:pt x="14718" y="5133"/>
                  </a:lnTo>
                  <a:lnTo>
                    <a:pt x="12050" y="4425"/>
                  </a:lnTo>
                  <a:lnTo>
                    <a:pt x="15274" y="3596"/>
                  </a:lnTo>
                  <a:lnTo>
                    <a:pt x="17859" y="4284"/>
                  </a:lnTo>
                  <a:lnTo>
                    <a:pt x="18487" y="4114"/>
                  </a:lnTo>
                  <a:lnTo>
                    <a:pt x="15915" y="3431"/>
                  </a:lnTo>
                  <a:lnTo>
                    <a:pt x="19201" y="2587"/>
                  </a:lnTo>
                  <a:lnTo>
                    <a:pt x="21691" y="3247"/>
                  </a:lnTo>
                  <a:lnTo>
                    <a:pt x="22317" y="3078"/>
                  </a:lnTo>
                  <a:lnTo>
                    <a:pt x="19842" y="2422"/>
                  </a:lnTo>
                  <a:lnTo>
                    <a:pt x="22499" y="1738"/>
                  </a:lnTo>
                  <a:lnTo>
                    <a:pt x="24907" y="2377"/>
                  </a:lnTo>
                  <a:lnTo>
                    <a:pt x="25532" y="2209"/>
                  </a:lnTo>
                  <a:lnTo>
                    <a:pt x="23140" y="1573"/>
                  </a:lnTo>
                  <a:lnTo>
                    <a:pt x="26411" y="732"/>
                  </a:lnTo>
                  <a:lnTo>
                    <a:pt x="25670" y="588"/>
                  </a:lnTo>
                  <a:lnTo>
                    <a:pt x="22500" y="1404"/>
                  </a:lnTo>
                  <a:lnTo>
                    <a:pt x="20378" y="840"/>
                  </a:lnTo>
                  <a:lnTo>
                    <a:pt x="23444" y="156"/>
                  </a:lnTo>
                  <a:lnTo>
                    <a:pt x="22649"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5" name="Google Shape;1305;p39"/>
            <p:cNvSpPr/>
            <p:nvPr/>
          </p:nvSpPr>
          <p:spPr>
            <a:xfrm>
              <a:off x="4228531" y="4450556"/>
              <a:ext cx="779298" cy="214562"/>
            </a:xfrm>
            <a:custGeom>
              <a:avLst/>
              <a:gdLst/>
              <a:ahLst/>
              <a:cxnLst/>
              <a:rect l="l" t="t" r="r" b="b"/>
              <a:pathLst>
                <a:path w="16751" h="4612" extrusionOk="0">
                  <a:moveTo>
                    <a:pt x="9842" y="1"/>
                  </a:moveTo>
                  <a:lnTo>
                    <a:pt x="1" y="2562"/>
                  </a:lnTo>
                  <a:cubicBezTo>
                    <a:pt x="163" y="2670"/>
                    <a:pt x="7433" y="4612"/>
                    <a:pt x="7433" y="4612"/>
                  </a:cubicBezTo>
                  <a:lnTo>
                    <a:pt x="16750" y="1850"/>
                  </a:lnTo>
                  <a:lnTo>
                    <a:pt x="9842" y="1"/>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6" name="Google Shape;1306;p39"/>
            <p:cNvSpPr/>
            <p:nvPr/>
          </p:nvSpPr>
          <p:spPr>
            <a:xfrm>
              <a:off x="3439386" y="3516029"/>
              <a:ext cx="766784" cy="821913"/>
            </a:xfrm>
            <a:custGeom>
              <a:avLst/>
              <a:gdLst/>
              <a:ahLst/>
              <a:cxnLst/>
              <a:rect l="l" t="t" r="r" b="b"/>
              <a:pathLst>
                <a:path w="16482" h="17667" extrusionOk="0">
                  <a:moveTo>
                    <a:pt x="6696" y="0"/>
                  </a:moveTo>
                  <a:cubicBezTo>
                    <a:pt x="6692" y="0"/>
                    <a:pt x="6688" y="1"/>
                    <a:pt x="6684" y="2"/>
                  </a:cubicBezTo>
                  <a:cubicBezTo>
                    <a:pt x="6665" y="5"/>
                    <a:pt x="6649" y="17"/>
                    <a:pt x="6641" y="34"/>
                  </a:cubicBezTo>
                  <a:lnTo>
                    <a:pt x="6452" y="408"/>
                  </a:lnTo>
                  <a:cubicBezTo>
                    <a:pt x="6437" y="438"/>
                    <a:pt x="6448" y="475"/>
                    <a:pt x="6478" y="489"/>
                  </a:cubicBezTo>
                  <a:cubicBezTo>
                    <a:pt x="6488" y="494"/>
                    <a:pt x="6496" y="496"/>
                    <a:pt x="6505" y="496"/>
                  </a:cubicBezTo>
                  <a:cubicBezTo>
                    <a:pt x="6528" y="496"/>
                    <a:pt x="6549" y="485"/>
                    <a:pt x="6561" y="463"/>
                  </a:cubicBezTo>
                  <a:lnTo>
                    <a:pt x="6714" y="158"/>
                  </a:lnTo>
                  <a:lnTo>
                    <a:pt x="6931" y="346"/>
                  </a:lnTo>
                  <a:cubicBezTo>
                    <a:pt x="6943" y="356"/>
                    <a:pt x="6957" y="361"/>
                    <a:pt x="6970" y="361"/>
                  </a:cubicBezTo>
                  <a:cubicBezTo>
                    <a:pt x="6987" y="361"/>
                    <a:pt x="7004" y="354"/>
                    <a:pt x="7016" y="341"/>
                  </a:cubicBezTo>
                  <a:cubicBezTo>
                    <a:pt x="7038" y="316"/>
                    <a:pt x="7036" y="277"/>
                    <a:pt x="7009" y="254"/>
                  </a:cubicBezTo>
                  <a:lnTo>
                    <a:pt x="6735" y="16"/>
                  </a:lnTo>
                  <a:cubicBezTo>
                    <a:pt x="6724" y="6"/>
                    <a:pt x="6710" y="0"/>
                    <a:pt x="6696" y="0"/>
                  </a:cubicBezTo>
                  <a:close/>
                  <a:moveTo>
                    <a:pt x="7561" y="754"/>
                  </a:moveTo>
                  <a:cubicBezTo>
                    <a:pt x="7544" y="754"/>
                    <a:pt x="7527" y="761"/>
                    <a:pt x="7516" y="775"/>
                  </a:cubicBezTo>
                  <a:cubicBezTo>
                    <a:pt x="7494" y="800"/>
                    <a:pt x="7496" y="838"/>
                    <a:pt x="7521" y="861"/>
                  </a:cubicBezTo>
                  <a:lnTo>
                    <a:pt x="8112" y="1373"/>
                  </a:lnTo>
                  <a:cubicBezTo>
                    <a:pt x="8123" y="1383"/>
                    <a:pt x="8138" y="1389"/>
                    <a:pt x="8151" y="1389"/>
                  </a:cubicBezTo>
                  <a:cubicBezTo>
                    <a:pt x="8169" y="1389"/>
                    <a:pt x="8186" y="1381"/>
                    <a:pt x="8197" y="1368"/>
                  </a:cubicBezTo>
                  <a:cubicBezTo>
                    <a:pt x="8219" y="1342"/>
                    <a:pt x="8216" y="1304"/>
                    <a:pt x="8191" y="1281"/>
                  </a:cubicBezTo>
                  <a:lnTo>
                    <a:pt x="7600" y="769"/>
                  </a:lnTo>
                  <a:cubicBezTo>
                    <a:pt x="7589" y="759"/>
                    <a:pt x="7575" y="754"/>
                    <a:pt x="7561" y="754"/>
                  </a:cubicBezTo>
                  <a:close/>
                  <a:moveTo>
                    <a:pt x="6154" y="1070"/>
                  </a:moveTo>
                  <a:cubicBezTo>
                    <a:pt x="6132" y="1070"/>
                    <a:pt x="6111" y="1082"/>
                    <a:pt x="6100" y="1104"/>
                  </a:cubicBezTo>
                  <a:lnTo>
                    <a:pt x="5748" y="1799"/>
                  </a:lnTo>
                  <a:cubicBezTo>
                    <a:pt x="5733" y="1829"/>
                    <a:pt x="5746" y="1866"/>
                    <a:pt x="5775" y="1880"/>
                  </a:cubicBezTo>
                  <a:cubicBezTo>
                    <a:pt x="5784" y="1884"/>
                    <a:pt x="5794" y="1888"/>
                    <a:pt x="5803" y="1888"/>
                  </a:cubicBezTo>
                  <a:cubicBezTo>
                    <a:pt x="5824" y="1888"/>
                    <a:pt x="5846" y="1875"/>
                    <a:pt x="5857" y="1853"/>
                  </a:cubicBezTo>
                  <a:lnTo>
                    <a:pt x="6208" y="1158"/>
                  </a:lnTo>
                  <a:cubicBezTo>
                    <a:pt x="6224" y="1129"/>
                    <a:pt x="6212" y="1092"/>
                    <a:pt x="6182" y="1077"/>
                  </a:cubicBezTo>
                  <a:cubicBezTo>
                    <a:pt x="6173" y="1072"/>
                    <a:pt x="6164" y="1070"/>
                    <a:pt x="6154" y="1070"/>
                  </a:cubicBezTo>
                  <a:close/>
                  <a:moveTo>
                    <a:pt x="8741" y="1780"/>
                  </a:moveTo>
                  <a:cubicBezTo>
                    <a:pt x="8724" y="1780"/>
                    <a:pt x="8707" y="1787"/>
                    <a:pt x="8696" y="1801"/>
                  </a:cubicBezTo>
                  <a:cubicBezTo>
                    <a:pt x="8673" y="1826"/>
                    <a:pt x="8676" y="1865"/>
                    <a:pt x="8701" y="1887"/>
                  </a:cubicBezTo>
                  <a:lnTo>
                    <a:pt x="9291" y="2399"/>
                  </a:lnTo>
                  <a:cubicBezTo>
                    <a:pt x="9303" y="2409"/>
                    <a:pt x="9317" y="2414"/>
                    <a:pt x="9332" y="2414"/>
                  </a:cubicBezTo>
                  <a:cubicBezTo>
                    <a:pt x="9348" y="2414"/>
                    <a:pt x="9365" y="2407"/>
                    <a:pt x="9378" y="2393"/>
                  </a:cubicBezTo>
                  <a:cubicBezTo>
                    <a:pt x="9399" y="2368"/>
                    <a:pt x="9396" y="2330"/>
                    <a:pt x="9371" y="2307"/>
                  </a:cubicBezTo>
                  <a:lnTo>
                    <a:pt x="8782" y="1795"/>
                  </a:lnTo>
                  <a:cubicBezTo>
                    <a:pt x="8770" y="1785"/>
                    <a:pt x="8756" y="1780"/>
                    <a:pt x="8741" y="1780"/>
                  </a:cubicBezTo>
                  <a:close/>
                  <a:moveTo>
                    <a:pt x="5450" y="2460"/>
                  </a:moveTo>
                  <a:cubicBezTo>
                    <a:pt x="5428" y="2460"/>
                    <a:pt x="5408" y="2473"/>
                    <a:pt x="5397" y="2494"/>
                  </a:cubicBezTo>
                  <a:lnTo>
                    <a:pt x="5045" y="3189"/>
                  </a:lnTo>
                  <a:cubicBezTo>
                    <a:pt x="5031" y="3219"/>
                    <a:pt x="5042" y="3256"/>
                    <a:pt x="5072" y="3270"/>
                  </a:cubicBezTo>
                  <a:cubicBezTo>
                    <a:pt x="5081" y="3275"/>
                    <a:pt x="5090" y="3277"/>
                    <a:pt x="5100" y="3277"/>
                  </a:cubicBezTo>
                  <a:cubicBezTo>
                    <a:pt x="5122" y="3277"/>
                    <a:pt x="5143" y="3265"/>
                    <a:pt x="5154" y="3244"/>
                  </a:cubicBezTo>
                  <a:lnTo>
                    <a:pt x="5506" y="2548"/>
                  </a:lnTo>
                  <a:cubicBezTo>
                    <a:pt x="5520" y="2519"/>
                    <a:pt x="5508" y="2482"/>
                    <a:pt x="5478" y="2468"/>
                  </a:cubicBezTo>
                  <a:cubicBezTo>
                    <a:pt x="5469" y="2463"/>
                    <a:pt x="5460" y="2460"/>
                    <a:pt x="5450" y="2460"/>
                  </a:cubicBezTo>
                  <a:close/>
                  <a:moveTo>
                    <a:pt x="9921" y="2806"/>
                  </a:moveTo>
                  <a:cubicBezTo>
                    <a:pt x="9904" y="2806"/>
                    <a:pt x="9887" y="2813"/>
                    <a:pt x="9874" y="2827"/>
                  </a:cubicBezTo>
                  <a:cubicBezTo>
                    <a:pt x="9853" y="2852"/>
                    <a:pt x="9856" y="2889"/>
                    <a:pt x="9881" y="2912"/>
                  </a:cubicBezTo>
                  <a:lnTo>
                    <a:pt x="10471" y="3425"/>
                  </a:lnTo>
                  <a:cubicBezTo>
                    <a:pt x="10483" y="3434"/>
                    <a:pt x="10497" y="3439"/>
                    <a:pt x="10511" y="3439"/>
                  </a:cubicBezTo>
                  <a:cubicBezTo>
                    <a:pt x="10529" y="3439"/>
                    <a:pt x="10545" y="3432"/>
                    <a:pt x="10557" y="3419"/>
                  </a:cubicBezTo>
                  <a:cubicBezTo>
                    <a:pt x="10578" y="3394"/>
                    <a:pt x="10576" y="3355"/>
                    <a:pt x="10551" y="3333"/>
                  </a:cubicBezTo>
                  <a:lnTo>
                    <a:pt x="9961" y="2821"/>
                  </a:lnTo>
                  <a:cubicBezTo>
                    <a:pt x="9949" y="2811"/>
                    <a:pt x="9935" y="2806"/>
                    <a:pt x="9921" y="2806"/>
                  </a:cubicBezTo>
                  <a:close/>
                  <a:moveTo>
                    <a:pt x="11100" y="3830"/>
                  </a:moveTo>
                  <a:cubicBezTo>
                    <a:pt x="11083" y="3830"/>
                    <a:pt x="11067" y="3838"/>
                    <a:pt x="11055" y="3852"/>
                  </a:cubicBezTo>
                  <a:cubicBezTo>
                    <a:pt x="11033" y="3877"/>
                    <a:pt x="11036" y="3915"/>
                    <a:pt x="11061" y="3936"/>
                  </a:cubicBezTo>
                  <a:lnTo>
                    <a:pt x="11651" y="4450"/>
                  </a:lnTo>
                  <a:cubicBezTo>
                    <a:pt x="11662" y="4460"/>
                    <a:pt x="11676" y="4464"/>
                    <a:pt x="11690" y="4464"/>
                  </a:cubicBezTo>
                  <a:cubicBezTo>
                    <a:pt x="11707" y="4464"/>
                    <a:pt x="11724" y="4458"/>
                    <a:pt x="11736" y="4443"/>
                  </a:cubicBezTo>
                  <a:cubicBezTo>
                    <a:pt x="11758" y="4418"/>
                    <a:pt x="11756" y="4380"/>
                    <a:pt x="11731" y="4358"/>
                  </a:cubicBezTo>
                  <a:lnTo>
                    <a:pt x="11140" y="3845"/>
                  </a:lnTo>
                  <a:cubicBezTo>
                    <a:pt x="11129" y="3835"/>
                    <a:pt x="11115" y="3830"/>
                    <a:pt x="11100" y="3830"/>
                  </a:cubicBezTo>
                  <a:close/>
                  <a:moveTo>
                    <a:pt x="4749" y="3851"/>
                  </a:moveTo>
                  <a:cubicBezTo>
                    <a:pt x="4726" y="3851"/>
                    <a:pt x="4705" y="3863"/>
                    <a:pt x="4694" y="3884"/>
                  </a:cubicBezTo>
                  <a:lnTo>
                    <a:pt x="4342" y="4579"/>
                  </a:lnTo>
                  <a:cubicBezTo>
                    <a:pt x="4327" y="4609"/>
                    <a:pt x="4339" y="4646"/>
                    <a:pt x="4369" y="4661"/>
                  </a:cubicBezTo>
                  <a:cubicBezTo>
                    <a:pt x="4378" y="4666"/>
                    <a:pt x="4388" y="4668"/>
                    <a:pt x="4396" y="4668"/>
                  </a:cubicBezTo>
                  <a:cubicBezTo>
                    <a:pt x="4419" y="4668"/>
                    <a:pt x="4440" y="4655"/>
                    <a:pt x="4450" y="4634"/>
                  </a:cubicBezTo>
                  <a:lnTo>
                    <a:pt x="4802" y="3939"/>
                  </a:lnTo>
                  <a:cubicBezTo>
                    <a:pt x="4818" y="3909"/>
                    <a:pt x="4805" y="3873"/>
                    <a:pt x="4776" y="3857"/>
                  </a:cubicBezTo>
                  <a:cubicBezTo>
                    <a:pt x="4767" y="3853"/>
                    <a:pt x="4758" y="3851"/>
                    <a:pt x="4749" y="3851"/>
                  </a:cubicBezTo>
                  <a:close/>
                  <a:moveTo>
                    <a:pt x="12281" y="4856"/>
                  </a:moveTo>
                  <a:cubicBezTo>
                    <a:pt x="12263" y="4856"/>
                    <a:pt x="12246" y="4863"/>
                    <a:pt x="12234" y="4877"/>
                  </a:cubicBezTo>
                  <a:cubicBezTo>
                    <a:pt x="12212" y="4902"/>
                    <a:pt x="12215" y="4940"/>
                    <a:pt x="12240" y="4962"/>
                  </a:cubicBezTo>
                  <a:lnTo>
                    <a:pt x="12830" y="5475"/>
                  </a:lnTo>
                  <a:cubicBezTo>
                    <a:pt x="12841" y="5484"/>
                    <a:pt x="12855" y="5489"/>
                    <a:pt x="12870" y="5489"/>
                  </a:cubicBezTo>
                  <a:cubicBezTo>
                    <a:pt x="12885" y="5489"/>
                    <a:pt x="12903" y="5482"/>
                    <a:pt x="12915" y="5468"/>
                  </a:cubicBezTo>
                  <a:cubicBezTo>
                    <a:pt x="12937" y="5443"/>
                    <a:pt x="12935" y="5405"/>
                    <a:pt x="12910" y="5383"/>
                  </a:cubicBezTo>
                  <a:lnTo>
                    <a:pt x="12320" y="4870"/>
                  </a:lnTo>
                  <a:cubicBezTo>
                    <a:pt x="12309" y="4860"/>
                    <a:pt x="12295" y="4856"/>
                    <a:pt x="12281" y="4856"/>
                  </a:cubicBezTo>
                  <a:close/>
                  <a:moveTo>
                    <a:pt x="4045" y="5242"/>
                  </a:moveTo>
                  <a:cubicBezTo>
                    <a:pt x="4023" y="5242"/>
                    <a:pt x="4002" y="5254"/>
                    <a:pt x="3991" y="5275"/>
                  </a:cubicBezTo>
                  <a:lnTo>
                    <a:pt x="3640" y="5970"/>
                  </a:lnTo>
                  <a:cubicBezTo>
                    <a:pt x="3625" y="6001"/>
                    <a:pt x="3636" y="6036"/>
                    <a:pt x="3667" y="6052"/>
                  </a:cubicBezTo>
                  <a:cubicBezTo>
                    <a:pt x="3675" y="6056"/>
                    <a:pt x="3684" y="6058"/>
                    <a:pt x="3693" y="6058"/>
                  </a:cubicBezTo>
                  <a:cubicBezTo>
                    <a:pt x="3716" y="6058"/>
                    <a:pt x="3737" y="6047"/>
                    <a:pt x="3748" y="6025"/>
                  </a:cubicBezTo>
                  <a:lnTo>
                    <a:pt x="4099" y="5330"/>
                  </a:lnTo>
                  <a:cubicBezTo>
                    <a:pt x="4114" y="5299"/>
                    <a:pt x="4102" y="5263"/>
                    <a:pt x="4073" y="5248"/>
                  </a:cubicBezTo>
                  <a:cubicBezTo>
                    <a:pt x="4064" y="5244"/>
                    <a:pt x="4054" y="5242"/>
                    <a:pt x="4045" y="5242"/>
                  </a:cubicBezTo>
                  <a:close/>
                  <a:moveTo>
                    <a:pt x="13460" y="5881"/>
                  </a:moveTo>
                  <a:cubicBezTo>
                    <a:pt x="13442" y="5881"/>
                    <a:pt x="13425" y="5888"/>
                    <a:pt x="13413" y="5901"/>
                  </a:cubicBezTo>
                  <a:cubicBezTo>
                    <a:pt x="13391" y="5926"/>
                    <a:pt x="13395" y="5966"/>
                    <a:pt x="13420" y="5987"/>
                  </a:cubicBezTo>
                  <a:lnTo>
                    <a:pt x="14009" y="6499"/>
                  </a:lnTo>
                  <a:cubicBezTo>
                    <a:pt x="14021" y="6509"/>
                    <a:pt x="14035" y="6515"/>
                    <a:pt x="14050" y="6515"/>
                  </a:cubicBezTo>
                  <a:cubicBezTo>
                    <a:pt x="14067" y="6515"/>
                    <a:pt x="14083" y="6507"/>
                    <a:pt x="14095" y="6493"/>
                  </a:cubicBezTo>
                  <a:cubicBezTo>
                    <a:pt x="14117" y="6468"/>
                    <a:pt x="14115" y="6431"/>
                    <a:pt x="14090" y="6409"/>
                  </a:cubicBezTo>
                  <a:lnTo>
                    <a:pt x="13499" y="5895"/>
                  </a:lnTo>
                  <a:cubicBezTo>
                    <a:pt x="13488" y="5885"/>
                    <a:pt x="13474" y="5881"/>
                    <a:pt x="13460" y="5881"/>
                  </a:cubicBezTo>
                  <a:close/>
                  <a:moveTo>
                    <a:pt x="3342" y="6632"/>
                  </a:moveTo>
                  <a:cubicBezTo>
                    <a:pt x="3320" y="6632"/>
                    <a:pt x="3299" y="6644"/>
                    <a:pt x="3288" y="6665"/>
                  </a:cubicBezTo>
                  <a:lnTo>
                    <a:pt x="2936" y="7360"/>
                  </a:lnTo>
                  <a:cubicBezTo>
                    <a:pt x="2920" y="7391"/>
                    <a:pt x="2933" y="7426"/>
                    <a:pt x="2962" y="7442"/>
                  </a:cubicBezTo>
                  <a:cubicBezTo>
                    <a:pt x="2973" y="7446"/>
                    <a:pt x="2981" y="7448"/>
                    <a:pt x="2990" y="7448"/>
                  </a:cubicBezTo>
                  <a:cubicBezTo>
                    <a:pt x="3012" y="7448"/>
                    <a:pt x="3034" y="7437"/>
                    <a:pt x="3045" y="7416"/>
                  </a:cubicBezTo>
                  <a:lnTo>
                    <a:pt x="3396" y="6720"/>
                  </a:lnTo>
                  <a:cubicBezTo>
                    <a:pt x="3411" y="6689"/>
                    <a:pt x="3399" y="6653"/>
                    <a:pt x="3369" y="6638"/>
                  </a:cubicBezTo>
                  <a:cubicBezTo>
                    <a:pt x="3360" y="6634"/>
                    <a:pt x="3351" y="6632"/>
                    <a:pt x="3342" y="6632"/>
                  </a:cubicBezTo>
                  <a:close/>
                  <a:moveTo>
                    <a:pt x="14639" y="6906"/>
                  </a:moveTo>
                  <a:cubicBezTo>
                    <a:pt x="14622" y="6906"/>
                    <a:pt x="14605" y="6913"/>
                    <a:pt x="14593" y="6926"/>
                  </a:cubicBezTo>
                  <a:cubicBezTo>
                    <a:pt x="14572" y="6952"/>
                    <a:pt x="14574" y="6991"/>
                    <a:pt x="14600" y="7012"/>
                  </a:cubicBezTo>
                  <a:lnTo>
                    <a:pt x="15191" y="7524"/>
                  </a:lnTo>
                  <a:cubicBezTo>
                    <a:pt x="15202" y="7535"/>
                    <a:pt x="15216" y="7540"/>
                    <a:pt x="15230" y="7540"/>
                  </a:cubicBezTo>
                  <a:cubicBezTo>
                    <a:pt x="15247" y="7540"/>
                    <a:pt x="15264" y="7533"/>
                    <a:pt x="15276" y="7519"/>
                  </a:cubicBezTo>
                  <a:cubicBezTo>
                    <a:pt x="15298" y="7494"/>
                    <a:pt x="15296" y="7455"/>
                    <a:pt x="15270" y="7434"/>
                  </a:cubicBezTo>
                  <a:lnTo>
                    <a:pt x="14679" y="6920"/>
                  </a:lnTo>
                  <a:cubicBezTo>
                    <a:pt x="14668" y="6911"/>
                    <a:pt x="14654" y="6906"/>
                    <a:pt x="14639" y="6906"/>
                  </a:cubicBezTo>
                  <a:close/>
                  <a:moveTo>
                    <a:pt x="15820" y="7931"/>
                  </a:moveTo>
                  <a:cubicBezTo>
                    <a:pt x="15803" y="7931"/>
                    <a:pt x="15786" y="7939"/>
                    <a:pt x="15775" y="7952"/>
                  </a:cubicBezTo>
                  <a:cubicBezTo>
                    <a:pt x="15753" y="7978"/>
                    <a:pt x="15755" y="8016"/>
                    <a:pt x="15781" y="8038"/>
                  </a:cubicBezTo>
                  <a:cubicBezTo>
                    <a:pt x="16052" y="8273"/>
                    <a:pt x="16256" y="8449"/>
                    <a:pt x="16374" y="8551"/>
                  </a:cubicBezTo>
                  <a:cubicBezTo>
                    <a:pt x="16385" y="8562"/>
                    <a:pt x="16399" y="8566"/>
                    <a:pt x="16414" y="8566"/>
                  </a:cubicBezTo>
                  <a:cubicBezTo>
                    <a:pt x="16431" y="8566"/>
                    <a:pt x="16448" y="8559"/>
                    <a:pt x="16460" y="8545"/>
                  </a:cubicBezTo>
                  <a:cubicBezTo>
                    <a:pt x="16482" y="8520"/>
                    <a:pt x="16479" y="8481"/>
                    <a:pt x="16453" y="8459"/>
                  </a:cubicBezTo>
                  <a:cubicBezTo>
                    <a:pt x="16334" y="8358"/>
                    <a:pt x="16131" y="8181"/>
                    <a:pt x="15861" y="7947"/>
                  </a:cubicBezTo>
                  <a:cubicBezTo>
                    <a:pt x="15849" y="7937"/>
                    <a:pt x="15834" y="7931"/>
                    <a:pt x="15820" y="7931"/>
                  </a:cubicBezTo>
                  <a:close/>
                  <a:moveTo>
                    <a:pt x="2640" y="8022"/>
                  </a:moveTo>
                  <a:cubicBezTo>
                    <a:pt x="2617" y="8022"/>
                    <a:pt x="2596" y="8035"/>
                    <a:pt x="2584" y="8056"/>
                  </a:cubicBezTo>
                  <a:lnTo>
                    <a:pt x="2234" y="8751"/>
                  </a:lnTo>
                  <a:cubicBezTo>
                    <a:pt x="2218" y="8781"/>
                    <a:pt x="2230" y="8817"/>
                    <a:pt x="2260" y="8832"/>
                  </a:cubicBezTo>
                  <a:cubicBezTo>
                    <a:pt x="2269" y="8837"/>
                    <a:pt x="2279" y="8839"/>
                    <a:pt x="2287" y="8839"/>
                  </a:cubicBezTo>
                  <a:cubicBezTo>
                    <a:pt x="2310" y="8839"/>
                    <a:pt x="2331" y="8827"/>
                    <a:pt x="2342" y="8806"/>
                  </a:cubicBezTo>
                  <a:lnTo>
                    <a:pt x="2693" y="8111"/>
                  </a:lnTo>
                  <a:cubicBezTo>
                    <a:pt x="2709" y="8081"/>
                    <a:pt x="2696" y="8044"/>
                    <a:pt x="2667" y="8028"/>
                  </a:cubicBezTo>
                  <a:cubicBezTo>
                    <a:pt x="2658" y="8024"/>
                    <a:pt x="2649" y="8022"/>
                    <a:pt x="2640" y="8022"/>
                  </a:cubicBezTo>
                  <a:close/>
                  <a:moveTo>
                    <a:pt x="16141" y="9047"/>
                  </a:moveTo>
                  <a:cubicBezTo>
                    <a:pt x="16123" y="9047"/>
                    <a:pt x="16105" y="9055"/>
                    <a:pt x="16093" y="9070"/>
                  </a:cubicBezTo>
                  <a:cubicBezTo>
                    <a:pt x="15960" y="9240"/>
                    <a:pt x="15796" y="9447"/>
                    <a:pt x="15609" y="9684"/>
                  </a:cubicBezTo>
                  <a:cubicBezTo>
                    <a:pt x="15588" y="9710"/>
                    <a:pt x="15592" y="9747"/>
                    <a:pt x="15619" y="9769"/>
                  </a:cubicBezTo>
                  <a:cubicBezTo>
                    <a:pt x="15630" y="9778"/>
                    <a:pt x="15643" y="9782"/>
                    <a:pt x="15656" y="9782"/>
                  </a:cubicBezTo>
                  <a:cubicBezTo>
                    <a:pt x="15674" y="9782"/>
                    <a:pt x="15692" y="9773"/>
                    <a:pt x="15704" y="9759"/>
                  </a:cubicBezTo>
                  <a:cubicBezTo>
                    <a:pt x="15892" y="9521"/>
                    <a:pt x="16056" y="9315"/>
                    <a:pt x="16189" y="9145"/>
                  </a:cubicBezTo>
                  <a:cubicBezTo>
                    <a:pt x="16210" y="9119"/>
                    <a:pt x="16205" y="9080"/>
                    <a:pt x="16179" y="9061"/>
                  </a:cubicBezTo>
                  <a:cubicBezTo>
                    <a:pt x="16168" y="9051"/>
                    <a:pt x="16155" y="9047"/>
                    <a:pt x="16141" y="9047"/>
                  </a:cubicBezTo>
                  <a:close/>
                  <a:moveTo>
                    <a:pt x="1936" y="9413"/>
                  </a:moveTo>
                  <a:cubicBezTo>
                    <a:pt x="1913" y="9413"/>
                    <a:pt x="1892" y="9425"/>
                    <a:pt x="1882" y="9446"/>
                  </a:cubicBezTo>
                  <a:lnTo>
                    <a:pt x="1530" y="10142"/>
                  </a:lnTo>
                  <a:cubicBezTo>
                    <a:pt x="1515" y="10171"/>
                    <a:pt x="1527" y="10208"/>
                    <a:pt x="1557" y="10223"/>
                  </a:cubicBezTo>
                  <a:cubicBezTo>
                    <a:pt x="1566" y="10227"/>
                    <a:pt x="1575" y="10229"/>
                    <a:pt x="1585" y="10229"/>
                  </a:cubicBezTo>
                  <a:cubicBezTo>
                    <a:pt x="1607" y="10229"/>
                    <a:pt x="1628" y="10217"/>
                    <a:pt x="1639" y="10196"/>
                  </a:cubicBezTo>
                  <a:lnTo>
                    <a:pt x="1991" y="9501"/>
                  </a:lnTo>
                  <a:cubicBezTo>
                    <a:pt x="2005" y="9471"/>
                    <a:pt x="1994" y="9434"/>
                    <a:pt x="1963" y="9420"/>
                  </a:cubicBezTo>
                  <a:cubicBezTo>
                    <a:pt x="1954" y="9415"/>
                    <a:pt x="1945" y="9413"/>
                    <a:pt x="1936" y="9413"/>
                  </a:cubicBezTo>
                  <a:close/>
                  <a:moveTo>
                    <a:pt x="15170" y="10273"/>
                  </a:moveTo>
                  <a:cubicBezTo>
                    <a:pt x="15152" y="10273"/>
                    <a:pt x="15135" y="10280"/>
                    <a:pt x="15123" y="10295"/>
                  </a:cubicBezTo>
                  <a:lnTo>
                    <a:pt x="14635" y="10907"/>
                  </a:lnTo>
                  <a:cubicBezTo>
                    <a:pt x="14615" y="10933"/>
                    <a:pt x="14619" y="10970"/>
                    <a:pt x="14645" y="10991"/>
                  </a:cubicBezTo>
                  <a:cubicBezTo>
                    <a:pt x="14656" y="11001"/>
                    <a:pt x="14671" y="11005"/>
                    <a:pt x="14683" y="11005"/>
                  </a:cubicBezTo>
                  <a:cubicBezTo>
                    <a:pt x="14701" y="11005"/>
                    <a:pt x="14719" y="10998"/>
                    <a:pt x="14730" y="10982"/>
                  </a:cubicBezTo>
                  <a:lnTo>
                    <a:pt x="15218" y="10370"/>
                  </a:lnTo>
                  <a:cubicBezTo>
                    <a:pt x="15239" y="10345"/>
                    <a:pt x="15234" y="10307"/>
                    <a:pt x="15207" y="10286"/>
                  </a:cubicBezTo>
                  <a:cubicBezTo>
                    <a:pt x="15196" y="10277"/>
                    <a:pt x="15183" y="10273"/>
                    <a:pt x="15170" y="10273"/>
                  </a:cubicBezTo>
                  <a:close/>
                  <a:moveTo>
                    <a:pt x="1233" y="10803"/>
                  </a:moveTo>
                  <a:cubicBezTo>
                    <a:pt x="1211" y="10803"/>
                    <a:pt x="1190" y="10816"/>
                    <a:pt x="1180" y="10837"/>
                  </a:cubicBezTo>
                  <a:lnTo>
                    <a:pt x="827" y="11532"/>
                  </a:lnTo>
                  <a:cubicBezTo>
                    <a:pt x="812" y="11561"/>
                    <a:pt x="824" y="11599"/>
                    <a:pt x="854" y="11613"/>
                  </a:cubicBezTo>
                  <a:cubicBezTo>
                    <a:pt x="862" y="11618"/>
                    <a:pt x="872" y="11620"/>
                    <a:pt x="881" y="11620"/>
                  </a:cubicBezTo>
                  <a:cubicBezTo>
                    <a:pt x="904" y="11620"/>
                    <a:pt x="925" y="11608"/>
                    <a:pt x="935" y="11586"/>
                  </a:cubicBezTo>
                  <a:lnTo>
                    <a:pt x="1288" y="10891"/>
                  </a:lnTo>
                  <a:cubicBezTo>
                    <a:pt x="1303" y="10861"/>
                    <a:pt x="1290" y="10824"/>
                    <a:pt x="1261" y="10810"/>
                  </a:cubicBezTo>
                  <a:cubicBezTo>
                    <a:pt x="1252" y="10805"/>
                    <a:pt x="1243" y="10803"/>
                    <a:pt x="1233" y="10803"/>
                  </a:cubicBezTo>
                  <a:close/>
                  <a:moveTo>
                    <a:pt x="14196" y="11495"/>
                  </a:moveTo>
                  <a:cubicBezTo>
                    <a:pt x="14178" y="11495"/>
                    <a:pt x="14160" y="11502"/>
                    <a:pt x="14148" y="11517"/>
                  </a:cubicBezTo>
                  <a:lnTo>
                    <a:pt x="13661" y="12128"/>
                  </a:lnTo>
                  <a:cubicBezTo>
                    <a:pt x="13639" y="12154"/>
                    <a:pt x="13644" y="12193"/>
                    <a:pt x="13670" y="12213"/>
                  </a:cubicBezTo>
                  <a:cubicBezTo>
                    <a:pt x="13680" y="12222"/>
                    <a:pt x="13695" y="12227"/>
                    <a:pt x="13709" y="12227"/>
                  </a:cubicBezTo>
                  <a:cubicBezTo>
                    <a:pt x="13725" y="12227"/>
                    <a:pt x="13743" y="12219"/>
                    <a:pt x="13755" y="12204"/>
                  </a:cubicBezTo>
                  <a:lnTo>
                    <a:pt x="14243" y="11592"/>
                  </a:lnTo>
                  <a:cubicBezTo>
                    <a:pt x="14264" y="11566"/>
                    <a:pt x="14260" y="11529"/>
                    <a:pt x="14234" y="11508"/>
                  </a:cubicBezTo>
                  <a:cubicBezTo>
                    <a:pt x="14222" y="11499"/>
                    <a:pt x="14209" y="11495"/>
                    <a:pt x="14196" y="11495"/>
                  </a:cubicBezTo>
                  <a:close/>
                  <a:moveTo>
                    <a:pt x="530" y="12194"/>
                  </a:moveTo>
                  <a:cubicBezTo>
                    <a:pt x="508" y="12194"/>
                    <a:pt x="486" y="12206"/>
                    <a:pt x="475" y="12227"/>
                  </a:cubicBezTo>
                  <a:lnTo>
                    <a:pt x="125" y="12922"/>
                  </a:lnTo>
                  <a:cubicBezTo>
                    <a:pt x="109" y="12952"/>
                    <a:pt x="121" y="12989"/>
                    <a:pt x="151" y="13004"/>
                  </a:cubicBezTo>
                  <a:cubicBezTo>
                    <a:pt x="160" y="13009"/>
                    <a:pt x="169" y="13011"/>
                    <a:pt x="179" y="13011"/>
                  </a:cubicBezTo>
                  <a:cubicBezTo>
                    <a:pt x="201" y="13011"/>
                    <a:pt x="222" y="12998"/>
                    <a:pt x="232" y="12977"/>
                  </a:cubicBezTo>
                  <a:lnTo>
                    <a:pt x="584" y="12282"/>
                  </a:lnTo>
                  <a:cubicBezTo>
                    <a:pt x="599" y="12252"/>
                    <a:pt x="587" y="12216"/>
                    <a:pt x="557" y="12200"/>
                  </a:cubicBezTo>
                  <a:cubicBezTo>
                    <a:pt x="548" y="12196"/>
                    <a:pt x="539" y="12194"/>
                    <a:pt x="530" y="12194"/>
                  </a:cubicBezTo>
                  <a:close/>
                  <a:moveTo>
                    <a:pt x="13220" y="12716"/>
                  </a:moveTo>
                  <a:cubicBezTo>
                    <a:pt x="13202" y="12716"/>
                    <a:pt x="13184" y="12724"/>
                    <a:pt x="13172" y="12738"/>
                  </a:cubicBezTo>
                  <a:lnTo>
                    <a:pt x="12685" y="13349"/>
                  </a:lnTo>
                  <a:cubicBezTo>
                    <a:pt x="12664" y="13375"/>
                    <a:pt x="12668" y="13414"/>
                    <a:pt x="12694" y="13433"/>
                  </a:cubicBezTo>
                  <a:cubicBezTo>
                    <a:pt x="12705" y="13443"/>
                    <a:pt x="12718" y="13447"/>
                    <a:pt x="12732" y="13447"/>
                  </a:cubicBezTo>
                  <a:cubicBezTo>
                    <a:pt x="12750" y="13447"/>
                    <a:pt x="12767" y="13440"/>
                    <a:pt x="12780" y="13425"/>
                  </a:cubicBezTo>
                  <a:lnTo>
                    <a:pt x="13267" y="12815"/>
                  </a:lnTo>
                  <a:cubicBezTo>
                    <a:pt x="13289" y="12789"/>
                    <a:pt x="13284" y="12750"/>
                    <a:pt x="13258" y="12729"/>
                  </a:cubicBezTo>
                  <a:cubicBezTo>
                    <a:pt x="13247" y="12720"/>
                    <a:pt x="13233" y="12716"/>
                    <a:pt x="13220" y="12716"/>
                  </a:cubicBezTo>
                  <a:close/>
                  <a:moveTo>
                    <a:pt x="70" y="13497"/>
                  </a:moveTo>
                  <a:cubicBezTo>
                    <a:pt x="47" y="13497"/>
                    <a:pt x="24" y="13510"/>
                    <a:pt x="14" y="13534"/>
                  </a:cubicBezTo>
                  <a:cubicBezTo>
                    <a:pt x="0" y="13564"/>
                    <a:pt x="15" y="13599"/>
                    <a:pt x="45" y="13613"/>
                  </a:cubicBezTo>
                  <a:lnTo>
                    <a:pt x="760" y="13924"/>
                  </a:lnTo>
                  <a:cubicBezTo>
                    <a:pt x="767" y="13927"/>
                    <a:pt x="776" y="13929"/>
                    <a:pt x="783" y="13929"/>
                  </a:cubicBezTo>
                  <a:cubicBezTo>
                    <a:pt x="807" y="13929"/>
                    <a:pt x="830" y="13916"/>
                    <a:pt x="839" y="13893"/>
                  </a:cubicBezTo>
                  <a:cubicBezTo>
                    <a:pt x="853" y="13862"/>
                    <a:pt x="838" y="13827"/>
                    <a:pt x="808" y="13813"/>
                  </a:cubicBezTo>
                  <a:lnTo>
                    <a:pt x="93" y="13501"/>
                  </a:lnTo>
                  <a:cubicBezTo>
                    <a:pt x="86" y="13498"/>
                    <a:pt x="78" y="13497"/>
                    <a:pt x="70" y="13497"/>
                  </a:cubicBezTo>
                  <a:close/>
                  <a:moveTo>
                    <a:pt x="1499" y="14120"/>
                  </a:moveTo>
                  <a:cubicBezTo>
                    <a:pt x="1475" y="14120"/>
                    <a:pt x="1453" y="14133"/>
                    <a:pt x="1443" y="14156"/>
                  </a:cubicBezTo>
                  <a:cubicBezTo>
                    <a:pt x="1429" y="14187"/>
                    <a:pt x="1443" y="14223"/>
                    <a:pt x="1474" y="14236"/>
                  </a:cubicBezTo>
                  <a:lnTo>
                    <a:pt x="2188" y="14547"/>
                  </a:lnTo>
                  <a:cubicBezTo>
                    <a:pt x="2196" y="14551"/>
                    <a:pt x="2205" y="14552"/>
                    <a:pt x="2212" y="14552"/>
                  </a:cubicBezTo>
                  <a:cubicBezTo>
                    <a:pt x="2235" y="14552"/>
                    <a:pt x="2258" y="14539"/>
                    <a:pt x="2267" y="14516"/>
                  </a:cubicBezTo>
                  <a:cubicBezTo>
                    <a:pt x="2281" y="14486"/>
                    <a:pt x="2267" y="14449"/>
                    <a:pt x="2236" y="14435"/>
                  </a:cubicBezTo>
                  <a:lnTo>
                    <a:pt x="1522" y="14124"/>
                  </a:lnTo>
                  <a:cubicBezTo>
                    <a:pt x="1514" y="14121"/>
                    <a:pt x="1506" y="14120"/>
                    <a:pt x="1499" y="14120"/>
                  </a:cubicBezTo>
                  <a:close/>
                  <a:moveTo>
                    <a:pt x="12244" y="13937"/>
                  </a:moveTo>
                  <a:cubicBezTo>
                    <a:pt x="12226" y="13937"/>
                    <a:pt x="12208" y="13944"/>
                    <a:pt x="12196" y="13958"/>
                  </a:cubicBezTo>
                  <a:lnTo>
                    <a:pt x="11708" y="14569"/>
                  </a:lnTo>
                  <a:cubicBezTo>
                    <a:pt x="11687" y="14595"/>
                    <a:pt x="11691" y="14634"/>
                    <a:pt x="11717" y="14655"/>
                  </a:cubicBezTo>
                  <a:cubicBezTo>
                    <a:pt x="11729" y="14663"/>
                    <a:pt x="11741" y="14668"/>
                    <a:pt x="11756" y="14668"/>
                  </a:cubicBezTo>
                  <a:cubicBezTo>
                    <a:pt x="11774" y="14668"/>
                    <a:pt x="11790" y="14660"/>
                    <a:pt x="11803" y="14645"/>
                  </a:cubicBezTo>
                  <a:lnTo>
                    <a:pt x="12290" y="14035"/>
                  </a:lnTo>
                  <a:cubicBezTo>
                    <a:pt x="12312" y="14009"/>
                    <a:pt x="12308" y="13970"/>
                    <a:pt x="12282" y="13949"/>
                  </a:cubicBezTo>
                  <a:cubicBezTo>
                    <a:pt x="12271" y="13941"/>
                    <a:pt x="12258" y="13937"/>
                    <a:pt x="12244" y="13937"/>
                  </a:cubicBezTo>
                  <a:close/>
                  <a:moveTo>
                    <a:pt x="2927" y="14742"/>
                  </a:moveTo>
                  <a:cubicBezTo>
                    <a:pt x="2903" y="14742"/>
                    <a:pt x="2880" y="14756"/>
                    <a:pt x="2870" y="14780"/>
                  </a:cubicBezTo>
                  <a:cubicBezTo>
                    <a:pt x="2857" y="14810"/>
                    <a:pt x="2870" y="14846"/>
                    <a:pt x="2902" y="14859"/>
                  </a:cubicBezTo>
                  <a:lnTo>
                    <a:pt x="3617" y="15170"/>
                  </a:lnTo>
                  <a:cubicBezTo>
                    <a:pt x="3624" y="15174"/>
                    <a:pt x="3632" y="15175"/>
                    <a:pt x="3640" y="15175"/>
                  </a:cubicBezTo>
                  <a:cubicBezTo>
                    <a:pt x="3664" y="15175"/>
                    <a:pt x="3685" y="15162"/>
                    <a:pt x="3696" y="15139"/>
                  </a:cubicBezTo>
                  <a:cubicBezTo>
                    <a:pt x="3708" y="15109"/>
                    <a:pt x="3695" y="15072"/>
                    <a:pt x="3665" y="15060"/>
                  </a:cubicBezTo>
                  <a:lnTo>
                    <a:pt x="2951" y="14747"/>
                  </a:lnTo>
                  <a:cubicBezTo>
                    <a:pt x="2943" y="14744"/>
                    <a:pt x="2935" y="14742"/>
                    <a:pt x="2927" y="14742"/>
                  </a:cubicBezTo>
                  <a:close/>
                  <a:moveTo>
                    <a:pt x="4355" y="15365"/>
                  </a:moveTo>
                  <a:cubicBezTo>
                    <a:pt x="4331" y="15365"/>
                    <a:pt x="4308" y="15379"/>
                    <a:pt x="4299" y="15402"/>
                  </a:cubicBezTo>
                  <a:cubicBezTo>
                    <a:pt x="4285" y="15433"/>
                    <a:pt x="4299" y="15469"/>
                    <a:pt x="4329" y="15481"/>
                  </a:cubicBezTo>
                  <a:lnTo>
                    <a:pt x="5044" y="15793"/>
                  </a:lnTo>
                  <a:cubicBezTo>
                    <a:pt x="5052" y="15796"/>
                    <a:pt x="5060" y="15797"/>
                    <a:pt x="5068" y="15797"/>
                  </a:cubicBezTo>
                  <a:cubicBezTo>
                    <a:pt x="5092" y="15797"/>
                    <a:pt x="5113" y="15784"/>
                    <a:pt x="5124" y="15762"/>
                  </a:cubicBezTo>
                  <a:cubicBezTo>
                    <a:pt x="5137" y="15731"/>
                    <a:pt x="5123" y="15695"/>
                    <a:pt x="5092" y="15683"/>
                  </a:cubicBezTo>
                  <a:lnTo>
                    <a:pt x="4378" y="15371"/>
                  </a:lnTo>
                  <a:cubicBezTo>
                    <a:pt x="4371" y="15367"/>
                    <a:pt x="4363" y="15365"/>
                    <a:pt x="4355" y="15365"/>
                  </a:cubicBezTo>
                  <a:close/>
                  <a:moveTo>
                    <a:pt x="11268" y="15157"/>
                  </a:moveTo>
                  <a:cubicBezTo>
                    <a:pt x="11250" y="15157"/>
                    <a:pt x="11232" y="15164"/>
                    <a:pt x="11220" y="15178"/>
                  </a:cubicBezTo>
                  <a:lnTo>
                    <a:pt x="10731" y="15789"/>
                  </a:lnTo>
                  <a:cubicBezTo>
                    <a:pt x="10710" y="15816"/>
                    <a:pt x="10714" y="15854"/>
                    <a:pt x="10741" y="15875"/>
                  </a:cubicBezTo>
                  <a:cubicBezTo>
                    <a:pt x="10751" y="15884"/>
                    <a:pt x="10766" y="15887"/>
                    <a:pt x="10778" y="15887"/>
                  </a:cubicBezTo>
                  <a:cubicBezTo>
                    <a:pt x="10796" y="15887"/>
                    <a:pt x="10815" y="15880"/>
                    <a:pt x="10826" y="15865"/>
                  </a:cubicBezTo>
                  <a:lnTo>
                    <a:pt x="11315" y="15255"/>
                  </a:lnTo>
                  <a:cubicBezTo>
                    <a:pt x="11335" y="15229"/>
                    <a:pt x="11331" y="15190"/>
                    <a:pt x="11305" y="15169"/>
                  </a:cubicBezTo>
                  <a:cubicBezTo>
                    <a:pt x="11294" y="15161"/>
                    <a:pt x="11281" y="15157"/>
                    <a:pt x="11268" y="15157"/>
                  </a:cubicBezTo>
                  <a:close/>
                  <a:moveTo>
                    <a:pt x="5783" y="15988"/>
                  </a:moveTo>
                  <a:cubicBezTo>
                    <a:pt x="5759" y="15988"/>
                    <a:pt x="5736" y="16001"/>
                    <a:pt x="5727" y="16025"/>
                  </a:cubicBezTo>
                  <a:cubicBezTo>
                    <a:pt x="5712" y="16056"/>
                    <a:pt x="5728" y="16092"/>
                    <a:pt x="5758" y="16105"/>
                  </a:cubicBezTo>
                  <a:lnTo>
                    <a:pt x="6472" y="16416"/>
                  </a:lnTo>
                  <a:cubicBezTo>
                    <a:pt x="6480" y="16419"/>
                    <a:pt x="6488" y="16421"/>
                    <a:pt x="6496" y="16421"/>
                  </a:cubicBezTo>
                  <a:cubicBezTo>
                    <a:pt x="6520" y="16421"/>
                    <a:pt x="6542" y="16408"/>
                    <a:pt x="6551" y="16384"/>
                  </a:cubicBezTo>
                  <a:cubicBezTo>
                    <a:pt x="6565" y="16354"/>
                    <a:pt x="6551" y="16318"/>
                    <a:pt x="6520" y="16305"/>
                  </a:cubicBezTo>
                  <a:lnTo>
                    <a:pt x="5806" y="15993"/>
                  </a:lnTo>
                  <a:cubicBezTo>
                    <a:pt x="5799" y="15989"/>
                    <a:pt x="5791" y="15988"/>
                    <a:pt x="5783" y="15988"/>
                  </a:cubicBezTo>
                  <a:close/>
                  <a:moveTo>
                    <a:pt x="7210" y="16611"/>
                  </a:moveTo>
                  <a:cubicBezTo>
                    <a:pt x="7186" y="16611"/>
                    <a:pt x="7165" y="16625"/>
                    <a:pt x="7155" y="16647"/>
                  </a:cubicBezTo>
                  <a:cubicBezTo>
                    <a:pt x="7141" y="16679"/>
                    <a:pt x="7156" y="16714"/>
                    <a:pt x="7187" y="16727"/>
                  </a:cubicBezTo>
                  <a:lnTo>
                    <a:pt x="7901" y="17039"/>
                  </a:lnTo>
                  <a:cubicBezTo>
                    <a:pt x="7908" y="17041"/>
                    <a:pt x="7916" y="17045"/>
                    <a:pt x="7925" y="17045"/>
                  </a:cubicBezTo>
                  <a:cubicBezTo>
                    <a:pt x="7948" y="17045"/>
                    <a:pt x="7971" y="17030"/>
                    <a:pt x="7980" y="17008"/>
                  </a:cubicBezTo>
                  <a:cubicBezTo>
                    <a:pt x="7994" y="16977"/>
                    <a:pt x="7979" y="16941"/>
                    <a:pt x="7949" y="16928"/>
                  </a:cubicBezTo>
                  <a:lnTo>
                    <a:pt x="7235" y="16617"/>
                  </a:lnTo>
                  <a:cubicBezTo>
                    <a:pt x="7227" y="16613"/>
                    <a:pt x="7218" y="16611"/>
                    <a:pt x="7210" y="16611"/>
                  </a:cubicBezTo>
                  <a:close/>
                  <a:moveTo>
                    <a:pt x="10290" y="16377"/>
                  </a:moveTo>
                  <a:cubicBezTo>
                    <a:pt x="10272" y="16377"/>
                    <a:pt x="10255" y="16384"/>
                    <a:pt x="10243" y="16400"/>
                  </a:cubicBezTo>
                  <a:lnTo>
                    <a:pt x="9753" y="17009"/>
                  </a:lnTo>
                  <a:cubicBezTo>
                    <a:pt x="9732" y="17035"/>
                    <a:pt x="9737" y="17074"/>
                    <a:pt x="9763" y="17095"/>
                  </a:cubicBezTo>
                  <a:cubicBezTo>
                    <a:pt x="9774" y="17103"/>
                    <a:pt x="9788" y="17108"/>
                    <a:pt x="9800" y="17108"/>
                  </a:cubicBezTo>
                  <a:cubicBezTo>
                    <a:pt x="9819" y="17108"/>
                    <a:pt x="9836" y="17101"/>
                    <a:pt x="9848" y="17085"/>
                  </a:cubicBezTo>
                  <a:lnTo>
                    <a:pt x="10337" y="16476"/>
                  </a:lnTo>
                  <a:cubicBezTo>
                    <a:pt x="10359" y="16449"/>
                    <a:pt x="10353" y="16411"/>
                    <a:pt x="10328" y="16390"/>
                  </a:cubicBezTo>
                  <a:cubicBezTo>
                    <a:pt x="10317" y="16381"/>
                    <a:pt x="10303" y="16377"/>
                    <a:pt x="10290" y="16377"/>
                  </a:cubicBezTo>
                  <a:close/>
                  <a:moveTo>
                    <a:pt x="8639" y="17234"/>
                  </a:moveTo>
                  <a:cubicBezTo>
                    <a:pt x="8616" y="17234"/>
                    <a:pt x="8593" y="17248"/>
                    <a:pt x="8583" y="17270"/>
                  </a:cubicBezTo>
                  <a:cubicBezTo>
                    <a:pt x="8570" y="17301"/>
                    <a:pt x="8584" y="17337"/>
                    <a:pt x="8615" y="17350"/>
                  </a:cubicBezTo>
                  <a:lnTo>
                    <a:pt x="9328" y="17661"/>
                  </a:lnTo>
                  <a:cubicBezTo>
                    <a:pt x="9336" y="17666"/>
                    <a:pt x="9344" y="17667"/>
                    <a:pt x="9354" y="17667"/>
                  </a:cubicBezTo>
                  <a:cubicBezTo>
                    <a:pt x="9376" y="17667"/>
                    <a:pt x="9398" y="17653"/>
                    <a:pt x="9409" y="17630"/>
                  </a:cubicBezTo>
                  <a:cubicBezTo>
                    <a:pt x="9422" y="17600"/>
                    <a:pt x="9408" y="17563"/>
                    <a:pt x="9378" y="17551"/>
                  </a:cubicBezTo>
                  <a:lnTo>
                    <a:pt x="8663" y="17240"/>
                  </a:lnTo>
                  <a:cubicBezTo>
                    <a:pt x="8655" y="17236"/>
                    <a:pt x="8647" y="17234"/>
                    <a:pt x="8639" y="17234"/>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7" name="Google Shape;1307;p39"/>
            <p:cNvSpPr/>
            <p:nvPr/>
          </p:nvSpPr>
          <p:spPr>
            <a:xfrm>
              <a:off x="4156655" y="3626937"/>
              <a:ext cx="197488" cy="256525"/>
            </a:xfrm>
            <a:custGeom>
              <a:avLst/>
              <a:gdLst/>
              <a:ahLst/>
              <a:cxnLst/>
              <a:rect l="l" t="t" r="r" b="b"/>
              <a:pathLst>
                <a:path w="4245" h="5514" extrusionOk="0">
                  <a:moveTo>
                    <a:pt x="4176" y="1"/>
                  </a:moveTo>
                  <a:cubicBezTo>
                    <a:pt x="4157" y="1"/>
                    <a:pt x="4140" y="9"/>
                    <a:pt x="4128" y="24"/>
                  </a:cubicBezTo>
                  <a:lnTo>
                    <a:pt x="3797" y="457"/>
                  </a:lnTo>
                  <a:cubicBezTo>
                    <a:pt x="3777" y="485"/>
                    <a:pt x="3782" y="523"/>
                    <a:pt x="3808" y="543"/>
                  </a:cubicBezTo>
                  <a:cubicBezTo>
                    <a:pt x="3820" y="551"/>
                    <a:pt x="3832" y="556"/>
                    <a:pt x="3846" y="556"/>
                  </a:cubicBezTo>
                  <a:cubicBezTo>
                    <a:pt x="3864" y="556"/>
                    <a:pt x="3881" y="547"/>
                    <a:pt x="3893" y="532"/>
                  </a:cubicBezTo>
                  <a:lnTo>
                    <a:pt x="4225" y="98"/>
                  </a:lnTo>
                  <a:cubicBezTo>
                    <a:pt x="4245" y="71"/>
                    <a:pt x="4239" y="34"/>
                    <a:pt x="4212" y="13"/>
                  </a:cubicBezTo>
                  <a:cubicBezTo>
                    <a:pt x="4201" y="5"/>
                    <a:pt x="4188" y="1"/>
                    <a:pt x="4176" y="1"/>
                  </a:cubicBezTo>
                  <a:close/>
                  <a:moveTo>
                    <a:pt x="3373" y="1054"/>
                  </a:moveTo>
                  <a:cubicBezTo>
                    <a:pt x="3355" y="1054"/>
                    <a:pt x="3337" y="1063"/>
                    <a:pt x="3325" y="1078"/>
                  </a:cubicBezTo>
                  <a:lnTo>
                    <a:pt x="2852" y="1697"/>
                  </a:lnTo>
                  <a:cubicBezTo>
                    <a:pt x="2833" y="1725"/>
                    <a:pt x="2838" y="1763"/>
                    <a:pt x="2865" y="1783"/>
                  </a:cubicBezTo>
                  <a:cubicBezTo>
                    <a:pt x="2875" y="1791"/>
                    <a:pt x="2889" y="1795"/>
                    <a:pt x="2902" y="1795"/>
                  </a:cubicBezTo>
                  <a:cubicBezTo>
                    <a:pt x="2919" y="1795"/>
                    <a:pt x="2937" y="1787"/>
                    <a:pt x="2951" y="1771"/>
                  </a:cubicBezTo>
                  <a:lnTo>
                    <a:pt x="3421" y="1151"/>
                  </a:lnTo>
                  <a:cubicBezTo>
                    <a:pt x="3441" y="1125"/>
                    <a:pt x="3437" y="1087"/>
                    <a:pt x="3410" y="1067"/>
                  </a:cubicBezTo>
                  <a:cubicBezTo>
                    <a:pt x="3399" y="1058"/>
                    <a:pt x="3386" y="1054"/>
                    <a:pt x="3373" y="1054"/>
                  </a:cubicBezTo>
                  <a:close/>
                  <a:moveTo>
                    <a:pt x="2430" y="2294"/>
                  </a:moveTo>
                  <a:cubicBezTo>
                    <a:pt x="2411" y="2294"/>
                    <a:pt x="2393" y="2302"/>
                    <a:pt x="2381" y="2318"/>
                  </a:cubicBezTo>
                  <a:lnTo>
                    <a:pt x="1909" y="2937"/>
                  </a:lnTo>
                  <a:cubicBezTo>
                    <a:pt x="1889" y="2964"/>
                    <a:pt x="1893" y="3002"/>
                    <a:pt x="1920" y="3023"/>
                  </a:cubicBezTo>
                  <a:cubicBezTo>
                    <a:pt x="1931" y="3031"/>
                    <a:pt x="1944" y="3035"/>
                    <a:pt x="1957" y="3035"/>
                  </a:cubicBezTo>
                  <a:cubicBezTo>
                    <a:pt x="1976" y="3035"/>
                    <a:pt x="1994" y="3027"/>
                    <a:pt x="2005" y="3011"/>
                  </a:cubicBezTo>
                  <a:lnTo>
                    <a:pt x="2478" y="2391"/>
                  </a:lnTo>
                  <a:cubicBezTo>
                    <a:pt x="2498" y="2365"/>
                    <a:pt x="2492" y="2326"/>
                    <a:pt x="2466" y="2306"/>
                  </a:cubicBezTo>
                  <a:cubicBezTo>
                    <a:pt x="2455" y="2298"/>
                    <a:pt x="2443" y="2294"/>
                    <a:pt x="2430" y="2294"/>
                  </a:cubicBezTo>
                  <a:close/>
                  <a:moveTo>
                    <a:pt x="1485" y="3533"/>
                  </a:moveTo>
                  <a:cubicBezTo>
                    <a:pt x="1467" y="3533"/>
                    <a:pt x="1449" y="3542"/>
                    <a:pt x="1437" y="3557"/>
                  </a:cubicBezTo>
                  <a:lnTo>
                    <a:pt x="966" y="4176"/>
                  </a:lnTo>
                  <a:cubicBezTo>
                    <a:pt x="945" y="4203"/>
                    <a:pt x="950" y="4242"/>
                    <a:pt x="976" y="4263"/>
                  </a:cubicBezTo>
                  <a:cubicBezTo>
                    <a:pt x="987" y="4271"/>
                    <a:pt x="1001" y="4275"/>
                    <a:pt x="1014" y="4275"/>
                  </a:cubicBezTo>
                  <a:cubicBezTo>
                    <a:pt x="1031" y="4275"/>
                    <a:pt x="1050" y="4266"/>
                    <a:pt x="1063" y="4250"/>
                  </a:cubicBezTo>
                  <a:lnTo>
                    <a:pt x="1533" y="3631"/>
                  </a:lnTo>
                  <a:cubicBezTo>
                    <a:pt x="1554" y="3604"/>
                    <a:pt x="1549" y="3567"/>
                    <a:pt x="1522" y="3546"/>
                  </a:cubicBezTo>
                  <a:cubicBezTo>
                    <a:pt x="1511" y="3537"/>
                    <a:pt x="1498" y="3533"/>
                    <a:pt x="1485" y="3533"/>
                  </a:cubicBezTo>
                  <a:close/>
                  <a:moveTo>
                    <a:pt x="541" y="4773"/>
                  </a:moveTo>
                  <a:cubicBezTo>
                    <a:pt x="523" y="4773"/>
                    <a:pt x="505" y="4781"/>
                    <a:pt x="493" y="4797"/>
                  </a:cubicBezTo>
                  <a:lnTo>
                    <a:pt x="22" y="5417"/>
                  </a:lnTo>
                  <a:cubicBezTo>
                    <a:pt x="0" y="5443"/>
                    <a:pt x="6" y="5482"/>
                    <a:pt x="33" y="5501"/>
                  </a:cubicBezTo>
                  <a:cubicBezTo>
                    <a:pt x="44" y="5510"/>
                    <a:pt x="55" y="5514"/>
                    <a:pt x="69" y="5514"/>
                  </a:cubicBezTo>
                  <a:cubicBezTo>
                    <a:pt x="87" y="5514"/>
                    <a:pt x="106" y="5506"/>
                    <a:pt x="118" y="5490"/>
                  </a:cubicBezTo>
                  <a:lnTo>
                    <a:pt x="590" y="4870"/>
                  </a:lnTo>
                  <a:cubicBezTo>
                    <a:pt x="611" y="4844"/>
                    <a:pt x="604" y="4805"/>
                    <a:pt x="577" y="4785"/>
                  </a:cubicBezTo>
                  <a:cubicBezTo>
                    <a:pt x="567" y="4777"/>
                    <a:pt x="554" y="4773"/>
                    <a:pt x="541" y="4773"/>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8" name="Google Shape;1308;p39"/>
            <p:cNvSpPr/>
            <p:nvPr/>
          </p:nvSpPr>
          <p:spPr>
            <a:xfrm>
              <a:off x="4468489" y="2987078"/>
              <a:ext cx="338777" cy="272203"/>
            </a:xfrm>
            <a:custGeom>
              <a:avLst/>
              <a:gdLst/>
              <a:ahLst/>
              <a:cxnLst/>
              <a:rect l="l" t="t" r="r" b="b"/>
              <a:pathLst>
                <a:path w="7282" h="5851" extrusionOk="0">
                  <a:moveTo>
                    <a:pt x="5400" y="5537"/>
                  </a:moveTo>
                  <a:cubicBezTo>
                    <a:pt x="5054" y="5713"/>
                    <a:pt x="4678" y="5823"/>
                    <a:pt x="4297" y="5835"/>
                  </a:cubicBezTo>
                  <a:cubicBezTo>
                    <a:pt x="3799" y="5851"/>
                    <a:pt x="3351" y="5714"/>
                    <a:pt x="2968" y="5515"/>
                  </a:cubicBezTo>
                  <a:cubicBezTo>
                    <a:pt x="2526" y="5288"/>
                    <a:pt x="2175" y="4982"/>
                    <a:pt x="1938" y="4741"/>
                  </a:cubicBezTo>
                  <a:cubicBezTo>
                    <a:pt x="1719" y="4518"/>
                    <a:pt x="1599" y="4351"/>
                    <a:pt x="1599" y="4351"/>
                  </a:cubicBezTo>
                  <a:cubicBezTo>
                    <a:pt x="1438" y="4216"/>
                    <a:pt x="493" y="4486"/>
                    <a:pt x="493" y="4486"/>
                  </a:cubicBezTo>
                  <a:cubicBezTo>
                    <a:pt x="830" y="2882"/>
                    <a:pt x="174" y="235"/>
                    <a:pt x="1" y="0"/>
                  </a:cubicBezTo>
                  <a:cubicBezTo>
                    <a:pt x="141" y="129"/>
                    <a:pt x="1137" y="981"/>
                    <a:pt x="3203" y="1223"/>
                  </a:cubicBezTo>
                  <a:cubicBezTo>
                    <a:pt x="3283" y="1232"/>
                    <a:pt x="3359" y="1242"/>
                    <a:pt x="3441" y="1249"/>
                  </a:cubicBezTo>
                  <a:cubicBezTo>
                    <a:pt x="3677" y="1270"/>
                    <a:pt x="3900" y="1276"/>
                    <a:pt x="4114" y="1276"/>
                  </a:cubicBezTo>
                  <a:cubicBezTo>
                    <a:pt x="4319" y="1276"/>
                    <a:pt x="4516" y="1268"/>
                    <a:pt x="4700" y="1250"/>
                  </a:cubicBezTo>
                  <a:cubicBezTo>
                    <a:pt x="4805" y="1243"/>
                    <a:pt x="4908" y="1232"/>
                    <a:pt x="5006" y="1217"/>
                  </a:cubicBezTo>
                  <a:cubicBezTo>
                    <a:pt x="5195" y="1390"/>
                    <a:pt x="5294" y="1678"/>
                    <a:pt x="5294" y="1959"/>
                  </a:cubicBezTo>
                  <a:cubicBezTo>
                    <a:pt x="5294" y="1959"/>
                    <a:pt x="5079" y="2499"/>
                    <a:pt x="5847" y="2918"/>
                  </a:cubicBezTo>
                  <a:cubicBezTo>
                    <a:pt x="6422" y="3231"/>
                    <a:pt x="6869" y="3184"/>
                    <a:pt x="7138" y="2959"/>
                  </a:cubicBezTo>
                  <a:cubicBezTo>
                    <a:pt x="7281" y="3807"/>
                    <a:pt x="6478" y="4989"/>
                    <a:pt x="5400" y="5537"/>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 name="Google Shape;1309;p39"/>
            <p:cNvSpPr/>
            <p:nvPr/>
          </p:nvSpPr>
          <p:spPr>
            <a:xfrm>
              <a:off x="4701283" y="3007641"/>
              <a:ext cx="123145" cy="125564"/>
            </a:xfrm>
            <a:custGeom>
              <a:avLst/>
              <a:gdLst/>
              <a:ahLst/>
              <a:cxnLst/>
              <a:rect l="l" t="t" r="r" b="b"/>
              <a:pathLst>
                <a:path w="2647" h="2699" extrusionOk="0">
                  <a:moveTo>
                    <a:pt x="2076" y="1"/>
                  </a:moveTo>
                  <a:cubicBezTo>
                    <a:pt x="2076" y="1"/>
                    <a:pt x="1476" y="497"/>
                    <a:pt x="296" y="725"/>
                  </a:cubicBezTo>
                  <a:cubicBezTo>
                    <a:pt x="201" y="744"/>
                    <a:pt x="104" y="760"/>
                    <a:pt x="1" y="775"/>
                  </a:cubicBezTo>
                  <a:cubicBezTo>
                    <a:pt x="191" y="947"/>
                    <a:pt x="291" y="1235"/>
                    <a:pt x="291" y="1517"/>
                  </a:cubicBezTo>
                  <a:cubicBezTo>
                    <a:pt x="291" y="1517"/>
                    <a:pt x="74" y="2057"/>
                    <a:pt x="843" y="2476"/>
                  </a:cubicBezTo>
                  <a:cubicBezTo>
                    <a:pt x="1129" y="2632"/>
                    <a:pt x="1383" y="2699"/>
                    <a:pt x="1599" y="2699"/>
                  </a:cubicBezTo>
                  <a:cubicBezTo>
                    <a:pt x="1818" y="2699"/>
                    <a:pt x="1998" y="2630"/>
                    <a:pt x="2133" y="2517"/>
                  </a:cubicBezTo>
                  <a:cubicBezTo>
                    <a:pt x="2223" y="2442"/>
                    <a:pt x="2293" y="2346"/>
                    <a:pt x="2340" y="2236"/>
                  </a:cubicBezTo>
                  <a:cubicBezTo>
                    <a:pt x="2530" y="1805"/>
                    <a:pt x="2646" y="569"/>
                    <a:pt x="2076" y="1"/>
                  </a:cubicBezTo>
                  <a:close/>
                </a:path>
              </a:pathLst>
            </a:custGeom>
            <a:solidFill>
              <a:srgbClr val="F766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0" name="Google Shape;1310;p39"/>
            <p:cNvSpPr/>
            <p:nvPr/>
          </p:nvSpPr>
          <p:spPr>
            <a:xfrm>
              <a:off x="4222902" y="3174514"/>
              <a:ext cx="1301234" cy="968971"/>
            </a:xfrm>
            <a:custGeom>
              <a:avLst/>
              <a:gdLst/>
              <a:ahLst/>
              <a:cxnLst/>
              <a:rect l="l" t="t" r="r" b="b"/>
              <a:pathLst>
                <a:path w="27970" h="20828" extrusionOk="0">
                  <a:moveTo>
                    <a:pt x="15732" y="0"/>
                  </a:moveTo>
                  <a:cubicBezTo>
                    <a:pt x="15624" y="0"/>
                    <a:pt x="15522" y="9"/>
                    <a:pt x="15428" y="27"/>
                  </a:cubicBezTo>
                  <a:cubicBezTo>
                    <a:pt x="13837" y="322"/>
                    <a:pt x="10896" y="1806"/>
                    <a:pt x="10896" y="1806"/>
                  </a:cubicBezTo>
                  <a:cubicBezTo>
                    <a:pt x="9576" y="2507"/>
                    <a:pt x="8119" y="3478"/>
                    <a:pt x="7930" y="4825"/>
                  </a:cubicBezTo>
                  <a:cubicBezTo>
                    <a:pt x="7741" y="6176"/>
                    <a:pt x="8333" y="11273"/>
                    <a:pt x="8846" y="12594"/>
                  </a:cubicBezTo>
                  <a:cubicBezTo>
                    <a:pt x="8846" y="12594"/>
                    <a:pt x="6340" y="14616"/>
                    <a:pt x="4584" y="16047"/>
                  </a:cubicBezTo>
                  <a:cubicBezTo>
                    <a:pt x="2833" y="17476"/>
                    <a:pt x="1" y="19823"/>
                    <a:pt x="1" y="19823"/>
                  </a:cubicBezTo>
                  <a:cubicBezTo>
                    <a:pt x="1" y="19823"/>
                    <a:pt x="199" y="20256"/>
                    <a:pt x="392" y="20564"/>
                  </a:cubicBezTo>
                  <a:cubicBezTo>
                    <a:pt x="464" y="20681"/>
                    <a:pt x="534" y="20778"/>
                    <a:pt x="595" y="20828"/>
                  </a:cubicBezTo>
                  <a:cubicBezTo>
                    <a:pt x="595" y="20828"/>
                    <a:pt x="3204" y="20455"/>
                    <a:pt x="6163" y="19383"/>
                  </a:cubicBezTo>
                  <a:cubicBezTo>
                    <a:pt x="7046" y="19064"/>
                    <a:pt x="7962" y="18683"/>
                    <a:pt x="8846" y="18231"/>
                  </a:cubicBezTo>
                  <a:cubicBezTo>
                    <a:pt x="10391" y="17442"/>
                    <a:pt x="11383" y="16542"/>
                    <a:pt x="12012" y="15646"/>
                  </a:cubicBezTo>
                  <a:cubicBezTo>
                    <a:pt x="12953" y="14306"/>
                    <a:pt x="13087" y="12977"/>
                    <a:pt x="13055" y="12055"/>
                  </a:cubicBezTo>
                  <a:lnTo>
                    <a:pt x="13055" y="12055"/>
                  </a:lnTo>
                  <a:cubicBezTo>
                    <a:pt x="13055" y="12055"/>
                    <a:pt x="13059" y="12056"/>
                    <a:pt x="13063" y="12060"/>
                  </a:cubicBezTo>
                  <a:cubicBezTo>
                    <a:pt x="13083" y="12069"/>
                    <a:pt x="13139" y="12101"/>
                    <a:pt x="13227" y="12149"/>
                  </a:cubicBezTo>
                  <a:cubicBezTo>
                    <a:pt x="13900" y="12518"/>
                    <a:pt x="16361" y="13901"/>
                    <a:pt x="17126" y="14806"/>
                  </a:cubicBezTo>
                  <a:cubicBezTo>
                    <a:pt x="17722" y="15510"/>
                    <a:pt x="18148" y="16212"/>
                    <a:pt x="18494" y="16641"/>
                  </a:cubicBezTo>
                  <a:cubicBezTo>
                    <a:pt x="18665" y="16853"/>
                    <a:pt x="18818" y="17001"/>
                    <a:pt x="18962" y="17044"/>
                  </a:cubicBezTo>
                  <a:cubicBezTo>
                    <a:pt x="19054" y="17073"/>
                    <a:pt x="19250" y="17119"/>
                    <a:pt x="19535" y="17153"/>
                  </a:cubicBezTo>
                  <a:cubicBezTo>
                    <a:pt x="19753" y="17179"/>
                    <a:pt x="20023" y="17199"/>
                    <a:pt x="20336" y="17199"/>
                  </a:cubicBezTo>
                  <a:cubicBezTo>
                    <a:pt x="21535" y="17199"/>
                    <a:pt x="23366" y="16911"/>
                    <a:pt x="25354" y="15616"/>
                  </a:cubicBezTo>
                  <a:cubicBezTo>
                    <a:pt x="27970" y="13909"/>
                    <a:pt x="27906" y="13114"/>
                    <a:pt x="27758" y="12524"/>
                  </a:cubicBezTo>
                  <a:cubicBezTo>
                    <a:pt x="27725" y="12396"/>
                    <a:pt x="27689" y="12278"/>
                    <a:pt x="27673" y="12163"/>
                  </a:cubicBezTo>
                  <a:cubicBezTo>
                    <a:pt x="27593" y="11516"/>
                    <a:pt x="26002" y="7308"/>
                    <a:pt x="23358" y="4665"/>
                  </a:cubicBezTo>
                  <a:cubicBezTo>
                    <a:pt x="20870" y="2177"/>
                    <a:pt x="17454" y="0"/>
                    <a:pt x="1573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1" name="Google Shape;1311;p39"/>
            <p:cNvSpPr/>
            <p:nvPr/>
          </p:nvSpPr>
          <p:spPr>
            <a:xfrm>
              <a:off x="4241138" y="3461366"/>
              <a:ext cx="890580" cy="682113"/>
            </a:xfrm>
            <a:custGeom>
              <a:avLst/>
              <a:gdLst/>
              <a:ahLst/>
              <a:cxnLst/>
              <a:rect l="l" t="t" r="r" b="b"/>
              <a:pathLst>
                <a:path w="19143" h="14662" extrusionOk="0">
                  <a:moveTo>
                    <a:pt x="19143" y="10987"/>
                  </a:moveTo>
                  <a:cubicBezTo>
                    <a:pt x="18858" y="10953"/>
                    <a:pt x="18662" y="10907"/>
                    <a:pt x="18570" y="10878"/>
                  </a:cubicBezTo>
                  <a:cubicBezTo>
                    <a:pt x="18426" y="10835"/>
                    <a:pt x="18273" y="10687"/>
                    <a:pt x="18102" y="10475"/>
                  </a:cubicBezTo>
                  <a:cubicBezTo>
                    <a:pt x="17756" y="10046"/>
                    <a:pt x="17330" y="9344"/>
                    <a:pt x="16734" y="8640"/>
                  </a:cubicBezTo>
                  <a:cubicBezTo>
                    <a:pt x="15969" y="7735"/>
                    <a:pt x="13508" y="6352"/>
                    <a:pt x="12835" y="5983"/>
                  </a:cubicBezTo>
                  <a:cubicBezTo>
                    <a:pt x="12747" y="5935"/>
                    <a:pt x="12691" y="5903"/>
                    <a:pt x="12671" y="5894"/>
                  </a:cubicBezTo>
                  <a:cubicBezTo>
                    <a:pt x="12667" y="5890"/>
                    <a:pt x="12663" y="5889"/>
                    <a:pt x="12663" y="5889"/>
                  </a:cubicBezTo>
                  <a:cubicBezTo>
                    <a:pt x="12695" y="6811"/>
                    <a:pt x="12561" y="8140"/>
                    <a:pt x="11620" y="9480"/>
                  </a:cubicBezTo>
                  <a:cubicBezTo>
                    <a:pt x="10991" y="10376"/>
                    <a:pt x="9999" y="11276"/>
                    <a:pt x="8454" y="12065"/>
                  </a:cubicBezTo>
                  <a:cubicBezTo>
                    <a:pt x="7570" y="12517"/>
                    <a:pt x="6654" y="12898"/>
                    <a:pt x="5771" y="13217"/>
                  </a:cubicBezTo>
                  <a:cubicBezTo>
                    <a:pt x="2812" y="14289"/>
                    <a:pt x="203" y="14662"/>
                    <a:pt x="203" y="14662"/>
                  </a:cubicBezTo>
                  <a:cubicBezTo>
                    <a:pt x="142" y="14612"/>
                    <a:pt x="72" y="14515"/>
                    <a:pt x="0" y="14398"/>
                  </a:cubicBezTo>
                  <a:cubicBezTo>
                    <a:pt x="1343" y="14165"/>
                    <a:pt x="4284" y="13352"/>
                    <a:pt x="6378" y="12066"/>
                  </a:cubicBezTo>
                  <a:cubicBezTo>
                    <a:pt x="8618" y="10690"/>
                    <a:pt x="11054" y="8774"/>
                    <a:pt x="11536" y="6859"/>
                  </a:cubicBezTo>
                  <a:cubicBezTo>
                    <a:pt x="12016" y="4946"/>
                    <a:pt x="11980" y="907"/>
                    <a:pt x="11688" y="0"/>
                  </a:cubicBezTo>
                  <a:cubicBezTo>
                    <a:pt x="11688" y="0"/>
                    <a:pt x="12673" y="1358"/>
                    <a:pt x="13141" y="2409"/>
                  </a:cubicBezTo>
                  <a:cubicBezTo>
                    <a:pt x="13607" y="3461"/>
                    <a:pt x="13984" y="4248"/>
                    <a:pt x="13984" y="4248"/>
                  </a:cubicBezTo>
                  <a:cubicBezTo>
                    <a:pt x="13984" y="4248"/>
                    <a:pt x="16951" y="6240"/>
                    <a:pt x="17572" y="7399"/>
                  </a:cubicBezTo>
                  <a:cubicBezTo>
                    <a:pt x="18039" y="8272"/>
                    <a:pt x="18796" y="10126"/>
                    <a:pt x="19143" y="10987"/>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2" name="Google Shape;1312;p39"/>
            <p:cNvSpPr/>
            <p:nvPr/>
          </p:nvSpPr>
          <p:spPr>
            <a:xfrm>
              <a:off x="4766878" y="3174468"/>
              <a:ext cx="28937" cy="33868"/>
            </a:xfrm>
            <a:custGeom>
              <a:avLst/>
              <a:gdLst/>
              <a:ahLst/>
              <a:cxnLst/>
              <a:rect l="l" t="t" r="r" b="b"/>
              <a:pathLst>
                <a:path w="622" h="728" extrusionOk="0">
                  <a:moveTo>
                    <a:pt x="507" y="1"/>
                  </a:moveTo>
                  <a:lnTo>
                    <a:pt x="622" y="453"/>
                  </a:lnTo>
                  <a:cubicBezTo>
                    <a:pt x="622" y="453"/>
                    <a:pt x="286" y="524"/>
                    <a:pt x="1" y="728"/>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3" name="Google Shape;1313;p39"/>
            <p:cNvSpPr/>
            <p:nvPr/>
          </p:nvSpPr>
          <p:spPr>
            <a:xfrm>
              <a:off x="4467559" y="2986241"/>
              <a:ext cx="977" cy="884"/>
            </a:xfrm>
            <a:custGeom>
              <a:avLst/>
              <a:gdLst/>
              <a:ahLst/>
              <a:cxnLst/>
              <a:rect l="l" t="t" r="r" b="b"/>
              <a:pathLst>
                <a:path w="21" h="19" extrusionOk="0">
                  <a:moveTo>
                    <a:pt x="1" y="0"/>
                  </a:moveTo>
                  <a:cubicBezTo>
                    <a:pt x="1" y="0"/>
                    <a:pt x="9" y="8"/>
                    <a:pt x="21" y="18"/>
                  </a:cubicBezTo>
                  <a:cubicBezTo>
                    <a:pt x="13" y="9"/>
                    <a:pt x="7" y="1"/>
                    <a:pt x="1" y="0"/>
                  </a:cubicBezTo>
                  <a:close/>
                </a:path>
              </a:pathLst>
            </a:custGeom>
            <a:solidFill>
              <a:srgbClr val="3F70D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4" name="Google Shape;1314;p39"/>
            <p:cNvSpPr/>
            <p:nvPr/>
          </p:nvSpPr>
          <p:spPr>
            <a:xfrm>
              <a:off x="4509614" y="3757104"/>
              <a:ext cx="1075088" cy="1066110"/>
            </a:xfrm>
            <a:custGeom>
              <a:avLst/>
              <a:gdLst/>
              <a:ahLst/>
              <a:cxnLst/>
              <a:rect l="l" t="t" r="r" b="b"/>
              <a:pathLst>
                <a:path w="23109" h="22916" extrusionOk="0">
                  <a:moveTo>
                    <a:pt x="22820" y="6047"/>
                  </a:moveTo>
                  <a:cubicBezTo>
                    <a:pt x="22585" y="6658"/>
                    <a:pt x="22159" y="7330"/>
                    <a:pt x="21430" y="8109"/>
                  </a:cubicBezTo>
                  <a:cubicBezTo>
                    <a:pt x="19811" y="9836"/>
                    <a:pt x="16709" y="10968"/>
                    <a:pt x="16709" y="10968"/>
                  </a:cubicBezTo>
                  <a:cubicBezTo>
                    <a:pt x="15468" y="11372"/>
                    <a:pt x="14309" y="11398"/>
                    <a:pt x="10938" y="10589"/>
                  </a:cubicBezTo>
                  <a:cubicBezTo>
                    <a:pt x="7619" y="9793"/>
                    <a:pt x="4353" y="8657"/>
                    <a:pt x="4250" y="8624"/>
                  </a:cubicBezTo>
                  <a:cubicBezTo>
                    <a:pt x="4315" y="8696"/>
                    <a:pt x="5694" y="10268"/>
                    <a:pt x="6271" y="13691"/>
                  </a:cubicBezTo>
                  <a:cubicBezTo>
                    <a:pt x="6617" y="15743"/>
                    <a:pt x="6403" y="18456"/>
                    <a:pt x="6164" y="20356"/>
                  </a:cubicBezTo>
                  <a:lnTo>
                    <a:pt x="6164" y="20357"/>
                  </a:lnTo>
                  <a:cubicBezTo>
                    <a:pt x="6027" y="21452"/>
                    <a:pt x="5881" y="22275"/>
                    <a:pt x="5831" y="22546"/>
                  </a:cubicBezTo>
                  <a:cubicBezTo>
                    <a:pt x="5819" y="22610"/>
                    <a:pt x="5813" y="22646"/>
                    <a:pt x="5813" y="22646"/>
                  </a:cubicBezTo>
                  <a:cubicBezTo>
                    <a:pt x="5274" y="22916"/>
                    <a:pt x="4437" y="22727"/>
                    <a:pt x="4384" y="22646"/>
                  </a:cubicBezTo>
                  <a:cubicBezTo>
                    <a:pt x="4330" y="22565"/>
                    <a:pt x="3196" y="19436"/>
                    <a:pt x="2523" y="17305"/>
                  </a:cubicBezTo>
                  <a:cubicBezTo>
                    <a:pt x="1920" y="15403"/>
                    <a:pt x="370" y="10462"/>
                    <a:pt x="47" y="7431"/>
                  </a:cubicBezTo>
                  <a:cubicBezTo>
                    <a:pt x="27" y="7232"/>
                    <a:pt x="10" y="7042"/>
                    <a:pt x="0" y="6860"/>
                  </a:cubicBezTo>
                  <a:cubicBezTo>
                    <a:pt x="883" y="6541"/>
                    <a:pt x="1799" y="6160"/>
                    <a:pt x="2683" y="5708"/>
                  </a:cubicBezTo>
                  <a:cubicBezTo>
                    <a:pt x="4228" y="4919"/>
                    <a:pt x="5220" y="4019"/>
                    <a:pt x="5849" y="3123"/>
                  </a:cubicBezTo>
                  <a:cubicBezTo>
                    <a:pt x="6301" y="3175"/>
                    <a:pt x="6765" y="3232"/>
                    <a:pt x="7229" y="3294"/>
                  </a:cubicBezTo>
                  <a:cubicBezTo>
                    <a:pt x="9377" y="3579"/>
                    <a:pt x="11511" y="3952"/>
                    <a:pt x="12331" y="4118"/>
                  </a:cubicBezTo>
                  <a:cubicBezTo>
                    <a:pt x="12502" y="4329"/>
                    <a:pt x="12655" y="4478"/>
                    <a:pt x="12800" y="4520"/>
                  </a:cubicBezTo>
                  <a:cubicBezTo>
                    <a:pt x="13229" y="4657"/>
                    <a:pt x="16008" y="5169"/>
                    <a:pt x="19191" y="3092"/>
                  </a:cubicBezTo>
                  <a:cubicBezTo>
                    <a:pt x="21807" y="1386"/>
                    <a:pt x="21743" y="591"/>
                    <a:pt x="21595" y="0"/>
                  </a:cubicBezTo>
                  <a:cubicBezTo>
                    <a:pt x="21956" y="311"/>
                    <a:pt x="22400" y="1492"/>
                    <a:pt x="22701" y="2579"/>
                  </a:cubicBezTo>
                  <a:lnTo>
                    <a:pt x="22701" y="2580"/>
                  </a:lnTo>
                  <a:cubicBezTo>
                    <a:pt x="22852" y="3121"/>
                    <a:pt x="22966" y="3635"/>
                    <a:pt x="23020" y="4009"/>
                  </a:cubicBezTo>
                  <a:cubicBezTo>
                    <a:pt x="23109" y="4646"/>
                    <a:pt x="23108" y="5301"/>
                    <a:pt x="22820" y="6047"/>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5" name="Google Shape;1315;p39"/>
            <p:cNvSpPr/>
            <p:nvPr/>
          </p:nvSpPr>
          <p:spPr>
            <a:xfrm>
              <a:off x="4384797" y="2844024"/>
              <a:ext cx="82810" cy="136962"/>
            </a:xfrm>
            <a:custGeom>
              <a:avLst/>
              <a:gdLst/>
              <a:ahLst/>
              <a:cxnLst/>
              <a:rect l="l" t="t" r="r" b="b"/>
              <a:pathLst>
                <a:path w="1780" h="2944" extrusionOk="0">
                  <a:moveTo>
                    <a:pt x="1305" y="0"/>
                  </a:moveTo>
                  <a:cubicBezTo>
                    <a:pt x="1273" y="0"/>
                    <a:pt x="1242" y="11"/>
                    <a:pt x="1214" y="36"/>
                  </a:cubicBezTo>
                  <a:cubicBezTo>
                    <a:pt x="998" y="225"/>
                    <a:pt x="1348" y="899"/>
                    <a:pt x="1348" y="899"/>
                  </a:cubicBezTo>
                  <a:cubicBezTo>
                    <a:pt x="1348" y="899"/>
                    <a:pt x="933" y="517"/>
                    <a:pt x="590" y="517"/>
                  </a:cubicBezTo>
                  <a:cubicBezTo>
                    <a:pt x="394" y="517"/>
                    <a:pt x="221" y="642"/>
                    <a:pt x="162" y="1035"/>
                  </a:cubicBezTo>
                  <a:cubicBezTo>
                    <a:pt x="0" y="2113"/>
                    <a:pt x="1692" y="2944"/>
                    <a:pt x="1692" y="2944"/>
                  </a:cubicBezTo>
                  <a:lnTo>
                    <a:pt x="1692" y="2942"/>
                  </a:lnTo>
                  <a:cubicBezTo>
                    <a:pt x="1348" y="2404"/>
                    <a:pt x="1515" y="1188"/>
                    <a:pt x="1780" y="467"/>
                  </a:cubicBezTo>
                  <a:cubicBezTo>
                    <a:pt x="1780" y="467"/>
                    <a:pt x="1516" y="0"/>
                    <a:pt x="1305" y="0"/>
                  </a:cubicBezTo>
                  <a:close/>
                </a:path>
              </a:pathLst>
            </a:custGeom>
            <a:solidFill>
              <a:srgbClr val="F766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6" name="Google Shape;1316;p39"/>
            <p:cNvSpPr/>
            <p:nvPr/>
          </p:nvSpPr>
          <p:spPr>
            <a:xfrm>
              <a:off x="4617498" y="3043928"/>
              <a:ext cx="60665" cy="78623"/>
            </a:xfrm>
            <a:custGeom>
              <a:avLst/>
              <a:gdLst/>
              <a:ahLst/>
              <a:cxnLst/>
              <a:rect l="l" t="t" r="r" b="b"/>
              <a:pathLst>
                <a:path w="1304" h="1690" extrusionOk="0">
                  <a:moveTo>
                    <a:pt x="0" y="0"/>
                  </a:moveTo>
                  <a:lnTo>
                    <a:pt x="0" y="0"/>
                  </a:lnTo>
                  <a:cubicBezTo>
                    <a:pt x="350" y="640"/>
                    <a:pt x="848" y="1689"/>
                    <a:pt x="1075" y="1689"/>
                  </a:cubicBezTo>
                  <a:cubicBezTo>
                    <a:pt x="1081" y="1689"/>
                    <a:pt x="1087" y="1688"/>
                    <a:pt x="1093" y="1687"/>
                  </a:cubicBezTo>
                  <a:cubicBezTo>
                    <a:pt x="1304" y="1628"/>
                    <a:pt x="668" y="514"/>
                    <a:pt x="911" y="54"/>
                  </a:cubicBezTo>
                  <a:cubicBezTo>
                    <a:pt x="697" y="54"/>
                    <a:pt x="475" y="49"/>
                    <a:pt x="238" y="27"/>
                  </a:cubicBezTo>
                  <a:cubicBezTo>
                    <a:pt x="156" y="20"/>
                    <a:pt x="80" y="10"/>
                    <a:pt x="0" y="0"/>
                  </a:cubicBezTo>
                  <a:close/>
                </a:path>
              </a:pathLst>
            </a:custGeom>
            <a:solidFill>
              <a:srgbClr val="F766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7" name="Google Shape;1317;p39"/>
            <p:cNvSpPr/>
            <p:nvPr/>
          </p:nvSpPr>
          <p:spPr>
            <a:xfrm>
              <a:off x="4701283" y="3041323"/>
              <a:ext cx="13817" cy="2373"/>
            </a:xfrm>
            <a:custGeom>
              <a:avLst/>
              <a:gdLst/>
              <a:ahLst/>
              <a:cxnLst/>
              <a:rect l="l" t="t" r="r" b="b"/>
              <a:pathLst>
                <a:path w="297" h="51" extrusionOk="0">
                  <a:moveTo>
                    <a:pt x="1" y="51"/>
                  </a:moveTo>
                  <a:cubicBezTo>
                    <a:pt x="104" y="36"/>
                    <a:pt x="202" y="20"/>
                    <a:pt x="296" y="1"/>
                  </a:cubicBezTo>
                  <a:cubicBezTo>
                    <a:pt x="201" y="20"/>
                    <a:pt x="104" y="36"/>
                    <a:pt x="1" y="51"/>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 name="Google Shape;1318;p39"/>
            <p:cNvSpPr/>
            <p:nvPr/>
          </p:nvSpPr>
          <p:spPr>
            <a:xfrm>
              <a:off x="4447461" y="2748283"/>
              <a:ext cx="362410" cy="298209"/>
            </a:xfrm>
            <a:custGeom>
              <a:avLst/>
              <a:gdLst/>
              <a:ahLst/>
              <a:cxnLst/>
              <a:rect l="l" t="t" r="r" b="b"/>
              <a:pathLst>
                <a:path w="7790" h="6410" extrusionOk="0">
                  <a:moveTo>
                    <a:pt x="7532" y="5577"/>
                  </a:moveTo>
                  <a:cubicBezTo>
                    <a:pt x="7532" y="5577"/>
                    <a:pt x="6932" y="6073"/>
                    <a:pt x="5752" y="6300"/>
                  </a:cubicBezTo>
                  <a:cubicBezTo>
                    <a:pt x="5667" y="6318"/>
                    <a:pt x="5580" y="6332"/>
                    <a:pt x="5489" y="6345"/>
                  </a:cubicBezTo>
                  <a:cubicBezTo>
                    <a:pt x="5481" y="6347"/>
                    <a:pt x="5469" y="6348"/>
                    <a:pt x="5458" y="6350"/>
                  </a:cubicBezTo>
                  <a:cubicBezTo>
                    <a:pt x="5200" y="6387"/>
                    <a:pt x="4917" y="6408"/>
                    <a:pt x="4613" y="6409"/>
                  </a:cubicBezTo>
                  <a:lnTo>
                    <a:pt x="4566" y="6409"/>
                  </a:lnTo>
                  <a:cubicBezTo>
                    <a:pt x="4522" y="6409"/>
                    <a:pt x="4481" y="6409"/>
                    <a:pt x="4439" y="6408"/>
                  </a:cubicBezTo>
                  <a:lnTo>
                    <a:pt x="4438" y="6408"/>
                  </a:lnTo>
                  <a:cubicBezTo>
                    <a:pt x="4264" y="6407"/>
                    <a:pt x="4083" y="6398"/>
                    <a:pt x="3893" y="6382"/>
                  </a:cubicBezTo>
                  <a:cubicBezTo>
                    <a:pt x="3811" y="6376"/>
                    <a:pt x="3735" y="6365"/>
                    <a:pt x="3655" y="6356"/>
                  </a:cubicBezTo>
                  <a:cubicBezTo>
                    <a:pt x="3430" y="6330"/>
                    <a:pt x="3216" y="6297"/>
                    <a:pt x="3016" y="6256"/>
                  </a:cubicBezTo>
                  <a:cubicBezTo>
                    <a:pt x="2960" y="6247"/>
                    <a:pt x="2908" y="6235"/>
                    <a:pt x="2854" y="6223"/>
                  </a:cubicBezTo>
                  <a:cubicBezTo>
                    <a:pt x="2371" y="6117"/>
                    <a:pt x="1964" y="5980"/>
                    <a:pt x="1631" y="5839"/>
                  </a:cubicBezTo>
                  <a:cubicBezTo>
                    <a:pt x="1573" y="5816"/>
                    <a:pt x="1521" y="5792"/>
                    <a:pt x="1469" y="5768"/>
                  </a:cubicBezTo>
                  <a:cubicBezTo>
                    <a:pt x="1103" y="5600"/>
                    <a:pt x="839" y="5430"/>
                    <a:pt x="670" y="5308"/>
                  </a:cubicBezTo>
                  <a:lnTo>
                    <a:pt x="669" y="5308"/>
                  </a:lnTo>
                  <a:cubicBezTo>
                    <a:pt x="588" y="5248"/>
                    <a:pt x="531" y="5200"/>
                    <a:pt x="491" y="5166"/>
                  </a:cubicBezTo>
                  <a:cubicBezTo>
                    <a:pt x="475" y="5153"/>
                    <a:pt x="462" y="5141"/>
                    <a:pt x="453" y="5133"/>
                  </a:cubicBezTo>
                  <a:cubicBezTo>
                    <a:pt x="445" y="5124"/>
                    <a:pt x="438" y="5116"/>
                    <a:pt x="433" y="5115"/>
                  </a:cubicBezTo>
                  <a:cubicBezTo>
                    <a:pt x="399" y="5081"/>
                    <a:pt x="371" y="5042"/>
                    <a:pt x="345" y="5000"/>
                  </a:cubicBezTo>
                  <a:cubicBezTo>
                    <a:pt x="1" y="4462"/>
                    <a:pt x="168" y="3246"/>
                    <a:pt x="433" y="2526"/>
                  </a:cubicBezTo>
                  <a:cubicBezTo>
                    <a:pt x="588" y="2105"/>
                    <a:pt x="969" y="1607"/>
                    <a:pt x="1490" y="1165"/>
                  </a:cubicBezTo>
                  <a:cubicBezTo>
                    <a:pt x="1747" y="947"/>
                    <a:pt x="2036" y="741"/>
                    <a:pt x="2348" y="568"/>
                  </a:cubicBezTo>
                  <a:cubicBezTo>
                    <a:pt x="2737" y="348"/>
                    <a:pt x="3163" y="175"/>
                    <a:pt x="3600" y="82"/>
                  </a:cubicBezTo>
                  <a:cubicBezTo>
                    <a:pt x="3737" y="51"/>
                    <a:pt x="3874" y="31"/>
                    <a:pt x="4010" y="19"/>
                  </a:cubicBezTo>
                  <a:cubicBezTo>
                    <a:pt x="4168" y="3"/>
                    <a:pt x="4327" y="0"/>
                    <a:pt x="4484" y="10"/>
                  </a:cubicBezTo>
                  <a:cubicBezTo>
                    <a:pt x="4561" y="13"/>
                    <a:pt x="4639" y="21"/>
                    <a:pt x="4715" y="34"/>
                  </a:cubicBezTo>
                  <a:cubicBezTo>
                    <a:pt x="4790" y="42"/>
                    <a:pt x="4863" y="55"/>
                    <a:pt x="4936" y="71"/>
                  </a:cubicBezTo>
                  <a:cubicBezTo>
                    <a:pt x="5016" y="89"/>
                    <a:pt x="5094" y="108"/>
                    <a:pt x="5169" y="131"/>
                  </a:cubicBezTo>
                  <a:cubicBezTo>
                    <a:pt x="5223" y="145"/>
                    <a:pt x="5278" y="161"/>
                    <a:pt x="5331" y="181"/>
                  </a:cubicBezTo>
                  <a:cubicBezTo>
                    <a:pt x="5412" y="208"/>
                    <a:pt x="5489" y="238"/>
                    <a:pt x="5566" y="272"/>
                  </a:cubicBezTo>
                  <a:cubicBezTo>
                    <a:pt x="6992" y="868"/>
                    <a:pt x="7402" y="2209"/>
                    <a:pt x="7607" y="3336"/>
                  </a:cubicBezTo>
                  <a:cubicBezTo>
                    <a:pt x="7789" y="4345"/>
                    <a:pt x="7532" y="5577"/>
                    <a:pt x="7532" y="5577"/>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9" name="Google Shape;1319;p39"/>
            <p:cNvSpPr/>
            <p:nvPr/>
          </p:nvSpPr>
          <p:spPr>
            <a:xfrm>
              <a:off x="4702818" y="2760890"/>
              <a:ext cx="107048" cy="282578"/>
            </a:xfrm>
            <a:custGeom>
              <a:avLst/>
              <a:gdLst/>
              <a:ahLst/>
              <a:cxnLst/>
              <a:rect l="l" t="t" r="r" b="b"/>
              <a:pathLst>
                <a:path w="2301" h="6074" extrusionOk="0">
                  <a:moveTo>
                    <a:pt x="77" y="1"/>
                  </a:moveTo>
                  <a:lnTo>
                    <a:pt x="77" y="1"/>
                  </a:lnTo>
                  <a:cubicBezTo>
                    <a:pt x="485" y="1303"/>
                    <a:pt x="731" y="4290"/>
                    <a:pt x="0" y="6074"/>
                  </a:cubicBezTo>
                  <a:cubicBezTo>
                    <a:pt x="91" y="6061"/>
                    <a:pt x="178" y="6047"/>
                    <a:pt x="263" y="6029"/>
                  </a:cubicBezTo>
                  <a:cubicBezTo>
                    <a:pt x="1443" y="5802"/>
                    <a:pt x="2043" y="5306"/>
                    <a:pt x="2043" y="5306"/>
                  </a:cubicBezTo>
                  <a:cubicBezTo>
                    <a:pt x="2043" y="5306"/>
                    <a:pt x="2300" y="4074"/>
                    <a:pt x="2118" y="3064"/>
                  </a:cubicBezTo>
                  <a:cubicBezTo>
                    <a:pt x="1913" y="1937"/>
                    <a:pt x="1503" y="596"/>
                    <a:pt x="77"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0" name="Google Shape;1320;p39"/>
            <p:cNvSpPr/>
            <p:nvPr/>
          </p:nvSpPr>
          <p:spPr>
            <a:xfrm>
              <a:off x="4466023" y="2774661"/>
              <a:ext cx="90672" cy="220610"/>
            </a:xfrm>
            <a:custGeom>
              <a:avLst/>
              <a:gdLst/>
              <a:ahLst/>
              <a:cxnLst/>
              <a:rect l="l" t="t" r="r" b="b"/>
              <a:pathLst>
                <a:path w="1949" h="4742" extrusionOk="0">
                  <a:moveTo>
                    <a:pt x="1949" y="0"/>
                  </a:moveTo>
                  <a:lnTo>
                    <a:pt x="1949" y="0"/>
                  </a:lnTo>
                  <a:cubicBezTo>
                    <a:pt x="1637" y="174"/>
                    <a:pt x="1348" y="380"/>
                    <a:pt x="1091" y="598"/>
                  </a:cubicBezTo>
                  <a:cubicBezTo>
                    <a:pt x="1" y="1935"/>
                    <a:pt x="0" y="3687"/>
                    <a:pt x="91" y="4599"/>
                  </a:cubicBezTo>
                  <a:cubicBezTo>
                    <a:pt x="132" y="4633"/>
                    <a:pt x="189" y="4681"/>
                    <a:pt x="269" y="4741"/>
                  </a:cubicBezTo>
                  <a:cubicBezTo>
                    <a:pt x="208" y="4270"/>
                    <a:pt x="155" y="3472"/>
                    <a:pt x="327" y="2627"/>
                  </a:cubicBezTo>
                  <a:cubicBezTo>
                    <a:pt x="557" y="1489"/>
                    <a:pt x="1100" y="611"/>
                    <a:pt x="1949"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1" name="Google Shape;1321;p39"/>
            <p:cNvSpPr/>
            <p:nvPr/>
          </p:nvSpPr>
          <p:spPr>
            <a:xfrm>
              <a:off x="4515801" y="2749167"/>
              <a:ext cx="118260" cy="270761"/>
            </a:xfrm>
            <a:custGeom>
              <a:avLst/>
              <a:gdLst/>
              <a:ahLst/>
              <a:cxnLst/>
              <a:rect l="l" t="t" r="r" b="b"/>
              <a:pathLst>
                <a:path w="2542" h="5820" extrusionOk="0">
                  <a:moveTo>
                    <a:pt x="2541" y="0"/>
                  </a:moveTo>
                  <a:lnTo>
                    <a:pt x="2541" y="0"/>
                  </a:lnTo>
                  <a:cubicBezTo>
                    <a:pt x="2405" y="12"/>
                    <a:pt x="2268" y="32"/>
                    <a:pt x="2131" y="63"/>
                  </a:cubicBezTo>
                  <a:cubicBezTo>
                    <a:pt x="269" y="1387"/>
                    <a:pt x="22" y="4516"/>
                    <a:pt x="0" y="5748"/>
                  </a:cubicBezTo>
                  <a:cubicBezTo>
                    <a:pt x="51" y="5773"/>
                    <a:pt x="104" y="5797"/>
                    <a:pt x="162" y="5820"/>
                  </a:cubicBezTo>
                  <a:cubicBezTo>
                    <a:pt x="174" y="4601"/>
                    <a:pt x="409" y="1149"/>
                    <a:pt x="254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 name="Google Shape;1322;p39"/>
            <p:cNvSpPr/>
            <p:nvPr/>
          </p:nvSpPr>
          <p:spPr>
            <a:xfrm>
              <a:off x="4580187" y="2748702"/>
              <a:ext cx="86625" cy="290626"/>
            </a:xfrm>
            <a:custGeom>
              <a:avLst/>
              <a:gdLst/>
              <a:ahLst/>
              <a:cxnLst/>
              <a:rect l="l" t="t" r="r" b="b"/>
              <a:pathLst>
                <a:path w="1862" h="6247" extrusionOk="0">
                  <a:moveTo>
                    <a:pt x="1631" y="1"/>
                  </a:moveTo>
                  <a:cubicBezTo>
                    <a:pt x="167" y="1256"/>
                    <a:pt x="2" y="4884"/>
                    <a:pt x="1" y="6213"/>
                  </a:cubicBezTo>
                  <a:cubicBezTo>
                    <a:pt x="55" y="6226"/>
                    <a:pt x="107" y="6238"/>
                    <a:pt x="163" y="6247"/>
                  </a:cubicBezTo>
                  <a:cubicBezTo>
                    <a:pt x="169" y="4962"/>
                    <a:pt x="324" y="1124"/>
                    <a:pt x="1862" y="25"/>
                  </a:cubicBezTo>
                  <a:cubicBezTo>
                    <a:pt x="1786" y="12"/>
                    <a:pt x="1708" y="3"/>
                    <a:pt x="1631"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3" name="Google Shape;1323;p39"/>
            <p:cNvSpPr/>
            <p:nvPr/>
          </p:nvSpPr>
          <p:spPr>
            <a:xfrm>
              <a:off x="4653970" y="2754331"/>
              <a:ext cx="41498" cy="292161"/>
            </a:xfrm>
            <a:custGeom>
              <a:avLst/>
              <a:gdLst/>
              <a:ahLst/>
              <a:cxnLst/>
              <a:rect l="l" t="t" r="r" b="b"/>
              <a:pathLst>
                <a:path w="892" h="6280" extrusionOk="0">
                  <a:moveTo>
                    <a:pt x="730" y="1"/>
                  </a:moveTo>
                  <a:cubicBezTo>
                    <a:pt x="730" y="1041"/>
                    <a:pt x="670" y="4399"/>
                    <a:pt x="0" y="6278"/>
                  </a:cubicBezTo>
                  <a:cubicBezTo>
                    <a:pt x="42" y="6279"/>
                    <a:pt x="83" y="6279"/>
                    <a:pt x="127" y="6279"/>
                  </a:cubicBezTo>
                  <a:lnTo>
                    <a:pt x="174" y="6279"/>
                  </a:lnTo>
                  <a:cubicBezTo>
                    <a:pt x="832" y="4380"/>
                    <a:pt x="892" y="1145"/>
                    <a:pt x="892" y="51"/>
                  </a:cubicBezTo>
                  <a:cubicBezTo>
                    <a:pt x="839" y="31"/>
                    <a:pt x="784" y="15"/>
                    <a:pt x="73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4" name="Google Shape;1324;p39"/>
            <p:cNvSpPr/>
            <p:nvPr/>
          </p:nvSpPr>
          <p:spPr>
            <a:xfrm>
              <a:off x="4777160" y="3459459"/>
              <a:ext cx="61084" cy="280252"/>
            </a:xfrm>
            <a:custGeom>
              <a:avLst/>
              <a:gdLst/>
              <a:ahLst/>
              <a:cxnLst/>
              <a:rect l="l" t="t" r="r" b="b"/>
              <a:pathLst>
                <a:path w="1313" h="6024" extrusionOk="0">
                  <a:moveTo>
                    <a:pt x="92" y="1"/>
                  </a:moveTo>
                  <a:cubicBezTo>
                    <a:pt x="78" y="1"/>
                    <a:pt x="64" y="4"/>
                    <a:pt x="52" y="12"/>
                  </a:cubicBezTo>
                  <a:cubicBezTo>
                    <a:pt x="16" y="34"/>
                    <a:pt x="0" y="82"/>
                    <a:pt x="25" y="119"/>
                  </a:cubicBezTo>
                  <a:cubicBezTo>
                    <a:pt x="37" y="143"/>
                    <a:pt x="1073" y="3134"/>
                    <a:pt x="1149" y="5935"/>
                  </a:cubicBezTo>
                  <a:cubicBezTo>
                    <a:pt x="1169" y="5944"/>
                    <a:pt x="1225" y="5976"/>
                    <a:pt x="1313" y="6024"/>
                  </a:cubicBezTo>
                  <a:cubicBezTo>
                    <a:pt x="1256" y="3143"/>
                    <a:pt x="176" y="59"/>
                    <a:pt x="166" y="41"/>
                  </a:cubicBezTo>
                  <a:cubicBezTo>
                    <a:pt x="150" y="16"/>
                    <a:pt x="121" y="1"/>
                    <a:pt x="92"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5" name="Google Shape;1325;p39"/>
            <p:cNvSpPr/>
            <p:nvPr/>
          </p:nvSpPr>
          <p:spPr>
            <a:xfrm>
              <a:off x="4642061" y="3877130"/>
              <a:ext cx="942639" cy="826984"/>
            </a:xfrm>
            <a:custGeom>
              <a:avLst/>
              <a:gdLst/>
              <a:ahLst/>
              <a:cxnLst/>
              <a:rect l="l" t="t" r="r" b="b"/>
              <a:pathLst>
                <a:path w="20262" h="17776" extrusionOk="0">
                  <a:moveTo>
                    <a:pt x="19973" y="3467"/>
                  </a:moveTo>
                  <a:cubicBezTo>
                    <a:pt x="19738" y="4078"/>
                    <a:pt x="19312" y="4750"/>
                    <a:pt x="18583" y="5529"/>
                  </a:cubicBezTo>
                  <a:cubicBezTo>
                    <a:pt x="16964" y="7256"/>
                    <a:pt x="13862" y="8388"/>
                    <a:pt x="13862" y="8388"/>
                  </a:cubicBezTo>
                  <a:cubicBezTo>
                    <a:pt x="12621" y="8792"/>
                    <a:pt x="11462" y="8818"/>
                    <a:pt x="8091" y="8009"/>
                  </a:cubicBezTo>
                  <a:cubicBezTo>
                    <a:pt x="4772" y="7213"/>
                    <a:pt x="1506" y="6077"/>
                    <a:pt x="1403" y="6044"/>
                  </a:cubicBezTo>
                  <a:cubicBezTo>
                    <a:pt x="1468" y="6116"/>
                    <a:pt x="2847" y="7688"/>
                    <a:pt x="3424" y="11111"/>
                  </a:cubicBezTo>
                  <a:cubicBezTo>
                    <a:pt x="3770" y="13163"/>
                    <a:pt x="3556" y="15876"/>
                    <a:pt x="3317" y="17776"/>
                  </a:cubicBezTo>
                  <a:cubicBezTo>
                    <a:pt x="3300" y="16540"/>
                    <a:pt x="3232" y="14757"/>
                    <a:pt x="3002" y="13405"/>
                  </a:cubicBezTo>
                  <a:cubicBezTo>
                    <a:pt x="2615" y="11139"/>
                    <a:pt x="1188" y="6692"/>
                    <a:pt x="1" y="5126"/>
                  </a:cubicBezTo>
                  <a:cubicBezTo>
                    <a:pt x="50" y="5138"/>
                    <a:pt x="856" y="5364"/>
                    <a:pt x="4217" y="6094"/>
                  </a:cubicBezTo>
                  <a:cubicBezTo>
                    <a:pt x="7686" y="6851"/>
                    <a:pt x="10653" y="7228"/>
                    <a:pt x="13108" y="6310"/>
                  </a:cubicBezTo>
                  <a:cubicBezTo>
                    <a:pt x="15560" y="5394"/>
                    <a:pt x="18069" y="3938"/>
                    <a:pt x="18960" y="2697"/>
                  </a:cubicBezTo>
                  <a:cubicBezTo>
                    <a:pt x="19442" y="2025"/>
                    <a:pt x="19711" y="886"/>
                    <a:pt x="19854" y="0"/>
                  </a:cubicBezTo>
                  <a:cubicBezTo>
                    <a:pt x="20005" y="541"/>
                    <a:pt x="20120" y="1055"/>
                    <a:pt x="20173" y="1429"/>
                  </a:cubicBezTo>
                  <a:cubicBezTo>
                    <a:pt x="20262" y="2066"/>
                    <a:pt x="20261" y="2721"/>
                    <a:pt x="19973" y="3467"/>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6" name="Google Shape;1326;p39"/>
            <p:cNvSpPr/>
            <p:nvPr/>
          </p:nvSpPr>
          <p:spPr>
            <a:xfrm>
              <a:off x="4509614" y="3902345"/>
              <a:ext cx="336311" cy="200512"/>
            </a:xfrm>
            <a:custGeom>
              <a:avLst/>
              <a:gdLst/>
              <a:ahLst/>
              <a:cxnLst/>
              <a:rect l="l" t="t" r="r" b="b"/>
              <a:pathLst>
                <a:path w="7229" h="4310" extrusionOk="0">
                  <a:moveTo>
                    <a:pt x="5849" y="1"/>
                  </a:moveTo>
                  <a:cubicBezTo>
                    <a:pt x="5220" y="897"/>
                    <a:pt x="4228" y="1797"/>
                    <a:pt x="2683" y="2587"/>
                  </a:cubicBezTo>
                  <a:cubicBezTo>
                    <a:pt x="1799" y="3038"/>
                    <a:pt x="883" y="3419"/>
                    <a:pt x="0" y="3738"/>
                  </a:cubicBezTo>
                  <a:cubicBezTo>
                    <a:pt x="10" y="3920"/>
                    <a:pt x="27" y="4110"/>
                    <a:pt x="47" y="4309"/>
                  </a:cubicBezTo>
                  <a:cubicBezTo>
                    <a:pt x="1013" y="4178"/>
                    <a:pt x="2699" y="3801"/>
                    <a:pt x="4437" y="2721"/>
                  </a:cubicBezTo>
                  <a:cubicBezTo>
                    <a:pt x="5902" y="1812"/>
                    <a:pt x="6756" y="852"/>
                    <a:pt x="7229" y="172"/>
                  </a:cubicBezTo>
                  <a:cubicBezTo>
                    <a:pt x="6764" y="110"/>
                    <a:pt x="6300" y="53"/>
                    <a:pt x="5849"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7" name="Google Shape;1327;p39"/>
            <p:cNvSpPr/>
            <p:nvPr/>
          </p:nvSpPr>
          <p:spPr>
            <a:xfrm>
              <a:off x="4721752" y="3194565"/>
              <a:ext cx="130728" cy="64015"/>
            </a:xfrm>
            <a:custGeom>
              <a:avLst/>
              <a:gdLst/>
              <a:ahLst/>
              <a:cxnLst/>
              <a:rect l="l" t="t" r="r" b="b"/>
              <a:pathLst>
                <a:path w="2810" h="1376" extrusionOk="0">
                  <a:moveTo>
                    <a:pt x="1851" y="1"/>
                  </a:moveTo>
                  <a:cubicBezTo>
                    <a:pt x="1592" y="1"/>
                    <a:pt x="1365" y="54"/>
                    <a:pt x="1151" y="149"/>
                  </a:cubicBezTo>
                  <a:cubicBezTo>
                    <a:pt x="957" y="233"/>
                    <a:pt x="773" y="352"/>
                    <a:pt x="587" y="497"/>
                  </a:cubicBezTo>
                  <a:cubicBezTo>
                    <a:pt x="0" y="955"/>
                    <a:pt x="173" y="1375"/>
                    <a:pt x="173" y="1375"/>
                  </a:cubicBezTo>
                  <a:lnTo>
                    <a:pt x="1916" y="593"/>
                  </a:lnTo>
                  <a:lnTo>
                    <a:pt x="2810" y="194"/>
                  </a:lnTo>
                  <a:cubicBezTo>
                    <a:pt x="2440" y="61"/>
                    <a:pt x="2127" y="1"/>
                    <a:pt x="185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8" name="Google Shape;1328;p39"/>
            <p:cNvSpPr/>
            <p:nvPr/>
          </p:nvSpPr>
          <p:spPr>
            <a:xfrm>
              <a:off x="4775299" y="3194565"/>
              <a:ext cx="77181" cy="27634"/>
            </a:xfrm>
            <a:custGeom>
              <a:avLst/>
              <a:gdLst/>
              <a:ahLst/>
              <a:cxnLst/>
              <a:rect l="l" t="t" r="r" b="b"/>
              <a:pathLst>
                <a:path w="1659" h="594" extrusionOk="0">
                  <a:moveTo>
                    <a:pt x="700" y="1"/>
                  </a:moveTo>
                  <a:cubicBezTo>
                    <a:pt x="441" y="1"/>
                    <a:pt x="214" y="54"/>
                    <a:pt x="0" y="149"/>
                  </a:cubicBezTo>
                  <a:cubicBezTo>
                    <a:pt x="283" y="279"/>
                    <a:pt x="547" y="443"/>
                    <a:pt x="765" y="593"/>
                  </a:cubicBezTo>
                  <a:lnTo>
                    <a:pt x="1659" y="194"/>
                  </a:lnTo>
                  <a:cubicBezTo>
                    <a:pt x="1289" y="61"/>
                    <a:pt x="976" y="1"/>
                    <a:pt x="700"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9" name="Google Shape;1329;p39"/>
            <p:cNvSpPr/>
            <p:nvPr/>
          </p:nvSpPr>
          <p:spPr>
            <a:xfrm>
              <a:off x="4574233" y="4805981"/>
              <a:ext cx="220144" cy="88765"/>
            </a:xfrm>
            <a:custGeom>
              <a:avLst/>
              <a:gdLst/>
              <a:ahLst/>
              <a:cxnLst/>
              <a:rect l="l" t="t" r="r" b="b"/>
              <a:pathLst>
                <a:path w="4732" h="1908" extrusionOk="0">
                  <a:moveTo>
                    <a:pt x="4441" y="0"/>
                  </a:moveTo>
                  <a:cubicBezTo>
                    <a:pt x="4430" y="64"/>
                    <a:pt x="4424" y="100"/>
                    <a:pt x="4424" y="100"/>
                  </a:cubicBezTo>
                  <a:cubicBezTo>
                    <a:pt x="4289" y="166"/>
                    <a:pt x="4137" y="205"/>
                    <a:pt x="3983" y="225"/>
                  </a:cubicBezTo>
                  <a:cubicBezTo>
                    <a:pt x="3898" y="235"/>
                    <a:pt x="3812" y="240"/>
                    <a:pt x="3728" y="240"/>
                  </a:cubicBezTo>
                  <a:cubicBezTo>
                    <a:pt x="3356" y="240"/>
                    <a:pt x="3028" y="150"/>
                    <a:pt x="2995" y="100"/>
                  </a:cubicBezTo>
                  <a:cubicBezTo>
                    <a:pt x="2833" y="155"/>
                    <a:pt x="891" y="693"/>
                    <a:pt x="1" y="1287"/>
                  </a:cubicBezTo>
                  <a:lnTo>
                    <a:pt x="3608" y="1781"/>
                  </a:lnTo>
                  <a:lnTo>
                    <a:pt x="4532" y="1907"/>
                  </a:lnTo>
                  <a:cubicBezTo>
                    <a:pt x="4532" y="1907"/>
                    <a:pt x="4731" y="603"/>
                    <a:pt x="4443"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0" name="Google Shape;1330;p39"/>
            <p:cNvSpPr/>
            <p:nvPr/>
          </p:nvSpPr>
          <p:spPr>
            <a:xfrm>
              <a:off x="4742082" y="4805981"/>
              <a:ext cx="52291" cy="88765"/>
            </a:xfrm>
            <a:custGeom>
              <a:avLst/>
              <a:gdLst/>
              <a:ahLst/>
              <a:cxnLst/>
              <a:rect l="l" t="t" r="r" b="b"/>
              <a:pathLst>
                <a:path w="1124" h="1908" extrusionOk="0">
                  <a:moveTo>
                    <a:pt x="924" y="1907"/>
                  </a:moveTo>
                  <a:lnTo>
                    <a:pt x="0" y="1781"/>
                  </a:lnTo>
                  <a:cubicBezTo>
                    <a:pt x="150" y="1302"/>
                    <a:pt x="308" y="720"/>
                    <a:pt x="375" y="225"/>
                  </a:cubicBezTo>
                  <a:cubicBezTo>
                    <a:pt x="529" y="205"/>
                    <a:pt x="681" y="166"/>
                    <a:pt x="816" y="100"/>
                  </a:cubicBezTo>
                  <a:cubicBezTo>
                    <a:pt x="816" y="100"/>
                    <a:pt x="822" y="64"/>
                    <a:pt x="833" y="0"/>
                  </a:cubicBezTo>
                  <a:lnTo>
                    <a:pt x="835" y="0"/>
                  </a:lnTo>
                  <a:cubicBezTo>
                    <a:pt x="1123" y="603"/>
                    <a:pt x="924" y="1907"/>
                    <a:pt x="924" y="1907"/>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1" name="Google Shape;1331;p39"/>
            <p:cNvSpPr/>
            <p:nvPr/>
          </p:nvSpPr>
          <p:spPr>
            <a:xfrm>
              <a:off x="4687140" y="3043649"/>
              <a:ext cx="120121" cy="201024"/>
            </a:xfrm>
            <a:custGeom>
              <a:avLst/>
              <a:gdLst/>
              <a:ahLst/>
              <a:cxnLst/>
              <a:rect l="l" t="t" r="r" b="b"/>
              <a:pathLst>
                <a:path w="2582" h="4321" extrusionOk="0">
                  <a:moveTo>
                    <a:pt x="700" y="4321"/>
                  </a:moveTo>
                  <a:cubicBezTo>
                    <a:pt x="1256" y="3120"/>
                    <a:pt x="736" y="1349"/>
                    <a:pt x="0" y="34"/>
                  </a:cubicBezTo>
                  <a:cubicBezTo>
                    <a:pt x="105" y="27"/>
                    <a:pt x="207" y="16"/>
                    <a:pt x="306" y="1"/>
                  </a:cubicBezTo>
                  <a:cubicBezTo>
                    <a:pt x="495" y="174"/>
                    <a:pt x="594" y="462"/>
                    <a:pt x="594" y="743"/>
                  </a:cubicBezTo>
                  <a:cubicBezTo>
                    <a:pt x="594" y="743"/>
                    <a:pt x="379" y="1283"/>
                    <a:pt x="1147" y="1702"/>
                  </a:cubicBezTo>
                  <a:cubicBezTo>
                    <a:pt x="1722" y="2015"/>
                    <a:pt x="2169" y="1968"/>
                    <a:pt x="2437" y="1743"/>
                  </a:cubicBezTo>
                  <a:cubicBezTo>
                    <a:pt x="2581" y="2591"/>
                    <a:pt x="1778" y="3773"/>
                    <a:pt x="700" y="432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2" name="Google Shape;1332;p39"/>
            <p:cNvSpPr/>
            <p:nvPr/>
          </p:nvSpPr>
          <p:spPr>
            <a:xfrm>
              <a:off x="4148374" y="3872757"/>
              <a:ext cx="73273" cy="101093"/>
            </a:xfrm>
            <a:custGeom>
              <a:avLst/>
              <a:gdLst/>
              <a:ahLst/>
              <a:cxnLst/>
              <a:rect l="l" t="t" r="r" b="b"/>
              <a:pathLst>
                <a:path w="1575" h="2173" extrusionOk="0">
                  <a:moveTo>
                    <a:pt x="923" y="1"/>
                  </a:moveTo>
                  <a:cubicBezTo>
                    <a:pt x="584" y="1"/>
                    <a:pt x="237" y="402"/>
                    <a:pt x="124" y="949"/>
                  </a:cubicBezTo>
                  <a:cubicBezTo>
                    <a:pt x="1" y="1544"/>
                    <a:pt x="198" y="2088"/>
                    <a:pt x="564" y="2164"/>
                  </a:cubicBezTo>
                  <a:cubicBezTo>
                    <a:pt x="593" y="2170"/>
                    <a:pt x="621" y="2173"/>
                    <a:pt x="650" y="2173"/>
                  </a:cubicBezTo>
                  <a:cubicBezTo>
                    <a:pt x="991" y="2173"/>
                    <a:pt x="1338" y="1772"/>
                    <a:pt x="1450" y="1224"/>
                  </a:cubicBezTo>
                  <a:cubicBezTo>
                    <a:pt x="1575" y="630"/>
                    <a:pt x="1377" y="86"/>
                    <a:pt x="1010" y="10"/>
                  </a:cubicBezTo>
                  <a:cubicBezTo>
                    <a:pt x="981" y="4"/>
                    <a:pt x="952" y="1"/>
                    <a:pt x="923"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3" name="Google Shape;1333;p39"/>
            <p:cNvSpPr/>
            <p:nvPr/>
          </p:nvSpPr>
          <p:spPr>
            <a:xfrm>
              <a:off x="4182009" y="3840983"/>
              <a:ext cx="38753" cy="57223"/>
            </a:xfrm>
            <a:custGeom>
              <a:avLst/>
              <a:gdLst/>
              <a:ahLst/>
              <a:cxnLst/>
              <a:rect l="l" t="t" r="r" b="b"/>
              <a:pathLst>
                <a:path w="833" h="1230" extrusionOk="0">
                  <a:moveTo>
                    <a:pt x="59" y="0"/>
                  </a:moveTo>
                  <a:cubicBezTo>
                    <a:pt x="57" y="0"/>
                    <a:pt x="54" y="0"/>
                    <a:pt x="51" y="1"/>
                  </a:cubicBezTo>
                  <a:cubicBezTo>
                    <a:pt x="22" y="3"/>
                    <a:pt x="1" y="30"/>
                    <a:pt x="4" y="60"/>
                  </a:cubicBezTo>
                  <a:lnTo>
                    <a:pt x="134" y="1181"/>
                  </a:lnTo>
                  <a:cubicBezTo>
                    <a:pt x="137" y="1204"/>
                    <a:pt x="152" y="1223"/>
                    <a:pt x="175" y="1228"/>
                  </a:cubicBezTo>
                  <a:cubicBezTo>
                    <a:pt x="179" y="1228"/>
                    <a:pt x="183" y="1229"/>
                    <a:pt x="187" y="1229"/>
                  </a:cubicBezTo>
                  <a:cubicBezTo>
                    <a:pt x="206" y="1229"/>
                    <a:pt x="223" y="1219"/>
                    <a:pt x="233" y="1203"/>
                  </a:cubicBezTo>
                  <a:lnTo>
                    <a:pt x="817" y="228"/>
                  </a:lnTo>
                  <a:cubicBezTo>
                    <a:pt x="833" y="203"/>
                    <a:pt x="824" y="171"/>
                    <a:pt x="799" y="155"/>
                  </a:cubicBezTo>
                  <a:cubicBezTo>
                    <a:pt x="791" y="150"/>
                    <a:pt x="781" y="148"/>
                    <a:pt x="772" y="148"/>
                  </a:cubicBezTo>
                  <a:cubicBezTo>
                    <a:pt x="753" y="148"/>
                    <a:pt x="735" y="157"/>
                    <a:pt x="725" y="174"/>
                  </a:cubicBezTo>
                  <a:lnTo>
                    <a:pt x="222" y="1012"/>
                  </a:lnTo>
                  <a:lnTo>
                    <a:pt x="112" y="47"/>
                  </a:lnTo>
                  <a:cubicBezTo>
                    <a:pt x="108" y="21"/>
                    <a:pt x="84" y="0"/>
                    <a:pt x="5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4" name="Google Shape;1334;p39"/>
            <p:cNvSpPr/>
            <p:nvPr/>
          </p:nvSpPr>
          <p:spPr>
            <a:xfrm>
              <a:off x="4154282" y="3869780"/>
              <a:ext cx="80391" cy="40428"/>
            </a:xfrm>
            <a:custGeom>
              <a:avLst/>
              <a:gdLst/>
              <a:ahLst/>
              <a:cxnLst/>
              <a:rect l="l" t="t" r="r" b="b"/>
              <a:pathLst>
                <a:path w="1728" h="869" extrusionOk="0">
                  <a:moveTo>
                    <a:pt x="59" y="1"/>
                  </a:moveTo>
                  <a:cubicBezTo>
                    <a:pt x="46" y="1"/>
                    <a:pt x="34" y="5"/>
                    <a:pt x="24" y="14"/>
                  </a:cubicBezTo>
                  <a:cubicBezTo>
                    <a:pt x="2" y="35"/>
                    <a:pt x="0" y="69"/>
                    <a:pt x="20" y="90"/>
                  </a:cubicBezTo>
                  <a:lnTo>
                    <a:pt x="700" y="851"/>
                  </a:lnTo>
                  <a:cubicBezTo>
                    <a:pt x="711" y="864"/>
                    <a:pt x="725" y="869"/>
                    <a:pt x="740" y="869"/>
                  </a:cubicBezTo>
                  <a:cubicBezTo>
                    <a:pt x="749" y="869"/>
                    <a:pt x="760" y="867"/>
                    <a:pt x="768" y="861"/>
                  </a:cubicBezTo>
                  <a:lnTo>
                    <a:pt x="1694" y="281"/>
                  </a:lnTo>
                  <a:cubicBezTo>
                    <a:pt x="1719" y="266"/>
                    <a:pt x="1727" y="232"/>
                    <a:pt x="1711" y="207"/>
                  </a:cubicBezTo>
                  <a:cubicBezTo>
                    <a:pt x="1700" y="191"/>
                    <a:pt x="1682" y="182"/>
                    <a:pt x="1664" y="182"/>
                  </a:cubicBezTo>
                  <a:cubicBezTo>
                    <a:pt x="1655" y="182"/>
                    <a:pt x="1645" y="184"/>
                    <a:pt x="1636" y="190"/>
                  </a:cubicBezTo>
                  <a:lnTo>
                    <a:pt x="749" y="746"/>
                  </a:lnTo>
                  <a:lnTo>
                    <a:pt x="99" y="18"/>
                  </a:lnTo>
                  <a:cubicBezTo>
                    <a:pt x="89" y="7"/>
                    <a:pt x="74" y="1"/>
                    <a:pt x="5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5" name="Google Shape;1335;p39"/>
            <p:cNvSpPr/>
            <p:nvPr/>
          </p:nvSpPr>
          <p:spPr>
            <a:xfrm>
              <a:off x="4139814" y="3895692"/>
              <a:ext cx="97325" cy="36520"/>
            </a:xfrm>
            <a:custGeom>
              <a:avLst/>
              <a:gdLst/>
              <a:ahLst/>
              <a:cxnLst/>
              <a:rect l="l" t="t" r="r" b="b"/>
              <a:pathLst>
                <a:path w="2092" h="785" extrusionOk="0">
                  <a:moveTo>
                    <a:pt x="61" y="0"/>
                  </a:moveTo>
                  <a:cubicBezTo>
                    <a:pt x="43" y="0"/>
                    <a:pt x="25" y="10"/>
                    <a:pt x="15" y="27"/>
                  </a:cubicBezTo>
                  <a:cubicBezTo>
                    <a:pt x="0" y="52"/>
                    <a:pt x="8" y="86"/>
                    <a:pt x="34" y="100"/>
                  </a:cubicBezTo>
                  <a:cubicBezTo>
                    <a:pt x="75" y="125"/>
                    <a:pt x="577" y="517"/>
                    <a:pt x="904" y="773"/>
                  </a:cubicBezTo>
                  <a:cubicBezTo>
                    <a:pt x="913" y="781"/>
                    <a:pt x="925" y="785"/>
                    <a:pt x="937" y="785"/>
                  </a:cubicBezTo>
                  <a:cubicBezTo>
                    <a:pt x="943" y="785"/>
                    <a:pt x="951" y="784"/>
                    <a:pt x="956" y="781"/>
                  </a:cubicBezTo>
                  <a:lnTo>
                    <a:pt x="2050" y="366"/>
                  </a:lnTo>
                  <a:cubicBezTo>
                    <a:pt x="2077" y="357"/>
                    <a:pt x="2091" y="326"/>
                    <a:pt x="2081" y="298"/>
                  </a:cubicBezTo>
                  <a:cubicBezTo>
                    <a:pt x="2072" y="277"/>
                    <a:pt x="2052" y="263"/>
                    <a:pt x="2031" y="263"/>
                  </a:cubicBezTo>
                  <a:cubicBezTo>
                    <a:pt x="2024" y="263"/>
                    <a:pt x="2018" y="264"/>
                    <a:pt x="2011" y="267"/>
                  </a:cubicBezTo>
                  <a:lnTo>
                    <a:pt x="947" y="670"/>
                  </a:lnTo>
                  <a:cubicBezTo>
                    <a:pt x="767" y="529"/>
                    <a:pt x="141" y="38"/>
                    <a:pt x="88" y="7"/>
                  </a:cubicBezTo>
                  <a:cubicBezTo>
                    <a:pt x="79" y="3"/>
                    <a:pt x="70" y="0"/>
                    <a:pt x="6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6" name="Google Shape;1336;p39"/>
            <p:cNvSpPr/>
            <p:nvPr/>
          </p:nvSpPr>
          <p:spPr>
            <a:xfrm>
              <a:off x="4131115" y="3927141"/>
              <a:ext cx="96906" cy="30054"/>
            </a:xfrm>
            <a:custGeom>
              <a:avLst/>
              <a:gdLst/>
              <a:ahLst/>
              <a:cxnLst/>
              <a:rect l="l" t="t" r="r" b="b"/>
              <a:pathLst>
                <a:path w="2083" h="646" extrusionOk="0">
                  <a:moveTo>
                    <a:pt x="1125" y="1"/>
                  </a:moveTo>
                  <a:cubicBezTo>
                    <a:pt x="1121" y="1"/>
                    <a:pt x="1117" y="1"/>
                    <a:pt x="1113" y="2"/>
                  </a:cubicBezTo>
                  <a:lnTo>
                    <a:pt x="47" y="236"/>
                  </a:lnTo>
                  <a:cubicBezTo>
                    <a:pt x="19" y="242"/>
                    <a:pt x="0" y="272"/>
                    <a:pt x="6" y="301"/>
                  </a:cubicBezTo>
                  <a:cubicBezTo>
                    <a:pt x="12" y="325"/>
                    <a:pt x="35" y="343"/>
                    <a:pt x="59" y="343"/>
                  </a:cubicBezTo>
                  <a:cubicBezTo>
                    <a:pt x="63" y="343"/>
                    <a:pt x="66" y="342"/>
                    <a:pt x="70" y="342"/>
                  </a:cubicBezTo>
                  <a:lnTo>
                    <a:pt x="1115" y="112"/>
                  </a:lnTo>
                  <a:lnTo>
                    <a:pt x="1993" y="638"/>
                  </a:lnTo>
                  <a:cubicBezTo>
                    <a:pt x="2002" y="643"/>
                    <a:pt x="2011" y="645"/>
                    <a:pt x="2020" y="645"/>
                  </a:cubicBezTo>
                  <a:cubicBezTo>
                    <a:pt x="2039" y="645"/>
                    <a:pt x="2057" y="637"/>
                    <a:pt x="2067" y="619"/>
                  </a:cubicBezTo>
                  <a:cubicBezTo>
                    <a:pt x="2082" y="594"/>
                    <a:pt x="2074" y="562"/>
                    <a:pt x="2049" y="545"/>
                  </a:cubicBezTo>
                  <a:lnTo>
                    <a:pt x="1151" y="9"/>
                  </a:lnTo>
                  <a:cubicBezTo>
                    <a:pt x="1143" y="3"/>
                    <a:pt x="1134" y="1"/>
                    <a:pt x="112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7" name="Google Shape;1337;p39"/>
            <p:cNvSpPr/>
            <p:nvPr/>
          </p:nvSpPr>
          <p:spPr>
            <a:xfrm>
              <a:off x="4140977" y="3947378"/>
              <a:ext cx="73924" cy="31124"/>
            </a:xfrm>
            <a:custGeom>
              <a:avLst/>
              <a:gdLst/>
              <a:ahLst/>
              <a:cxnLst/>
              <a:rect l="l" t="t" r="r" b="b"/>
              <a:pathLst>
                <a:path w="1589" h="669" extrusionOk="0">
                  <a:moveTo>
                    <a:pt x="818" y="1"/>
                  </a:moveTo>
                  <a:cubicBezTo>
                    <a:pt x="809" y="1"/>
                    <a:pt x="802" y="3"/>
                    <a:pt x="794" y="7"/>
                  </a:cubicBezTo>
                  <a:lnTo>
                    <a:pt x="38" y="369"/>
                  </a:lnTo>
                  <a:cubicBezTo>
                    <a:pt x="11" y="381"/>
                    <a:pt x="0" y="414"/>
                    <a:pt x="13" y="440"/>
                  </a:cubicBezTo>
                  <a:cubicBezTo>
                    <a:pt x="22" y="460"/>
                    <a:pt x="41" y="471"/>
                    <a:pt x="62" y="471"/>
                  </a:cubicBezTo>
                  <a:cubicBezTo>
                    <a:pt x="69" y="471"/>
                    <a:pt x="77" y="469"/>
                    <a:pt x="85" y="466"/>
                  </a:cubicBezTo>
                  <a:lnTo>
                    <a:pt x="810" y="117"/>
                  </a:lnTo>
                  <a:lnTo>
                    <a:pt x="1495" y="657"/>
                  </a:lnTo>
                  <a:cubicBezTo>
                    <a:pt x="1504" y="665"/>
                    <a:pt x="1516" y="668"/>
                    <a:pt x="1528" y="668"/>
                  </a:cubicBezTo>
                  <a:cubicBezTo>
                    <a:pt x="1544" y="668"/>
                    <a:pt x="1559" y="662"/>
                    <a:pt x="1571" y="649"/>
                  </a:cubicBezTo>
                  <a:cubicBezTo>
                    <a:pt x="1589" y="626"/>
                    <a:pt x="1584" y="591"/>
                    <a:pt x="1560" y="573"/>
                  </a:cubicBezTo>
                  <a:lnTo>
                    <a:pt x="851" y="13"/>
                  </a:lnTo>
                  <a:cubicBezTo>
                    <a:pt x="841" y="5"/>
                    <a:pt x="829" y="1"/>
                    <a:pt x="81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8" name="Google Shape;1338;p39"/>
            <p:cNvSpPr/>
            <p:nvPr/>
          </p:nvSpPr>
          <p:spPr>
            <a:xfrm>
              <a:off x="4094642" y="4085919"/>
              <a:ext cx="103420" cy="96348"/>
            </a:xfrm>
            <a:custGeom>
              <a:avLst/>
              <a:gdLst/>
              <a:ahLst/>
              <a:cxnLst/>
              <a:rect l="l" t="t" r="r" b="b"/>
              <a:pathLst>
                <a:path w="2223" h="2071" extrusionOk="0">
                  <a:moveTo>
                    <a:pt x="675" y="1"/>
                  </a:moveTo>
                  <a:cubicBezTo>
                    <a:pt x="533" y="1"/>
                    <a:pt x="407" y="41"/>
                    <a:pt x="310" y="126"/>
                  </a:cubicBezTo>
                  <a:cubicBezTo>
                    <a:pt x="0" y="399"/>
                    <a:pt x="109" y="1027"/>
                    <a:pt x="551" y="1529"/>
                  </a:cubicBezTo>
                  <a:cubicBezTo>
                    <a:pt x="856" y="1875"/>
                    <a:pt x="1238" y="2070"/>
                    <a:pt x="1549" y="2070"/>
                  </a:cubicBezTo>
                  <a:cubicBezTo>
                    <a:pt x="1690" y="2070"/>
                    <a:pt x="1816" y="2030"/>
                    <a:pt x="1912" y="1944"/>
                  </a:cubicBezTo>
                  <a:cubicBezTo>
                    <a:pt x="2222" y="1672"/>
                    <a:pt x="2115" y="1044"/>
                    <a:pt x="1672" y="541"/>
                  </a:cubicBezTo>
                  <a:cubicBezTo>
                    <a:pt x="1368" y="196"/>
                    <a:pt x="985" y="1"/>
                    <a:pt x="67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9" name="Google Shape;1339;p39"/>
            <p:cNvSpPr/>
            <p:nvPr/>
          </p:nvSpPr>
          <p:spPr>
            <a:xfrm>
              <a:off x="4072916" y="4054285"/>
              <a:ext cx="55594" cy="58991"/>
            </a:xfrm>
            <a:custGeom>
              <a:avLst/>
              <a:gdLst/>
              <a:ahLst/>
              <a:cxnLst/>
              <a:rect l="l" t="t" r="r" b="b"/>
              <a:pathLst>
                <a:path w="1195" h="1268" extrusionOk="0">
                  <a:moveTo>
                    <a:pt x="664" y="1"/>
                  </a:moveTo>
                  <a:cubicBezTo>
                    <a:pt x="658" y="1"/>
                    <a:pt x="651" y="2"/>
                    <a:pt x="644" y="5"/>
                  </a:cubicBezTo>
                  <a:cubicBezTo>
                    <a:pt x="617" y="16"/>
                    <a:pt x="604" y="48"/>
                    <a:pt x="615" y="75"/>
                  </a:cubicBezTo>
                  <a:lnTo>
                    <a:pt x="1026" y="1087"/>
                  </a:lnTo>
                  <a:lnTo>
                    <a:pt x="90" y="539"/>
                  </a:lnTo>
                  <a:cubicBezTo>
                    <a:pt x="80" y="534"/>
                    <a:pt x="71" y="532"/>
                    <a:pt x="61" y="532"/>
                  </a:cubicBezTo>
                  <a:cubicBezTo>
                    <a:pt x="43" y="532"/>
                    <a:pt x="26" y="541"/>
                    <a:pt x="17" y="559"/>
                  </a:cubicBezTo>
                  <a:cubicBezTo>
                    <a:pt x="1" y="584"/>
                    <a:pt x="8" y="617"/>
                    <a:pt x="35" y="632"/>
                  </a:cubicBezTo>
                  <a:lnTo>
                    <a:pt x="1109" y="1260"/>
                  </a:lnTo>
                  <a:cubicBezTo>
                    <a:pt x="1118" y="1264"/>
                    <a:pt x="1127" y="1268"/>
                    <a:pt x="1136" y="1268"/>
                  </a:cubicBezTo>
                  <a:cubicBezTo>
                    <a:pt x="1149" y="1268"/>
                    <a:pt x="1161" y="1262"/>
                    <a:pt x="1172" y="1254"/>
                  </a:cubicBezTo>
                  <a:cubicBezTo>
                    <a:pt x="1189" y="1239"/>
                    <a:pt x="1195" y="1214"/>
                    <a:pt x="1186" y="1193"/>
                  </a:cubicBezTo>
                  <a:lnTo>
                    <a:pt x="714" y="35"/>
                  </a:lnTo>
                  <a:cubicBezTo>
                    <a:pt x="706" y="14"/>
                    <a:pt x="686" y="1"/>
                    <a:pt x="66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0" name="Google Shape;1340;p39"/>
            <p:cNvSpPr/>
            <p:nvPr/>
          </p:nvSpPr>
          <p:spPr>
            <a:xfrm>
              <a:off x="4080313" y="4062147"/>
              <a:ext cx="62154" cy="65364"/>
            </a:xfrm>
            <a:custGeom>
              <a:avLst/>
              <a:gdLst/>
              <a:ahLst/>
              <a:cxnLst/>
              <a:rect l="l" t="t" r="r" b="b"/>
              <a:pathLst>
                <a:path w="1336" h="1405" extrusionOk="0">
                  <a:moveTo>
                    <a:pt x="1279" y="1"/>
                  </a:moveTo>
                  <a:cubicBezTo>
                    <a:pt x="1252" y="1"/>
                    <a:pt x="1228" y="23"/>
                    <a:pt x="1226" y="51"/>
                  </a:cubicBezTo>
                  <a:lnTo>
                    <a:pt x="1128" y="1205"/>
                  </a:lnTo>
                  <a:lnTo>
                    <a:pt x="53" y="1297"/>
                  </a:lnTo>
                  <a:cubicBezTo>
                    <a:pt x="22" y="1299"/>
                    <a:pt x="1" y="1325"/>
                    <a:pt x="4" y="1355"/>
                  </a:cubicBezTo>
                  <a:cubicBezTo>
                    <a:pt x="6" y="1383"/>
                    <a:pt x="29" y="1404"/>
                    <a:pt x="57" y="1404"/>
                  </a:cubicBezTo>
                  <a:lnTo>
                    <a:pt x="61" y="1404"/>
                  </a:lnTo>
                  <a:lnTo>
                    <a:pt x="1182" y="1308"/>
                  </a:lnTo>
                  <a:cubicBezTo>
                    <a:pt x="1208" y="1306"/>
                    <a:pt x="1229" y="1285"/>
                    <a:pt x="1232" y="1259"/>
                  </a:cubicBezTo>
                  <a:lnTo>
                    <a:pt x="1333" y="59"/>
                  </a:lnTo>
                  <a:cubicBezTo>
                    <a:pt x="1335" y="30"/>
                    <a:pt x="1313" y="5"/>
                    <a:pt x="1284" y="2"/>
                  </a:cubicBezTo>
                  <a:cubicBezTo>
                    <a:pt x="1282" y="1"/>
                    <a:pt x="1281" y="1"/>
                    <a:pt x="127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1" name="Google Shape;1341;p39"/>
            <p:cNvSpPr/>
            <p:nvPr/>
          </p:nvSpPr>
          <p:spPr>
            <a:xfrm>
              <a:off x="4093386" y="4079639"/>
              <a:ext cx="77088" cy="77693"/>
            </a:xfrm>
            <a:custGeom>
              <a:avLst/>
              <a:gdLst/>
              <a:ahLst/>
              <a:cxnLst/>
              <a:rect l="l" t="t" r="r" b="b"/>
              <a:pathLst>
                <a:path w="1657" h="1670" extrusionOk="0">
                  <a:moveTo>
                    <a:pt x="1597" y="1"/>
                  </a:moveTo>
                  <a:cubicBezTo>
                    <a:pt x="1574" y="1"/>
                    <a:pt x="1551" y="15"/>
                    <a:pt x="1545" y="39"/>
                  </a:cubicBezTo>
                  <a:lnTo>
                    <a:pt x="1194" y="1248"/>
                  </a:lnTo>
                  <a:cubicBezTo>
                    <a:pt x="993" y="1301"/>
                    <a:pt x="102" y="1540"/>
                    <a:pt x="39" y="1566"/>
                  </a:cubicBezTo>
                  <a:cubicBezTo>
                    <a:pt x="13" y="1577"/>
                    <a:pt x="0" y="1610"/>
                    <a:pt x="11" y="1636"/>
                  </a:cubicBezTo>
                  <a:cubicBezTo>
                    <a:pt x="20" y="1657"/>
                    <a:pt x="39" y="1669"/>
                    <a:pt x="61" y="1669"/>
                  </a:cubicBezTo>
                  <a:cubicBezTo>
                    <a:pt x="67" y="1669"/>
                    <a:pt x="75" y="1668"/>
                    <a:pt x="82" y="1665"/>
                  </a:cubicBezTo>
                  <a:cubicBezTo>
                    <a:pt x="129" y="1645"/>
                    <a:pt x="807" y="1461"/>
                    <a:pt x="1251" y="1343"/>
                  </a:cubicBezTo>
                  <a:cubicBezTo>
                    <a:pt x="1268" y="1338"/>
                    <a:pt x="1284" y="1325"/>
                    <a:pt x="1289" y="1306"/>
                  </a:cubicBezTo>
                  <a:lnTo>
                    <a:pt x="1648" y="69"/>
                  </a:lnTo>
                  <a:cubicBezTo>
                    <a:pt x="1657" y="40"/>
                    <a:pt x="1639" y="11"/>
                    <a:pt x="1611" y="2"/>
                  </a:cubicBezTo>
                  <a:cubicBezTo>
                    <a:pt x="1606" y="1"/>
                    <a:pt x="1602" y="1"/>
                    <a:pt x="159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2" name="Google Shape;1342;p39"/>
            <p:cNvSpPr/>
            <p:nvPr/>
          </p:nvSpPr>
          <p:spPr>
            <a:xfrm>
              <a:off x="4124834" y="4116996"/>
              <a:ext cx="78577" cy="76111"/>
            </a:xfrm>
            <a:custGeom>
              <a:avLst/>
              <a:gdLst/>
              <a:ahLst/>
              <a:cxnLst/>
              <a:rect l="l" t="t" r="r" b="b"/>
              <a:pathLst>
                <a:path w="1689" h="1636" extrusionOk="0">
                  <a:moveTo>
                    <a:pt x="1627" y="0"/>
                  </a:moveTo>
                  <a:cubicBezTo>
                    <a:pt x="1621" y="0"/>
                    <a:pt x="1614" y="1"/>
                    <a:pt x="1608" y="4"/>
                  </a:cubicBezTo>
                  <a:lnTo>
                    <a:pt x="541" y="438"/>
                  </a:lnTo>
                  <a:cubicBezTo>
                    <a:pt x="528" y="443"/>
                    <a:pt x="518" y="454"/>
                    <a:pt x="512" y="466"/>
                  </a:cubicBezTo>
                  <a:lnTo>
                    <a:pt x="13" y="1560"/>
                  </a:lnTo>
                  <a:cubicBezTo>
                    <a:pt x="1" y="1586"/>
                    <a:pt x="13" y="1619"/>
                    <a:pt x="40" y="1631"/>
                  </a:cubicBezTo>
                  <a:cubicBezTo>
                    <a:pt x="46" y="1634"/>
                    <a:pt x="55" y="1635"/>
                    <a:pt x="62" y="1635"/>
                  </a:cubicBezTo>
                  <a:cubicBezTo>
                    <a:pt x="82" y="1635"/>
                    <a:pt x="102" y="1624"/>
                    <a:pt x="110" y="1604"/>
                  </a:cubicBezTo>
                  <a:lnTo>
                    <a:pt x="601" y="530"/>
                  </a:lnTo>
                  <a:lnTo>
                    <a:pt x="1647" y="103"/>
                  </a:lnTo>
                  <a:cubicBezTo>
                    <a:pt x="1676" y="93"/>
                    <a:pt x="1688" y="60"/>
                    <a:pt x="1678" y="33"/>
                  </a:cubicBezTo>
                  <a:cubicBezTo>
                    <a:pt x="1668" y="13"/>
                    <a:pt x="1648" y="0"/>
                    <a:pt x="162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3" name="Google Shape;1343;p39"/>
            <p:cNvSpPr/>
            <p:nvPr/>
          </p:nvSpPr>
          <p:spPr>
            <a:xfrm>
              <a:off x="4154701" y="4142583"/>
              <a:ext cx="58851" cy="59177"/>
            </a:xfrm>
            <a:custGeom>
              <a:avLst/>
              <a:gdLst/>
              <a:ahLst/>
              <a:cxnLst/>
              <a:rect l="l" t="t" r="r" b="b"/>
              <a:pathLst>
                <a:path w="1265" h="1272" extrusionOk="0">
                  <a:moveTo>
                    <a:pt x="1205" y="1"/>
                  </a:moveTo>
                  <a:cubicBezTo>
                    <a:pt x="1200" y="1"/>
                    <a:pt x="1195" y="1"/>
                    <a:pt x="1190" y="3"/>
                  </a:cubicBezTo>
                  <a:lnTo>
                    <a:pt x="226" y="258"/>
                  </a:lnTo>
                  <a:cubicBezTo>
                    <a:pt x="207" y="263"/>
                    <a:pt x="191" y="279"/>
                    <a:pt x="187" y="299"/>
                  </a:cubicBezTo>
                  <a:lnTo>
                    <a:pt x="6" y="1206"/>
                  </a:lnTo>
                  <a:cubicBezTo>
                    <a:pt x="0" y="1236"/>
                    <a:pt x="19" y="1264"/>
                    <a:pt x="48" y="1269"/>
                  </a:cubicBezTo>
                  <a:cubicBezTo>
                    <a:pt x="52" y="1270"/>
                    <a:pt x="56" y="1271"/>
                    <a:pt x="58" y="1271"/>
                  </a:cubicBezTo>
                  <a:cubicBezTo>
                    <a:pt x="84" y="1271"/>
                    <a:pt x="106" y="1252"/>
                    <a:pt x="111" y="1227"/>
                  </a:cubicBezTo>
                  <a:lnTo>
                    <a:pt x="285" y="353"/>
                  </a:lnTo>
                  <a:lnTo>
                    <a:pt x="1217" y="107"/>
                  </a:lnTo>
                  <a:cubicBezTo>
                    <a:pt x="1245" y="99"/>
                    <a:pt x="1264" y="70"/>
                    <a:pt x="1256" y="42"/>
                  </a:cubicBezTo>
                  <a:cubicBezTo>
                    <a:pt x="1250" y="18"/>
                    <a:pt x="1228" y="1"/>
                    <a:pt x="120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4" name="Google Shape;1344;p39"/>
            <p:cNvSpPr/>
            <p:nvPr/>
          </p:nvSpPr>
          <p:spPr>
            <a:xfrm>
              <a:off x="4083616" y="4066566"/>
              <a:ext cx="166969" cy="149291"/>
            </a:xfrm>
            <a:custGeom>
              <a:avLst/>
              <a:gdLst/>
              <a:ahLst/>
              <a:cxnLst/>
              <a:rect l="l" t="t" r="r" b="b"/>
              <a:pathLst>
                <a:path w="3589" h="3209" extrusionOk="0">
                  <a:moveTo>
                    <a:pt x="3589" y="1653"/>
                  </a:moveTo>
                  <a:cubicBezTo>
                    <a:pt x="3589" y="1653"/>
                    <a:pt x="2537" y="3209"/>
                    <a:pt x="2347" y="3137"/>
                  </a:cubicBezTo>
                  <a:cubicBezTo>
                    <a:pt x="2253" y="3099"/>
                    <a:pt x="2245" y="2967"/>
                    <a:pt x="2262" y="2841"/>
                  </a:cubicBezTo>
                  <a:cubicBezTo>
                    <a:pt x="2277" y="2722"/>
                    <a:pt x="2314" y="2609"/>
                    <a:pt x="2318" y="2591"/>
                  </a:cubicBezTo>
                  <a:cubicBezTo>
                    <a:pt x="2267" y="2625"/>
                    <a:pt x="1425" y="3208"/>
                    <a:pt x="1269" y="3128"/>
                  </a:cubicBezTo>
                  <a:cubicBezTo>
                    <a:pt x="1114" y="3052"/>
                    <a:pt x="1536" y="2612"/>
                    <a:pt x="1584" y="2565"/>
                  </a:cubicBezTo>
                  <a:cubicBezTo>
                    <a:pt x="1522" y="2596"/>
                    <a:pt x="615" y="3070"/>
                    <a:pt x="486" y="2913"/>
                  </a:cubicBezTo>
                  <a:cubicBezTo>
                    <a:pt x="355" y="2756"/>
                    <a:pt x="1293" y="2141"/>
                    <a:pt x="1346" y="2106"/>
                  </a:cubicBezTo>
                  <a:cubicBezTo>
                    <a:pt x="1287" y="2138"/>
                    <a:pt x="371" y="2635"/>
                    <a:pt x="189" y="2400"/>
                  </a:cubicBezTo>
                  <a:cubicBezTo>
                    <a:pt x="1" y="2158"/>
                    <a:pt x="2185" y="1106"/>
                    <a:pt x="2213" y="1024"/>
                  </a:cubicBezTo>
                  <a:cubicBezTo>
                    <a:pt x="2239" y="944"/>
                    <a:pt x="838" y="433"/>
                    <a:pt x="918" y="216"/>
                  </a:cubicBezTo>
                  <a:cubicBezTo>
                    <a:pt x="999" y="1"/>
                    <a:pt x="2914" y="594"/>
                    <a:pt x="2995" y="648"/>
                  </a:cubicBezTo>
                  <a:lnTo>
                    <a:pt x="3453" y="1426"/>
                  </a:ln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5" name="Google Shape;1345;p39"/>
            <p:cNvSpPr/>
            <p:nvPr/>
          </p:nvSpPr>
          <p:spPr>
            <a:xfrm>
              <a:off x="4188057" y="4132906"/>
              <a:ext cx="62526" cy="82950"/>
            </a:xfrm>
            <a:custGeom>
              <a:avLst/>
              <a:gdLst/>
              <a:ahLst/>
              <a:cxnLst/>
              <a:rect l="l" t="t" r="r" b="b"/>
              <a:pathLst>
                <a:path w="1344" h="1783" extrusionOk="0">
                  <a:moveTo>
                    <a:pt x="1344" y="227"/>
                  </a:moveTo>
                  <a:cubicBezTo>
                    <a:pt x="1344" y="227"/>
                    <a:pt x="292" y="1783"/>
                    <a:pt x="102" y="1711"/>
                  </a:cubicBezTo>
                  <a:cubicBezTo>
                    <a:pt x="8" y="1673"/>
                    <a:pt x="0" y="1541"/>
                    <a:pt x="17" y="1415"/>
                  </a:cubicBezTo>
                  <a:cubicBezTo>
                    <a:pt x="424" y="969"/>
                    <a:pt x="965" y="360"/>
                    <a:pt x="1209" y="0"/>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6" name="Google Shape;1346;p39"/>
            <p:cNvSpPr/>
            <p:nvPr/>
          </p:nvSpPr>
          <p:spPr>
            <a:xfrm>
              <a:off x="4489098" y="3062397"/>
              <a:ext cx="35729" cy="36241"/>
            </a:xfrm>
            <a:custGeom>
              <a:avLst/>
              <a:gdLst/>
              <a:ahLst/>
              <a:cxnLst/>
              <a:rect l="l" t="t" r="r" b="b"/>
              <a:pathLst>
                <a:path w="768" h="779" extrusionOk="0">
                  <a:moveTo>
                    <a:pt x="317" y="0"/>
                  </a:moveTo>
                  <a:cubicBezTo>
                    <a:pt x="314" y="0"/>
                    <a:pt x="310" y="0"/>
                    <a:pt x="307" y="1"/>
                  </a:cubicBezTo>
                  <a:cubicBezTo>
                    <a:pt x="1" y="26"/>
                    <a:pt x="98" y="778"/>
                    <a:pt x="387" y="778"/>
                  </a:cubicBezTo>
                  <a:cubicBezTo>
                    <a:pt x="405" y="778"/>
                    <a:pt x="423" y="776"/>
                    <a:pt x="441" y="770"/>
                  </a:cubicBezTo>
                  <a:cubicBezTo>
                    <a:pt x="768" y="670"/>
                    <a:pt x="556" y="0"/>
                    <a:pt x="317"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7" name="Google Shape;1347;p39"/>
            <p:cNvSpPr/>
            <p:nvPr/>
          </p:nvSpPr>
          <p:spPr>
            <a:xfrm>
              <a:off x="4558601" y="3187587"/>
              <a:ext cx="52384" cy="56060"/>
            </a:xfrm>
            <a:custGeom>
              <a:avLst/>
              <a:gdLst/>
              <a:ahLst/>
              <a:cxnLst/>
              <a:rect l="l" t="t" r="r" b="b"/>
              <a:pathLst>
                <a:path w="1126" h="1205" extrusionOk="0">
                  <a:moveTo>
                    <a:pt x="796" y="0"/>
                  </a:moveTo>
                  <a:cubicBezTo>
                    <a:pt x="559" y="203"/>
                    <a:pt x="135" y="378"/>
                    <a:pt x="1" y="431"/>
                  </a:cubicBezTo>
                  <a:cubicBezTo>
                    <a:pt x="238" y="672"/>
                    <a:pt x="589" y="978"/>
                    <a:pt x="1031" y="1205"/>
                  </a:cubicBezTo>
                  <a:cubicBezTo>
                    <a:pt x="1126" y="740"/>
                    <a:pt x="796" y="0"/>
                    <a:pt x="79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8" name="Google Shape;1348;p39"/>
            <p:cNvSpPr/>
            <p:nvPr/>
          </p:nvSpPr>
          <p:spPr>
            <a:xfrm>
              <a:off x="4668346" y="3067189"/>
              <a:ext cx="14562" cy="52338"/>
            </a:xfrm>
            <a:custGeom>
              <a:avLst/>
              <a:gdLst/>
              <a:ahLst/>
              <a:cxnLst/>
              <a:rect l="l" t="t" r="r" b="b"/>
              <a:pathLst>
                <a:path w="313" h="1125" extrusionOk="0">
                  <a:moveTo>
                    <a:pt x="240" y="1"/>
                  </a:moveTo>
                  <a:cubicBezTo>
                    <a:pt x="216" y="1"/>
                    <a:pt x="193" y="17"/>
                    <a:pt x="186" y="43"/>
                  </a:cubicBezTo>
                  <a:cubicBezTo>
                    <a:pt x="177" y="67"/>
                    <a:pt x="0" y="646"/>
                    <a:pt x="187" y="1086"/>
                  </a:cubicBezTo>
                  <a:cubicBezTo>
                    <a:pt x="197" y="1109"/>
                    <a:pt x="219" y="1124"/>
                    <a:pt x="242" y="1124"/>
                  </a:cubicBezTo>
                  <a:cubicBezTo>
                    <a:pt x="251" y="1124"/>
                    <a:pt x="258" y="1123"/>
                    <a:pt x="266" y="1119"/>
                  </a:cubicBezTo>
                  <a:cubicBezTo>
                    <a:pt x="298" y="1105"/>
                    <a:pt x="312" y="1070"/>
                    <a:pt x="299" y="1038"/>
                  </a:cubicBezTo>
                  <a:cubicBezTo>
                    <a:pt x="130" y="640"/>
                    <a:pt x="299" y="85"/>
                    <a:pt x="301" y="79"/>
                  </a:cubicBezTo>
                  <a:cubicBezTo>
                    <a:pt x="311" y="47"/>
                    <a:pt x="293" y="14"/>
                    <a:pt x="260" y="4"/>
                  </a:cubicBezTo>
                  <a:cubicBezTo>
                    <a:pt x="254" y="2"/>
                    <a:pt x="247" y="1"/>
                    <a:pt x="240" y="1"/>
                  </a:cubicBezTo>
                  <a:close/>
                </a:path>
              </a:pathLst>
            </a:custGeom>
            <a:solidFill>
              <a:srgbClr val="ED8A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9" name="Google Shape;1349;p39"/>
            <p:cNvSpPr/>
            <p:nvPr/>
          </p:nvSpPr>
          <p:spPr>
            <a:xfrm>
              <a:off x="4477607" y="3016294"/>
              <a:ext cx="92301" cy="32705"/>
            </a:xfrm>
            <a:custGeom>
              <a:avLst/>
              <a:gdLst/>
              <a:ahLst/>
              <a:cxnLst/>
              <a:rect l="l" t="t" r="r" b="b"/>
              <a:pathLst>
                <a:path w="1984" h="703" extrusionOk="0">
                  <a:moveTo>
                    <a:pt x="1219" y="1"/>
                  </a:moveTo>
                  <a:cubicBezTo>
                    <a:pt x="1055" y="1"/>
                    <a:pt x="869" y="32"/>
                    <a:pt x="675" y="109"/>
                  </a:cubicBezTo>
                  <a:cubicBezTo>
                    <a:pt x="68" y="350"/>
                    <a:pt x="1" y="665"/>
                    <a:pt x="170" y="695"/>
                  </a:cubicBezTo>
                  <a:cubicBezTo>
                    <a:pt x="194" y="700"/>
                    <a:pt x="218" y="702"/>
                    <a:pt x="241" y="702"/>
                  </a:cubicBezTo>
                  <a:cubicBezTo>
                    <a:pt x="391" y="702"/>
                    <a:pt x="529" y="612"/>
                    <a:pt x="905" y="514"/>
                  </a:cubicBezTo>
                  <a:cubicBezTo>
                    <a:pt x="1099" y="463"/>
                    <a:pt x="1253" y="450"/>
                    <a:pt x="1378" y="450"/>
                  </a:cubicBezTo>
                  <a:cubicBezTo>
                    <a:pt x="1505" y="450"/>
                    <a:pt x="1601" y="463"/>
                    <a:pt x="1678" y="463"/>
                  </a:cubicBezTo>
                  <a:cubicBezTo>
                    <a:pt x="1762" y="463"/>
                    <a:pt x="1822" y="447"/>
                    <a:pt x="1874" y="382"/>
                  </a:cubicBezTo>
                  <a:cubicBezTo>
                    <a:pt x="1983" y="244"/>
                    <a:pt x="1683" y="1"/>
                    <a:pt x="1219" y="1"/>
                  </a:cubicBezTo>
                  <a:close/>
                </a:path>
              </a:pathLst>
            </a:custGeom>
            <a:solidFill>
              <a:srgbClr val="F766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1350" name="Google Shape;1350;p39"/>
            <p:cNvGrpSpPr/>
            <p:nvPr/>
          </p:nvGrpSpPr>
          <p:grpSpPr>
            <a:xfrm rot="-4331626">
              <a:off x="3601910" y="3625696"/>
              <a:ext cx="132728" cy="129378"/>
              <a:chOff x="3908695" y="3627263"/>
              <a:chExt cx="132727" cy="129378"/>
            </a:xfrm>
          </p:grpSpPr>
          <p:sp>
            <p:nvSpPr>
              <p:cNvPr id="1351" name="Google Shape;1351;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2" name="Google Shape;1352;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3" name="Google Shape;1353;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4" name="Google Shape;1354;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 name="Google Shape;1355;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6" name="Google Shape;1356;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57" name="Google Shape;1357;p39"/>
            <p:cNvGrpSpPr/>
            <p:nvPr/>
          </p:nvGrpSpPr>
          <p:grpSpPr>
            <a:xfrm rot="-6573286">
              <a:off x="3411252" y="4008647"/>
              <a:ext cx="132724" cy="129375"/>
              <a:chOff x="3908695" y="3627263"/>
              <a:chExt cx="132727" cy="129378"/>
            </a:xfrm>
          </p:grpSpPr>
          <p:sp>
            <p:nvSpPr>
              <p:cNvPr id="1358" name="Google Shape;1358;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9" name="Google Shape;1359;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0" name="Google Shape;1360;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1" name="Google Shape;1361;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2" name="Google Shape;1362;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3" name="Google Shape;1363;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64" name="Google Shape;1364;p39"/>
            <p:cNvGrpSpPr/>
            <p:nvPr/>
          </p:nvGrpSpPr>
          <p:grpSpPr>
            <a:xfrm rot="8100000">
              <a:off x="3592671" y="4196268"/>
              <a:ext cx="132726" cy="129376"/>
              <a:chOff x="3908695" y="3627263"/>
              <a:chExt cx="132727" cy="129378"/>
            </a:xfrm>
          </p:grpSpPr>
          <p:sp>
            <p:nvSpPr>
              <p:cNvPr id="1365" name="Google Shape;1365;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6" name="Google Shape;1366;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7" name="Google Shape;1367;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8" name="Google Shape;1368;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9" name="Google Shape;1369;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0" name="Google Shape;1370;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71" name="Google Shape;1371;p39"/>
            <p:cNvGrpSpPr/>
            <p:nvPr/>
          </p:nvGrpSpPr>
          <p:grpSpPr>
            <a:xfrm rot="2149965">
              <a:off x="4226446" y="3644213"/>
              <a:ext cx="132722" cy="129373"/>
              <a:chOff x="3908695" y="3627263"/>
              <a:chExt cx="132727" cy="129378"/>
            </a:xfrm>
          </p:grpSpPr>
          <p:sp>
            <p:nvSpPr>
              <p:cNvPr id="1372" name="Google Shape;1372;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3" name="Google Shape;1373;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4" name="Google Shape;1374;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5" name="Google Shape;1375;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6" name="Google Shape;1376;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7" name="Google Shape;1377;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78" name="Google Shape;1378;p39"/>
            <p:cNvGrpSpPr/>
            <p:nvPr/>
          </p:nvGrpSpPr>
          <p:grpSpPr>
            <a:xfrm>
              <a:off x="3908695" y="3627263"/>
              <a:ext cx="132727" cy="129378"/>
              <a:chOff x="3908695" y="3627263"/>
              <a:chExt cx="132727" cy="129378"/>
            </a:xfrm>
          </p:grpSpPr>
          <p:sp>
            <p:nvSpPr>
              <p:cNvPr id="1379" name="Google Shape;1379;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0" name="Google Shape;1380;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1" name="Google Shape;1381;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2" name="Google Shape;1382;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3" name="Google Shape;1383;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4" name="Google Shape;1384;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4" name="Google Shape;1247;p39"/>
          <p:cNvGrpSpPr/>
          <p:nvPr/>
        </p:nvGrpSpPr>
        <p:grpSpPr>
          <a:xfrm rot="0" flipH="1">
            <a:off x="8040370" y="450215"/>
            <a:ext cx="3347720" cy="2369820"/>
            <a:chOff x="2862751" y="2748283"/>
            <a:chExt cx="3418487" cy="2330506"/>
          </a:xfrm>
        </p:grpSpPr>
        <p:sp>
          <p:nvSpPr>
            <p:cNvPr id="5" name="Google Shape;1248;p39"/>
            <p:cNvSpPr/>
            <p:nvPr/>
          </p:nvSpPr>
          <p:spPr>
            <a:xfrm>
              <a:off x="2985754" y="3470299"/>
              <a:ext cx="529519" cy="371715"/>
            </a:xfrm>
            <a:custGeom>
              <a:avLst/>
              <a:gdLst/>
              <a:ahLst/>
              <a:cxnLst/>
              <a:rect l="l" t="t" r="r" b="b"/>
              <a:pathLst>
                <a:path w="11382" h="7990" extrusionOk="0">
                  <a:moveTo>
                    <a:pt x="1" y="1"/>
                  </a:moveTo>
                  <a:lnTo>
                    <a:pt x="2805" y="7990"/>
                  </a:lnTo>
                  <a:cubicBezTo>
                    <a:pt x="2967" y="7882"/>
                    <a:pt x="11382" y="281"/>
                    <a:pt x="11382" y="281"/>
                  </a:cubicBezTo>
                  <a:lnTo>
                    <a:pt x="1" y="1"/>
                  </a:ln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1249;p39"/>
            <p:cNvSpPr/>
            <p:nvPr/>
          </p:nvSpPr>
          <p:spPr>
            <a:xfrm>
              <a:off x="3405797" y="4086105"/>
              <a:ext cx="77367" cy="99326"/>
            </a:xfrm>
            <a:custGeom>
              <a:avLst/>
              <a:gdLst/>
              <a:ahLst/>
              <a:cxnLst/>
              <a:rect l="l" t="t" r="r" b="b"/>
              <a:pathLst>
                <a:path w="1663" h="2135" extrusionOk="0">
                  <a:moveTo>
                    <a:pt x="627" y="0"/>
                  </a:moveTo>
                  <a:cubicBezTo>
                    <a:pt x="582" y="0"/>
                    <a:pt x="537" y="7"/>
                    <a:pt x="494" y="21"/>
                  </a:cubicBezTo>
                  <a:cubicBezTo>
                    <a:pt x="138" y="135"/>
                    <a:pt x="0" y="696"/>
                    <a:pt x="186" y="1274"/>
                  </a:cubicBezTo>
                  <a:cubicBezTo>
                    <a:pt x="349" y="1782"/>
                    <a:pt x="709" y="2134"/>
                    <a:pt x="1035" y="2134"/>
                  </a:cubicBezTo>
                  <a:cubicBezTo>
                    <a:pt x="1080" y="2134"/>
                    <a:pt x="1125" y="2127"/>
                    <a:pt x="1168" y="2114"/>
                  </a:cubicBezTo>
                  <a:cubicBezTo>
                    <a:pt x="1524" y="2000"/>
                    <a:pt x="1663" y="1438"/>
                    <a:pt x="1476" y="859"/>
                  </a:cubicBezTo>
                  <a:cubicBezTo>
                    <a:pt x="1313" y="352"/>
                    <a:pt x="954" y="0"/>
                    <a:pt x="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1250;p39"/>
            <p:cNvSpPr/>
            <p:nvPr/>
          </p:nvSpPr>
          <p:spPr>
            <a:xfrm>
              <a:off x="3401982" y="4053540"/>
              <a:ext cx="37683" cy="57827"/>
            </a:xfrm>
            <a:custGeom>
              <a:avLst/>
              <a:gdLst/>
              <a:ahLst/>
              <a:cxnLst/>
              <a:rect l="l" t="t" r="r" b="b"/>
              <a:pathLst>
                <a:path w="810" h="1243" extrusionOk="0">
                  <a:moveTo>
                    <a:pt x="755" y="1"/>
                  </a:moveTo>
                  <a:cubicBezTo>
                    <a:pt x="726" y="1"/>
                    <a:pt x="702" y="24"/>
                    <a:pt x="701" y="53"/>
                  </a:cubicBezTo>
                  <a:lnTo>
                    <a:pt x="677" y="1030"/>
                  </a:lnTo>
                  <a:lnTo>
                    <a:pt x="105" y="245"/>
                  </a:lnTo>
                  <a:cubicBezTo>
                    <a:pt x="94" y="231"/>
                    <a:pt x="78" y="223"/>
                    <a:pt x="62" y="223"/>
                  </a:cubicBezTo>
                  <a:cubicBezTo>
                    <a:pt x="51" y="223"/>
                    <a:pt x="40" y="227"/>
                    <a:pt x="31" y="234"/>
                  </a:cubicBezTo>
                  <a:cubicBezTo>
                    <a:pt x="6" y="251"/>
                    <a:pt x="1" y="285"/>
                    <a:pt x="18" y="309"/>
                  </a:cubicBezTo>
                  <a:lnTo>
                    <a:pt x="684" y="1221"/>
                  </a:lnTo>
                  <a:cubicBezTo>
                    <a:pt x="694" y="1235"/>
                    <a:pt x="710" y="1243"/>
                    <a:pt x="727" y="1243"/>
                  </a:cubicBezTo>
                  <a:cubicBezTo>
                    <a:pt x="732" y="1243"/>
                    <a:pt x="738" y="1242"/>
                    <a:pt x="743" y="1241"/>
                  </a:cubicBezTo>
                  <a:cubicBezTo>
                    <a:pt x="766" y="1235"/>
                    <a:pt x="780" y="1214"/>
                    <a:pt x="781" y="1191"/>
                  </a:cubicBezTo>
                  <a:lnTo>
                    <a:pt x="809" y="55"/>
                  </a:lnTo>
                  <a:cubicBezTo>
                    <a:pt x="810" y="26"/>
                    <a:pt x="786" y="1"/>
                    <a:pt x="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251;p39"/>
            <p:cNvSpPr/>
            <p:nvPr/>
          </p:nvSpPr>
          <p:spPr>
            <a:xfrm>
              <a:off x="3392213" y="4073172"/>
              <a:ext cx="74808" cy="49733"/>
            </a:xfrm>
            <a:custGeom>
              <a:avLst/>
              <a:gdLst/>
              <a:ahLst/>
              <a:cxnLst/>
              <a:rect l="l" t="t" r="r" b="b"/>
              <a:pathLst>
                <a:path w="1608" h="1069" extrusionOk="0">
                  <a:moveTo>
                    <a:pt x="1547" y="0"/>
                  </a:moveTo>
                  <a:cubicBezTo>
                    <a:pt x="1528" y="0"/>
                    <a:pt x="1509" y="10"/>
                    <a:pt x="1499" y="29"/>
                  </a:cubicBezTo>
                  <a:lnTo>
                    <a:pt x="1002" y="949"/>
                  </a:lnTo>
                  <a:lnTo>
                    <a:pt x="78" y="638"/>
                  </a:lnTo>
                  <a:cubicBezTo>
                    <a:pt x="73" y="636"/>
                    <a:pt x="67" y="635"/>
                    <a:pt x="61" y="635"/>
                  </a:cubicBezTo>
                  <a:cubicBezTo>
                    <a:pt x="39" y="635"/>
                    <a:pt x="18" y="649"/>
                    <a:pt x="10" y="672"/>
                  </a:cubicBezTo>
                  <a:cubicBezTo>
                    <a:pt x="1" y="699"/>
                    <a:pt x="16" y="730"/>
                    <a:pt x="44" y="739"/>
                  </a:cubicBezTo>
                  <a:lnTo>
                    <a:pt x="1010" y="1066"/>
                  </a:lnTo>
                  <a:cubicBezTo>
                    <a:pt x="1016" y="1067"/>
                    <a:pt x="1023" y="1068"/>
                    <a:pt x="1028" y="1068"/>
                  </a:cubicBezTo>
                  <a:cubicBezTo>
                    <a:pt x="1047" y="1068"/>
                    <a:pt x="1065" y="1058"/>
                    <a:pt x="1075" y="1040"/>
                  </a:cubicBezTo>
                  <a:lnTo>
                    <a:pt x="1594" y="80"/>
                  </a:lnTo>
                  <a:cubicBezTo>
                    <a:pt x="1607" y="54"/>
                    <a:pt x="1598" y="20"/>
                    <a:pt x="1572" y="6"/>
                  </a:cubicBezTo>
                  <a:cubicBezTo>
                    <a:pt x="1564" y="2"/>
                    <a:pt x="1555" y="0"/>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1252;p39"/>
            <p:cNvSpPr/>
            <p:nvPr/>
          </p:nvSpPr>
          <p:spPr>
            <a:xfrm>
              <a:off x="3392725" y="4097736"/>
              <a:ext cx="91138" cy="46848"/>
            </a:xfrm>
            <a:custGeom>
              <a:avLst/>
              <a:gdLst/>
              <a:ahLst/>
              <a:cxnLst/>
              <a:rect l="l" t="t" r="r" b="b"/>
              <a:pathLst>
                <a:path w="1959" h="1007" extrusionOk="0">
                  <a:moveTo>
                    <a:pt x="1897" y="0"/>
                  </a:moveTo>
                  <a:cubicBezTo>
                    <a:pt x="1882" y="0"/>
                    <a:pt x="1866" y="7"/>
                    <a:pt x="1856" y="19"/>
                  </a:cubicBezTo>
                  <a:lnTo>
                    <a:pt x="1129" y="896"/>
                  </a:lnTo>
                  <a:cubicBezTo>
                    <a:pt x="903" y="862"/>
                    <a:pt x="116" y="744"/>
                    <a:pt x="54" y="743"/>
                  </a:cubicBezTo>
                  <a:cubicBezTo>
                    <a:pt x="24" y="743"/>
                    <a:pt x="0" y="768"/>
                    <a:pt x="0" y="796"/>
                  </a:cubicBezTo>
                  <a:cubicBezTo>
                    <a:pt x="0" y="825"/>
                    <a:pt x="24" y="850"/>
                    <a:pt x="54" y="850"/>
                  </a:cubicBezTo>
                  <a:cubicBezTo>
                    <a:pt x="102" y="852"/>
                    <a:pt x="731" y="944"/>
                    <a:pt x="1142" y="1007"/>
                  </a:cubicBezTo>
                  <a:lnTo>
                    <a:pt x="1150" y="1007"/>
                  </a:lnTo>
                  <a:cubicBezTo>
                    <a:pt x="1166" y="1007"/>
                    <a:pt x="1182" y="1000"/>
                    <a:pt x="1191" y="988"/>
                  </a:cubicBezTo>
                  <a:lnTo>
                    <a:pt x="1938" y="88"/>
                  </a:lnTo>
                  <a:cubicBezTo>
                    <a:pt x="1958" y="65"/>
                    <a:pt x="1955" y="31"/>
                    <a:pt x="1932" y="13"/>
                  </a:cubicBezTo>
                  <a:cubicBezTo>
                    <a:pt x="1922" y="4"/>
                    <a:pt x="1909"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253;p39"/>
            <p:cNvSpPr/>
            <p:nvPr/>
          </p:nvSpPr>
          <p:spPr>
            <a:xfrm>
              <a:off x="3405704" y="4139605"/>
              <a:ext cx="91696" cy="38939"/>
            </a:xfrm>
            <a:custGeom>
              <a:avLst/>
              <a:gdLst/>
              <a:ahLst/>
              <a:cxnLst/>
              <a:rect l="l" t="t" r="r" b="b"/>
              <a:pathLst>
                <a:path w="1971" h="837" extrusionOk="0">
                  <a:moveTo>
                    <a:pt x="873" y="0"/>
                  </a:moveTo>
                  <a:cubicBezTo>
                    <a:pt x="863" y="2"/>
                    <a:pt x="845" y="4"/>
                    <a:pt x="835" y="14"/>
                  </a:cubicBezTo>
                  <a:lnTo>
                    <a:pt x="24" y="742"/>
                  </a:lnTo>
                  <a:cubicBezTo>
                    <a:pt x="2" y="762"/>
                    <a:pt x="0" y="797"/>
                    <a:pt x="20" y="819"/>
                  </a:cubicBezTo>
                  <a:cubicBezTo>
                    <a:pt x="30" y="830"/>
                    <a:pt x="45" y="836"/>
                    <a:pt x="61" y="836"/>
                  </a:cubicBezTo>
                  <a:cubicBezTo>
                    <a:pt x="73" y="836"/>
                    <a:pt x="86" y="832"/>
                    <a:pt x="96" y="823"/>
                  </a:cubicBezTo>
                  <a:lnTo>
                    <a:pt x="891" y="108"/>
                  </a:lnTo>
                  <a:lnTo>
                    <a:pt x="1914" y="133"/>
                  </a:lnTo>
                  <a:lnTo>
                    <a:pt x="1916" y="133"/>
                  </a:lnTo>
                  <a:cubicBezTo>
                    <a:pt x="1945" y="133"/>
                    <a:pt x="1968" y="109"/>
                    <a:pt x="1969" y="80"/>
                  </a:cubicBezTo>
                  <a:cubicBezTo>
                    <a:pt x="1970" y="50"/>
                    <a:pt x="1947" y="25"/>
                    <a:pt x="1917" y="25"/>
                  </a:cubicBezTo>
                  <a:lnTo>
                    <a:pt x="8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254;p39"/>
            <p:cNvSpPr/>
            <p:nvPr/>
          </p:nvSpPr>
          <p:spPr>
            <a:xfrm>
              <a:off x="3427244" y="4159377"/>
              <a:ext cx="69458" cy="37078"/>
            </a:xfrm>
            <a:custGeom>
              <a:avLst/>
              <a:gdLst/>
              <a:ahLst/>
              <a:cxnLst/>
              <a:rect l="l" t="t" r="r" b="b"/>
              <a:pathLst>
                <a:path w="1493" h="797" extrusionOk="0">
                  <a:moveTo>
                    <a:pt x="539" y="0"/>
                  </a:moveTo>
                  <a:cubicBezTo>
                    <a:pt x="522" y="0"/>
                    <a:pt x="506" y="9"/>
                    <a:pt x="496" y="23"/>
                  </a:cubicBezTo>
                  <a:lnTo>
                    <a:pt x="16" y="712"/>
                  </a:lnTo>
                  <a:cubicBezTo>
                    <a:pt x="0" y="736"/>
                    <a:pt x="6" y="769"/>
                    <a:pt x="30" y="786"/>
                  </a:cubicBezTo>
                  <a:cubicBezTo>
                    <a:pt x="39" y="792"/>
                    <a:pt x="51" y="796"/>
                    <a:pt x="61" y="796"/>
                  </a:cubicBezTo>
                  <a:cubicBezTo>
                    <a:pt x="78" y="796"/>
                    <a:pt x="94" y="788"/>
                    <a:pt x="105" y="773"/>
                  </a:cubicBezTo>
                  <a:lnTo>
                    <a:pt x="566" y="112"/>
                  </a:lnTo>
                  <a:lnTo>
                    <a:pt x="1426" y="243"/>
                  </a:lnTo>
                  <a:cubicBezTo>
                    <a:pt x="1429" y="244"/>
                    <a:pt x="1432" y="244"/>
                    <a:pt x="1435" y="244"/>
                  </a:cubicBezTo>
                  <a:cubicBezTo>
                    <a:pt x="1461" y="244"/>
                    <a:pt x="1484" y="225"/>
                    <a:pt x="1488" y="199"/>
                  </a:cubicBezTo>
                  <a:cubicBezTo>
                    <a:pt x="1493" y="170"/>
                    <a:pt x="1472" y="143"/>
                    <a:pt x="1443" y="138"/>
                  </a:cubicBezTo>
                  <a:lnTo>
                    <a:pt x="548" y="1"/>
                  </a:lnTo>
                  <a:cubicBezTo>
                    <a:pt x="545" y="0"/>
                    <a:pt x="542"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55;p39"/>
            <p:cNvSpPr/>
            <p:nvPr/>
          </p:nvSpPr>
          <p:spPr>
            <a:xfrm>
              <a:off x="3277677" y="3606467"/>
              <a:ext cx="102163" cy="80158"/>
            </a:xfrm>
            <a:custGeom>
              <a:avLst/>
              <a:gdLst/>
              <a:ahLst/>
              <a:cxnLst/>
              <a:rect l="l" t="t" r="r" b="b"/>
              <a:pathLst>
                <a:path w="2196" h="1723" extrusionOk="0">
                  <a:moveTo>
                    <a:pt x="676" y="1"/>
                  </a:moveTo>
                  <a:cubicBezTo>
                    <a:pt x="487" y="1"/>
                    <a:pt x="327" y="62"/>
                    <a:pt x="230" y="187"/>
                  </a:cubicBezTo>
                  <a:cubicBezTo>
                    <a:pt x="1" y="483"/>
                    <a:pt x="203" y="1024"/>
                    <a:pt x="682" y="1396"/>
                  </a:cubicBezTo>
                  <a:cubicBezTo>
                    <a:pt x="958" y="1611"/>
                    <a:pt x="1265" y="1723"/>
                    <a:pt x="1520" y="1723"/>
                  </a:cubicBezTo>
                  <a:cubicBezTo>
                    <a:pt x="1709" y="1723"/>
                    <a:pt x="1869" y="1661"/>
                    <a:pt x="1967" y="1535"/>
                  </a:cubicBezTo>
                  <a:cubicBezTo>
                    <a:pt x="2196" y="1241"/>
                    <a:pt x="1993" y="698"/>
                    <a:pt x="1513" y="326"/>
                  </a:cubicBezTo>
                  <a:cubicBezTo>
                    <a:pt x="1238" y="112"/>
                    <a:pt x="931" y="1"/>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256;p39"/>
            <p:cNvSpPr/>
            <p:nvPr/>
          </p:nvSpPr>
          <p:spPr>
            <a:xfrm>
              <a:off x="3254137" y="3582369"/>
              <a:ext cx="55036" cy="49407"/>
            </a:xfrm>
            <a:custGeom>
              <a:avLst/>
              <a:gdLst/>
              <a:ahLst/>
              <a:cxnLst/>
              <a:rect l="l" t="t" r="r" b="b"/>
              <a:pathLst>
                <a:path w="1183" h="1062" extrusionOk="0">
                  <a:moveTo>
                    <a:pt x="509" y="1"/>
                  </a:moveTo>
                  <a:cubicBezTo>
                    <a:pt x="499" y="1"/>
                    <a:pt x="488" y="4"/>
                    <a:pt x="479" y="10"/>
                  </a:cubicBezTo>
                  <a:cubicBezTo>
                    <a:pt x="454" y="25"/>
                    <a:pt x="446" y="59"/>
                    <a:pt x="463" y="84"/>
                  </a:cubicBezTo>
                  <a:lnTo>
                    <a:pt x="994" y="904"/>
                  </a:lnTo>
                  <a:lnTo>
                    <a:pt x="79" y="578"/>
                  </a:lnTo>
                  <a:cubicBezTo>
                    <a:pt x="73" y="576"/>
                    <a:pt x="67" y="575"/>
                    <a:pt x="61" y="575"/>
                  </a:cubicBezTo>
                  <a:cubicBezTo>
                    <a:pt x="40" y="575"/>
                    <a:pt x="18" y="589"/>
                    <a:pt x="10" y="611"/>
                  </a:cubicBezTo>
                  <a:cubicBezTo>
                    <a:pt x="1" y="639"/>
                    <a:pt x="15" y="670"/>
                    <a:pt x="44" y="680"/>
                  </a:cubicBezTo>
                  <a:lnTo>
                    <a:pt x="1107" y="1057"/>
                  </a:lnTo>
                  <a:cubicBezTo>
                    <a:pt x="1112" y="1060"/>
                    <a:pt x="1120" y="1062"/>
                    <a:pt x="1125" y="1062"/>
                  </a:cubicBezTo>
                  <a:cubicBezTo>
                    <a:pt x="1142" y="1062"/>
                    <a:pt x="1157" y="1053"/>
                    <a:pt x="1168" y="1041"/>
                  </a:cubicBezTo>
                  <a:cubicBezTo>
                    <a:pt x="1181" y="1022"/>
                    <a:pt x="1182" y="998"/>
                    <a:pt x="1170" y="978"/>
                  </a:cubicBezTo>
                  <a:lnTo>
                    <a:pt x="553" y="25"/>
                  </a:lnTo>
                  <a:cubicBezTo>
                    <a:pt x="543" y="9"/>
                    <a:pt x="526" y="1"/>
                    <a:pt x="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257;p39"/>
            <p:cNvSpPr/>
            <p:nvPr/>
          </p:nvSpPr>
          <p:spPr>
            <a:xfrm>
              <a:off x="3267954" y="3583253"/>
              <a:ext cx="51128" cy="68481"/>
            </a:xfrm>
            <a:custGeom>
              <a:avLst/>
              <a:gdLst/>
              <a:ahLst/>
              <a:cxnLst/>
              <a:rect l="l" t="t" r="r" b="b"/>
              <a:pathLst>
                <a:path w="1099" h="1472" extrusionOk="0">
                  <a:moveTo>
                    <a:pt x="929" y="1"/>
                  </a:moveTo>
                  <a:cubicBezTo>
                    <a:pt x="927" y="1"/>
                    <a:pt x="926" y="1"/>
                    <a:pt x="924" y="1"/>
                  </a:cubicBezTo>
                  <a:cubicBezTo>
                    <a:pt x="894" y="4"/>
                    <a:pt x="873" y="31"/>
                    <a:pt x="876" y="61"/>
                  </a:cubicBezTo>
                  <a:lnTo>
                    <a:pt x="984" y="1102"/>
                  </a:lnTo>
                  <a:lnTo>
                    <a:pt x="45" y="1365"/>
                  </a:lnTo>
                  <a:cubicBezTo>
                    <a:pt x="16" y="1373"/>
                    <a:pt x="0" y="1403"/>
                    <a:pt x="9" y="1432"/>
                  </a:cubicBezTo>
                  <a:cubicBezTo>
                    <a:pt x="15" y="1456"/>
                    <a:pt x="36" y="1472"/>
                    <a:pt x="60" y="1472"/>
                  </a:cubicBezTo>
                  <a:cubicBezTo>
                    <a:pt x="64" y="1472"/>
                    <a:pt x="69" y="1471"/>
                    <a:pt x="74" y="1468"/>
                  </a:cubicBezTo>
                  <a:lnTo>
                    <a:pt x="1056" y="1193"/>
                  </a:lnTo>
                  <a:cubicBezTo>
                    <a:pt x="1081" y="1187"/>
                    <a:pt x="1098" y="1163"/>
                    <a:pt x="1096" y="1136"/>
                  </a:cubicBezTo>
                  <a:lnTo>
                    <a:pt x="982" y="49"/>
                  </a:lnTo>
                  <a:cubicBezTo>
                    <a:pt x="979" y="22"/>
                    <a:pt x="955"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258;p39"/>
            <p:cNvSpPr/>
            <p:nvPr/>
          </p:nvSpPr>
          <p:spPr>
            <a:xfrm>
              <a:off x="3284748" y="3594139"/>
              <a:ext cx="56850" cy="81880"/>
            </a:xfrm>
            <a:custGeom>
              <a:avLst/>
              <a:gdLst/>
              <a:ahLst/>
              <a:cxnLst/>
              <a:rect l="l" t="t" r="r" b="b"/>
              <a:pathLst>
                <a:path w="1222" h="1760" extrusionOk="0">
                  <a:moveTo>
                    <a:pt x="1162" y="0"/>
                  </a:moveTo>
                  <a:cubicBezTo>
                    <a:pt x="1138" y="0"/>
                    <a:pt x="1114" y="21"/>
                    <a:pt x="1111" y="49"/>
                  </a:cubicBezTo>
                  <a:lnTo>
                    <a:pt x="1003" y="1182"/>
                  </a:lnTo>
                  <a:cubicBezTo>
                    <a:pt x="829" y="1267"/>
                    <a:pt x="82" y="1627"/>
                    <a:pt x="31" y="1661"/>
                  </a:cubicBezTo>
                  <a:cubicBezTo>
                    <a:pt x="6" y="1678"/>
                    <a:pt x="0" y="1710"/>
                    <a:pt x="16" y="1735"/>
                  </a:cubicBezTo>
                  <a:cubicBezTo>
                    <a:pt x="26" y="1751"/>
                    <a:pt x="43" y="1759"/>
                    <a:pt x="61" y="1759"/>
                  </a:cubicBezTo>
                  <a:cubicBezTo>
                    <a:pt x="71" y="1759"/>
                    <a:pt x="82" y="1757"/>
                    <a:pt x="90" y="1751"/>
                  </a:cubicBezTo>
                  <a:cubicBezTo>
                    <a:pt x="131" y="1724"/>
                    <a:pt x="703" y="1447"/>
                    <a:pt x="1077" y="1267"/>
                  </a:cubicBezTo>
                  <a:cubicBezTo>
                    <a:pt x="1095" y="1258"/>
                    <a:pt x="1107" y="1241"/>
                    <a:pt x="1108" y="1223"/>
                  </a:cubicBezTo>
                  <a:lnTo>
                    <a:pt x="1217" y="58"/>
                  </a:lnTo>
                  <a:cubicBezTo>
                    <a:pt x="1221" y="29"/>
                    <a:pt x="1199" y="3"/>
                    <a:pt x="1169" y="1"/>
                  </a:cubicBezTo>
                  <a:cubicBezTo>
                    <a:pt x="1167" y="1"/>
                    <a:pt x="1165" y="0"/>
                    <a:pt x="1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259;p39"/>
            <p:cNvSpPr/>
            <p:nvPr/>
          </p:nvSpPr>
          <p:spPr>
            <a:xfrm>
              <a:off x="3318988" y="3621820"/>
              <a:ext cx="58479" cy="80810"/>
            </a:xfrm>
            <a:custGeom>
              <a:avLst/>
              <a:gdLst/>
              <a:ahLst/>
              <a:cxnLst/>
              <a:rect l="l" t="t" r="r" b="b"/>
              <a:pathLst>
                <a:path w="1257" h="1737" extrusionOk="0">
                  <a:moveTo>
                    <a:pt x="1196" y="1"/>
                  </a:moveTo>
                  <a:cubicBezTo>
                    <a:pt x="1186" y="1"/>
                    <a:pt x="1175" y="3"/>
                    <a:pt x="1166" y="9"/>
                  </a:cubicBezTo>
                  <a:lnTo>
                    <a:pt x="289" y="578"/>
                  </a:lnTo>
                  <a:cubicBezTo>
                    <a:pt x="278" y="585"/>
                    <a:pt x="269" y="597"/>
                    <a:pt x="266" y="610"/>
                  </a:cubicBezTo>
                  <a:lnTo>
                    <a:pt x="7" y="1670"/>
                  </a:lnTo>
                  <a:cubicBezTo>
                    <a:pt x="0" y="1698"/>
                    <a:pt x="18" y="1727"/>
                    <a:pt x="47" y="1734"/>
                  </a:cubicBezTo>
                  <a:cubicBezTo>
                    <a:pt x="51" y="1735"/>
                    <a:pt x="55" y="1736"/>
                    <a:pt x="60" y="1736"/>
                  </a:cubicBezTo>
                  <a:cubicBezTo>
                    <a:pt x="84" y="1736"/>
                    <a:pt x="105" y="1720"/>
                    <a:pt x="112" y="1695"/>
                  </a:cubicBezTo>
                  <a:lnTo>
                    <a:pt x="365" y="656"/>
                  </a:lnTo>
                  <a:lnTo>
                    <a:pt x="1224" y="100"/>
                  </a:lnTo>
                  <a:cubicBezTo>
                    <a:pt x="1249" y="82"/>
                    <a:pt x="1257" y="50"/>
                    <a:pt x="1241" y="26"/>
                  </a:cubicBezTo>
                  <a:cubicBezTo>
                    <a:pt x="1230" y="9"/>
                    <a:pt x="1213" y="1"/>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260;p39"/>
            <p:cNvSpPr/>
            <p:nvPr/>
          </p:nvSpPr>
          <p:spPr>
            <a:xfrm>
              <a:off x="3347134" y="3642940"/>
              <a:ext cx="43685" cy="62294"/>
            </a:xfrm>
            <a:custGeom>
              <a:avLst/>
              <a:gdLst/>
              <a:ahLst/>
              <a:cxnLst/>
              <a:rect l="l" t="t" r="r" b="b"/>
              <a:pathLst>
                <a:path w="939" h="1339" extrusionOk="0">
                  <a:moveTo>
                    <a:pt x="877" y="1"/>
                  </a:moveTo>
                  <a:cubicBezTo>
                    <a:pt x="869" y="1"/>
                    <a:pt x="862" y="3"/>
                    <a:pt x="854" y="6"/>
                  </a:cubicBezTo>
                  <a:lnTo>
                    <a:pt x="39" y="397"/>
                  </a:lnTo>
                  <a:cubicBezTo>
                    <a:pt x="20" y="406"/>
                    <a:pt x="9" y="423"/>
                    <a:pt x="9" y="445"/>
                  </a:cubicBezTo>
                  <a:lnTo>
                    <a:pt x="0" y="1284"/>
                  </a:lnTo>
                  <a:cubicBezTo>
                    <a:pt x="0" y="1314"/>
                    <a:pt x="24" y="1339"/>
                    <a:pt x="54" y="1339"/>
                  </a:cubicBezTo>
                  <a:lnTo>
                    <a:pt x="55" y="1339"/>
                  </a:lnTo>
                  <a:cubicBezTo>
                    <a:pt x="84" y="1339"/>
                    <a:pt x="108" y="1315"/>
                    <a:pt x="108" y="1285"/>
                  </a:cubicBezTo>
                  <a:lnTo>
                    <a:pt x="115" y="480"/>
                  </a:lnTo>
                  <a:lnTo>
                    <a:pt x="901" y="104"/>
                  </a:lnTo>
                  <a:cubicBezTo>
                    <a:pt x="927" y="90"/>
                    <a:pt x="939" y="58"/>
                    <a:pt x="926" y="31"/>
                  </a:cubicBezTo>
                  <a:cubicBezTo>
                    <a:pt x="916" y="12"/>
                    <a:pt x="897" y="1"/>
                    <a:pt x="8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261;p39"/>
            <p:cNvSpPr/>
            <p:nvPr/>
          </p:nvSpPr>
          <p:spPr>
            <a:xfrm>
              <a:off x="2862751" y="3409402"/>
              <a:ext cx="421633" cy="1106398"/>
            </a:xfrm>
            <a:custGeom>
              <a:avLst/>
              <a:gdLst/>
              <a:ahLst/>
              <a:cxnLst/>
              <a:rect l="l" t="t" r="r" b="b"/>
              <a:pathLst>
                <a:path w="9063" h="23782" extrusionOk="0">
                  <a:moveTo>
                    <a:pt x="648" y="1"/>
                  </a:moveTo>
                  <a:lnTo>
                    <a:pt x="1" y="202"/>
                  </a:lnTo>
                  <a:lnTo>
                    <a:pt x="8523" y="23781"/>
                  </a:lnTo>
                  <a:lnTo>
                    <a:pt x="9063" y="23781"/>
                  </a:lnTo>
                  <a:lnTo>
                    <a:pt x="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262;p39"/>
            <p:cNvSpPr/>
            <p:nvPr/>
          </p:nvSpPr>
          <p:spPr>
            <a:xfrm>
              <a:off x="6037289" y="4829428"/>
              <a:ext cx="213306" cy="208328"/>
            </a:xfrm>
            <a:custGeom>
              <a:avLst/>
              <a:gdLst/>
              <a:ahLst/>
              <a:cxnLst/>
              <a:rect l="l" t="t" r="r" b="b"/>
              <a:pathLst>
                <a:path w="4585" h="4478" extrusionOk="0">
                  <a:moveTo>
                    <a:pt x="918" y="1"/>
                  </a:moveTo>
                  <a:cubicBezTo>
                    <a:pt x="918" y="1"/>
                    <a:pt x="362" y="586"/>
                    <a:pt x="1" y="868"/>
                  </a:cubicBezTo>
                  <a:cubicBezTo>
                    <a:pt x="20" y="898"/>
                    <a:pt x="37" y="930"/>
                    <a:pt x="52" y="962"/>
                  </a:cubicBezTo>
                  <a:cubicBezTo>
                    <a:pt x="114" y="1081"/>
                    <a:pt x="160" y="1201"/>
                    <a:pt x="196" y="1318"/>
                  </a:cubicBezTo>
                  <a:cubicBezTo>
                    <a:pt x="348" y="1797"/>
                    <a:pt x="323" y="2212"/>
                    <a:pt x="323" y="2212"/>
                  </a:cubicBezTo>
                  <a:cubicBezTo>
                    <a:pt x="323" y="2212"/>
                    <a:pt x="272" y="2197"/>
                    <a:pt x="178" y="2172"/>
                  </a:cubicBezTo>
                  <a:lnTo>
                    <a:pt x="178" y="2172"/>
                  </a:lnTo>
                  <a:lnTo>
                    <a:pt x="1113" y="2661"/>
                  </a:lnTo>
                  <a:lnTo>
                    <a:pt x="4585" y="4478"/>
                  </a:lnTo>
                  <a:cubicBezTo>
                    <a:pt x="4585" y="4478"/>
                    <a:pt x="4215" y="3889"/>
                    <a:pt x="3737" y="3188"/>
                  </a:cubicBezTo>
                  <a:cubicBezTo>
                    <a:pt x="3317" y="2571"/>
                    <a:pt x="2811" y="1870"/>
                    <a:pt x="2399" y="1403"/>
                  </a:cubicBezTo>
                  <a:cubicBezTo>
                    <a:pt x="1619" y="516"/>
                    <a:pt x="918" y="1"/>
                    <a:pt x="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1263;p39"/>
            <p:cNvSpPr/>
            <p:nvPr/>
          </p:nvSpPr>
          <p:spPr>
            <a:xfrm>
              <a:off x="5280662" y="4038235"/>
              <a:ext cx="773390" cy="894116"/>
            </a:xfrm>
            <a:custGeom>
              <a:avLst/>
              <a:gdLst/>
              <a:ahLst/>
              <a:cxnLst/>
              <a:rect l="l" t="t" r="r" b="b"/>
              <a:pathLst>
                <a:path w="16624" h="19219" extrusionOk="0">
                  <a:moveTo>
                    <a:pt x="16587" y="19219"/>
                  </a:moveTo>
                  <a:cubicBezTo>
                    <a:pt x="16587" y="19219"/>
                    <a:pt x="16536" y="19205"/>
                    <a:pt x="16442" y="19179"/>
                  </a:cubicBezTo>
                  <a:cubicBezTo>
                    <a:pt x="14988" y="18780"/>
                    <a:pt x="3095" y="15498"/>
                    <a:pt x="2158" y="15121"/>
                  </a:cubicBezTo>
                  <a:cubicBezTo>
                    <a:pt x="1161" y="14716"/>
                    <a:pt x="1025" y="14823"/>
                    <a:pt x="593" y="12018"/>
                  </a:cubicBezTo>
                  <a:cubicBezTo>
                    <a:pt x="162" y="9215"/>
                    <a:pt x="1" y="5518"/>
                    <a:pt x="135" y="4925"/>
                  </a:cubicBezTo>
                  <a:cubicBezTo>
                    <a:pt x="135" y="4925"/>
                    <a:pt x="1452" y="4445"/>
                    <a:pt x="2819" y="3630"/>
                  </a:cubicBezTo>
                  <a:cubicBezTo>
                    <a:pt x="3547" y="3197"/>
                    <a:pt x="4291" y="2668"/>
                    <a:pt x="4856" y="2066"/>
                  </a:cubicBezTo>
                  <a:cubicBezTo>
                    <a:pt x="5585" y="1287"/>
                    <a:pt x="6010" y="614"/>
                    <a:pt x="6245" y="4"/>
                  </a:cubicBezTo>
                  <a:cubicBezTo>
                    <a:pt x="6247" y="2"/>
                    <a:pt x="6248" y="0"/>
                    <a:pt x="6248" y="0"/>
                  </a:cubicBezTo>
                  <a:cubicBezTo>
                    <a:pt x="6248" y="0"/>
                    <a:pt x="6527" y="4413"/>
                    <a:pt x="6122" y="6948"/>
                  </a:cubicBezTo>
                  <a:cubicBezTo>
                    <a:pt x="5718" y="9483"/>
                    <a:pt x="4974" y="11667"/>
                    <a:pt x="4974" y="11667"/>
                  </a:cubicBezTo>
                  <a:cubicBezTo>
                    <a:pt x="6169" y="11452"/>
                    <a:pt x="8577" y="11803"/>
                    <a:pt x="11085" y="13203"/>
                  </a:cubicBezTo>
                  <a:cubicBezTo>
                    <a:pt x="13593" y="14607"/>
                    <a:pt x="15507" y="16926"/>
                    <a:pt x="16075" y="17601"/>
                  </a:cubicBezTo>
                  <a:cubicBezTo>
                    <a:pt x="16149" y="17689"/>
                    <a:pt x="16211" y="17781"/>
                    <a:pt x="16265" y="17875"/>
                  </a:cubicBezTo>
                  <a:cubicBezTo>
                    <a:pt x="16284" y="17906"/>
                    <a:pt x="16301" y="17937"/>
                    <a:pt x="16316" y="17969"/>
                  </a:cubicBezTo>
                  <a:cubicBezTo>
                    <a:pt x="16624" y="18574"/>
                    <a:pt x="16587" y="19219"/>
                    <a:pt x="16587" y="192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1264;p39"/>
            <p:cNvSpPr/>
            <p:nvPr/>
          </p:nvSpPr>
          <p:spPr>
            <a:xfrm>
              <a:off x="5280662" y="4207062"/>
              <a:ext cx="773390" cy="725286"/>
            </a:xfrm>
            <a:custGeom>
              <a:avLst/>
              <a:gdLst/>
              <a:ahLst/>
              <a:cxnLst/>
              <a:rect l="l" t="t" r="r" b="b"/>
              <a:pathLst>
                <a:path w="16624" h="15590" extrusionOk="0">
                  <a:moveTo>
                    <a:pt x="16587" y="15590"/>
                  </a:moveTo>
                  <a:cubicBezTo>
                    <a:pt x="16587" y="15590"/>
                    <a:pt x="16536" y="15576"/>
                    <a:pt x="16442" y="15550"/>
                  </a:cubicBezTo>
                  <a:cubicBezTo>
                    <a:pt x="14988" y="15151"/>
                    <a:pt x="3095" y="11869"/>
                    <a:pt x="2158" y="11492"/>
                  </a:cubicBezTo>
                  <a:cubicBezTo>
                    <a:pt x="1161" y="11087"/>
                    <a:pt x="1025" y="11194"/>
                    <a:pt x="593" y="8389"/>
                  </a:cubicBezTo>
                  <a:cubicBezTo>
                    <a:pt x="162" y="5586"/>
                    <a:pt x="1" y="1889"/>
                    <a:pt x="135" y="1296"/>
                  </a:cubicBezTo>
                  <a:cubicBezTo>
                    <a:pt x="135" y="1296"/>
                    <a:pt x="1452" y="816"/>
                    <a:pt x="2819" y="1"/>
                  </a:cubicBezTo>
                  <a:cubicBezTo>
                    <a:pt x="2023" y="3269"/>
                    <a:pt x="1427" y="7530"/>
                    <a:pt x="2294" y="9926"/>
                  </a:cubicBezTo>
                  <a:cubicBezTo>
                    <a:pt x="2294" y="9926"/>
                    <a:pt x="3346" y="10925"/>
                    <a:pt x="6905" y="12246"/>
                  </a:cubicBezTo>
                  <a:cubicBezTo>
                    <a:pt x="10094" y="13429"/>
                    <a:pt x="14338" y="14419"/>
                    <a:pt x="16316" y="14340"/>
                  </a:cubicBezTo>
                  <a:cubicBezTo>
                    <a:pt x="16624" y="14945"/>
                    <a:pt x="16587" y="15590"/>
                    <a:pt x="16587" y="15590"/>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1265;p39"/>
            <p:cNvSpPr/>
            <p:nvPr/>
          </p:nvSpPr>
          <p:spPr>
            <a:xfrm>
              <a:off x="6045570" y="4890697"/>
              <a:ext cx="205025" cy="147058"/>
            </a:xfrm>
            <a:custGeom>
              <a:avLst/>
              <a:gdLst/>
              <a:ahLst/>
              <a:cxnLst/>
              <a:rect l="l" t="t" r="r" b="b"/>
              <a:pathLst>
                <a:path w="4407" h="3161" extrusionOk="0">
                  <a:moveTo>
                    <a:pt x="4407" y="3161"/>
                  </a:moveTo>
                  <a:lnTo>
                    <a:pt x="935" y="1344"/>
                  </a:lnTo>
                  <a:lnTo>
                    <a:pt x="0" y="855"/>
                  </a:lnTo>
                  <a:cubicBezTo>
                    <a:pt x="94" y="880"/>
                    <a:pt x="145" y="895"/>
                    <a:pt x="145" y="895"/>
                  </a:cubicBezTo>
                  <a:cubicBezTo>
                    <a:pt x="145" y="895"/>
                    <a:pt x="170" y="480"/>
                    <a:pt x="18" y="1"/>
                  </a:cubicBezTo>
                  <a:cubicBezTo>
                    <a:pt x="798" y="568"/>
                    <a:pt x="2319" y="1438"/>
                    <a:pt x="3559" y="1871"/>
                  </a:cubicBezTo>
                  <a:cubicBezTo>
                    <a:pt x="4037" y="2572"/>
                    <a:pt x="4407" y="3161"/>
                    <a:pt x="4407" y="316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1266;p39"/>
            <p:cNvSpPr/>
            <p:nvPr/>
          </p:nvSpPr>
          <p:spPr>
            <a:xfrm>
              <a:off x="2892897" y="3409355"/>
              <a:ext cx="672669" cy="449780"/>
            </a:xfrm>
            <a:custGeom>
              <a:avLst/>
              <a:gdLst/>
              <a:ahLst/>
              <a:cxnLst/>
              <a:rect l="l" t="t" r="r" b="b"/>
              <a:pathLst>
                <a:path w="14459" h="9668" extrusionOk="0">
                  <a:moveTo>
                    <a:pt x="0" y="1"/>
                  </a:moveTo>
                  <a:lnTo>
                    <a:pt x="0" y="1"/>
                  </a:lnTo>
                  <a:cubicBezTo>
                    <a:pt x="24" y="45"/>
                    <a:pt x="1627" y="4574"/>
                    <a:pt x="3428" y="9667"/>
                  </a:cubicBezTo>
                  <a:cubicBezTo>
                    <a:pt x="7007" y="6619"/>
                    <a:pt x="12383" y="2028"/>
                    <a:pt x="14459" y="194"/>
                  </a:cubicBezTo>
                  <a:lnTo>
                    <a:pt x="0"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1267;p39"/>
            <p:cNvSpPr/>
            <p:nvPr/>
          </p:nvSpPr>
          <p:spPr>
            <a:xfrm>
              <a:off x="3109222" y="3501003"/>
              <a:ext cx="510166" cy="326681"/>
            </a:xfrm>
            <a:custGeom>
              <a:avLst/>
              <a:gdLst/>
              <a:ahLst/>
              <a:cxnLst/>
              <a:rect l="l" t="t" r="r" b="b"/>
              <a:pathLst>
                <a:path w="10966" h="7022" extrusionOk="0">
                  <a:moveTo>
                    <a:pt x="71" y="0"/>
                  </a:moveTo>
                  <a:cubicBezTo>
                    <a:pt x="50" y="0"/>
                    <a:pt x="31" y="10"/>
                    <a:pt x="19" y="28"/>
                  </a:cubicBezTo>
                  <a:cubicBezTo>
                    <a:pt x="1" y="56"/>
                    <a:pt x="9" y="94"/>
                    <a:pt x="37" y="112"/>
                  </a:cubicBezTo>
                  <a:lnTo>
                    <a:pt x="352" y="312"/>
                  </a:lnTo>
                  <a:cubicBezTo>
                    <a:pt x="363" y="318"/>
                    <a:pt x="374" y="322"/>
                    <a:pt x="386" y="322"/>
                  </a:cubicBezTo>
                  <a:cubicBezTo>
                    <a:pt x="405" y="322"/>
                    <a:pt x="424" y="312"/>
                    <a:pt x="436" y="293"/>
                  </a:cubicBezTo>
                  <a:cubicBezTo>
                    <a:pt x="454" y="265"/>
                    <a:pt x="446" y="229"/>
                    <a:pt x="418" y="210"/>
                  </a:cubicBezTo>
                  <a:lnTo>
                    <a:pt x="103" y="9"/>
                  </a:lnTo>
                  <a:cubicBezTo>
                    <a:pt x="93" y="3"/>
                    <a:pt x="82" y="0"/>
                    <a:pt x="71" y="0"/>
                  </a:cubicBezTo>
                  <a:close/>
                  <a:moveTo>
                    <a:pt x="1042" y="619"/>
                  </a:moveTo>
                  <a:cubicBezTo>
                    <a:pt x="1022" y="619"/>
                    <a:pt x="1002" y="630"/>
                    <a:pt x="991" y="648"/>
                  </a:cubicBezTo>
                  <a:cubicBezTo>
                    <a:pt x="973" y="675"/>
                    <a:pt x="980" y="713"/>
                    <a:pt x="1010" y="731"/>
                  </a:cubicBezTo>
                  <a:lnTo>
                    <a:pt x="1666" y="1150"/>
                  </a:lnTo>
                  <a:cubicBezTo>
                    <a:pt x="1677" y="1156"/>
                    <a:pt x="1688" y="1160"/>
                    <a:pt x="1699" y="1160"/>
                  </a:cubicBezTo>
                  <a:cubicBezTo>
                    <a:pt x="1719" y="1160"/>
                    <a:pt x="1738" y="1150"/>
                    <a:pt x="1751" y="1131"/>
                  </a:cubicBezTo>
                  <a:cubicBezTo>
                    <a:pt x="1768" y="1103"/>
                    <a:pt x="1760" y="1066"/>
                    <a:pt x="1732" y="1048"/>
                  </a:cubicBezTo>
                  <a:lnTo>
                    <a:pt x="1074" y="629"/>
                  </a:lnTo>
                  <a:cubicBezTo>
                    <a:pt x="1064" y="623"/>
                    <a:pt x="1053" y="619"/>
                    <a:pt x="1042" y="619"/>
                  </a:cubicBezTo>
                  <a:close/>
                  <a:moveTo>
                    <a:pt x="2356" y="1457"/>
                  </a:moveTo>
                  <a:cubicBezTo>
                    <a:pt x="2336" y="1457"/>
                    <a:pt x="2316" y="1467"/>
                    <a:pt x="2305" y="1484"/>
                  </a:cubicBezTo>
                  <a:cubicBezTo>
                    <a:pt x="2286" y="1513"/>
                    <a:pt x="2294" y="1551"/>
                    <a:pt x="2324" y="1569"/>
                  </a:cubicBezTo>
                  <a:lnTo>
                    <a:pt x="2980" y="1987"/>
                  </a:lnTo>
                  <a:cubicBezTo>
                    <a:pt x="2991" y="1993"/>
                    <a:pt x="3002" y="1997"/>
                    <a:pt x="3012" y="1997"/>
                  </a:cubicBezTo>
                  <a:cubicBezTo>
                    <a:pt x="3032" y="1997"/>
                    <a:pt x="3053" y="1987"/>
                    <a:pt x="3064" y="1969"/>
                  </a:cubicBezTo>
                  <a:cubicBezTo>
                    <a:pt x="3082" y="1940"/>
                    <a:pt x="3074" y="1903"/>
                    <a:pt x="3045" y="1885"/>
                  </a:cubicBezTo>
                  <a:lnTo>
                    <a:pt x="2389" y="1466"/>
                  </a:lnTo>
                  <a:cubicBezTo>
                    <a:pt x="2379" y="1460"/>
                    <a:pt x="2367" y="1457"/>
                    <a:pt x="2356" y="1457"/>
                  </a:cubicBezTo>
                  <a:close/>
                  <a:moveTo>
                    <a:pt x="3670" y="2294"/>
                  </a:moveTo>
                  <a:cubicBezTo>
                    <a:pt x="3650" y="2294"/>
                    <a:pt x="3630" y="2304"/>
                    <a:pt x="3619" y="2322"/>
                  </a:cubicBezTo>
                  <a:cubicBezTo>
                    <a:pt x="3600" y="2350"/>
                    <a:pt x="3609" y="2387"/>
                    <a:pt x="3638" y="2406"/>
                  </a:cubicBezTo>
                  <a:lnTo>
                    <a:pt x="4294" y="2824"/>
                  </a:lnTo>
                  <a:cubicBezTo>
                    <a:pt x="4305" y="2832"/>
                    <a:pt x="4315" y="2834"/>
                    <a:pt x="4326" y="2834"/>
                  </a:cubicBezTo>
                  <a:cubicBezTo>
                    <a:pt x="4346" y="2834"/>
                    <a:pt x="4366" y="2824"/>
                    <a:pt x="4378" y="2806"/>
                  </a:cubicBezTo>
                  <a:cubicBezTo>
                    <a:pt x="4396" y="2777"/>
                    <a:pt x="4388" y="2741"/>
                    <a:pt x="4360" y="2722"/>
                  </a:cubicBezTo>
                  <a:lnTo>
                    <a:pt x="3702" y="2303"/>
                  </a:lnTo>
                  <a:cubicBezTo>
                    <a:pt x="3692" y="2297"/>
                    <a:pt x="3681" y="2294"/>
                    <a:pt x="3670" y="2294"/>
                  </a:cubicBezTo>
                  <a:close/>
                  <a:moveTo>
                    <a:pt x="4983" y="3132"/>
                  </a:moveTo>
                  <a:cubicBezTo>
                    <a:pt x="4963" y="3132"/>
                    <a:pt x="4944" y="3141"/>
                    <a:pt x="4933" y="3159"/>
                  </a:cubicBezTo>
                  <a:cubicBezTo>
                    <a:pt x="4915" y="3187"/>
                    <a:pt x="4923" y="3226"/>
                    <a:pt x="4951" y="3243"/>
                  </a:cubicBezTo>
                  <a:lnTo>
                    <a:pt x="5608" y="3662"/>
                  </a:lnTo>
                  <a:cubicBezTo>
                    <a:pt x="5618" y="3669"/>
                    <a:pt x="5629" y="3672"/>
                    <a:pt x="5640" y="3672"/>
                  </a:cubicBezTo>
                  <a:cubicBezTo>
                    <a:pt x="5661" y="3672"/>
                    <a:pt x="5680" y="3661"/>
                    <a:pt x="5692" y="3643"/>
                  </a:cubicBezTo>
                  <a:cubicBezTo>
                    <a:pt x="5709" y="3615"/>
                    <a:pt x="5702" y="3578"/>
                    <a:pt x="5673" y="3560"/>
                  </a:cubicBezTo>
                  <a:lnTo>
                    <a:pt x="5016" y="3141"/>
                  </a:lnTo>
                  <a:cubicBezTo>
                    <a:pt x="5006" y="3135"/>
                    <a:pt x="4994" y="3132"/>
                    <a:pt x="4983" y="3132"/>
                  </a:cubicBezTo>
                  <a:close/>
                  <a:moveTo>
                    <a:pt x="6297" y="3969"/>
                  </a:moveTo>
                  <a:cubicBezTo>
                    <a:pt x="6277" y="3969"/>
                    <a:pt x="6258" y="3979"/>
                    <a:pt x="6246" y="3997"/>
                  </a:cubicBezTo>
                  <a:cubicBezTo>
                    <a:pt x="6229" y="4025"/>
                    <a:pt x="6237" y="4062"/>
                    <a:pt x="6266" y="4081"/>
                  </a:cubicBezTo>
                  <a:lnTo>
                    <a:pt x="6922" y="4499"/>
                  </a:lnTo>
                  <a:cubicBezTo>
                    <a:pt x="6932" y="4506"/>
                    <a:pt x="6944" y="4510"/>
                    <a:pt x="6955" y="4510"/>
                  </a:cubicBezTo>
                  <a:cubicBezTo>
                    <a:pt x="6975" y="4510"/>
                    <a:pt x="6994" y="4499"/>
                    <a:pt x="7005" y="4481"/>
                  </a:cubicBezTo>
                  <a:cubicBezTo>
                    <a:pt x="7023" y="4453"/>
                    <a:pt x="7015" y="4415"/>
                    <a:pt x="6988" y="4397"/>
                  </a:cubicBezTo>
                  <a:lnTo>
                    <a:pt x="6330" y="3980"/>
                  </a:lnTo>
                  <a:cubicBezTo>
                    <a:pt x="6320" y="3973"/>
                    <a:pt x="6308" y="3969"/>
                    <a:pt x="6297" y="3969"/>
                  </a:cubicBezTo>
                  <a:close/>
                  <a:moveTo>
                    <a:pt x="7612" y="4806"/>
                  </a:moveTo>
                  <a:cubicBezTo>
                    <a:pt x="7592" y="4806"/>
                    <a:pt x="7572" y="4816"/>
                    <a:pt x="7561" y="4834"/>
                  </a:cubicBezTo>
                  <a:cubicBezTo>
                    <a:pt x="7542" y="4862"/>
                    <a:pt x="7550" y="4900"/>
                    <a:pt x="7579" y="4919"/>
                  </a:cubicBezTo>
                  <a:lnTo>
                    <a:pt x="8236" y="5337"/>
                  </a:lnTo>
                  <a:cubicBezTo>
                    <a:pt x="8245" y="5344"/>
                    <a:pt x="8258" y="5346"/>
                    <a:pt x="8268" y="5346"/>
                  </a:cubicBezTo>
                  <a:cubicBezTo>
                    <a:pt x="8289" y="5346"/>
                    <a:pt x="8308" y="5336"/>
                    <a:pt x="8319" y="5319"/>
                  </a:cubicBezTo>
                  <a:cubicBezTo>
                    <a:pt x="8337" y="5290"/>
                    <a:pt x="8329" y="5253"/>
                    <a:pt x="8301" y="5234"/>
                  </a:cubicBezTo>
                  <a:lnTo>
                    <a:pt x="7644" y="4816"/>
                  </a:lnTo>
                  <a:cubicBezTo>
                    <a:pt x="7634" y="4809"/>
                    <a:pt x="7623" y="4806"/>
                    <a:pt x="7612" y="4806"/>
                  </a:cubicBezTo>
                  <a:close/>
                  <a:moveTo>
                    <a:pt x="8926" y="5644"/>
                  </a:moveTo>
                  <a:cubicBezTo>
                    <a:pt x="8906" y="5644"/>
                    <a:pt x="8886" y="5654"/>
                    <a:pt x="8875" y="5672"/>
                  </a:cubicBezTo>
                  <a:cubicBezTo>
                    <a:pt x="8856" y="5699"/>
                    <a:pt x="8864" y="5738"/>
                    <a:pt x="8893" y="5756"/>
                  </a:cubicBezTo>
                  <a:lnTo>
                    <a:pt x="9550" y="6174"/>
                  </a:lnTo>
                  <a:cubicBezTo>
                    <a:pt x="9559" y="6181"/>
                    <a:pt x="9572" y="6185"/>
                    <a:pt x="9582" y="6185"/>
                  </a:cubicBezTo>
                  <a:cubicBezTo>
                    <a:pt x="9602" y="6185"/>
                    <a:pt x="9622" y="6174"/>
                    <a:pt x="9633" y="6156"/>
                  </a:cubicBezTo>
                  <a:cubicBezTo>
                    <a:pt x="9652" y="6128"/>
                    <a:pt x="9644" y="6090"/>
                    <a:pt x="9615" y="6072"/>
                  </a:cubicBezTo>
                  <a:lnTo>
                    <a:pt x="8958" y="5654"/>
                  </a:lnTo>
                  <a:cubicBezTo>
                    <a:pt x="8948" y="5647"/>
                    <a:pt x="8937" y="5644"/>
                    <a:pt x="8926" y="5644"/>
                  </a:cubicBezTo>
                  <a:close/>
                  <a:moveTo>
                    <a:pt x="10239" y="6482"/>
                  </a:moveTo>
                  <a:cubicBezTo>
                    <a:pt x="10219" y="6482"/>
                    <a:pt x="10199" y="6491"/>
                    <a:pt x="10189" y="6509"/>
                  </a:cubicBezTo>
                  <a:cubicBezTo>
                    <a:pt x="10170" y="6538"/>
                    <a:pt x="10178" y="6575"/>
                    <a:pt x="10206" y="6594"/>
                  </a:cubicBezTo>
                  <a:lnTo>
                    <a:pt x="10864" y="7011"/>
                  </a:lnTo>
                  <a:cubicBezTo>
                    <a:pt x="10873" y="7019"/>
                    <a:pt x="10886" y="7022"/>
                    <a:pt x="10896" y="7022"/>
                  </a:cubicBezTo>
                  <a:cubicBezTo>
                    <a:pt x="10916" y="7022"/>
                    <a:pt x="10936" y="7011"/>
                    <a:pt x="10947" y="6994"/>
                  </a:cubicBezTo>
                  <a:cubicBezTo>
                    <a:pt x="10965" y="6965"/>
                    <a:pt x="10957" y="6928"/>
                    <a:pt x="10929" y="6910"/>
                  </a:cubicBezTo>
                  <a:lnTo>
                    <a:pt x="10273" y="6492"/>
                  </a:lnTo>
                  <a:cubicBezTo>
                    <a:pt x="10263" y="6485"/>
                    <a:pt x="10251" y="6482"/>
                    <a:pt x="10239" y="64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1268;p39"/>
            <p:cNvSpPr/>
            <p:nvPr/>
          </p:nvSpPr>
          <p:spPr>
            <a:xfrm>
              <a:off x="3579462" y="3731331"/>
              <a:ext cx="76018" cy="100023"/>
            </a:xfrm>
            <a:custGeom>
              <a:avLst/>
              <a:gdLst/>
              <a:ahLst/>
              <a:cxnLst/>
              <a:rect l="l" t="t" r="r" b="b"/>
              <a:pathLst>
                <a:path w="1634" h="2150" extrusionOk="0">
                  <a:moveTo>
                    <a:pt x="998" y="1"/>
                  </a:moveTo>
                  <a:cubicBezTo>
                    <a:pt x="667" y="1"/>
                    <a:pt x="311" y="369"/>
                    <a:pt x="165" y="891"/>
                  </a:cubicBezTo>
                  <a:cubicBezTo>
                    <a:pt x="0" y="1476"/>
                    <a:pt x="158" y="2032"/>
                    <a:pt x="518" y="2133"/>
                  </a:cubicBezTo>
                  <a:cubicBezTo>
                    <a:pt x="556" y="2144"/>
                    <a:pt x="596" y="2150"/>
                    <a:pt x="635" y="2150"/>
                  </a:cubicBezTo>
                  <a:cubicBezTo>
                    <a:pt x="966" y="2150"/>
                    <a:pt x="1322" y="1781"/>
                    <a:pt x="1469" y="1259"/>
                  </a:cubicBezTo>
                  <a:cubicBezTo>
                    <a:pt x="1634" y="674"/>
                    <a:pt x="1475" y="118"/>
                    <a:pt x="1115" y="17"/>
                  </a:cubicBezTo>
                  <a:cubicBezTo>
                    <a:pt x="1076" y="6"/>
                    <a:pt x="1037"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269;p39"/>
            <p:cNvSpPr/>
            <p:nvPr/>
          </p:nvSpPr>
          <p:spPr>
            <a:xfrm>
              <a:off x="3620215" y="3699232"/>
              <a:ext cx="38102" cy="57455"/>
            </a:xfrm>
            <a:custGeom>
              <a:avLst/>
              <a:gdLst/>
              <a:ahLst/>
              <a:cxnLst/>
              <a:rect l="l" t="t" r="r" b="b"/>
              <a:pathLst>
                <a:path w="819" h="1235" extrusionOk="0">
                  <a:moveTo>
                    <a:pt x="53" y="0"/>
                  </a:moveTo>
                  <a:cubicBezTo>
                    <a:pt x="24" y="0"/>
                    <a:pt x="1" y="26"/>
                    <a:pt x="2" y="56"/>
                  </a:cubicBezTo>
                  <a:lnTo>
                    <a:pt x="52" y="1184"/>
                  </a:lnTo>
                  <a:cubicBezTo>
                    <a:pt x="53" y="1207"/>
                    <a:pt x="69" y="1227"/>
                    <a:pt x="91" y="1233"/>
                  </a:cubicBezTo>
                  <a:cubicBezTo>
                    <a:pt x="95" y="1234"/>
                    <a:pt x="100" y="1235"/>
                    <a:pt x="105" y="1235"/>
                  </a:cubicBezTo>
                  <a:cubicBezTo>
                    <a:pt x="122" y="1235"/>
                    <a:pt x="139" y="1227"/>
                    <a:pt x="149" y="1212"/>
                  </a:cubicBezTo>
                  <a:lnTo>
                    <a:pt x="800" y="281"/>
                  </a:lnTo>
                  <a:cubicBezTo>
                    <a:pt x="818" y="258"/>
                    <a:pt x="812" y="224"/>
                    <a:pt x="788" y="207"/>
                  </a:cubicBezTo>
                  <a:cubicBezTo>
                    <a:pt x="778" y="201"/>
                    <a:pt x="768" y="198"/>
                    <a:pt x="757" y="198"/>
                  </a:cubicBezTo>
                  <a:cubicBezTo>
                    <a:pt x="740" y="198"/>
                    <a:pt x="724" y="206"/>
                    <a:pt x="713" y="221"/>
                  </a:cubicBezTo>
                  <a:lnTo>
                    <a:pt x="152" y="1021"/>
                  </a:lnTo>
                  <a:lnTo>
                    <a:pt x="109" y="50"/>
                  </a:lnTo>
                  <a:cubicBezTo>
                    <a:pt x="108" y="22"/>
                    <a:pt x="81" y="1"/>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270;p39"/>
            <p:cNvSpPr/>
            <p:nvPr/>
          </p:nvSpPr>
          <p:spPr>
            <a:xfrm>
              <a:off x="3590348" y="3726028"/>
              <a:ext cx="79647" cy="42568"/>
            </a:xfrm>
            <a:custGeom>
              <a:avLst/>
              <a:gdLst/>
              <a:ahLst/>
              <a:cxnLst/>
              <a:rect l="l" t="t" r="r" b="b"/>
              <a:pathLst>
                <a:path w="1712" h="915" extrusionOk="0">
                  <a:moveTo>
                    <a:pt x="61" y="1"/>
                  </a:moveTo>
                  <a:cubicBezTo>
                    <a:pt x="49" y="1"/>
                    <a:pt x="37" y="5"/>
                    <a:pt x="27" y="13"/>
                  </a:cubicBezTo>
                  <a:cubicBezTo>
                    <a:pt x="4" y="30"/>
                    <a:pt x="0" y="64"/>
                    <a:pt x="18" y="88"/>
                  </a:cubicBezTo>
                  <a:lnTo>
                    <a:pt x="643" y="894"/>
                  </a:lnTo>
                  <a:cubicBezTo>
                    <a:pt x="653" y="907"/>
                    <a:pt x="670" y="915"/>
                    <a:pt x="686" y="915"/>
                  </a:cubicBezTo>
                  <a:cubicBezTo>
                    <a:pt x="694" y="915"/>
                    <a:pt x="703" y="914"/>
                    <a:pt x="711" y="908"/>
                  </a:cubicBezTo>
                  <a:lnTo>
                    <a:pt x="1675" y="395"/>
                  </a:lnTo>
                  <a:cubicBezTo>
                    <a:pt x="1702" y="381"/>
                    <a:pt x="1712" y="349"/>
                    <a:pt x="1698" y="323"/>
                  </a:cubicBezTo>
                  <a:cubicBezTo>
                    <a:pt x="1688" y="305"/>
                    <a:pt x="1670" y="294"/>
                    <a:pt x="1651" y="294"/>
                  </a:cubicBezTo>
                  <a:cubicBezTo>
                    <a:pt x="1642" y="294"/>
                    <a:pt x="1633" y="296"/>
                    <a:pt x="1625" y="301"/>
                  </a:cubicBezTo>
                  <a:lnTo>
                    <a:pt x="701" y="793"/>
                  </a:lnTo>
                  <a:lnTo>
                    <a:pt x="102" y="21"/>
                  </a:lnTo>
                  <a:cubicBezTo>
                    <a:pt x="92" y="8"/>
                    <a:pt x="77"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1271;p39"/>
            <p:cNvSpPr/>
            <p:nvPr/>
          </p:nvSpPr>
          <p:spPr>
            <a:xfrm>
              <a:off x="3574066" y="3750777"/>
              <a:ext cx="96255" cy="39405"/>
            </a:xfrm>
            <a:custGeom>
              <a:avLst/>
              <a:gdLst/>
              <a:ahLst/>
              <a:cxnLst/>
              <a:rect l="l" t="t" r="r" b="b"/>
              <a:pathLst>
                <a:path w="2069" h="847" extrusionOk="0">
                  <a:moveTo>
                    <a:pt x="62" y="1"/>
                  </a:moveTo>
                  <a:cubicBezTo>
                    <a:pt x="45" y="1"/>
                    <a:pt x="29" y="9"/>
                    <a:pt x="18" y="24"/>
                  </a:cubicBezTo>
                  <a:cubicBezTo>
                    <a:pt x="0" y="49"/>
                    <a:pt x="8" y="82"/>
                    <a:pt x="32" y="99"/>
                  </a:cubicBezTo>
                  <a:cubicBezTo>
                    <a:pt x="71" y="127"/>
                    <a:pt x="544" y="553"/>
                    <a:pt x="853" y="832"/>
                  </a:cubicBezTo>
                  <a:cubicBezTo>
                    <a:pt x="862" y="841"/>
                    <a:pt x="876" y="846"/>
                    <a:pt x="889" y="846"/>
                  </a:cubicBezTo>
                  <a:cubicBezTo>
                    <a:pt x="894" y="846"/>
                    <a:pt x="899" y="845"/>
                    <a:pt x="904" y="844"/>
                  </a:cubicBezTo>
                  <a:lnTo>
                    <a:pt x="2024" y="508"/>
                  </a:lnTo>
                  <a:cubicBezTo>
                    <a:pt x="2053" y="500"/>
                    <a:pt x="2069" y="469"/>
                    <a:pt x="2061" y="441"/>
                  </a:cubicBezTo>
                  <a:cubicBezTo>
                    <a:pt x="2054" y="418"/>
                    <a:pt x="2033" y="403"/>
                    <a:pt x="2010" y="403"/>
                  </a:cubicBezTo>
                  <a:cubicBezTo>
                    <a:pt x="2005" y="403"/>
                    <a:pt x="1999" y="404"/>
                    <a:pt x="1994" y="406"/>
                  </a:cubicBezTo>
                  <a:lnTo>
                    <a:pt x="902" y="732"/>
                  </a:lnTo>
                  <a:cubicBezTo>
                    <a:pt x="759" y="602"/>
                    <a:pt x="143" y="45"/>
                    <a:pt x="92" y="10"/>
                  </a:cubicBezTo>
                  <a:cubicBezTo>
                    <a:pt x="83" y="4"/>
                    <a:pt x="72"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1272;p39"/>
            <p:cNvSpPr/>
            <p:nvPr/>
          </p:nvSpPr>
          <p:spPr>
            <a:xfrm>
              <a:off x="3562528" y="3785110"/>
              <a:ext cx="95557" cy="32938"/>
            </a:xfrm>
            <a:custGeom>
              <a:avLst/>
              <a:gdLst/>
              <a:ahLst/>
              <a:cxnLst/>
              <a:rect l="l" t="t" r="r" b="b"/>
              <a:pathLst>
                <a:path w="2054" h="708" extrusionOk="0">
                  <a:moveTo>
                    <a:pt x="1138" y="1"/>
                  </a:moveTo>
                  <a:cubicBezTo>
                    <a:pt x="1135" y="1"/>
                    <a:pt x="1132" y="1"/>
                    <a:pt x="1129" y="2"/>
                  </a:cubicBezTo>
                  <a:lnTo>
                    <a:pt x="49" y="159"/>
                  </a:lnTo>
                  <a:cubicBezTo>
                    <a:pt x="21" y="163"/>
                    <a:pt x="0" y="191"/>
                    <a:pt x="4" y="220"/>
                  </a:cubicBezTo>
                  <a:cubicBezTo>
                    <a:pt x="9" y="246"/>
                    <a:pt x="27" y="265"/>
                    <a:pt x="57" y="265"/>
                  </a:cubicBezTo>
                  <a:cubicBezTo>
                    <a:pt x="60" y="265"/>
                    <a:pt x="63" y="265"/>
                    <a:pt x="66" y="265"/>
                  </a:cubicBezTo>
                  <a:lnTo>
                    <a:pt x="1123" y="110"/>
                  </a:lnTo>
                  <a:lnTo>
                    <a:pt x="1963" y="697"/>
                  </a:lnTo>
                  <a:cubicBezTo>
                    <a:pt x="1971" y="703"/>
                    <a:pt x="1983" y="707"/>
                    <a:pt x="1992" y="707"/>
                  </a:cubicBezTo>
                  <a:cubicBezTo>
                    <a:pt x="2010" y="707"/>
                    <a:pt x="2027" y="699"/>
                    <a:pt x="2037" y="684"/>
                  </a:cubicBezTo>
                  <a:cubicBezTo>
                    <a:pt x="2054" y="659"/>
                    <a:pt x="2049" y="626"/>
                    <a:pt x="2024" y="608"/>
                  </a:cubicBezTo>
                  <a:lnTo>
                    <a:pt x="1168" y="10"/>
                  </a:lnTo>
                  <a:cubicBezTo>
                    <a:pt x="1160" y="4"/>
                    <a:pt x="1149"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273;p39"/>
            <p:cNvSpPr/>
            <p:nvPr/>
          </p:nvSpPr>
          <p:spPr>
            <a:xfrm>
              <a:off x="3570437" y="3804975"/>
              <a:ext cx="73087" cy="33403"/>
            </a:xfrm>
            <a:custGeom>
              <a:avLst/>
              <a:gdLst/>
              <a:ahLst/>
              <a:cxnLst/>
              <a:rect l="l" t="t" r="r" b="b"/>
              <a:pathLst>
                <a:path w="1571" h="718" extrusionOk="0">
                  <a:moveTo>
                    <a:pt x="841" y="0"/>
                  </a:moveTo>
                  <a:cubicBezTo>
                    <a:pt x="835" y="0"/>
                    <a:pt x="828" y="1"/>
                    <a:pt x="821" y="4"/>
                  </a:cubicBezTo>
                  <a:lnTo>
                    <a:pt x="42" y="312"/>
                  </a:lnTo>
                  <a:cubicBezTo>
                    <a:pt x="14" y="323"/>
                    <a:pt x="0" y="354"/>
                    <a:pt x="12" y="382"/>
                  </a:cubicBezTo>
                  <a:cubicBezTo>
                    <a:pt x="20" y="403"/>
                    <a:pt x="40" y="415"/>
                    <a:pt x="61" y="415"/>
                  </a:cubicBezTo>
                  <a:cubicBezTo>
                    <a:pt x="68" y="415"/>
                    <a:pt x="75" y="414"/>
                    <a:pt x="82" y="412"/>
                  </a:cubicBezTo>
                  <a:lnTo>
                    <a:pt x="831" y="116"/>
                  </a:lnTo>
                  <a:lnTo>
                    <a:pt x="1475" y="703"/>
                  </a:lnTo>
                  <a:cubicBezTo>
                    <a:pt x="1484" y="712"/>
                    <a:pt x="1498" y="717"/>
                    <a:pt x="1511" y="717"/>
                  </a:cubicBezTo>
                  <a:cubicBezTo>
                    <a:pt x="1525" y="717"/>
                    <a:pt x="1540" y="711"/>
                    <a:pt x="1551" y="700"/>
                  </a:cubicBezTo>
                  <a:cubicBezTo>
                    <a:pt x="1571" y="677"/>
                    <a:pt x="1569" y="643"/>
                    <a:pt x="1547" y="623"/>
                  </a:cubicBezTo>
                  <a:lnTo>
                    <a:pt x="878" y="14"/>
                  </a:lnTo>
                  <a:cubicBezTo>
                    <a:pt x="868" y="5"/>
                    <a:pt x="855" y="0"/>
                    <a:pt x="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274;p39"/>
            <p:cNvSpPr/>
            <p:nvPr/>
          </p:nvSpPr>
          <p:spPr>
            <a:xfrm>
              <a:off x="3690323" y="4237022"/>
              <a:ext cx="104350" cy="77506"/>
            </a:xfrm>
            <a:custGeom>
              <a:avLst/>
              <a:gdLst/>
              <a:ahLst/>
              <a:cxnLst/>
              <a:rect l="l" t="t" r="r" b="b"/>
              <a:pathLst>
                <a:path w="2243" h="1666" extrusionOk="0">
                  <a:moveTo>
                    <a:pt x="705" y="1"/>
                  </a:moveTo>
                  <a:cubicBezTo>
                    <a:pt x="489" y="1"/>
                    <a:pt x="308" y="73"/>
                    <a:pt x="210" y="220"/>
                  </a:cubicBezTo>
                  <a:cubicBezTo>
                    <a:pt x="1" y="530"/>
                    <a:pt x="240" y="1056"/>
                    <a:pt x="744" y="1395"/>
                  </a:cubicBezTo>
                  <a:cubicBezTo>
                    <a:pt x="1010" y="1574"/>
                    <a:pt x="1297" y="1665"/>
                    <a:pt x="1539" y="1665"/>
                  </a:cubicBezTo>
                  <a:cubicBezTo>
                    <a:pt x="1756" y="1665"/>
                    <a:pt x="1936" y="1593"/>
                    <a:pt x="2035" y="1446"/>
                  </a:cubicBezTo>
                  <a:cubicBezTo>
                    <a:pt x="2243" y="1135"/>
                    <a:pt x="2004" y="609"/>
                    <a:pt x="1501" y="270"/>
                  </a:cubicBezTo>
                  <a:cubicBezTo>
                    <a:pt x="1234" y="92"/>
                    <a:pt x="948"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1275;p39"/>
            <p:cNvSpPr/>
            <p:nvPr/>
          </p:nvSpPr>
          <p:spPr>
            <a:xfrm>
              <a:off x="3665713" y="4215249"/>
              <a:ext cx="56106" cy="47267"/>
            </a:xfrm>
            <a:custGeom>
              <a:avLst/>
              <a:gdLst/>
              <a:ahLst/>
              <a:cxnLst/>
              <a:rect l="l" t="t" r="r" b="b"/>
              <a:pathLst>
                <a:path w="1206" h="1016" extrusionOk="0">
                  <a:moveTo>
                    <a:pt x="466" y="1"/>
                  </a:moveTo>
                  <a:cubicBezTo>
                    <a:pt x="455" y="1"/>
                    <a:pt x="444" y="4"/>
                    <a:pt x="434" y="11"/>
                  </a:cubicBezTo>
                  <a:cubicBezTo>
                    <a:pt x="411" y="28"/>
                    <a:pt x="406" y="62"/>
                    <a:pt x="425" y="86"/>
                  </a:cubicBezTo>
                  <a:lnTo>
                    <a:pt x="1009" y="868"/>
                  </a:lnTo>
                  <a:lnTo>
                    <a:pt x="76" y="607"/>
                  </a:lnTo>
                  <a:cubicBezTo>
                    <a:pt x="71" y="605"/>
                    <a:pt x="66" y="605"/>
                    <a:pt x="61" y="605"/>
                  </a:cubicBezTo>
                  <a:cubicBezTo>
                    <a:pt x="36" y="605"/>
                    <a:pt x="15" y="620"/>
                    <a:pt x="9" y="643"/>
                  </a:cubicBezTo>
                  <a:cubicBezTo>
                    <a:pt x="1" y="672"/>
                    <a:pt x="18" y="702"/>
                    <a:pt x="46" y="710"/>
                  </a:cubicBezTo>
                  <a:lnTo>
                    <a:pt x="1133" y="1015"/>
                  </a:lnTo>
                  <a:cubicBezTo>
                    <a:pt x="1138" y="1016"/>
                    <a:pt x="1144" y="1016"/>
                    <a:pt x="1148" y="1016"/>
                  </a:cubicBezTo>
                  <a:cubicBezTo>
                    <a:pt x="1166" y="1016"/>
                    <a:pt x="1181" y="1007"/>
                    <a:pt x="1193" y="993"/>
                  </a:cubicBezTo>
                  <a:cubicBezTo>
                    <a:pt x="1205" y="974"/>
                    <a:pt x="1204" y="948"/>
                    <a:pt x="1191" y="930"/>
                  </a:cubicBezTo>
                  <a:lnTo>
                    <a:pt x="509" y="21"/>
                  </a:lnTo>
                  <a:cubicBezTo>
                    <a:pt x="499" y="8"/>
                    <a:pt x="483"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1276;p39"/>
            <p:cNvSpPr/>
            <p:nvPr/>
          </p:nvSpPr>
          <p:spPr>
            <a:xfrm>
              <a:off x="3681949" y="4213854"/>
              <a:ext cx="50244" cy="71040"/>
            </a:xfrm>
            <a:custGeom>
              <a:avLst/>
              <a:gdLst/>
              <a:ahLst/>
              <a:cxnLst/>
              <a:rect l="l" t="t" r="r" b="b"/>
              <a:pathLst>
                <a:path w="1080" h="1527" extrusionOk="0">
                  <a:moveTo>
                    <a:pt x="836" y="0"/>
                  </a:moveTo>
                  <a:cubicBezTo>
                    <a:pt x="833" y="0"/>
                    <a:pt x="830" y="1"/>
                    <a:pt x="827" y="1"/>
                  </a:cubicBezTo>
                  <a:cubicBezTo>
                    <a:pt x="797" y="7"/>
                    <a:pt x="778" y="34"/>
                    <a:pt x="782" y="64"/>
                  </a:cubicBezTo>
                  <a:lnTo>
                    <a:pt x="962" y="1095"/>
                  </a:lnTo>
                  <a:lnTo>
                    <a:pt x="43" y="1423"/>
                  </a:lnTo>
                  <a:cubicBezTo>
                    <a:pt x="14" y="1433"/>
                    <a:pt x="0" y="1463"/>
                    <a:pt x="10" y="1491"/>
                  </a:cubicBezTo>
                  <a:cubicBezTo>
                    <a:pt x="18" y="1513"/>
                    <a:pt x="38" y="1527"/>
                    <a:pt x="61" y="1527"/>
                  </a:cubicBezTo>
                  <a:cubicBezTo>
                    <a:pt x="67" y="1527"/>
                    <a:pt x="72" y="1526"/>
                    <a:pt x="79" y="1525"/>
                  </a:cubicBezTo>
                  <a:lnTo>
                    <a:pt x="1040" y="1181"/>
                  </a:lnTo>
                  <a:cubicBezTo>
                    <a:pt x="1065" y="1172"/>
                    <a:pt x="1080" y="1147"/>
                    <a:pt x="1074" y="1121"/>
                  </a:cubicBezTo>
                  <a:lnTo>
                    <a:pt x="889" y="46"/>
                  </a:lnTo>
                  <a:cubicBezTo>
                    <a:pt x="884" y="20"/>
                    <a:pt x="863"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1277;p39"/>
            <p:cNvSpPr/>
            <p:nvPr/>
          </p:nvSpPr>
          <p:spPr>
            <a:xfrm>
              <a:off x="3700465" y="4222786"/>
              <a:ext cx="51361" cy="85229"/>
            </a:xfrm>
            <a:custGeom>
              <a:avLst/>
              <a:gdLst/>
              <a:ahLst/>
              <a:cxnLst/>
              <a:rect l="l" t="t" r="r" b="b"/>
              <a:pathLst>
                <a:path w="1104" h="1832" extrusionOk="0">
                  <a:moveTo>
                    <a:pt x="1049" y="0"/>
                  </a:moveTo>
                  <a:cubicBezTo>
                    <a:pt x="1020" y="0"/>
                    <a:pt x="996" y="24"/>
                    <a:pt x="995" y="53"/>
                  </a:cubicBezTo>
                  <a:lnTo>
                    <a:pt x="965" y="1191"/>
                  </a:lnTo>
                  <a:cubicBezTo>
                    <a:pt x="797" y="1287"/>
                    <a:pt x="76" y="1698"/>
                    <a:pt x="28" y="1736"/>
                  </a:cubicBezTo>
                  <a:cubicBezTo>
                    <a:pt x="4" y="1753"/>
                    <a:pt x="0" y="1787"/>
                    <a:pt x="18" y="1810"/>
                  </a:cubicBezTo>
                  <a:cubicBezTo>
                    <a:pt x="28" y="1823"/>
                    <a:pt x="44" y="1832"/>
                    <a:pt x="61" y="1832"/>
                  </a:cubicBezTo>
                  <a:cubicBezTo>
                    <a:pt x="72" y="1832"/>
                    <a:pt x="84" y="1827"/>
                    <a:pt x="93" y="1820"/>
                  </a:cubicBezTo>
                  <a:cubicBezTo>
                    <a:pt x="132" y="1792"/>
                    <a:pt x="684" y="1476"/>
                    <a:pt x="1045" y="1270"/>
                  </a:cubicBezTo>
                  <a:cubicBezTo>
                    <a:pt x="1061" y="1260"/>
                    <a:pt x="1072" y="1243"/>
                    <a:pt x="1072" y="1224"/>
                  </a:cubicBezTo>
                  <a:lnTo>
                    <a:pt x="1102" y="56"/>
                  </a:lnTo>
                  <a:cubicBezTo>
                    <a:pt x="1103" y="26"/>
                    <a:pt x="1079" y="1"/>
                    <a:pt x="1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1278;p39"/>
            <p:cNvSpPr/>
            <p:nvPr/>
          </p:nvSpPr>
          <p:spPr>
            <a:xfrm>
              <a:off x="3736472" y="4248001"/>
              <a:ext cx="53129" cy="84206"/>
            </a:xfrm>
            <a:custGeom>
              <a:avLst/>
              <a:gdLst/>
              <a:ahLst/>
              <a:cxnLst/>
              <a:rect l="l" t="t" r="r" b="b"/>
              <a:pathLst>
                <a:path w="1142" h="1810" extrusionOk="0">
                  <a:moveTo>
                    <a:pt x="1080" y="0"/>
                  </a:moveTo>
                  <a:cubicBezTo>
                    <a:pt x="1069" y="0"/>
                    <a:pt x="1058" y="3"/>
                    <a:pt x="1048" y="10"/>
                  </a:cubicBezTo>
                  <a:lnTo>
                    <a:pt x="212" y="638"/>
                  </a:lnTo>
                  <a:cubicBezTo>
                    <a:pt x="201" y="646"/>
                    <a:pt x="193" y="658"/>
                    <a:pt x="191" y="672"/>
                  </a:cubicBezTo>
                  <a:lnTo>
                    <a:pt x="6" y="1746"/>
                  </a:lnTo>
                  <a:cubicBezTo>
                    <a:pt x="0" y="1776"/>
                    <a:pt x="20" y="1803"/>
                    <a:pt x="48" y="1808"/>
                  </a:cubicBezTo>
                  <a:cubicBezTo>
                    <a:pt x="53" y="1809"/>
                    <a:pt x="56" y="1809"/>
                    <a:pt x="58" y="1809"/>
                  </a:cubicBezTo>
                  <a:cubicBezTo>
                    <a:pt x="84" y="1809"/>
                    <a:pt x="107" y="1791"/>
                    <a:pt x="111" y="1765"/>
                  </a:cubicBezTo>
                  <a:lnTo>
                    <a:pt x="294" y="711"/>
                  </a:lnTo>
                  <a:lnTo>
                    <a:pt x="1113" y="97"/>
                  </a:lnTo>
                  <a:cubicBezTo>
                    <a:pt x="1136" y="79"/>
                    <a:pt x="1141" y="46"/>
                    <a:pt x="1123" y="22"/>
                  </a:cubicBezTo>
                  <a:cubicBezTo>
                    <a:pt x="1113" y="7"/>
                    <a:pt x="1097" y="0"/>
                    <a:pt x="1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1279;p39"/>
            <p:cNvSpPr/>
            <p:nvPr/>
          </p:nvSpPr>
          <p:spPr>
            <a:xfrm>
              <a:off x="3762292" y="4268144"/>
              <a:ext cx="42103" cy="64759"/>
            </a:xfrm>
            <a:custGeom>
              <a:avLst/>
              <a:gdLst/>
              <a:ahLst/>
              <a:cxnLst/>
              <a:rect l="l" t="t" r="r" b="b"/>
              <a:pathLst>
                <a:path w="905" h="1392" extrusionOk="0">
                  <a:moveTo>
                    <a:pt x="844" y="0"/>
                  </a:moveTo>
                  <a:cubicBezTo>
                    <a:pt x="835" y="0"/>
                    <a:pt x="826" y="2"/>
                    <a:pt x="818" y="7"/>
                  </a:cubicBezTo>
                  <a:lnTo>
                    <a:pt x="30" y="453"/>
                  </a:lnTo>
                  <a:cubicBezTo>
                    <a:pt x="12" y="463"/>
                    <a:pt x="1" y="483"/>
                    <a:pt x="3" y="503"/>
                  </a:cubicBezTo>
                  <a:lnTo>
                    <a:pt x="53" y="1341"/>
                  </a:lnTo>
                  <a:cubicBezTo>
                    <a:pt x="54" y="1369"/>
                    <a:pt x="78" y="1391"/>
                    <a:pt x="106" y="1391"/>
                  </a:cubicBezTo>
                  <a:lnTo>
                    <a:pt x="109" y="1391"/>
                  </a:lnTo>
                  <a:cubicBezTo>
                    <a:pt x="138" y="1390"/>
                    <a:pt x="161" y="1364"/>
                    <a:pt x="159" y="1334"/>
                  </a:cubicBezTo>
                  <a:lnTo>
                    <a:pt x="111" y="530"/>
                  </a:lnTo>
                  <a:lnTo>
                    <a:pt x="870" y="100"/>
                  </a:lnTo>
                  <a:cubicBezTo>
                    <a:pt x="896" y="85"/>
                    <a:pt x="904" y="53"/>
                    <a:pt x="891" y="28"/>
                  </a:cubicBezTo>
                  <a:cubicBezTo>
                    <a:pt x="881" y="10"/>
                    <a:pt x="862"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1280;p39"/>
            <p:cNvSpPr/>
            <p:nvPr/>
          </p:nvSpPr>
          <p:spPr>
            <a:xfrm>
              <a:off x="3595559" y="3250763"/>
              <a:ext cx="168784" cy="154036"/>
            </a:xfrm>
            <a:custGeom>
              <a:avLst/>
              <a:gdLst/>
              <a:ahLst/>
              <a:cxnLst/>
              <a:rect l="l" t="t" r="r" b="b"/>
              <a:pathLst>
                <a:path w="3628" h="3311" extrusionOk="0">
                  <a:moveTo>
                    <a:pt x="1741" y="0"/>
                  </a:moveTo>
                  <a:cubicBezTo>
                    <a:pt x="441" y="0"/>
                    <a:pt x="113" y="1416"/>
                    <a:pt x="39" y="2397"/>
                  </a:cubicBezTo>
                  <a:cubicBezTo>
                    <a:pt x="1" y="2915"/>
                    <a:pt x="34" y="3311"/>
                    <a:pt x="34" y="3311"/>
                  </a:cubicBezTo>
                  <a:lnTo>
                    <a:pt x="3446" y="3311"/>
                  </a:lnTo>
                  <a:cubicBezTo>
                    <a:pt x="3446" y="3311"/>
                    <a:pt x="3627" y="1159"/>
                    <a:pt x="2658" y="326"/>
                  </a:cubicBezTo>
                  <a:cubicBezTo>
                    <a:pt x="2425" y="125"/>
                    <a:pt x="2125" y="0"/>
                    <a:pt x="17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1281;p39"/>
            <p:cNvSpPr/>
            <p:nvPr/>
          </p:nvSpPr>
          <p:spPr>
            <a:xfrm>
              <a:off x="3546944" y="3389118"/>
              <a:ext cx="39684" cy="5257"/>
            </a:xfrm>
            <a:custGeom>
              <a:avLst/>
              <a:gdLst/>
              <a:ahLst/>
              <a:cxnLst/>
              <a:rect l="l" t="t" r="r" b="b"/>
              <a:pathLst>
                <a:path w="853" h="113" extrusionOk="0">
                  <a:moveTo>
                    <a:pt x="52" y="1"/>
                  </a:moveTo>
                  <a:cubicBezTo>
                    <a:pt x="23" y="1"/>
                    <a:pt x="0" y="26"/>
                    <a:pt x="0" y="56"/>
                  </a:cubicBezTo>
                  <a:cubicBezTo>
                    <a:pt x="0" y="87"/>
                    <a:pt x="23" y="112"/>
                    <a:pt x="52" y="112"/>
                  </a:cubicBezTo>
                  <a:lnTo>
                    <a:pt x="802" y="112"/>
                  </a:lnTo>
                  <a:cubicBezTo>
                    <a:pt x="830" y="112"/>
                    <a:pt x="853" y="87"/>
                    <a:pt x="853" y="56"/>
                  </a:cubicBezTo>
                  <a:cubicBezTo>
                    <a:pt x="853" y="26"/>
                    <a:pt x="830" y="1"/>
                    <a:pt x="8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1282;p39"/>
            <p:cNvSpPr/>
            <p:nvPr/>
          </p:nvSpPr>
          <p:spPr>
            <a:xfrm>
              <a:off x="3770387" y="3402144"/>
              <a:ext cx="41452" cy="5257"/>
            </a:xfrm>
            <a:custGeom>
              <a:avLst/>
              <a:gdLst/>
              <a:ahLst/>
              <a:cxnLst/>
              <a:rect l="l" t="t" r="r" b="b"/>
              <a:pathLst>
                <a:path w="891" h="113" extrusionOk="0">
                  <a:moveTo>
                    <a:pt x="54" y="0"/>
                  </a:moveTo>
                  <a:cubicBezTo>
                    <a:pt x="25" y="0"/>
                    <a:pt x="1" y="25"/>
                    <a:pt x="1" y="57"/>
                  </a:cubicBezTo>
                  <a:cubicBezTo>
                    <a:pt x="1" y="87"/>
                    <a:pt x="25" y="113"/>
                    <a:pt x="54" y="113"/>
                  </a:cubicBezTo>
                  <a:lnTo>
                    <a:pt x="837" y="113"/>
                  </a:lnTo>
                  <a:cubicBezTo>
                    <a:pt x="866" y="113"/>
                    <a:pt x="890" y="87"/>
                    <a:pt x="890" y="57"/>
                  </a:cubicBezTo>
                  <a:cubicBezTo>
                    <a:pt x="890" y="25"/>
                    <a:pt x="866" y="0"/>
                    <a:pt x="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1283;p39"/>
            <p:cNvSpPr/>
            <p:nvPr/>
          </p:nvSpPr>
          <p:spPr>
            <a:xfrm>
              <a:off x="3546758" y="3350924"/>
              <a:ext cx="40056" cy="9584"/>
            </a:xfrm>
            <a:custGeom>
              <a:avLst/>
              <a:gdLst/>
              <a:ahLst/>
              <a:cxnLst/>
              <a:rect l="l" t="t" r="r" b="b"/>
              <a:pathLst>
                <a:path w="861" h="206" extrusionOk="0">
                  <a:moveTo>
                    <a:pt x="58" y="0"/>
                  </a:moveTo>
                  <a:cubicBezTo>
                    <a:pt x="30" y="0"/>
                    <a:pt x="8" y="20"/>
                    <a:pt x="4" y="50"/>
                  </a:cubicBezTo>
                  <a:cubicBezTo>
                    <a:pt x="1" y="81"/>
                    <a:pt x="22" y="108"/>
                    <a:pt x="51" y="112"/>
                  </a:cubicBezTo>
                  <a:lnTo>
                    <a:pt x="798" y="206"/>
                  </a:lnTo>
                  <a:lnTo>
                    <a:pt x="806" y="206"/>
                  </a:lnTo>
                  <a:cubicBezTo>
                    <a:pt x="832" y="206"/>
                    <a:pt x="854" y="185"/>
                    <a:pt x="857" y="156"/>
                  </a:cubicBezTo>
                  <a:cubicBezTo>
                    <a:pt x="861" y="125"/>
                    <a:pt x="840" y="97"/>
                    <a:pt x="811" y="94"/>
                  </a:cubicBezTo>
                  <a:lnTo>
                    <a:pt x="62" y="0"/>
                  </a:lnTo>
                  <a:cubicBezTo>
                    <a:pt x="61" y="0"/>
                    <a:pt x="60"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1284;p39"/>
            <p:cNvSpPr/>
            <p:nvPr/>
          </p:nvSpPr>
          <p:spPr>
            <a:xfrm>
              <a:off x="3770247" y="3359577"/>
              <a:ext cx="41684" cy="9630"/>
            </a:xfrm>
            <a:custGeom>
              <a:avLst/>
              <a:gdLst/>
              <a:ahLst/>
              <a:cxnLst/>
              <a:rect l="l" t="t" r="r" b="b"/>
              <a:pathLst>
                <a:path w="896" h="207" extrusionOk="0">
                  <a:moveTo>
                    <a:pt x="841" y="1"/>
                  </a:moveTo>
                  <a:cubicBezTo>
                    <a:pt x="839" y="1"/>
                    <a:pt x="838" y="1"/>
                    <a:pt x="836" y="1"/>
                  </a:cubicBezTo>
                  <a:cubicBezTo>
                    <a:pt x="806" y="4"/>
                    <a:pt x="135" y="76"/>
                    <a:pt x="47" y="95"/>
                  </a:cubicBezTo>
                  <a:cubicBezTo>
                    <a:pt x="19" y="101"/>
                    <a:pt x="1" y="131"/>
                    <a:pt x="6" y="161"/>
                  </a:cubicBezTo>
                  <a:cubicBezTo>
                    <a:pt x="11" y="188"/>
                    <a:pt x="33" y="207"/>
                    <a:pt x="57" y="207"/>
                  </a:cubicBezTo>
                  <a:cubicBezTo>
                    <a:pt x="60" y="207"/>
                    <a:pt x="64" y="206"/>
                    <a:pt x="68" y="204"/>
                  </a:cubicBezTo>
                  <a:cubicBezTo>
                    <a:pt x="134" y="190"/>
                    <a:pt x="605" y="139"/>
                    <a:pt x="846" y="113"/>
                  </a:cubicBezTo>
                  <a:cubicBezTo>
                    <a:pt x="874" y="110"/>
                    <a:pt x="895" y="82"/>
                    <a:pt x="893" y="51"/>
                  </a:cubicBezTo>
                  <a:cubicBezTo>
                    <a:pt x="889" y="23"/>
                    <a:pt x="868" y="1"/>
                    <a:pt x="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1285;p39"/>
            <p:cNvSpPr/>
            <p:nvPr/>
          </p:nvSpPr>
          <p:spPr>
            <a:xfrm>
              <a:off x="3552247" y="3301425"/>
              <a:ext cx="34706" cy="17399"/>
            </a:xfrm>
            <a:custGeom>
              <a:avLst/>
              <a:gdLst/>
              <a:ahLst/>
              <a:cxnLst/>
              <a:rect l="l" t="t" r="r" b="b"/>
              <a:pathLst>
                <a:path w="746" h="374" extrusionOk="0">
                  <a:moveTo>
                    <a:pt x="61" y="0"/>
                  </a:moveTo>
                  <a:cubicBezTo>
                    <a:pt x="40" y="0"/>
                    <a:pt x="20" y="14"/>
                    <a:pt x="11" y="36"/>
                  </a:cubicBezTo>
                  <a:cubicBezTo>
                    <a:pt x="1" y="65"/>
                    <a:pt x="14" y="98"/>
                    <a:pt x="42" y="108"/>
                  </a:cubicBezTo>
                  <a:lnTo>
                    <a:pt x="668" y="370"/>
                  </a:lnTo>
                  <a:cubicBezTo>
                    <a:pt x="675" y="372"/>
                    <a:pt x="680" y="373"/>
                    <a:pt x="688" y="373"/>
                  </a:cubicBezTo>
                  <a:cubicBezTo>
                    <a:pt x="708" y="373"/>
                    <a:pt x="727" y="360"/>
                    <a:pt x="736" y="338"/>
                  </a:cubicBezTo>
                  <a:cubicBezTo>
                    <a:pt x="746" y="310"/>
                    <a:pt x="732" y="276"/>
                    <a:pt x="705" y="266"/>
                  </a:cubicBezTo>
                  <a:lnTo>
                    <a:pt x="79" y="4"/>
                  </a:lnTo>
                  <a:cubicBezTo>
                    <a:pt x="73" y="1"/>
                    <a:pt x="67"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1286;p39"/>
            <p:cNvSpPr/>
            <p:nvPr/>
          </p:nvSpPr>
          <p:spPr>
            <a:xfrm>
              <a:off x="3578950" y="3248158"/>
              <a:ext cx="32287" cy="28146"/>
            </a:xfrm>
            <a:custGeom>
              <a:avLst/>
              <a:gdLst/>
              <a:ahLst/>
              <a:cxnLst/>
              <a:rect l="l" t="t" r="r" b="b"/>
              <a:pathLst>
                <a:path w="694" h="605" extrusionOk="0">
                  <a:moveTo>
                    <a:pt x="61" y="1"/>
                  </a:moveTo>
                  <a:cubicBezTo>
                    <a:pt x="45" y="1"/>
                    <a:pt x="30" y="8"/>
                    <a:pt x="20" y="22"/>
                  </a:cubicBezTo>
                  <a:cubicBezTo>
                    <a:pt x="1" y="46"/>
                    <a:pt x="6" y="81"/>
                    <a:pt x="29" y="101"/>
                  </a:cubicBezTo>
                  <a:lnTo>
                    <a:pt x="602" y="592"/>
                  </a:lnTo>
                  <a:cubicBezTo>
                    <a:pt x="612" y="601"/>
                    <a:pt x="624" y="604"/>
                    <a:pt x="635" y="604"/>
                  </a:cubicBezTo>
                  <a:cubicBezTo>
                    <a:pt x="651" y="604"/>
                    <a:pt x="666" y="597"/>
                    <a:pt x="676" y="583"/>
                  </a:cubicBezTo>
                  <a:cubicBezTo>
                    <a:pt x="694" y="559"/>
                    <a:pt x="691" y="524"/>
                    <a:pt x="668" y="505"/>
                  </a:cubicBezTo>
                  <a:lnTo>
                    <a:pt x="94" y="13"/>
                  </a:lnTo>
                  <a:cubicBezTo>
                    <a:pt x="84" y="5"/>
                    <a:pt x="72"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1287;p39"/>
            <p:cNvSpPr/>
            <p:nvPr/>
          </p:nvSpPr>
          <p:spPr>
            <a:xfrm>
              <a:off x="3624355" y="3207684"/>
              <a:ext cx="20982" cy="35636"/>
            </a:xfrm>
            <a:custGeom>
              <a:avLst/>
              <a:gdLst/>
              <a:ahLst/>
              <a:cxnLst/>
              <a:rect l="l" t="t" r="r" b="b"/>
              <a:pathLst>
                <a:path w="451" h="766" extrusionOk="0">
                  <a:moveTo>
                    <a:pt x="59" y="0"/>
                  </a:moveTo>
                  <a:cubicBezTo>
                    <a:pt x="51" y="0"/>
                    <a:pt x="43" y="2"/>
                    <a:pt x="35" y="7"/>
                  </a:cubicBezTo>
                  <a:cubicBezTo>
                    <a:pt x="9" y="21"/>
                    <a:pt x="1" y="56"/>
                    <a:pt x="14" y="83"/>
                  </a:cubicBezTo>
                  <a:lnTo>
                    <a:pt x="344" y="736"/>
                  </a:lnTo>
                  <a:cubicBezTo>
                    <a:pt x="354" y="754"/>
                    <a:pt x="372" y="765"/>
                    <a:pt x="390" y="765"/>
                  </a:cubicBezTo>
                  <a:cubicBezTo>
                    <a:pt x="399" y="765"/>
                    <a:pt x="408" y="763"/>
                    <a:pt x="415" y="758"/>
                  </a:cubicBezTo>
                  <a:cubicBezTo>
                    <a:pt x="441" y="742"/>
                    <a:pt x="450" y="710"/>
                    <a:pt x="437" y="683"/>
                  </a:cubicBezTo>
                  <a:lnTo>
                    <a:pt x="106" y="29"/>
                  </a:lnTo>
                  <a:cubicBezTo>
                    <a:pt x="96" y="11"/>
                    <a:pt x="78"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1288;p39"/>
            <p:cNvSpPr/>
            <p:nvPr/>
          </p:nvSpPr>
          <p:spPr>
            <a:xfrm>
              <a:off x="3686090" y="3200706"/>
              <a:ext cx="10095" cy="42615"/>
            </a:xfrm>
            <a:custGeom>
              <a:avLst/>
              <a:gdLst/>
              <a:ahLst/>
              <a:cxnLst/>
              <a:rect l="l" t="t" r="r" b="b"/>
              <a:pathLst>
                <a:path w="217" h="916" extrusionOk="0">
                  <a:moveTo>
                    <a:pt x="160" y="1"/>
                  </a:moveTo>
                  <a:cubicBezTo>
                    <a:pt x="134" y="1"/>
                    <a:pt x="112" y="21"/>
                    <a:pt x="109" y="49"/>
                  </a:cubicBezTo>
                  <a:lnTo>
                    <a:pt x="4" y="852"/>
                  </a:lnTo>
                  <a:cubicBezTo>
                    <a:pt x="0" y="882"/>
                    <a:pt x="19" y="910"/>
                    <a:pt x="48" y="915"/>
                  </a:cubicBezTo>
                  <a:lnTo>
                    <a:pt x="55" y="915"/>
                  </a:lnTo>
                  <a:cubicBezTo>
                    <a:pt x="82" y="915"/>
                    <a:pt x="103" y="895"/>
                    <a:pt x="108" y="867"/>
                  </a:cubicBezTo>
                  <a:lnTo>
                    <a:pt x="212" y="65"/>
                  </a:lnTo>
                  <a:cubicBezTo>
                    <a:pt x="216" y="33"/>
                    <a:pt x="196" y="5"/>
                    <a:pt x="167" y="1"/>
                  </a:cubicBezTo>
                  <a:cubicBezTo>
                    <a:pt x="165" y="1"/>
                    <a:pt x="162"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1289;p39"/>
            <p:cNvSpPr/>
            <p:nvPr/>
          </p:nvSpPr>
          <p:spPr>
            <a:xfrm>
              <a:off x="3735309" y="3215453"/>
              <a:ext cx="24006" cy="37962"/>
            </a:xfrm>
            <a:custGeom>
              <a:avLst/>
              <a:gdLst/>
              <a:ahLst/>
              <a:cxnLst/>
              <a:rect l="l" t="t" r="r" b="b"/>
              <a:pathLst>
                <a:path w="516" h="816" extrusionOk="0">
                  <a:moveTo>
                    <a:pt x="456" y="1"/>
                  </a:moveTo>
                  <a:cubicBezTo>
                    <a:pt x="439" y="1"/>
                    <a:pt x="421" y="10"/>
                    <a:pt x="412" y="28"/>
                  </a:cubicBezTo>
                  <a:lnTo>
                    <a:pt x="15" y="731"/>
                  </a:lnTo>
                  <a:cubicBezTo>
                    <a:pt x="0" y="758"/>
                    <a:pt x="8" y="793"/>
                    <a:pt x="33" y="808"/>
                  </a:cubicBezTo>
                  <a:cubicBezTo>
                    <a:pt x="41" y="812"/>
                    <a:pt x="50" y="815"/>
                    <a:pt x="60" y="815"/>
                  </a:cubicBezTo>
                  <a:cubicBezTo>
                    <a:pt x="78" y="815"/>
                    <a:pt x="94" y="806"/>
                    <a:pt x="105" y="788"/>
                  </a:cubicBezTo>
                  <a:lnTo>
                    <a:pt x="500" y="86"/>
                  </a:lnTo>
                  <a:cubicBezTo>
                    <a:pt x="516" y="60"/>
                    <a:pt x="508" y="24"/>
                    <a:pt x="483" y="9"/>
                  </a:cubicBezTo>
                  <a:cubicBezTo>
                    <a:pt x="474" y="3"/>
                    <a:pt x="465"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290;p39"/>
            <p:cNvSpPr/>
            <p:nvPr/>
          </p:nvSpPr>
          <p:spPr>
            <a:xfrm>
              <a:off x="3758756" y="3253647"/>
              <a:ext cx="35078" cy="32194"/>
            </a:xfrm>
            <a:custGeom>
              <a:avLst/>
              <a:gdLst/>
              <a:ahLst/>
              <a:cxnLst/>
              <a:rect l="l" t="t" r="r" b="b"/>
              <a:pathLst>
                <a:path w="754" h="692" extrusionOk="0">
                  <a:moveTo>
                    <a:pt x="696" y="1"/>
                  </a:moveTo>
                  <a:cubicBezTo>
                    <a:pt x="684" y="1"/>
                    <a:pt x="672" y="5"/>
                    <a:pt x="662" y="14"/>
                  </a:cubicBezTo>
                  <a:cubicBezTo>
                    <a:pt x="428" y="231"/>
                    <a:pt x="67" y="562"/>
                    <a:pt x="32" y="589"/>
                  </a:cubicBezTo>
                  <a:cubicBezTo>
                    <a:pt x="8" y="606"/>
                    <a:pt x="0" y="640"/>
                    <a:pt x="17" y="667"/>
                  </a:cubicBezTo>
                  <a:cubicBezTo>
                    <a:pt x="27" y="682"/>
                    <a:pt x="43" y="692"/>
                    <a:pt x="60" y="692"/>
                  </a:cubicBezTo>
                  <a:cubicBezTo>
                    <a:pt x="70" y="692"/>
                    <a:pt x="80" y="690"/>
                    <a:pt x="90" y="682"/>
                  </a:cubicBezTo>
                  <a:cubicBezTo>
                    <a:pt x="143" y="644"/>
                    <a:pt x="670" y="155"/>
                    <a:pt x="730" y="100"/>
                  </a:cubicBezTo>
                  <a:cubicBezTo>
                    <a:pt x="752" y="79"/>
                    <a:pt x="754" y="44"/>
                    <a:pt x="734" y="21"/>
                  </a:cubicBezTo>
                  <a:cubicBezTo>
                    <a:pt x="724" y="7"/>
                    <a:pt x="710" y="1"/>
                    <a:pt x="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1291;p39"/>
            <p:cNvSpPr/>
            <p:nvPr/>
          </p:nvSpPr>
          <p:spPr>
            <a:xfrm>
              <a:off x="3770247" y="3313567"/>
              <a:ext cx="41777" cy="12189"/>
            </a:xfrm>
            <a:custGeom>
              <a:avLst/>
              <a:gdLst/>
              <a:ahLst/>
              <a:cxnLst/>
              <a:rect l="l" t="t" r="r" b="b"/>
              <a:pathLst>
                <a:path w="898" h="262" extrusionOk="0">
                  <a:moveTo>
                    <a:pt x="841" y="1"/>
                  </a:moveTo>
                  <a:cubicBezTo>
                    <a:pt x="838" y="1"/>
                    <a:pt x="835" y="1"/>
                    <a:pt x="832" y="2"/>
                  </a:cubicBezTo>
                  <a:lnTo>
                    <a:pt x="49" y="151"/>
                  </a:lnTo>
                  <a:cubicBezTo>
                    <a:pt x="20" y="156"/>
                    <a:pt x="1" y="185"/>
                    <a:pt x="6" y="216"/>
                  </a:cubicBezTo>
                  <a:cubicBezTo>
                    <a:pt x="11" y="243"/>
                    <a:pt x="32" y="262"/>
                    <a:pt x="57" y="262"/>
                  </a:cubicBezTo>
                  <a:lnTo>
                    <a:pt x="66" y="262"/>
                  </a:lnTo>
                  <a:lnTo>
                    <a:pt x="850" y="111"/>
                  </a:lnTo>
                  <a:cubicBezTo>
                    <a:pt x="879" y="106"/>
                    <a:pt x="897" y="78"/>
                    <a:pt x="891" y="47"/>
                  </a:cubicBezTo>
                  <a:cubicBezTo>
                    <a:pt x="887" y="20"/>
                    <a:pt x="866" y="1"/>
                    <a:pt x="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1292;p39"/>
            <p:cNvSpPr/>
            <p:nvPr/>
          </p:nvSpPr>
          <p:spPr>
            <a:xfrm>
              <a:off x="3597373" y="3250763"/>
              <a:ext cx="128960" cy="118912"/>
            </a:xfrm>
            <a:custGeom>
              <a:avLst/>
              <a:gdLst/>
              <a:ahLst/>
              <a:cxnLst/>
              <a:rect l="l" t="t" r="r" b="b"/>
              <a:pathLst>
                <a:path w="2772" h="2556" extrusionOk="0">
                  <a:moveTo>
                    <a:pt x="1702" y="0"/>
                  </a:moveTo>
                  <a:cubicBezTo>
                    <a:pt x="402" y="0"/>
                    <a:pt x="74" y="1416"/>
                    <a:pt x="0" y="2396"/>
                  </a:cubicBezTo>
                  <a:cubicBezTo>
                    <a:pt x="209" y="2486"/>
                    <a:pt x="467" y="2555"/>
                    <a:pt x="768" y="2555"/>
                  </a:cubicBezTo>
                  <a:cubicBezTo>
                    <a:pt x="1045" y="2555"/>
                    <a:pt x="1358" y="2496"/>
                    <a:pt x="1702" y="2340"/>
                  </a:cubicBezTo>
                  <a:cubicBezTo>
                    <a:pt x="2594" y="1932"/>
                    <a:pt x="2771" y="1081"/>
                    <a:pt x="2620" y="326"/>
                  </a:cubicBezTo>
                  <a:cubicBezTo>
                    <a:pt x="2386" y="125"/>
                    <a:pt x="2086" y="0"/>
                    <a:pt x="1702" y="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1293;p39"/>
            <p:cNvSpPr/>
            <p:nvPr/>
          </p:nvSpPr>
          <p:spPr>
            <a:xfrm>
              <a:off x="3046418" y="4478655"/>
              <a:ext cx="2622241" cy="416516"/>
            </a:xfrm>
            <a:custGeom>
              <a:avLst/>
              <a:gdLst/>
              <a:ahLst/>
              <a:cxnLst/>
              <a:rect l="l" t="t" r="r" b="b"/>
              <a:pathLst>
                <a:path w="56365" h="8953" extrusionOk="0">
                  <a:moveTo>
                    <a:pt x="30028" y="0"/>
                  </a:moveTo>
                  <a:cubicBezTo>
                    <a:pt x="28362" y="0"/>
                    <a:pt x="26638" y="45"/>
                    <a:pt x="24863" y="144"/>
                  </a:cubicBezTo>
                  <a:cubicBezTo>
                    <a:pt x="9454" y="1002"/>
                    <a:pt x="0" y="3550"/>
                    <a:pt x="0" y="3550"/>
                  </a:cubicBezTo>
                  <a:cubicBezTo>
                    <a:pt x="0" y="3550"/>
                    <a:pt x="11860" y="8237"/>
                    <a:pt x="23510" y="8858"/>
                  </a:cubicBezTo>
                  <a:cubicBezTo>
                    <a:pt x="24724" y="8922"/>
                    <a:pt x="25935" y="8952"/>
                    <a:pt x="27135" y="8952"/>
                  </a:cubicBezTo>
                  <a:cubicBezTo>
                    <a:pt x="42553" y="8952"/>
                    <a:pt x="56364" y="4008"/>
                    <a:pt x="56364" y="4008"/>
                  </a:cubicBezTo>
                  <a:cubicBezTo>
                    <a:pt x="56364" y="4008"/>
                    <a:pt x="45793" y="0"/>
                    <a:pt x="30028" y="0"/>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1294;p39"/>
            <p:cNvSpPr/>
            <p:nvPr/>
          </p:nvSpPr>
          <p:spPr>
            <a:xfrm>
              <a:off x="4481748" y="4821147"/>
              <a:ext cx="1799490" cy="257642"/>
            </a:xfrm>
            <a:custGeom>
              <a:avLst/>
              <a:gdLst/>
              <a:ahLst/>
              <a:cxnLst/>
              <a:rect l="l" t="t" r="r" b="b"/>
              <a:pathLst>
                <a:path w="38680" h="5538" extrusionOk="0">
                  <a:moveTo>
                    <a:pt x="13260" y="1"/>
                  </a:moveTo>
                  <a:cubicBezTo>
                    <a:pt x="2525" y="1"/>
                    <a:pt x="0" y="1496"/>
                    <a:pt x="0" y="1496"/>
                  </a:cubicBezTo>
                  <a:cubicBezTo>
                    <a:pt x="0" y="1496"/>
                    <a:pt x="9553" y="5538"/>
                    <a:pt x="25549" y="5538"/>
                  </a:cubicBezTo>
                  <a:cubicBezTo>
                    <a:pt x="29540" y="5538"/>
                    <a:pt x="33933" y="5286"/>
                    <a:pt x="38679" y="4657"/>
                  </a:cubicBezTo>
                  <a:cubicBezTo>
                    <a:pt x="38679" y="4657"/>
                    <a:pt x="36863" y="971"/>
                    <a:pt x="20213" y="179"/>
                  </a:cubicBezTo>
                  <a:cubicBezTo>
                    <a:pt x="17581" y="53"/>
                    <a:pt x="15275" y="1"/>
                    <a:pt x="13260"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1295;p39"/>
            <p:cNvSpPr/>
            <p:nvPr/>
          </p:nvSpPr>
          <p:spPr>
            <a:xfrm>
              <a:off x="2892897" y="3409402"/>
              <a:ext cx="1630939" cy="1106445"/>
            </a:xfrm>
            <a:custGeom>
              <a:avLst/>
              <a:gdLst/>
              <a:ahLst/>
              <a:cxnLst/>
              <a:rect l="l" t="t" r="r" b="b"/>
              <a:pathLst>
                <a:path w="35057" h="23783" extrusionOk="0">
                  <a:moveTo>
                    <a:pt x="0" y="1"/>
                  </a:moveTo>
                  <a:cubicBezTo>
                    <a:pt x="24" y="44"/>
                    <a:pt x="1628" y="4573"/>
                    <a:pt x="3428" y="9666"/>
                  </a:cubicBezTo>
                  <a:cubicBezTo>
                    <a:pt x="4141" y="11681"/>
                    <a:pt x="4883" y="13783"/>
                    <a:pt x="5572" y="15732"/>
                  </a:cubicBezTo>
                  <a:cubicBezTo>
                    <a:pt x="6167" y="17419"/>
                    <a:pt x="6722" y="18991"/>
                    <a:pt x="7181" y="20288"/>
                  </a:cubicBezTo>
                  <a:cubicBezTo>
                    <a:pt x="7924" y="22394"/>
                    <a:pt x="8415" y="23783"/>
                    <a:pt x="8415" y="23783"/>
                  </a:cubicBezTo>
                  <a:lnTo>
                    <a:pt x="35056" y="18570"/>
                  </a:lnTo>
                  <a:lnTo>
                    <a:pt x="32363" y="3921"/>
                  </a:lnTo>
                  <a:lnTo>
                    <a:pt x="31718" y="423"/>
                  </a:lnTo>
                  <a:lnTo>
                    <a:pt x="27164" y="363"/>
                  </a:lnTo>
                  <a:lnTo>
                    <a:pt x="14459" y="193"/>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1296;p39"/>
            <p:cNvSpPr/>
            <p:nvPr/>
          </p:nvSpPr>
          <p:spPr>
            <a:xfrm>
              <a:off x="3152069" y="3426243"/>
              <a:ext cx="1246431" cy="927054"/>
            </a:xfrm>
            <a:custGeom>
              <a:avLst/>
              <a:gdLst/>
              <a:ahLst/>
              <a:cxnLst/>
              <a:rect l="l" t="t" r="r" b="b"/>
              <a:pathLst>
                <a:path w="26792" h="19927" extrusionOk="0">
                  <a:moveTo>
                    <a:pt x="21593" y="1"/>
                  </a:moveTo>
                  <a:cubicBezTo>
                    <a:pt x="16633" y="3521"/>
                    <a:pt x="3965" y="12515"/>
                    <a:pt x="0" y="15370"/>
                  </a:cubicBezTo>
                  <a:cubicBezTo>
                    <a:pt x="596" y="17057"/>
                    <a:pt x="1151" y="18629"/>
                    <a:pt x="1610" y="19926"/>
                  </a:cubicBezTo>
                  <a:lnTo>
                    <a:pt x="26792" y="3560"/>
                  </a:lnTo>
                  <a:lnTo>
                    <a:pt x="26147" y="61"/>
                  </a:lnTo>
                  <a:lnTo>
                    <a:pt x="21593"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1297;p39"/>
            <p:cNvSpPr/>
            <p:nvPr/>
          </p:nvSpPr>
          <p:spPr>
            <a:xfrm>
              <a:off x="2957236" y="3455412"/>
              <a:ext cx="1514121" cy="1008608"/>
            </a:xfrm>
            <a:custGeom>
              <a:avLst/>
              <a:gdLst/>
              <a:ahLst/>
              <a:cxnLst/>
              <a:rect l="l" t="t" r="r" b="b"/>
              <a:pathLst>
                <a:path w="32546" h="21680" extrusionOk="0">
                  <a:moveTo>
                    <a:pt x="1" y="0"/>
                  </a:moveTo>
                  <a:lnTo>
                    <a:pt x="1" y="0"/>
                  </a:lnTo>
                  <a:cubicBezTo>
                    <a:pt x="774" y="2168"/>
                    <a:pt x="2718" y="7656"/>
                    <a:pt x="7669" y="21680"/>
                  </a:cubicBezTo>
                  <a:lnTo>
                    <a:pt x="32545" y="16812"/>
                  </a:lnTo>
                  <a:lnTo>
                    <a:pt x="29526" y="397"/>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1298;p39"/>
            <p:cNvSpPr/>
            <p:nvPr/>
          </p:nvSpPr>
          <p:spPr>
            <a:xfrm>
              <a:off x="3821374" y="3712723"/>
              <a:ext cx="581113" cy="637870"/>
            </a:xfrm>
            <a:custGeom>
              <a:avLst/>
              <a:gdLst/>
              <a:ahLst/>
              <a:cxnLst/>
              <a:rect l="l" t="t" r="r" b="b"/>
              <a:pathLst>
                <a:path w="12491" h="13711" extrusionOk="0">
                  <a:moveTo>
                    <a:pt x="11491" y="0"/>
                  </a:moveTo>
                  <a:lnTo>
                    <a:pt x="1" y="13711"/>
                  </a:lnTo>
                  <a:lnTo>
                    <a:pt x="6204" y="12348"/>
                  </a:lnTo>
                  <a:lnTo>
                    <a:pt x="12490" y="5072"/>
                  </a:lnTo>
                  <a:lnTo>
                    <a:pt x="11491"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1299;p39"/>
            <p:cNvSpPr/>
            <p:nvPr/>
          </p:nvSpPr>
          <p:spPr>
            <a:xfrm>
              <a:off x="3876595" y="4335089"/>
              <a:ext cx="143057" cy="50244"/>
            </a:xfrm>
            <a:custGeom>
              <a:avLst/>
              <a:gdLst/>
              <a:ahLst/>
              <a:cxnLst/>
              <a:rect l="l" t="t" r="r" b="b"/>
              <a:pathLst>
                <a:path w="3075" h="1080" extrusionOk="0">
                  <a:moveTo>
                    <a:pt x="2833" y="0"/>
                  </a:moveTo>
                  <a:lnTo>
                    <a:pt x="0" y="594"/>
                  </a:lnTo>
                  <a:lnTo>
                    <a:pt x="162" y="1079"/>
                  </a:lnTo>
                  <a:lnTo>
                    <a:pt x="3075" y="594"/>
                  </a:lnTo>
                  <a:lnTo>
                    <a:pt x="28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300;p39"/>
            <p:cNvSpPr/>
            <p:nvPr/>
          </p:nvSpPr>
          <p:spPr>
            <a:xfrm>
              <a:off x="3294378" y="4287125"/>
              <a:ext cx="2077602" cy="498954"/>
            </a:xfrm>
            <a:custGeom>
              <a:avLst/>
              <a:gdLst/>
              <a:ahLst/>
              <a:cxnLst/>
              <a:rect l="l" t="t" r="r" b="b"/>
              <a:pathLst>
                <a:path w="44658" h="10725" extrusionOk="0">
                  <a:moveTo>
                    <a:pt x="26427" y="1"/>
                  </a:moveTo>
                  <a:lnTo>
                    <a:pt x="1" y="5166"/>
                  </a:lnTo>
                  <a:lnTo>
                    <a:pt x="21146" y="10724"/>
                  </a:lnTo>
                  <a:lnTo>
                    <a:pt x="44658" y="3227"/>
                  </a:lnTo>
                  <a:lnTo>
                    <a:pt x="264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301;p39"/>
            <p:cNvSpPr/>
            <p:nvPr/>
          </p:nvSpPr>
          <p:spPr>
            <a:xfrm>
              <a:off x="3294378" y="4527410"/>
              <a:ext cx="988789" cy="323006"/>
            </a:xfrm>
            <a:custGeom>
              <a:avLst/>
              <a:gdLst/>
              <a:ahLst/>
              <a:cxnLst/>
              <a:rect l="l" t="t" r="r" b="b"/>
              <a:pathLst>
                <a:path w="21254" h="6943" extrusionOk="0">
                  <a:moveTo>
                    <a:pt x="1" y="1"/>
                  </a:moveTo>
                  <a:lnTo>
                    <a:pt x="1" y="1531"/>
                  </a:lnTo>
                  <a:lnTo>
                    <a:pt x="21254" y="6942"/>
                  </a:lnTo>
                  <a:lnTo>
                    <a:pt x="21146" y="555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1302;p39"/>
            <p:cNvSpPr/>
            <p:nvPr/>
          </p:nvSpPr>
          <p:spPr>
            <a:xfrm>
              <a:off x="4278123" y="4437204"/>
              <a:ext cx="1093837" cy="413213"/>
            </a:xfrm>
            <a:custGeom>
              <a:avLst/>
              <a:gdLst/>
              <a:ahLst/>
              <a:cxnLst/>
              <a:rect l="l" t="t" r="r" b="b"/>
              <a:pathLst>
                <a:path w="23512" h="8882" extrusionOk="0">
                  <a:moveTo>
                    <a:pt x="23512" y="1"/>
                  </a:moveTo>
                  <a:lnTo>
                    <a:pt x="0" y="7498"/>
                  </a:lnTo>
                  <a:lnTo>
                    <a:pt x="108" y="8881"/>
                  </a:lnTo>
                  <a:lnTo>
                    <a:pt x="23419" y="1688"/>
                  </a:lnTo>
                  <a:lnTo>
                    <a:pt x="23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1303;p39"/>
            <p:cNvSpPr/>
            <p:nvPr/>
          </p:nvSpPr>
          <p:spPr>
            <a:xfrm>
              <a:off x="3428639" y="4305594"/>
              <a:ext cx="1462481" cy="338219"/>
            </a:xfrm>
            <a:custGeom>
              <a:avLst/>
              <a:gdLst/>
              <a:ahLst/>
              <a:cxnLst/>
              <a:rect l="l" t="t" r="r" b="b"/>
              <a:pathLst>
                <a:path w="31436" h="7270" extrusionOk="0">
                  <a:moveTo>
                    <a:pt x="23540" y="1"/>
                  </a:moveTo>
                  <a:lnTo>
                    <a:pt x="20683" y="580"/>
                  </a:lnTo>
                  <a:lnTo>
                    <a:pt x="19966" y="726"/>
                  </a:lnTo>
                  <a:lnTo>
                    <a:pt x="16998" y="1326"/>
                  </a:lnTo>
                  <a:lnTo>
                    <a:pt x="16282" y="1471"/>
                  </a:lnTo>
                  <a:lnTo>
                    <a:pt x="12613" y="2214"/>
                  </a:lnTo>
                  <a:lnTo>
                    <a:pt x="11899" y="2359"/>
                  </a:lnTo>
                  <a:lnTo>
                    <a:pt x="8299" y="3089"/>
                  </a:lnTo>
                  <a:lnTo>
                    <a:pt x="7586" y="3232"/>
                  </a:lnTo>
                  <a:lnTo>
                    <a:pt x="4131" y="3933"/>
                  </a:lnTo>
                  <a:lnTo>
                    <a:pt x="3413" y="4078"/>
                  </a:lnTo>
                  <a:lnTo>
                    <a:pt x="1" y="4769"/>
                  </a:lnTo>
                  <a:lnTo>
                    <a:pt x="2362" y="5345"/>
                  </a:lnTo>
                  <a:lnTo>
                    <a:pt x="3072" y="5520"/>
                  </a:lnTo>
                  <a:lnTo>
                    <a:pt x="6608" y="6382"/>
                  </a:lnTo>
                  <a:lnTo>
                    <a:pt x="7275" y="6546"/>
                  </a:lnTo>
                  <a:lnTo>
                    <a:pt x="10236" y="7270"/>
                  </a:lnTo>
                  <a:lnTo>
                    <a:pt x="12811" y="6573"/>
                  </a:lnTo>
                  <a:lnTo>
                    <a:pt x="13437" y="6404"/>
                  </a:lnTo>
                  <a:lnTo>
                    <a:pt x="16454" y="5588"/>
                  </a:lnTo>
                  <a:lnTo>
                    <a:pt x="17079" y="5420"/>
                  </a:lnTo>
                  <a:lnTo>
                    <a:pt x="20221" y="4571"/>
                  </a:lnTo>
                  <a:lnTo>
                    <a:pt x="20848" y="4401"/>
                  </a:lnTo>
                  <a:lnTo>
                    <a:pt x="24052" y="3534"/>
                  </a:lnTo>
                  <a:lnTo>
                    <a:pt x="24678" y="3364"/>
                  </a:lnTo>
                  <a:lnTo>
                    <a:pt x="27268" y="2664"/>
                  </a:lnTo>
                  <a:lnTo>
                    <a:pt x="27894" y="2496"/>
                  </a:lnTo>
                  <a:lnTo>
                    <a:pt x="31435" y="1538"/>
                  </a:lnTo>
                  <a:lnTo>
                    <a:pt x="28772" y="1018"/>
                  </a:lnTo>
                  <a:lnTo>
                    <a:pt x="28031" y="874"/>
                  </a:lnTo>
                  <a:lnTo>
                    <a:pt x="25805" y="442"/>
                  </a:lnTo>
                  <a:lnTo>
                    <a:pt x="25010" y="286"/>
                  </a:lnTo>
                  <a:lnTo>
                    <a:pt x="235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1304;p39"/>
            <p:cNvSpPr/>
            <p:nvPr/>
          </p:nvSpPr>
          <p:spPr>
            <a:xfrm>
              <a:off x="3538477" y="4318900"/>
              <a:ext cx="1228752" cy="292533"/>
            </a:xfrm>
            <a:custGeom>
              <a:avLst/>
              <a:gdLst/>
              <a:ahLst/>
              <a:cxnLst/>
              <a:rect l="l" t="t" r="r" b="b"/>
              <a:pathLst>
                <a:path w="26412" h="6288" extrusionOk="0">
                  <a:moveTo>
                    <a:pt x="19693" y="993"/>
                  </a:moveTo>
                  <a:lnTo>
                    <a:pt x="21861" y="1569"/>
                  </a:lnTo>
                  <a:lnTo>
                    <a:pt x="19203" y="2252"/>
                  </a:lnTo>
                  <a:lnTo>
                    <a:pt x="16852" y="1628"/>
                  </a:lnTo>
                  <a:lnTo>
                    <a:pt x="19693" y="993"/>
                  </a:lnTo>
                  <a:close/>
                  <a:moveTo>
                    <a:pt x="16168" y="1781"/>
                  </a:moveTo>
                  <a:lnTo>
                    <a:pt x="18561" y="2417"/>
                  </a:lnTo>
                  <a:lnTo>
                    <a:pt x="15276" y="3262"/>
                  </a:lnTo>
                  <a:lnTo>
                    <a:pt x="12655" y="2566"/>
                  </a:lnTo>
                  <a:lnTo>
                    <a:pt x="16168" y="1781"/>
                  </a:lnTo>
                  <a:close/>
                  <a:moveTo>
                    <a:pt x="11968" y="2718"/>
                  </a:moveTo>
                  <a:lnTo>
                    <a:pt x="14634" y="3427"/>
                  </a:lnTo>
                  <a:lnTo>
                    <a:pt x="11412" y="4255"/>
                  </a:lnTo>
                  <a:lnTo>
                    <a:pt x="8523" y="3488"/>
                  </a:lnTo>
                  <a:lnTo>
                    <a:pt x="11968" y="2718"/>
                  </a:lnTo>
                  <a:close/>
                  <a:moveTo>
                    <a:pt x="7838" y="3642"/>
                  </a:moveTo>
                  <a:lnTo>
                    <a:pt x="10770" y="4420"/>
                  </a:lnTo>
                  <a:lnTo>
                    <a:pt x="7676" y="5215"/>
                  </a:lnTo>
                  <a:lnTo>
                    <a:pt x="4531" y="4380"/>
                  </a:lnTo>
                  <a:lnTo>
                    <a:pt x="7838" y="3642"/>
                  </a:lnTo>
                  <a:close/>
                  <a:moveTo>
                    <a:pt x="22649" y="0"/>
                  </a:moveTo>
                  <a:lnTo>
                    <a:pt x="19700" y="659"/>
                  </a:lnTo>
                  <a:lnTo>
                    <a:pt x="18322" y="294"/>
                  </a:lnTo>
                  <a:lnTo>
                    <a:pt x="17606" y="440"/>
                  </a:lnTo>
                  <a:lnTo>
                    <a:pt x="19015" y="812"/>
                  </a:lnTo>
                  <a:lnTo>
                    <a:pt x="16174" y="1447"/>
                  </a:lnTo>
                  <a:lnTo>
                    <a:pt x="14637" y="1040"/>
                  </a:lnTo>
                  <a:lnTo>
                    <a:pt x="13921" y="1184"/>
                  </a:lnTo>
                  <a:lnTo>
                    <a:pt x="15489" y="1600"/>
                  </a:lnTo>
                  <a:lnTo>
                    <a:pt x="11976" y="2385"/>
                  </a:lnTo>
                  <a:lnTo>
                    <a:pt x="10252" y="1928"/>
                  </a:lnTo>
                  <a:lnTo>
                    <a:pt x="9537" y="2073"/>
                  </a:lnTo>
                  <a:lnTo>
                    <a:pt x="11290" y="2538"/>
                  </a:lnTo>
                  <a:lnTo>
                    <a:pt x="7846" y="3308"/>
                  </a:lnTo>
                  <a:lnTo>
                    <a:pt x="5938" y="2803"/>
                  </a:lnTo>
                  <a:lnTo>
                    <a:pt x="5225" y="2946"/>
                  </a:lnTo>
                  <a:lnTo>
                    <a:pt x="7160" y="3460"/>
                  </a:lnTo>
                  <a:lnTo>
                    <a:pt x="3853" y="4200"/>
                  </a:lnTo>
                  <a:lnTo>
                    <a:pt x="1770" y="3646"/>
                  </a:lnTo>
                  <a:lnTo>
                    <a:pt x="1052" y="3791"/>
                  </a:lnTo>
                  <a:lnTo>
                    <a:pt x="3168" y="4351"/>
                  </a:lnTo>
                  <a:lnTo>
                    <a:pt x="0" y="5059"/>
                  </a:lnTo>
                  <a:lnTo>
                    <a:pt x="711" y="5233"/>
                  </a:lnTo>
                  <a:lnTo>
                    <a:pt x="3846" y="4533"/>
                  </a:lnTo>
                  <a:lnTo>
                    <a:pt x="7036" y="5379"/>
                  </a:lnTo>
                  <a:lnTo>
                    <a:pt x="4246" y="6096"/>
                  </a:lnTo>
                  <a:lnTo>
                    <a:pt x="4914" y="6259"/>
                  </a:lnTo>
                  <a:lnTo>
                    <a:pt x="7676" y="5550"/>
                  </a:lnTo>
                  <a:lnTo>
                    <a:pt x="10450" y="6287"/>
                  </a:lnTo>
                  <a:lnTo>
                    <a:pt x="11075" y="6117"/>
                  </a:lnTo>
                  <a:lnTo>
                    <a:pt x="8317" y="5385"/>
                  </a:lnTo>
                  <a:lnTo>
                    <a:pt x="11410" y="4589"/>
                  </a:lnTo>
                  <a:lnTo>
                    <a:pt x="14092" y="5301"/>
                  </a:lnTo>
                  <a:lnTo>
                    <a:pt x="14718" y="5133"/>
                  </a:lnTo>
                  <a:lnTo>
                    <a:pt x="12050" y="4425"/>
                  </a:lnTo>
                  <a:lnTo>
                    <a:pt x="15274" y="3596"/>
                  </a:lnTo>
                  <a:lnTo>
                    <a:pt x="17859" y="4284"/>
                  </a:lnTo>
                  <a:lnTo>
                    <a:pt x="18487" y="4114"/>
                  </a:lnTo>
                  <a:lnTo>
                    <a:pt x="15915" y="3431"/>
                  </a:lnTo>
                  <a:lnTo>
                    <a:pt x="19201" y="2587"/>
                  </a:lnTo>
                  <a:lnTo>
                    <a:pt x="21691" y="3247"/>
                  </a:lnTo>
                  <a:lnTo>
                    <a:pt x="22317" y="3078"/>
                  </a:lnTo>
                  <a:lnTo>
                    <a:pt x="19842" y="2422"/>
                  </a:lnTo>
                  <a:lnTo>
                    <a:pt x="22499" y="1738"/>
                  </a:lnTo>
                  <a:lnTo>
                    <a:pt x="24907" y="2377"/>
                  </a:lnTo>
                  <a:lnTo>
                    <a:pt x="25532" y="2209"/>
                  </a:lnTo>
                  <a:lnTo>
                    <a:pt x="23140" y="1573"/>
                  </a:lnTo>
                  <a:lnTo>
                    <a:pt x="26411" y="732"/>
                  </a:lnTo>
                  <a:lnTo>
                    <a:pt x="25670" y="588"/>
                  </a:lnTo>
                  <a:lnTo>
                    <a:pt x="22500" y="1404"/>
                  </a:lnTo>
                  <a:lnTo>
                    <a:pt x="20378" y="840"/>
                  </a:lnTo>
                  <a:lnTo>
                    <a:pt x="23444" y="156"/>
                  </a:lnTo>
                  <a:lnTo>
                    <a:pt x="226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305;p39"/>
            <p:cNvSpPr/>
            <p:nvPr/>
          </p:nvSpPr>
          <p:spPr>
            <a:xfrm>
              <a:off x="4228531" y="4450556"/>
              <a:ext cx="779298" cy="214562"/>
            </a:xfrm>
            <a:custGeom>
              <a:avLst/>
              <a:gdLst/>
              <a:ahLst/>
              <a:cxnLst/>
              <a:rect l="l" t="t" r="r" b="b"/>
              <a:pathLst>
                <a:path w="16751" h="4612" extrusionOk="0">
                  <a:moveTo>
                    <a:pt x="9842" y="1"/>
                  </a:moveTo>
                  <a:lnTo>
                    <a:pt x="1" y="2562"/>
                  </a:lnTo>
                  <a:cubicBezTo>
                    <a:pt x="163" y="2670"/>
                    <a:pt x="7433" y="4612"/>
                    <a:pt x="7433" y="4612"/>
                  </a:cubicBezTo>
                  <a:lnTo>
                    <a:pt x="16750" y="1850"/>
                  </a:lnTo>
                  <a:lnTo>
                    <a:pt x="98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306;p39"/>
            <p:cNvSpPr/>
            <p:nvPr/>
          </p:nvSpPr>
          <p:spPr>
            <a:xfrm>
              <a:off x="3439386" y="3516029"/>
              <a:ext cx="766784" cy="821913"/>
            </a:xfrm>
            <a:custGeom>
              <a:avLst/>
              <a:gdLst/>
              <a:ahLst/>
              <a:cxnLst/>
              <a:rect l="l" t="t" r="r" b="b"/>
              <a:pathLst>
                <a:path w="16482" h="17667" extrusionOk="0">
                  <a:moveTo>
                    <a:pt x="6696" y="0"/>
                  </a:moveTo>
                  <a:cubicBezTo>
                    <a:pt x="6692" y="0"/>
                    <a:pt x="6688" y="1"/>
                    <a:pt x="6684" y="2"/>
                  </a:cubicBezTo>
                  <a:cubicBezTo>
                    <a:pt x="6665" y="5"/>
                    <a:pt x="6649" y="17"/>
                    <a:pt x="6641" y="34"/>
                  </a:cubicBezTo>
                  <a:lnTo>
                    <a:pt x="6452" y="408"/>
                  </a:lnTo>
                  <a:cubicBezTo>
                    <a:pt x="6437" y="438"/>
                    <a:pt x="6448" y="475"/>
                    <a:pt x="6478" y="489"/>
                  </a:cubicBezTo>
                  <a:cubicBezTo>
                    <a:pt x="6488" y="494"/>
                    <a:pt x="6496" y="496"/>
                    <a:pt x="6505" y="496"/>
                  </a:cubicBezTo>
                  <a:cubicBezTo>
                    <a:pt x="6528" y="496"/>
                    <a:pt x="6549" y="485"/>
                    <a:pt x="6561" y="463"/>
                  </a:cubicBezTo>
                  <a:lnTo>
                    <a:pt x="6714" y="158"/>
                  </a:lnTo>
                  <a:lnTo>
                    <a:pt x="6931" y="346"/>
                  </a:lnTo>
                  <a:cubicBezTo>
                    <a:pt x="6943" y="356"/>
                    <a:pt x="6957" y="361"/>
                    <a:pt x="6970" y="361"/>
                  </a:cubicBezTo>
                  <a:cubicBezTo>
                    <a:pt x="6987" y="361"/>
                    <a:pt x="7004" y="354"/>
                    <a:pt x="7016" y="341"/>
                  </a:cubicBezTo>
                  <a:cubicBezTo>
                    <a:pt x="7038" y="316"/>
                    <a:pt x="7036" y="277"/>
                    <a:pt x="7009" y="254"/>
                  </a:cubicBezTo>
                  <a:lnTo>
                    <a:pt x="6735" y="16"/>
                  </a:lnTo>
                  <a:cubicBezTo>
                    <a:pt x="6724" y="6"/>
                    <a:pt x="6710" y="0"/>
                    <a:pt x="6696" y="0"/>
                  </a:cubicBezTo>
                  <a:close/>
                  <a:moveTo>
                    <a:pt x="7561" y="754"/>
                  </a:moveTo>
                  <a:cubicBezTo>
                    <a:pt x="7544" y="754"/>
                    <a:pt x="7527" y="761"/>
                    <a:pt x="7516" y="775"/>
                  </a:cubicBezTo>
                  <a:cubicBezTo>
                    <a:pt x="7494" y="800"/>
                    <a:pt x="7496" y="838"/>
                    <a:pt x="7521" y="861"/>
                  </a:cubicBezTo>
                  <a:lnTo>
                    <a:pt x="8112" y="1373"/>
                  </a:lnTo>
                  <a:cubicBezTo>
                    <a:pt x="8123" y="1383"/>
                    <a:pt x="8138" y="1389"/>
                    <a:pt x="8151" y="1389"/>
                  </a:cubicBezTo>
                  <a:cubicBezTo>
                    <a:pt x="8169" y="1389"/>
                    <a:pt x="8186" y="1381"/>
                    <a:pt x="8197" y="1368"/>
                  </a:cubicBezTo>
                  <a:cubicBezTo>
                    <a:pt x="8219" y="1342"/>
                    <a:pt x="8216" y="1304"/>
                    <a:pt x="8191" y="1281"/>
                  </a:cubicBezTo>
                  <a:lnTo>
                    <a:pt x="7600" y="769"/>
                  </a:lnTo>
                  <a:cubicBezTo>
                    <a:pt x="7589" y="759"/>
                    <a:pt x="7575" y="754"/>
                    <a:pt x="7561" y="754"/>
                  </a:cubicBezTo>
                  <a:close/>
                  <a:moveTo>
                    <a:pt x="6154" y="1070"/>
                  </a:moveTo>
                  <a:cubicBezTo>
                    <a:pt x="6132" y="1070"/>
                    <a:pt x="6111" y="1082"/>
                    <a:pt x="6100" y="1104"/>
                  </a:cubicBezTo>
                  <a:lnTo>
                    <a:pt x="5748" y="1799"/>
                  </a:lnTo>
                  <a:cubicBezTo>
                    <a:pt x="5733" y="1829"/>
                    <a:pt x="5746" y="1866"/>
                    <a:pt x="5775" y="1880"/>
                  </a:cubicBezTo>
                  <a:cubicBezTo>
                    <a:pt x="5784" y="1884"/>
                    <a:pt x="5794" y="1888"/>
                    <a:pt x="5803" y="1888"/>
                  </a:cubicBezTo>
                  <a:cubicBezTo>
                    <a:pt x="5824" y="1888"/>
                    <a:pt x="5846" y="1875"/>
                    <a:pt x="5857" y="1853"/>
                  </a:cubicBezTo>
                  <a:lnTo>
                    <a:pt x="6208" y="1158"/>
                  </a:lnTo>
                  <a:cubicBezTo>
                    <a:pt x="6224" y="1129"/>
                    <a:pt x="6212" y="1092"/>
                    <a:pt x="6182" y="1077"/>
                  </a:cubicBezTo>
                  <a:cubicBezTo>
                    <a:pt x="6173" y="1072"/>
                    <a:pt x="6164" y="1070"/>
                    <a:pt x="6154" y="1070"/>
                  </a:cubicBezTo>
                  <a:close/>
                  <a:moveTo>
                    <a:pt x="8741" y="1780"/>
                  </a:moveTo>
                  <a:cubicBezTo>
                    <a:pt x="8724" y="1780"/>
                    <a:pt x="8707" y="1787"/>
                    <a:pt x="8696" y="1801"/>
                  </a:cubicBezTo>
                  <a:cubicBezTo>
                    <a:pt x="8673" y="1826"/>
                    <a:pt x="8676" y="1865"/>
                    <a:pt x="8701" y="1887"/>
                  </a:cubicBezTo>
                  <a:lnTo>
                    <a:pt x="9291" y="2399"/>
                  </a:lnTo>
                  <a:cubicBezTo>
                    <a:pt x="9303" y="2409"/>
                    <a:pt x="9317" y="2414"/>
                    <a:pt x="9332" y="2414"/>
                  </a:cubicBezTo>
                  <a:cubicBezTo>
                    <a:pt x="9348" y="2414"/>
                    <a:pt x="9365" y="2407"/>
                    <a:pt x="9378" y="2393"/>
                  </a:cubicBezTo>
                  <a:cubicBezTo>
                    <a:pt x="9399" y="2368"/>
                    <a:pt x="9396" y="2330"/>
                    <a:pt x="9371" y="2307"/>
                  </a:cubicBezTo>
                  <a:lnTo>
                    <a:pt x="8782" y="1795"/>
                  </a:lnTo>
                  <a:cubicBezTo>
                    <a:pt x="8770" y="1785"/>
                    <a:pt x="8756" y="1780"/>
                    <a:pt x="8741" y="1780"/>
                  </a:cubicBezTo>
                  <a:close/>
                  <a:moveTo>
                    <a:pt x="5450" y="2460"/>
                  </a:moveTo>
                  <a:cubicBezTo>
                    <a:pt x="5428" y="2460"/>
                    <a:pt x="5408" y="2473"/>
                    <a:pt x="5397" y="2494"/>
                  </a:cubicBezTo>
                  <a:lnTo>
                    <a:pt x="5045" y="3189"/>
                  </a:lnTo>
                  <a:cubicBezTo>
                    <a:pt x="5031" y="3219"/>
                    <a:pt x="5042" y="3256"/>
                    <a:pt x="5072" y="3270"/>
                  </a:cubicBezTo>
                  <a:cubicBezTo>
                    <a:pt x="5081" y="3275"/>
                    <a:pt x="5090" y="3277"/>
                    <a:pt x="5100" y="3277"/>
                  </a:cubicBezTo>
                  <a:cubicBezTo>
                    <a:pt x="5122" y="3277"/>
                    <a:pt x="5143" y="3265"/>
                    <a:pt x="5154" y="3244"/>
                  </a:cubicBezTo>
                  <a:lnTo>
                    <a:pt x="5506" y="2548"/>
                  </a:lnTo>
                  <a:cubicBezTo>
                    <a:pt x="5520" y="2519"/>
                    <a:pt x="5508" y="2482"/>
                    <a:pt x="5478" y="2468"/>
                  </a:cubicBezTo>
                  <a:cubicBezTo>
                    <a:pt x="5469" y="2463"/>
                    <a:pt x="5460" y="2460"/>
                    <a:pt x="5450" y="2460"/>
                  </a:cubicBezTo>
                  <a:close/>
                  <a:moveTo>
                    <a:pt x="9921" y="2806"/>
                  </a:moveTo>
                  <a:cubicBezTo>
                    <a:pt x="9904" y="2806"/>
                    <a:pt x="9887" y="2813"/>
                    <a:pt x="9874" y="2827"/>
                  </a:cubicBezTo>
                  <a:cubicBezTo>
                    <a:pt x="9853" y="2852"/>
                    <a:pt x="9856" y="2889"/>
                    <a:pt x="9881" y="2912"/>
                  </a:cubicBezTo>
                  <a:lnTo>
                    <a:pt x="10471" y="3425"/>
                  </a:lnTo>
                  <a:cubicBezTo>
                    <a:pt x="10483" y="3434"/>
                    <a:pt x="10497" y="3439"/>
                    <a:pt x="10511" y="3439"/>
                  </a:cubicBezTo>
                  <a:cubicBezTo>
                    <a:pt x="10529" y="3439"/>
                    <a:pt x="10545" y="3432"/>
                    <a:pt x="10557" y="3419"/>
                  </a:cubicBezTo>
                  <a:cubicBezTo>
                    <a:pt x="10578" y="3394"/>
                    <a:pt x="10576" y="3355"/>
                    <a:pt x="10551" y="3333"/>
                  </a:cubicBezTo>
                  <a:lnTo>
                    <a:pt x="9961" y="2821"/>
                  </a:lnTo>
                  <a:cubicBezTo>
                    <a:pt x="9949" y="2811"/>
                    <a:pt x="9935" y="2806"/>
                    <a:pt x="9921" y="2806"/>
                  </a:cubicBezTo>
                  <a:close/>
                  <a:moveTo>
                    <a:pt x="11100" y="3830"/>
                  </a:moveTo>
                  <a:cubicBezTo>
                    <a:pt x="11083" y="3830"/>
                    <a:pt x="11067" y="3838"/>
                    <a:pt x="11055" y="3852"/>
                  </a:cubicBezTo>
                  <a:cubicBezTo>
                    <a:pt x="11033" y="3877"/>
                    <a:pt x="11036" y="3915"/>
                    <a:pt x="11061" y="3936"/>
                  </a:cubicBezTo>
                  <a:lnTo>
                    <a:pt x="11651" y="4450"/>
                  </a:lnTo>
                  <a:cubicBezTo>
                    <a:pt x="11662" y="4460"/>
                    <a:pt x="11676" y="4464"/>
                    <a:pt x="11690" y="4464"/>
                  </a:cubicBezTo>
                  <a:cubicBezTo>
                    <a:pt x="11707" y="4464"/>
                    <a:pt x="11724" y="4458"/>
                    <a:pt x="11736" y="4443"/>
                  </a:cubicBezTo>
                  <a:cubicBezTo>
                    <a:pt x="11758" y="4418"/>
                    <a:pt x="11756" y="4380"/>
                    <a:pt x="11731" y="4358"/>
                  </a:cubicBezTo>
                  <a:lnTo>
                    <a:pt x="11140" y="3845"/>
                  </a:lnTo>
                  <a:cubicBezTo>
                    <a:pt x="11129" y="3835"/>
                    <a:pt x="11115" y="3830"/>
                    <a:pt x="11100" y="3830"/>
                  </a:cubicBezTo>
                  <a:close/>
                  <a:moveTo>
                    <a:pt x="4749" y="3851"/>
                  </a:moveTo>
                  <a:cubicBezTo>
                    <a:pt x="4726" y="3851"/>
                    <a:pt x="4705" y="3863"/>
                    <a:pt x="4694" y="3884"/>
                  </a:cubicBezTo>
                  <a:lnTo>
                    <a:pt x="4342" y="4579"/>
                  </a:lnTo>
                  <a:cubicBezTo>
                    <a:pt x="4327" y="4609"/>
                    <a:pt x="4339" y="4646"/>
                    <a:pt x="4369" y="4661"/>
                  </a:cubicBezTo>
                  <a:cubicBezTo>
                    <a:pt x="4378" y="4666"/>
                    <a:pt x="4388" y="4668"/>
                    <a:pt x="4396" y="4668"/>
                  </a:cubicBezTo>
                  <a:cubicBezTo>
                    <a:pt x="4419" y="4668"/>
                    <a:pt x="4440" y="4655"/>
                    <a:pt x="4450" y="4634"/>
                  </a:cubicBezTo>
                  <a:lnTo>
                    <a:pt x="4802" y="3939"/>
                  </a:lnTo>
                  <a:cubicBezTo>
                    <a:pt x="4818" y="3909"/>
                    <a:pt x="4805" y="3873"/>
                    <a:pt x="4776" y="3857"/>
                  </a:cubicBezTo>
                  <a:cubicBezTo>
                    <a:pt x="4767" y="3853"/>
                    <a:pt x="4758" y="3851"/>
                    <a:pt x="4749" y="3851"/>
                  </a:cubicBezTo>
                  <a:close/>
                  <a:moveTo>
                    <a:pt x="12281" y="4856"/>
                  </a:moveTo>
                  <a:cubicBezTo>
                    <a:pt x="12263" y="4856"/>
                    <a:pt x="12246" y="4863"/>
                    <a:pt x="12234" y="4877"/>
                  </a:cubicBezTo>
                  <a:cubicBezTo>
                    <a:pt x="12212" y="4902"/>
                    <a:pt x="12215" y="4940"/>
                    <a:pt x="12240" y="4962"/>
                  </a:cubicBezTo>
                  <a:lnTo>
                    <a:pt x="12830" y="5475"/>
                  </a:lnTo>
                  <a:cubicBezTo>
                    <a:pt x="12841" y="5484"/>
                    <a:pt x="12855" y="5489"/>
                    <a:pt x="12870" y="5489"/>
                  </a:cubicBezTo>
                  <a:cubicBezTo>
                    <a:pt x="12885" y="5489"/>
                    <a:pt x="12903" y="5482"/>
                    <a:pt x="12915" y="5468"/>
                  </a:cubicBezTo>
                  <a:cubicBezTo>
                    <a:pt x="12937" y="5443"/>
                    <a:pt x="12935" y="5405"/>
                    <a:pt x="12910" y="5383"/>
                  </a:cubicBezTo>
                  <a:lnTo>
                    <a:pt x="12320" y="4870"/>
                  </a:lnTo>
                  <a:cubicBezTo>
                    <a:pt x="12309" y="4860"/>
                    <a:pt x="12295" y="4856"/>
                    <a:pt x="12281" y="4856"/>
                  </a:cubicBezTo>
                  <a:close/>
                  <a:moveTo>
                    <a:pt x="4045" y="5242"/>
                  </a:moveTo>
                  <a:cubicBezTo>
                    <a:pt x="4023" y="5242"/>
                    <a:pt x="4002" y="5254"/>
                    <a:pt x="3991" y="5275"/>
                  </a:cubicBezTo>
                  <a:lnTo>
                    <a:pt x="3640" y="5970"/>
                  </a:lnTo>
                  <a:cubicBezTo>
                    <a:pt x="3625" y="6001"/>
                    <a:pt x="3636" y="6036"/>
                    <a:pt x="3667" y="6052"/>
                  </a:cubicBezTo>
                  <a:cubicBezTo>
                    <a:pt x="3675" y="6056"/>
                    <a:pt x="3684" y="6058"/>
                    <a:pt x="3693" y="6058"/>
                  </a:cubicBezTo>
                  <a:cubicBezTo>
                    <a:pt x="3716" y="6058"/>
                    <a:pt x="3737" y="6047"/>
                    <a:pt x="3748" y="6025"/>
                  </a:cubicBezTo>
                  <a:lnTo>
                    <a:pt x="4099" y="5330"/>
                  </a:lnTo>
                  <a:cubicBezTo>
                    <a:pt x="4114" y="5299"/>
                    <a:pt x="4102" y="5263"/>
                    <a:pt x="4073" y="5248"/>
                  </a:cubicBezTo>
                  <a:cubicBezTo>
                    <a:pt x="4064" y="5244"/>
                    <a:pt x="4054" y="5242"/>
                    <a:pt x="4045" y="5242"/>
                  </a:cubicBezTo>
                  <a:close/>
                  <a:moveTo>
                    <a:pt x="13460" y="5881"/>
                  </a:moveTo>
                  <a:cubicBezTo>
                    <a:pt x="13442" y="5881"/>
                    <a:pt x="13425" y="5888"/>
                    <a:pt x="13413" y="5901"/>
                  </a:cubicBezTo>
                  <a:cubicBezTo>
                    <a:pt x="13391" y="5926"/>
                    <a:pt x="13395" y="5966"/>
                    <a:pt x="13420" y="5987"/>
                  </a:cubicBezTo>
                  <a:lnTo>
                    <a:pt x="14009" y="6499"/>
                  </a:lnTo>
                  <a:cubicBezTo>
                    <a:pt x="14021" y="6509"/>
                    <a:pt x="14035" y="6515"/>
                    <a:pt x="14050" y="6515"/>
                  </a:cubicBezTo>
                  <a:cubicBezTo>
                    <a:pt x="14067" y="6515"/>
                    <a:pt x="14083" y="6507"/>
                    <a:pt x="14095" y="6493"/>
                  </a:cubicBezTo>
                  <a:cubicBezTo>
                    <a:pt x="14117" y="6468"/>
                    <a:pt x="14115" y="6431"/>
                    <a:pt x="14090" y="6409"/>
                  </a:cubicBezTo>
                  <a:lnTo>
                    <a:pt x="13499" y="5895"/>
                  </a:lnTo>
                  <a:cubicBezTo>
                    <a:pt x="13488" y="5885"/>
                    <a:pt x="13474" y="5881"/>
                    <a:pt x="13460" y="5881"/>
                  </a:cubicBezTo>
                  <a:close/>
                  <a:moveTo>
                    <a:pt x="3342" y="6632"/>
                  </a:moveTo>
                  <a:cubicBezTo>
                    <a:pt x="3320" y="6632"/>
                    <a:pt x="3299" y="6644"/>
                    <a:pt x="3288" y="6665"/>
                  </a:cubicBezTo>
                  <a:lnTo>
                    <a:pt x="2936" y="7360"/>
                  </a:lnTo>
                  <a:cubicBezTo>
                    <a:pt x="2920" y="7391"/>
                    <a:pt x="2933" y="7426"/>
                    <a:pt x="2962" y="7442"/>
                  </a:cubicBezTo>
                  <a:cubicBezTo>
                    <a:pt x="2973" y="7446"/>
                    <a:pt x="2981" y="7448"/>
                    <a:pt x="2990" y="7448"/>
                  </a:cubicBezTo>
                  <a:cubicBezTo>
                    <a:pt x="3012" y="7448"/>
                    <a:pt x="3034" y="7437"/>
                    <a:pt x="3045" y="7416"/>
                  </a:cubicBezTo>
                  <a:lnTo>
                    <a:pt x="3396" y="6720"/>
                  </a:lnTo>
                  <a:cubicBezTo>
                    <a:pt x="3411" y="6689"/>
                    <a:pt x="3399" y="6653"/>
                    <a:pt x="3369" y="6638"/>
                  </a:cubicBezTo>
                  <a:cubicBezTo>
                    <a:pt x="3360" y="6634"/>
                    <a:pt x="3351" y="6632"/>
                    <a:pt x="3342" y="6632"/>
                  </a:cubicBezTo>
                  <a:close/>
                  <a:moveTo>
                    <a:pt x="14639" y="6906"/>
                  </a:moveTo>
                  <a:cubicBezTo>
                    <a:pt x="14622" y="6906"/>
                    <a:pt x="14605" y="6913"/>
                    <a:pt x="14593" y="6926"/>
                  </a:cubicBezTo>
                  <a:cubicBezTo>
                    <a:pt x="14572" y="6952"/>
                    <a:pt x="14574" y="6991"/>
                    <a:pt x="14600" y="7012"/>
                  </a:cubicBezTo>
                  <a:lnTo>
                    <a:pt x="15191" y="7524"/>
                  </a:lnTo>
                  <a:cubicBezTo>
                    <a:pt x="15202" y="7535"/>
                    <a:pt x="15216" y="7540"/>
                    <a:pt x="15230" y="7540"/>
                  </a:cubicBezTo>
                  <a:cubicBezTo>
                    <a:pt x="15247" y="7540"/>
                    <a:pt x="15264" y="7533"/>
                    <a:pt x="15276" y="7519"/>
                  </a:cubicBezTo>
                  <a:cubicBezTo>
                    <a:pt x="15298" y="7494"/>
                    <a:pt x="15296" y="7455"/>
                    <a:pt x="15270" y="7434"/>
                  </a:cubicBezTo>
                  <a:lnTo>
                    <a:pt x="14679" y="6920"/>
                  </a:lnTo>
                  <a:cubicBezTo>
                    <a:pt x="14668" y="6911"/>
                    <a:pt x="14654" y="6906"/>
                    <a:pt x="14639" y="6906"/>
                  </a:cubicBezTo>
                  <a:close/>
                  <a:moveTo>
                    <a:pt x="15820" y="7931"/>
                  </a:moveTo>
                  <a:cubicBezTo>
                    <a:pt x="15803" y="7931"/>
                    <a:pt x="15786" y="7939"/>
                    <a:pt x="15775" y="7952"/>
                  </a:cubicBezTo>
                  <a:cubicBezTo>
                    <a:pt x="15753" y="7978"/>
                    <a:pt x="15755" y="8016"/>
                    <a:pt x="15781" y="8038"/>
                  </a:cubicBezTo>
                  <a:cubicBezTo>
                    <a:pt x="16052" y="8273"/>
                    <a:pt x="16256" y="8449"/>
                    <a:pt x="16374" y="8551"/>
                  </a:cubicBezTo>
                  <a:cubicBezTo>
                    <a:pt x="16385" y="8562"/>
                    <a:pt x="16399" y="8566"/>
                    <a:pt x="16414" y="8566"/>
                  </a:cubicBezTo>
                  <a:cubicBezTo>
                    <a:pt x="16431" y="8566"/>
                    <a:pt x="16448" y="8559"/>
                    <a:pt x="16460" y="8545"/>
                  </a:cubicBezTo>
                  <a:cubicBezTo>
                    <a:pt x="16482" y="8520"/>
                    <a:pt x="16479" y="8481"/>
                    <a:pt x="16453" y="8459"/>
                  </a:cubicBezTo>
                  <a:cubicBezTo>
                    <a:pt x="16334" y="8358"/>
                    <a:pt x="16131" y="8181"/>
                    <a:pt x="15861" y="7947"/>
                  </a:cubicBezTo>
                  <a:cubicBezTo>
                    <a:pt x="15849" y="7937"/>
                    <a:pt x="15834" y="7931"/>
                    <a:pt x="15820" y="7931"/>
                  </a:cubicBezTo>
                  <a:close/>
                  <a:moveTo>
                    <a:pt x="2640" y="8022"/>
                  </a:moveTo>
                  <a:cubicBezTo>
                    <a:pt x="2617" y="8022"/>
                    <a:pt x="2596" y="8035"/>
                    <a:pt x="2584" y="8056"/>
                  </a:cubicBezTo>
                  <a:lnTo>
                    <a:pt x="2234" y="8751"/>
                  </a:lnTo>
                  <a:cubicBezTo>
                    <a:pt x="2218" y="8781"/>
                    <a:pt x="2230" y="8817"/>
                    <a:pt x="2260" y="8832"/>
                  </a:cubicBezTo>
                  <a:cubicBezTo>
                    <a:pt x="2269" y="8837"/>
                    <a:pt x="2279" y="8839"/>
                    <a:pt x="2287" y="8839"/>
                  </a:cubicBezTo>
                  <a:cubicBezTo>
                    <a:pt x="2310" y="8839"/>
                    <a:pt x="2331" y="8827"/>
                    <a:pt x="2342" y="8806"/>
                  </a:cubicBezTo>
                  <a:lnTo>
                    <a:pt x="2693" y="8111"/>
                  </a:lnTo>
                  <a:cubicBezTo>
                    <a:pt x="2709" y="8081"/>
                    <a:pt x="2696" y="8044"/>
                    <a:pt x="2667" y="8028"/>
                  </a:cubicBezTo>
                  <a:cubicBezTo>
                    <a:pt x="2658" y="8024"/>
                    <a:pt x="2649" y="8022"/>
                    <a:pt x="2640" y="8022"/>
                  </a:cubicBezTo>
                  <a:close/>
                  <a:moveTo>
                    <a:pt x="16141" y="9047"/>
                  </a:moveTo>
                  <a:cubicBezTo>
                    <a:pt x="16123" y="9047"/>
                    <a:pt x="16105" y="9055"/>
                    <a:pt x="16093" y="9070"/>
                  </a:cubicBezTo>
                  <a:cubicBezTo>
                    <a:pt x="15960" y="9240"/>
                    <a:pt x="15796" y="9447"/>
                    <a:pt x="15609" y="9684"/>
                  </a:cubicBezTo>
                  <a:cubicBezTo>
                    <a:pt x="15588" y="9710"/>
                    <a:pt x="15592" y="9747"/>
                    <a:pt x="15619" y="9769"/>
                  </a:cubicBezTo>
                  <a:cubicBezTo>
                    <a:pt x="15630" y="9778"/>
                    <a:pt x="15643" y="9782"/>
                    <a:pt x="15656" y="9782"/>
                  </a:cubicBezTo>
                  <a:cubicBezTo>
                    <a:pt x="15674" y="9782"/>
                    <a:pt x="15692" y="9773"/>
                    <a:pt x="15704" y="9759"/>
                  </a:cubicBezTo>
                  <a:cubicBezTo>
                    <a:pt x="15892" y="9521"/>
                    <a:pt x="16056" y="9315"/>
                    <a:pt x="16189" y="9145"/>
                  </a:cubicBezTo>
                  <a:cubicBezTo>
                    <a:pt x="16210" y="9119"/>
                    <a:pt x="16205" y="9080"/>
                    <a:pt x="16179" y="9061"/>
                  </a:cubicBezTo>
                  <a:cubicBezTo>
                    <a:pt x="16168" y="9051"/>
                    <a:pt x="16155" y="9047"/>
                    <a:pt x="16141" y="9047"/>
                  </a:cubicBezTo>
                  <a:close/>
                  <a:moveTo>
                    <a:pt x="1936" y="9413"/>
                  </a:moveTo>
                  <a:cubicBezTo>
                    <a:pt x="1913" y="9413"/>
                    <a:pt x="1892" y="9425"/>
                    <a:pt x="1882" y="9446"/>
                  </a:cubicBezTo>
                  <a:lnTo>
                    <a:pt x="1530" y="10142"/>
                  </a:lnTo>
                  <a:cubicBezTo>
                    <a:pt x="1515" y="10171"/>
                    <a:pt x="1527" y="10208"/>
                    <a:pt x="1557" y="10223"/>
                  </a:cubicBezTo>
                  <a:cubicBezTo>
                    <a:pt x="1566" y="10227"/>
                    <a:pt x="1575" y="10229"/>
                    <a:pt x="1585" y="10229"/>
                  </a:cubicBezTo>
                  <a:cubicBezTo>
                    <a:pt x="1607" y="10229"/>
                    <a:pt x="1628" y="10217"/>
                    <a:pt x="1639" y="10196"/>
                  </a:cubicBezTo>
                  <a:lnTo>
                    <a:pt x="1991" y="9501"/>
                  </a:lnTo>
                  <a:cubicBezTo>
                    <a:pt x="2005" y="9471"/>
                    <a:pt x="1994" y="9434"/>
                    <a:pt x="1963" y="9420"/>
                  </a:cubicBezTo>
                  <a:cubicBezTo>
                    <a:pt x="1954" y="9415"/>
                    <a:pt x="1945" y="9413"/>
                    <a:pt x="1936" y="9413"/>
                  </a:cubicBezTo>
                  <a:close/>
                  <a:moveTo>
                    <a:pt x="15170" y="10273"/>
                  </a:moveTo>
                  <a:cubicBezTo>
                    <a:pt x="15152" y="10273"/>
                    <a:pt x="15135" y="10280"/>
                    <a:pt x="15123" y="10295"/>
                  </a:cubicBezTo>
                  <a:lnTo>
                    <a:pt x="14635" y="10907"/>
                  </a:lnTo>
                  <a:cubicBezTo>
                    <a:pt x="14615" y="10933"/>
                    <a:pt x="14619" y="10970"/>
                    <a:pt x="14645" y="10991"/>
                  </a:cubicBezTo>
                  <a:cubicBezTo>
                    <a:pt x="14656" y="11001"/>
                    <a:pt x="14671" y="11005"/>
                    <a:pt x="14683" y="11005"/>
                  </a:cubicBezTo>
                  <a:cubicBezTo>
                    <a:pt x="14701" y="11005"/>
                    <a:pt x="14719" y="10998"/>
                    <a:pt x="14730" y="10982"/>
                  </a:cubicBezTo>
                  <a:lnTo>
                    <a:pt x="15218" y="10370"/>
                  </a:lnTo>
                  <a:cubicBezTo>
                    <a:pt x="15239" y="10345"/>
                    <a:pt x="15234" y="10307"/>
                    <a:pt x="15207" y="10286"/>
                  </a:cubicBezTo>
                  <a:cubicBezTo>
                    <a:pt x="15196" y="10277"/>
                    <a:pt x="15183" y="10273"/>
                    <a:pt x="15170" y="10273"/>
                  </a:cubicBezTo>
                  <a:close/>
                  <a:moveTo>
                    <a:pt x="1233" y="10803"/>
                  </a:moveTo>
                  <a:cubicBezTo>
                    <a:pt x="1211" y="10803"/>
                    <a:pt x="1190" y="10816"/>
                    <a:pt x="1180" y="10837"/>
                  </a:cubicBezTo>
                  <a:lnTo>
                    <a:pt x="827" y="11532"/>
                  </a:lnTo>
                  <a:cubicBezTo>
                    <a:pt x="812" y="11561"/>
                    <a:pt x="824" y="11599"/>
                    <a:pt x="854" y="11613"/>
                  </a:cubicBezTo>
                  <a:cubicBezTo>
                    <a:pt x="862" y="11618"/>
                    <a:pt x="872" y="11620"/>
                    <a:pt x="881" y="11620"/>
                  </a:cubicBezTo>
                  <a:cubicBezTo>
                    <a:pt x="904" y="11620"/>
                    <a:pt x="925" y="11608"/>
                    <a:pt x="935" y="11586"/>
                  </a:cubicBezTo>
                  <a:lnTo>
                    <a:pt x="1288" y="10891"/>
                  </a:lnTo>
                  <a:cubicBezTo>
                    <a:pt x="1303" y="10861"/>
                    <a:pt x="1290" y="10824"/>
                    <a:pt x="1261" y="10810"/>
                  </a:cubicBezTo>
                  <a:cubicBezTo>
                    <a:pt x="1252" y="10805"/>
                    <a:pt x="1243" y="10803"/>
                    <a:pt x="1233" y="10803"/>
                  </a:cubicBezTo>
                  <a:close/>
                  <a:moveTo>
                    <a:pt x="14196" y="11495"/>
                  </a:moveTo>
                  <a:cubicBezTo>
                    <a:pt x="14178" y="11495"/>
                    <a:pt x="14160" y="11502"/>
                    <a:pt x="14148" y="11517"/>
                  </a:cubicBezTo>
                  <a:lnTo>
                    <a:pt x="13661" y="12128"/>
                  </a:lnTo>
                  <a:cubicBezTo>
                    <a:pt x="13639" y="12154"/>
                    <a:pt x="13644" y="12193"/>
                    <a:pt x="13670" y="12213"/>
                  </a:cubicBezTo>
                  <a:cubicBezTo>
                    <a:pt x="13680" y="12222"/>
                    <a:pt x="13695" y="12227"/>
                    <a:pt x="13709" y="12227"/>
                  </a:cubicBezTo>
                  <a:cubicBezTo>
                    <a:pt x="13725" y="12227"/>
                    <a:pt x="13743" y="12219"/>
                    <a:pt x="13755" y="12204"/>
                  </a:cubicBezTo>
                  <a:lnTo>
                    <a:pt x="14243" y="11592"/>
                  </a:lnTo>
                  <a:cubicBezTo>
                    <a:pt x="14264" y="11566"/>
                    <a:pt x="14260" y="11529"/>
                    <a:pt x="14234" y="11508"/>
                  </a:cubicBezTo>
                  <a:cubicBezTo>
                    <a:pt x="14222" y="11499"/>
                    <a:pt x="14209" y="11495"/>
                    <a:pt x="14196" y="11495"/>
                  </a:cubicBezTo>
                  <a:close/>
                  <a:moveTo>
                    <a:pt x="530" y="12194"/>
                  </a:moveTo>
                  <a:cubicBezTo>
                    <a:pt x="508" y="12194"/>
                    <a:pt x="486" y="12206"/>
                    <a:pt x="475" y="12227"/>
                  </a:cubicBezTo>
                  <a:lnTo>
                    <a:pt x="125" y="12922"/>
                  </a:lnTo>
                  <a:cubicBezTo>
                    <a:pt x="109" y="12952"/>
                    <a:pt x="121" y="12989"/>
                    <a:pt x="151" y="13004"/>
                  </a:cubicBezTo>
                  <a:cubicBezTo>
                    <a:pt x="160" y="13009"/>
                    <a:pt x="169" y="13011"/>
                    <a:pt x="179" y="13011"/>
                  </a:cubicBezTo>
                  <a:cubicBezTo>
                    <a:pt x="201" y="13011"/>
                    <a:pt x="222" y="12998"/>
                    <a:pt x="232" y="12977"/>
                  </a:cubicBezTo>
                  <a:lnTo>
                    <a:pt x="584" y="12282"/>
                  </a:lnTo>
                  <a:cubicBezTo>
                    <a:pt x="599" y="12252"/>
                    <a:pt x="587" y="12216"/>
                    <a:pt x="557" y="12200"/>
                  </a:cubicBezTo>
                  <a:cubicBezTo>
                    <a:pt x="548" y="12196"/>
                    <a:pt x="539" y="12194"/>
                    <a:pt x="530" y="12194"/>
                  </a:cubicBezTo>
                  <a:close/>
                  <a:moveTo>
                    <a:pt x="13220" y="12716"/>
                  </a:moveTo>
                  <a:cubicBezTo>
                    <a:pt x="13202" y="12716"/>
                    <a:pt x="13184" y="12724"/>
                    <a:pt x="13172" y="12738"/>
                  </a:cubicBezTo>
                  <a:lnTo>
                    <a:pt x="12685" y="13349"/>
                  </a:lnTo>
                  <a:cubicBezTo>
                    <a:pt x="12664" y="13375"/>
                    <a:pt x="12668" y="13414"/>
                    <a:pt x="12694" y="13433"/>
                  </a:cubicBezTo>
                  <a:cubicBezTo>
                    <a:pt x="12705" y="13443"/>
                    <a:pt x="12718" y="13447"/>
                    <a:pt x="12732" y="13447"/>
                  </a:cubicBezTo>
                  <a:cubicBezTo>
                    <a:pt x="12750" y="13447"/>
                    <a:pt x="12767" y="13440"/>
                    <a:pt x="12780" y="13425"/>
                  </a:cubicBezTo>
                  <a:lnTo>
                    <a:pt x="13267" y="12815"/>
                  </a:lnTo>
                  <a:cubicBezTo>
                    <a:pt x="13289" y="12789"/>
                    <a:pt x="13284" y="12750"/>
                    <a:pt x="13258" y="12729"/>
                  </a:cubicBezTo>
                  <a:cubicBezTo>
                    <a:pt x="13247" y="12720"/>
                    <a:pt x="13233" y="12716"/>
                    <a:pt x="13220" y="12716"/>
                  </a:cubicBezTo>
                  <a:close/>
                  <a:moveTo>
                    <a:pt x="70" y="13497"/>
                  </a:moveTo>
                  <a:cubicBezTo>
                    <a:pt x="47" y="13497"/>
                    <a:pt x="24" y="13510"/>
                    <a:pt x="14" y="13534"/>
                  </a:cubicBezTo>
                  <a:cubicBezTo>
                    <a:pt x="0" y="13564"/>
                    <a:pt x="15" y="13599"/>
                    <a:pt x="45" y="13613"/>
                  </a:cubicBezTo>
                  <a:lnTo>
                    <a:pt x="760" y="13924"/>
                  </a:lnTo>
                  <a:cubicBezTo>
                    <a:pt x="767" y="13927"/>
                    <a:pt x="776" y="13929"/>
                    <a:pt x="783" y="13929"/>
                  </a:cubicBezTo>
                  <a:cubicBezTo>
                    <a:pt x="807" y="13929"/>
                    <a:pt x="830" y="13916"/>
                    <a:pt x="839" y="13893"/>
                  </a:cubicBezTo>
                  <a:cubicBezTo>
                    <a:pt x="853" y="13862"/>
                    <a:pt x="838" y="13827"/>
                    <a:pt x="808" y="13813"/>
                  </a:cubicBezTo>
                  <a:lnTo>
                    <a:pt x="93" y="13501"/>
                  </a:lnTo>
                  <a:cubicBezTo>
                    <a:pt x="86" y="13498"/>
                    <a:pt x="78" y="13497"/>
                    <a:pt x="70" y="13497"/>
                  </a:cubicBezTo>
                  <a:close/>
                  <a:moveTo>
                    <a:pt x="1499" y="14120"/>
                  </a:moveTo>
                  <a:cubicBezTo>
                    <a:pt x="1475" y="14120"/>
                    <a:pt x="1453" y="14133"/>
                    <a:pt x="1443" y="14156"/>
                  </a:cubicBezTo>
                  <a:cubicBezTo>
                    <a:pt x="1429" y="14187"/>
                    <a:pt x="1443" y="14223"/>
                    <a:pt x="1474" y="14236"/>
                  </a:cubicBezTo>
                  <a:lnTo>
                    <a:pt x="2188" y="14547"/>
                  </a:lnTo>
                  <a:cubicBezTo>
                    <a:pt x="2196" y="14551"/>
                    <a:pt x="2205" y="14552"/>
                    <a:pt x="2212" y="14552"/>
                  </a:cubicBezTo>
                  <a:cubicBezTo>
                    <a:pt x="2235" y="14552"/>
                    <a:pt x="2258" y="14539"/>
                    <a:pt x="2267" y="14516"/>
                  </a:cubicBezTo>
                  <a:cubicBezTo>
                    <a:pt x="2281" y="14486"/>
                    <a:pt x="2267" y="14449"/>
                    <a:pt x="2236" y="14435"/>
                  </a:cubicBezTo>
                  <a:lnTo>
                    <a:pt x="1522" y="14124"/>
                  </a:lnTo>
                  <a:cubicBezTo>
                    <a:pt x="1514" y="14121"/>
                    <a:pt x="1506" y="14120"/>
                    <a:pt x="1499" y="14120"/>
                  </a:cubicBezTo>
                  <a:close/>
                  <a:moveTo>
                    <a:pt x="12244" y="13937"/>
                  </a:moveTo>
                  <a:cubicBezTo>
                    <a:pt x="12226" y="13937"/>
                    <a:pt x="12208" y="13944"/>
                    <a:pt x="12196" y="13958"/>
                  </a:cubicBezTo>
                  <a:lnTo>
                    <a:pt x="11708" y="14569"/>
                  </a:lnTo>
                  <a:cubicBezTo>
                    <a:pt x="11687" y="14595"/>
                    <a:pt x="11691" y="14634"/>
                    <a:pt x="11717" y="14655"/>
                  </a:cubicBezTo>
                  <a:cubicBezTo>
                    <a:pt x="11729" y="14663"/>
                    <a:pt x="11741" y="14668"/>
                    <a:pt x="11756" y="14668"/>
                  </a:cubicBezTo>
                  <a:cubicBezTo>
                    <a:pt x="11774" y="14668"/>
                    <a:pt x="11790" y="14660"/>
                    <a:pt x="11803" y="14645"/>
                  </a:cubicBezTo>
                  <a:lnTo>
                    <a:pt x="12290" y="14035"/>
                  </a:lnTo>
                  <a:cubicBezTo>
                    <a:pt x="12312" y="14009"/>
                    <a:pt x="12308" y="13970"/>
                    <a:pt x="12282" y="13949"/>
                  </a:cubicBezTo>
                  <a:cubicBezTo>
                    <a:pt x="12271" y="13941"/>
                    <a:pt x="12258" y="13937"/>
                    <a:pt x="12244" y="13937"/>
                  </a:cubicBezTo>
                  <a:close/>
                  <a:moveTo>
                    <a:pt x="2927" y="14742"/>
                  </a:moveTo>
                  <a:cubicBezTo>
                    <a:pt x="2903" y="14742"/>
                    <a:pt x="2880" y="14756"/>
                    <a:pt x="2870" y="14780"/>
                  </a:cubicBezTo>
                  <a:cubicBezTo>
                    <a:pt x="2857" y="14810"/>
                    <a:pt x="2870" y="14846"/>
                    <a:pt x="2902" y="14859"/>
                  </a:cubicBezTo>
                  <a:lnTo>
                    <a:pt x="3617" y="15170"/>
                  </a:lnTo>
                  <a:cubicBezTo>
                    <a:pt x="3624" y="15174"/>
                    <a:pt x="3632" y="15175"/>
                    <a:pt x="3640" y="15175"/>
                  </a:cubicBezTo>
                  <a:cubicBezTo>
                    <a:pt x="3664" y="15175"/>
                    <a:pt x="3685" y="15162"/>
                    <a:pt x="3696" y="15139"/>
                  </a:cubicBezTo>
                  <a:cubicBezTo>
                    <a:pt x="3708" y="15109"/>
                    <a:pt x="3695" y="15072"/>
                    <a:pt x="3665" y="15060"/>
                  </a:cubicBezTo>
                  <a:lnTo>
                    <a:pt x="2951" y="14747"/>
                  </a:lnTo>
                  <a:cubicBezTo>
                    <a:pt x="2943" y="14744"/>
                    <a:pt x="2935" y="14742"/>
                    <a:pt x="2927" y="14742"/>
                  </a:cubicBezTo>
                  <a:close/>
                  <a:moveTo>
                    <a:pt x="4355" y="15365"/>
                  </a:moveTo>
                  <a:cubicBezTo>
                    <a:pt x="4331" y="15365"/>
                    <a:pt x="4308" y="15379"/>
                    <a:pt x="4299" y="15402"/>
                  </a:cubicBezTo>
                  <a:cubicBezTo>
                    <a:pt x="4285" y="15433"/>
                    <a:pt x="4299" y="15469"/>
                    <a:pt x="4329" y="15481"/>
                  </a:cubicBezTo>
                  <a:lnTo>
                    <a:pt x="5044" y="15793"/>
                  </a:lnTo>
                  <a:cubicBezTo>
                    <a:pt x="5052" y="15796"/>
                    <a:pt x="5060" y="15797"/>
                    <a:pt x="5068" y="15797"/>
                  </a:cubicBezTo>
                  <a:cubicBezTo>
                    <a:pt x="5092" y="15797"/>
                    <a:pt x="5113" y="15784"/>
                    <a:pt x="5124" y="15762"/>
                  </a:cubicBezTo>
                  <a:cubicBezTo>
                    <a:pt x="5137" y="15731"/>
                    <a:pt x="5123" y="15695"/>
                    <a:pt x="5092" y="15683"/>
                  </a:cubicBezTo>
                  <a:lnTo>
                    <a:pt x="4378" y="15371"/>
                  </a:lnTo>
                  <a:cubicBezTo>
                    <a:pt x="4371" y="15367"/>
                    <a:pt x="4363" y="15365"/>
                    <a:pt x="4355" y="15365"/>
                  </a:cubicBezTo>
                  <a:close/>
                  <a:moveTo>
                    <a:pt x="11268" y="15157"/>
                  </a:moveTo>
                  <a:cubicBezTo>
                    <a:pt x="11250" y="15157"/>
                    <a:pt x="11232" y="15164"/>
                    <a:pt x="11220" y="15178"/>
                  </a:cubicBezTo>
                  <a:lnTo>
                    <a:pt x="10731" y="15789"/>
                  </a:lnTo>
                  <a:cubicBezTo>
                    <a:pt x="10710" y="15816"/>
                    <a:pt x="10714" y="15854"/>
                    <a:pt x="10741" y="15875"/>
                  </a:cubicBezTo>
                  <a:cubicBezTo>
                    <a:pt x="10751" y="15884"/>
                    <a:pt x="10766" y="15887"/>
                    <a:pt x="10778" y="15887"/>
                  </a:cubicBezTo>
                  <a:cubicBezTo>
                    <a:pt x="10796" y="15887"/>
                    <a:pt x="10815" y="15880"/>
                    <a:pt x="10826" y="15865"/>
                  </a:cubicBezTo>
                  <a:lnTo>
                    <a:pt x="11315" y="15255"/>
                  </a:lnTo>
                  <a:cubicBezTo>
                    <a:pt x="11335" y="15229"/>
                    <a:pt x="11331" y="15190"/>
                    <a:pt x="11305" y="15169"/>
                  </a:cubicBezTo>
                  <a:cubicBezTo>
                    <a:pt x="11294" y="15161"/>
                    <a:pt x="11281" y="15157"/>
                    <a:pt x="11268" y="15157"/>
                  </a:cubicBezTo>
                  <a:close/>
                  <a:moveTo>
                    <a:pt x="5783" y="15988"/>
                  </a:moveTo>
                  <a:cubicBezTo>
                    <a:pt x="5759" y="15988"/>
                    <a:pt x="5736" y="16001"/>
                    <a:pt x="5727" y="16025"/>
                  </a:cubicBezTo>
                  <a:cubicBezTo>
                    <a:pt x="5712" y="16056"/>
                    <a:pt x="5728" y="16092"/>
                    <a:pt x="5758" y="16105"/>
                  </a:cubicBezTo>
                  <a:lnTo>
                    <a:pt x="6472" y="16416"/>
                  </a:lnTo>
                  <a:cubicBezTo>
                    <a:pt x="6480" y="16419"/>
                    <a:pt x="6488" y="16421"/>
                    <a:pt x="6496" y="16421"/>
                  </a:cubicBezTo>
                  <a:cubicBezTo>
                    <a:pt x="6520" y="16421"/>
                    <a:pt x="6542" y="16408"/>
                    <a:pt x="6551" y="16384"/>
                  </a:cubicBezTo>
                  <a:cubicBezTo>
                    <a:pt x="6565" y="16354"/>
                    <a:pt x="6551" y="16318"/>
                    <a:pt x="6520" y="16305"/>
                  </a:cubicBezTo>
                  <a:lnTo>
                    <a:pt x="5806" y="15993"/>
                  </a:lnTo>
                  <a:cubicBezTo>
                    <a:pt x="5799" y="15989"/>
                    <a:pt x="5791" y="15988"/>
                    <a:pt x="5783" y="15988"/>
                  </a:cubicBezTo>
                  <a:close/>
                  <a:moveTo>
                    <a:pt x="7210" y="16611"/>
                  </a:moveTo>
                  <a:cubicBezTo>
                    <a:pt x="7186" y="16611"/>
                    <a:pt x="7165" y="16625"/>
                    <a:pt x="7155" y="16647"/>
                  </a:cubicBezTo>
                  <a:cubicBezTo>
                    <a:pt x="7141" y="16679"/>
                    <a:pt x="7156" y="16714"/>
                    <a:pt x="7187" y="16727"/>
                  </a:cubicBezTo>
                  <a:lnTo>
                    <a:pt x="7901" y="17039"/>
                  </a:lnTo>
                  <a:cubicBezTo>
                    <a:pt x="7908" y="17041"/>
                    <a:pt x="7916" y="17045"/>
                    <a:pt x="7925" y="17045"/>
                  </a:cubicBezTo>
                  <a:cubicBezTo>
                    <a:pt x="7948" y="17045"/>
                    <a:pt x="7971" y="17030"/>
                    <a:pt x="7980" y="17008"/>
                  </a:cubicBezTo>
                  <a:cubicBezTo>
                    <a:pt x="7994" y="16977"/>
                    <a:pt x="7979" y="16941"/>
                    <a:pt x="7949" y="16928"/>
                  </a:cubicBezTo>
                  <a:lnTo>
                    <a:pt x="7235" y="16617"/>
                  </a:lnTo>
                  <a:cubicBezTo>
                    <a:pt x="7227" y="16613"/>
                    <a:pt x="7218" y="16611"/>
                    <a:pt x="7210" y="16611"/>
                  </a:cubicBezTo>
                  <a:close/>
                  <a:moveTo>
                    <a:pt x="10290" y="16377"/>
                  </a:moveTo>
                  <a:cubicBezTo>
                    <a:pt x="10272" y="16377"/>
                    <a:pt x="10255" y="16384"/>
                    <a:pt x="10243" y="16400"/>
                  </a:cubicBezTo>
                  <a:lnTo>
                    <a:pt x="9753" y="17009"/>
                  </a:lnTo>
                  <a:cubicBezTo>
                    <a:pt x="9732" y="17035"/>
                    <a:pt x="9737" y="17074"/>
                    <a:pt x="9763" y="17095"/>
                  </a:cubicBezTo>
                  <a:cubicBezTo>
                    <a:pt x="9774" y="17103"/>
                    <a:pt x="9788" y="17108"/>
                    <a:pt x="9800" y="17108"/>
                  </a:cubicBezTo>
                  <a:cubicBezTo>
                    <a:pt x="9819" y="17108"/>
                    <a:pt x="9836" y="17101"/>
                    <a:pt x="9848" y="17085"/>
                  </a:cubicBezTo>
                  <a:lnTo>
                    <a:pt x="10337" y="16476"/>
                  </a:lnTo>
                  <a:cubicBezTo>
                    <a:pt x="10359" y="16449"/>
                    <a:pt x="10353" y="16411"/>
                    <a:pt x="10328" y="16390"/>
                  </a:cubicBezTo>
                  <a:cubicBezTo>
                    <a:pt x="10317" y="16381"/>
                    <a:pt x="10303" y="16377"/>
                    <a:pt x="10290" y="16377"/>
                  </a:cubicBezTo>
                  <a:close/>
                  <a:moveTo>
                    <a:pt x="8639" y="17234"/>
                  </a:moveTo>
                  <a:cubicBezTo>
                    <a:pt x="8616" y="17234"/>
                    <a:pt x="8593" y="17248"/>
                    <a:pt x="8583" y="17270"/>
                  </a:cubicBezTo>
                  <a:cubicBezTo>
                    <a:pt x="8570" y="17301"/>
                    <a:pt x="8584" y="17337"/>
                    <a:pt x="8615" y="17350"/>
                  </a:cubicBezTo>
                  <a:lnTo>
                    <a:pt x="9328" y="17661"/>
                  </a:lnTo>
                  <a:cubicBezTo>
                    <a:pt x="9336" y="17666"/>
                    <a:pt x="9344" y="17667"/>
                    <a:pt x="9354" y="17667"/>
                  </a:cubicBezTo>
                  <a:cubicBezTo>
                    <a:pt x="9376" y="17667"/>
                    <a:pt x="9398" y="17653"/>
                    <a:pt x="9409" y="17630"/>
                  </a:cubicBezTo>
                  <a:cubicBezTo>
                    <a:pt x="9422" y="17600"/>
                    <a:pt x="9408" y="17563"/>
                    <a:pt x="9378" y="17551"/>
                  </a:cubicBezTo>
                  <a:lnTo>
                    <a:pt x="8663" y="17240"/>
                  </a:lnTo>
                  <a:cubicBezTo>
                    <a:pt x="8655" y="17236"/>
                    <a:pt x="8647" y="17234"/>
                    <a:pt x="8639" y="172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1307;p39"/>
            <p:cNvSpPr/>
            <p:nvPr/>
          </p:nvSpPr>
          <p:spPr>
            <a:xfrm>
              <a:off x="4156655" y="3626937"/>
              <a:ext cx="197488" cy="256525"/>
            </a:xfrm>
            <a:custGeom>
              <a:avLst/>
              <a:gdLst/>
              <a:ahLst/>
              <a:cxnLst/>
              <a:rect l="l" t="t" r="r" b="b"/>
              <a:pathLst>
                <a:path w="4245" h="5514" extrusionOk="0">
                  <a:moveTo>
                    <a:pt x="4176" y="1"/>
                  </a:moveTo>
                  <a:cubicBezTo>
                    <a:pt x="4157" y="1"/>
                    <a:pt x="4140" y="9"/>
                    <a:pt x="4128" y="24"/>
                  </a:cubicBezTo>
                  <a:lnTo>
                    <a:pt x="3797" y="457"/>
                  </a:lnTo>
                  <a:cubicBezTo>
                    <a:pt x="3777" y="485"/>
                    <a:pt x="3782" y="523"/>
                    <a:pt x="3808" y="543"/>
                  </a:cubicBezTo>
                  <a:cubicBezTo>
                    <a:pt x="3820" y="551"/>
                    <a:pt x="3832" y="556"/>
                    <a:pt x="3846" y="556"/>
                  </a:cubicBezTo>
                  <a:cubicBezTo>
                    <a:pt x="3864" y="556"/>
                    <a:pt x="3881" y="547"/>
                    <a:pt x="3893" y="532"/>
                  </a:cubicBezTo>
                  <a:lnTo>
                    <a:pt x="4225" y="98"/>
                  </a:lnTo>
                  <a:cubicBezTo>
                    <a:pt x="4245" y="71"/>
                    <a:pt x="4239" y="34"/>
                    <a:pt x="4212" y="13"/>
                  </a:cubicBezTo>
                  <a:cubicBezTo>
                    <a:pt x="4201" y="5"/>
                    <a:pt x="4188" y="1"/>
                    <a:pt x="4176" y="1"/>
                  </a:cubicBezTo>
                  <a:close/>
                  <a:moveTo>
                    <a:pt x="3373" y="1054"/>
                  </a:moveTo>
                  <a:cubicBezTo>
                    <a:pt x="3355" y="1054"/>
                    <a:pt x="3337" y="1063"/>
                    <a:pt x="3325" y="1078"/>
                  </a:cubicBezTo>
                  <a:lnTo>
                    <a:pt x="2852" y="1697"/>
                  </a:lnTo>
                  <a:cubicBezTo>
                    <a:pt x="2833" y="1725"/>
                    <a:pt x="2838" y="1763"/>
                    <a:pt x="2865" y="1783"/>
                  </a:cubicBezTo>
                  <a:cubicBezTo>
                    <a:pt x="2875" y="1791"/>
                    <a:pt x="2889" y="1795"/>
                    <a:pt x="2902" y="1795"/>
                  </a:cubicBezTo>
                  <a:cubicBezTo>
                    <a:pt x="2919" y="1795"/>
                    <a:pt x="2937" y="1787"/>
                    <a:pt x="2951" y="1771"/>
                  </a:cubicBezTo>
                  <a:lnTo>
                    <a:pt x="3421" y="1151"/>
                  </a:lnTo>
                  <a:cubicBezTo>
                    <a:pt x="3441" y="1125"/>
                    <a:pt x="3437" y="1087"/>
                    <a:pt x="3410" y="1067"/>
                  </a:cubicBezTo>
                  <a:cubicBezTo>
                    <a:pt x="3399" y="1058"/>
                    <a:pt x="3386" y="1054"/>
                    <a:pt x="3373" y="1054"/>
                  </a:cubicBezTo>
                  <a:close/>
                  <a:moveTo>
                    <a:pt x="2430" y="2294"/>
                  </a:moveTo>
                  <a:cubicBezTo>
                    <a:pt x="2411" y="2294"/>
                    <a:pt x="2393" y="2302"/>
                    <a:pt x="2381" y="2318"/>
                  </a:cubicBezTo>
                  <a:lnTo>
                    <a:pt x="1909" y="2937"/>
                  </a:lnTo>
                  <a:cubicBezTo>
                    <a:pt x="1889" y="2964"/>
                    <a:pt x="1893" y="3002"/>
                    <a:pt x="1920" y="3023"/>
                  </a:cubicBezTo>
                  <a:cubicBezTo>
                    <a:pt x="1931" y="3031"/>
                    <a:pt x="1944" y="3035"/>
                    <a:pt x="1957" y="3035"/>
                  </a:cubicBezTo>
                  <a:cubicBezTo>
                    <a:pt x="1976" y="3035"/>
                    <a:pt x="1994" y="3027"/>
                    <a:pt x="2005" y="3011"/>
                  </a:cubicBezTo>
                  <a:lnTo>
                    <a:pt x="2478" y="2391"/>
                  </a:lnTo>
                  <a:cubicBezTo>
                    <a:pt x="2498" y="2365"/>
                    <a:pt x="2492" y="2326"/>
                    <a:pt x="2466" y="2306"/>
                  </a:cubicBezTo>
                  <a:cubicBezTo>
                    <a:pt x="2455" y="2298"/>
                    <a:pt x="2443" y="2294"/>
                    <a:pt x="2430" y="2294"/>
                  </a:cubicBezTo>
                  <a:close/>
                  <a:moveTo>
                    <a:pt x="1485" y="3533"/>
                  </a:moveTo>
                  <a:cubicBezTo>
                    <a:pt x="1467" y="3533"/>
                    <a:pt x="1449" y="3542"/>
                    <a:pt x="1437" y="3557"/>
                  </a:cubicBezTo>
                  <a:lnTo>
                    <a:pt x="966" y="4176"/>
                  </a:lnTo>
                  <a:cubicBezTo>
                    <a:pt x="945" y="4203"/>
                    <a:pt x="950" y="4242"/>
                    <a:pt x="976" y="4263"/>
                  </a:cubicBezTo>
                  <a:cubicBezTo>
                    <a:pt x="987" y="4271"/>
                    <a:pt x="1001" y="4275"/>
                    <a:pt x="1014" y="4275"/>
                  </a:cubicBezTo>
                  <a:cubicBezTo>
                    <a:pt x="1031" y="4275"/>
                    <a:pt x="1050" y="4266"/>
                    <a:pt x="1063" y="4250"/>
                  </a:cubicBezTo>
                  <a:lnTo>
                    <a:pt x="1533" y="3631"/>
                  </a:lnTo>
                  <a:cubicBezTo>
                    <a:pt x="1554" y="3604"/>
                    <a:pt x="1549" y="3567"/>
                    <a:pt x="1522" y="3546"/>
                  </a:cubicBezTo>
                  <a:cubicBezTo>
                    <a:pt x="1511" y="3537"/>
                    <a:pt x="1498" y="3533"/>
                    <a:pt x="1485" y="3533"/>
                  </a:cubicBezTo>
                  <a:close/>
                  <a:moveTo>
                    <a:pt x="541" y="4773"/>
                  </a:moveTo>
                  <a:cubicBezTo>
                    <a:pt x="523" y="4773"/>
                    <a:pt x="505" y="4781"/>
                    <a:pt x="493" y="4797"/>
                  </a:cubicBezTo>
                  <a:lnTo>
                    <a:pt x="22" y="5417"/>
                  </a:lnTo>
                  <a:cubicBezTo>
                    <a:pt x="0" y="5443"/>
                    <a:pt x="6" y="5482"/>
                    <a:pt x="33" y="5501"/>
                  </a:cubicBezTo>
                  <a:cubicBezTo>
                    <a:pt x="44" y="5510"/>
                    <a:pt x="55" y="5514"/>
                    <a:pt x="69" y="5514"/>
                  </a:cubicBezTo>
                  <a:cubicBezTo>
                    <a:pt x="87" y="5514"/>
                    <a:pt x="106" y="5506"/>
                    <a:pt x="118" y="5490"/>
                  </a:cubicBezTo>
                  <a:lnTo>
                    <a:pt x="590" y="4870"/>
                  </a:lnTo>
                  <a:cubicBezTo>
                    <a:pt x="611" y="4844"/>
                    <a:pt x="604" y="4805"/>
                    <a:pt x="577" y="4785"/>
                  </a:cubicBezTo>
                  <a:cubicBezTo>
                    <a:pt x="567" y="4777"/>
                    <a:pt x="554" y="4773"/>
                    <a:pt x="541" y="47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1308;p39"/>
            <p:cNvSpPr/>
            <p:nvPr/>
          </p:nvSpPr>
          <p:spPr>
            <a:xfrm>
              <a:off x="4468489" y="2987078"/>
              <a:ext cx="338777" cy="272203"/>
            </a:xfrm>
            <a:custGeom>
              <a:avLst/>
              <a:gdLst/>
              <a:ahLst/>
              <a:cxnLst/>
              <a:rect l="l" t="t" r="r" b="b"/>
              <a:pathLst>
                <a:path w="7282" h="5851" extrusionOk="0">
                  <a:moveTo>
                    <a:pt x="5400" y="5537"/>
                  </a:moveTo>
                  <a:cubicBezTo>
                    <a:pt x="5054" y="5713"/>
                    <a:pt x="4678" y="5823"/>
                    <a:pt x="4297" y="5835"/>
                  </a:cubicBezTo>
                  <a:cubicBezTo>
                    <a:pt x="3799" y="5851"/>
                    <a:pt x="3351" y="5714"/>
                    <a:pt x="2968" y="5515"/>
                  </a:cubicBezTo>
                  <a:cubicBezTo>
                    <a:pt x="2526" y="5288"/>
                    <a:pt x="2175" y="4982"/>
                    <a:pt x="1938" y="4741"/>
                  </a:cubicBezTo>
                  <a:cubicBezTo>
                    <a:pt x="1719" y="4518"/>
                    <a:pt x="1599" y="4351"/>
                    <a:pt x="1599" y="4351"/>
                  </a:cubicBezTo>
                  <a:cubicBezTo>
                    <a:pt x="1438" y="4216"/>
                    <a:pt x="493" y="4486"/>
                    <a:pt x="493" y="4486"/>
                  </a:cubicBezTo>
                  <a:cubicBezTo>
                    <a:pt x="830" y="2882"/>
                    <a:pt x="174" y="235"/>
                    <a:pt x="1" y="0"/>
                  </a:cubicBezTo>
                  <a:cubicBezTo>
                    <a:pt x="141" y="129"/>
                    <a:pt x="1137" y="981"/>
                    <a:pt x="3203" y="1223"/>
                  </a:cubicBezTo>
                  <a:cubicBezTo>
                    <a:pt x="3283" y="1232"/>
                    <a:pt x="3359" y="1242"/>
                    <a:pt x="3441" y="1249"/>
                  </a:cubicBezTo>
                  <a:cubicBezTo>
                    <a:pt x="3677" y="1270"/>
                    <a:pt x="3900" y="1276"/>
                    <a:pt x="4114" y="1276"/>
                  </a:cubicBezTo>
                  <a:cubicBezTo>
                    <a:pt x="4319" y="1276"/>
                    <a:pt x="4516" y="1268"/>
                    <a:pt x="4700" y="1250"/>
                  </a:cubicBezTo>
                  <a:cubicBezTo>
                    <a:pt x="4805" y="1243"/>
                    <a:pt x="4908" y="1232"/>
                    <a:pt x="5006" y="1217"/>
                  </a:cubicBezTo>
                  <a:cubicBezTo>
                    <a:pt x="5195" y="1390"/>
                    <a:pt x="5294" y="1678"/>
                    <a:pt x="5294" y="1959"/>
                  </a:cubicBezTo>
                  <a:cubicBezTo>
                    <a:pt x="5294" y="1959"/>
                    <a:pt x="5079" y="2499"/>
                    <a:pt x="5847" y="2918"/>
                  </a:cubicBezTo>
                  <a:cubicBezTo>
                    <a:pt x="6422" y="3231"/>
                    <a:pt x="6869" y="3184"/>
                    <a:pt x="7138" y="2959"/>
                  </a:cubicBezTo>
                  <a:cubicBezTo>
                    <a:pt x="7281" y="3807"/>
                    <a:pt x="6478" y="4989"/>
                    <a:pt x="5400" y="5537"/>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1309;p39"/>
            <p:cNvSpPr/>
            <p:nvPr/>
          </p:nvSpPr>
          <p:spPr>
            <a:xfrm>
              <a:off x="4701283" y="3007641"/>
              <a:ext cx="123145" cy="125564"/>
            </a:xfrm>
            <a:custGeom>
              <a:avLst/>
              <a:gdLst/>
              <a:ahLst/>
              <a:cxnLst/>
              <a:rect l="l" t="t" r="r" b="b"/>
              <a:pathLst>
                <a:path w="2647" h="2699" extrusionOk="0">
                  <a:moveTo>
                    <a:pt x="2076" y="1"/>
                  </a:moveTo>
                  <a:cubicBezTo>
                    <a:pt x="2076" y="1"/>
                    <a:pt x="1476" y="497"/>
                    <a:pt x="296" y="725"/>
                  </a:cubicBezTo>
                  <a:cubicBezTo>
                    <a:pt x="201" y="744"/>
                    <a:pt x="104" y="760"/>
                    <a:pt x="1" y="775"/>
                  </a:cubicBezTo>
                  <a:cubicBezTo>
                    <a:pt x="191" y="947"/>
                    <a:pt x="291" y="1235"/>
                    <a:pt x="291" y="1517"/>
                  </a:cubicBezTo>
                  <a:cubicBezTo>
                    <a:pt x="291" y="1517"/>
                    <a:pt x="74" y="2057"/>
                    <a:pt x="843" y="2476"/>
                  </a:cubicBezTo>
                  <a:cubicBezTo>
                    <a:pt x="1129" y="2632"/>
                    <a:pt x="1383" y="2699"/>
                    <a:pt x="1599" y="2699"/>
                  </a:cubicBezTo>
                  <a:cubicBezTo>
                    <a:pt x="1818" y="2699"/>
                    <a:pt x="1998" y="2630"/>
                    <a:pt x="2133" y="2517"/>
                  </a:cubicBezTo>
                  <a:cubicBezTo>
                    <a:pt x="2223" y="2442"/>
                    <a:pt x="2293" y="2346"/>
                    <a:pt x="2340" y="2236"/>
                  </a:cubicBezTo>
                  <a:cubicBezTo>
                    <a:pt x="2530" y="1805"/>
                    <a:pt x="2646" y="569"/>
                    <a:pt x="2076" y="1"/>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1310;p39"/>
            <p:cNvSpPr/>
            <p:nvPr/>
          </p:nvSpPr>
          <p:spPr>
            <a:xfrm>
              <a:off x="4222902" y="3174514"/>
              <a:ext cx="1301234" cy="968971"/>
            </a:xfrm>
            <a:custGeom>
              <a:avLst/>
              <a:gdLst/>
              <a:ahLst/>
              <a:cxnLst/>
              <a:rect l="l" t="t" r="r" b="b"/>
              <a:pathLst>
                <a:path w="27970" h="20828" extrusionOk="0">
                  <a:moveTo>
                    <a:pt x="15732" y="0"/>
                  </a:moveTo>
                  <a:cubicBezTo>
                    <a:pt x="15624" y="0"/>
                    <a:pt x="15522" y="9"/>
                    <a:pt x="15428" y="27"/>
                  </a:cubicBezTo>
                  <a:cubicBezTo>
                    <a:pt x="13837" y="322"/>
                    <a:pt x="10896" y="1806"/>
                    <a:pt x="10896" y="1806"/>
                  </a:cubicBezTo>
                  <a:cubicBezTo>
                    <a:pt x="9576" y="2507"/>
                    <a:pt x="8119" y="3478"/>
                    <a:pt x="7930" y="4825"/>
                  </a:cubicBezTo>
                  <a:cubicBezTo>
                    <a:pt x="7741" y="6176"/>
                    <a:pt x="8333" y="11273"/>
                    <a:pt x="8846" y="12594"/>
                  </a:cubicBezTo>
                  <a:cubicBezTo>
                    <a:pt x="8846" y="12594"/>
                    <a:pt x="6340" y="14616"/>
                    <a:pt x="4584" y="16047"/>
                  </a:cubicBezTo>
                  <a:cubicBezTo>
                    <a:pt x="2833" y="17476"/>
                    <a:pt x="1" y="19823"/>
                    <a:pt x="1" y="19823"/>
                  </a:cubicBezTo>
                  <a:cubicBezTo>
                    <a:pt x="1" y="19823"/>
                    <a:pt x="199" y="20256"/>
                    <a:pt x="392" y="20564"/>
                  </a:cubicBezTo>
                  <a:cubicBezTo>
                    <a:pt x="464" y="20681"/>
                    <a:pt x="534" y="20778"/>
                    <a:pt x="595" y="20828"/>
                  </a:cubicBezTo>
                  <a:cubicBezTo>
                    <a:pt x="595" y="20828"/>
                    <a:pt x="3204" y="20455"/>
                    <a:pt x="6163" y="19383"/>
                  </a:cubicBezTo>
                  <a:cubicBezTo>
                    <a:pt x="7046" y="19064"/>
                    <a:pt x="7962" y="18683"/>
                    <a:pt x="8846" y="18231"/>
                  </a:cubicBezTo>
                  <a:cubicBezTo>
                    <a:pt x="10391" y="17442"/>
                    <a:pt x="11383" y="16542"/>
                    <a:pt x="12012" y="15646"/>
                  </a:cubicBezTo>
                  <a:cubicBezTo>
                    <a:pt x="12953" y="14306"/>
                    <a:pt x="13087" y="12977"/>
                    <a:pt x="13055" y="12055"/>
                  </a:cubicBezTo>
                  <a:lnTo>
                    <a:pt x="13055" y="12055"/>
                  </a:lnTo>
                  <a:cubicBezTo>
                    <a:pt x="13055" y="12055"/>
                    <a:pt x="13059" y="12056"/>
                    <a:pt x="13063" y="12060"/>
                  </a:cubicBezTo>
                  <a:cubicBezTo>
                    <a:pt x="13083" y="12069"/>
                    <a:pt x="13139" y="12101"/>
                    <a:pt x="13227" y="12149"/>
                  </a:cubicBezTo>
                  <a:cubicBezTo>
                    <a:pt x="13900" y="12518"/>
                    <a:pt x="16361" y="13901"/>
                    <a:pt x="17126" y="14806"/>
                  </a:cubicBezTo>
                  <a:cubicBezTo>
                    <a:pt x="17722" y="15510"/>
                    <a:pt x="18148" y="16212"/>
                    <a:pt x="18494" y="16641"/>
                  </a:cubicBezTo>
                  <a:cubicBezTo>
                    <a:pt x="18665" y="16853"/>
                    <a:pt x="18818" y="17001"/>
                    <a:pt x="18962" y="17044"/>
                  </a:cubicBezTo>
                  <a:cubicBezTo>
                    <a:pt x="19054" y="17073"/>
                    <a:pt x="19250" y="17119"/>
                    <a:pt x="19535" y="17153"/>
                  </a:cubicBezTo>
                  <a:cubicBezTo>
                    <a:pt x="19753" y="17179"/>
                    <a:pt x="20023" y="17199"/>
                    <a:pt x="20336" y="17199"/>
                  </a:cubicBezTo>
                  <a:cubicBezTo>
                    <a:pt x="21535" y="17199"/>
                    <a:pt x="23366" y="16911"/>
                    <a:pt x="25354" y="15616"/>
                  </a:cubicBezTo>
                  <a:cubicBezTo>
                    <a:pt x="27970" y="13909"/>
                    <a:pt x="27906" y="13114"/>
                    <a:pt x="27758" y="12524"/>
                  </a:cubicBezTo>
                  <a:cubicBezTo>
                    <a:pt x="27725" y="12396"/>
                    <a:pt x="27689" y="12278"/>
                    <a:pt x="27673" y="12163"/>
                  </a:cubicBezTo>
                  <a:cubicBezTo>
                    <a:pt x="27593" y="11516"/>
                    <a:pt x="26002" y="7308"/>
                    <a:pt x="23358" y="4665"/>
                  </a:cubicBezTo>
                  <a:cubicBezTo>
                    <a:pt x="20870" y="2177"/>
                    <a:pt x="17454" y="0"/>
                    <a:pt x="15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1311;p39"/>
            <p:cNvSpPr/>
            <p:nvPr/>
          </p:nvSpPr>
          <p:spPr>
            <a:xfrm>
              <a:off x="4241138" y="3461366"/>
              <a:ext cx="890580" cy="682113"/>
            </a:xfrm>
            <a:custGeom>
              <a:avLst/>
              <a:gdLst/>
              <a:ahLst/>
              <a:cxnLst/>
              <a:rect l="l" t="t" r="r" b="b"/>
              <a:pathLst>
                <a:path w="19143" h="14662" extrusionOk="0">
                  <a:moveTo>
                    <a:pt x="19143" y="10987"/>
                  </a:moveTo>
                  <a:cubicBezTo>
                    <a:pt x="18858" y="10953"/>
                    <a:pt x="18662" y="10907"/>
                    <a:pt x="18570" y="10878"/>
                  </a:cubicBezTo>
                  <a:cubicBezTo>
                    <a:pt x="18426" y="10835"/>
                    <a:pt x="18273" y="10687"/>
                    <a:pt x="18102" y="10475"/>
                  </a:cubicBezTo>
                  <a:cubicBezTo>
                    <a:pt x="17756" y="10046"/>
                    <a:pt x="17330" y="9344"/>
                    <a:pt x="16734" y="8640"/>
                  </a:cubicBezTo>
                  <a:cubicBezTo>
                    <a:pt x="15969" y="7735"/>
                    <a:pt x="13508" y="6352"/>
                    <a:pt x="12835" y="5983"/>
                  </a:cubicBezTo>
                  <a:cubicBezTo>
                    <a:pt x="12747" y="5935"/>
                    <a:pt x="12691" y="5903"/>
                    <a:pt x="12671" y="5894"/>
                  </a:cubicBezTo>
                  <a:cubicBezTo>
                    <a:pt x="12667" y="5890"/>
                    <a:pt x="12663" y="5889"/>
                    <a:pt x="12663" y="5889"/>
                  </a:cubicBezTo>
                  <a:cubicBezTo>
                    <a:pt x="12695" y="6811"/>
                    <a:pt x="12561" y="8140"/>
                    <a:pt x="11620" y="9480"/>
                  </a:cubicBezTo>
                  <a:cubicBezTo>
                    <a:pt x="10991" y="10376"/>
                    <a:pt x="9999" y="11276"/>
                    <a:pt x="8454" y="12065"/>
                  </a:cubicBezTo>
                  <a:cubicBezTo>
                    <a:pt x="7570" y="12517"/>
                    <a:pt x="6654" y="12898"/>
                    <a:pt x="5771" y="13217"/>
                  </a:cubicBezTo>
                  <a:cubicBezTo>
                    <a:pt x="2812" y="14289"/>
                    <a:pt x="203" y="14662"/>
                    <a:pt x="203" y="14662"/>
                  </a:cubicBezTo>
                  <a:cubicBezTo>
                    <a:pt x="142" y="14612"/>
                    <a:pt x="72" y="14515"/>
                    <a:pt x="0" y="14398"/>
                  </a:cubicBezTo>
                  <a:cubicBezTo>
                    <a:pt x="1343" y="14165"/>
                    <a:pt x="4284" y="13352"/>
                    <a:pt x="6378" y="12066"/>
                  </a:cubicBezTo>
                  <a:cubicBezTo>
                    <a:pt x="8618" y="10690"/>
                    <a:pt x="11054" y="8774"/>
                    <a:pt x="11536" y="6859"/>
                  </a:cubicBezTo>
                  <a:cubicBezTo>
                    <a:pt x="12016" y="4946"/>
                    <a:pt x="11980" y="907"/>
                    <a:pt x="11688" y="0"/>
                  </a:cubicBezTo>
                  <a:cubicBezTo>
                    <a:pt x="11688" y="0"/>
                    <a:pt x="12673" y="1358"/>
                    <a:pt x="13141" y="2409"/>
                  </a:cubicBezTo>
                  <a:cubicBezTo>
                    <a:pt x="13607" y="3461"/>
                    <a:pt x="13984" y="4248"/>
                    <a:pt x="13984" y="4248"/>
                  </a:cubicBezTo>
                  <a:cubicBezTo>
                    <a:pt x="13984" y="4248"/>
                    <a:pt x="16951" y="6240"/>
                    <a:pt x="17572" y="7399"/>
                  </a:cubicBezTo>
                  <a:cubicBezTo>
                    <a:pt x="18039" y="8272"/>
                    <a:pt x="18796" y="10126"/>
                    <a:pt x="19143" y="10987"/>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1312;p39"/>
            <p:cNvSpPr/>
            <p:nvPr/>
          </p:nvSpPr>
          <p:spPr>
            <a:xfrm>
              <a:off x="4766878" y="3174468"/>
              <a:ext cx="28937" cy="33868"/>
            </a:xfrm>
            <a:custGeom>
              <a:avLst/>
              <a:gdLst/>
              <a:ahLst/>
              <a:cxnLst/>
              <a:rect l="l" t="t" r="r" b="b"/>
              <a:pathLst>
                <a:path w="622" h="728" extrusionOk="0">
                  <a:moveTo>
                    <a:pt x="507" y="1"/>
                  </a:moveTo>
                  <a:lnTo>
                    <a:pt x="622" y="453"/>
                  </a:lnTo>
                  <a:cubicBezTo>
                    <a:pt x="622" y="453"/>
                    <a:pt x="286" y="524"/>
                    <a:pt x="1" y="728"/>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1313;p39"/>
            <p:cNvSpPr/>
            <p:nvPr/>
          </p:nvSpPr>
          <p:spPr>
            <a:xfrm>
              <a:off x="4467559" y="2986241"/>
              <a:ext cx="977" cy="884"/>
            </a:xfrm>
            <a:custGeom>
              <a:avLst/>
              <a:gdLst/>
              <a:ahLst/>
              <a:cxnLst/>
              <a:rect l="l" t="t" r="r" b="b"/>
              <a:pathLst>
                <a:path w="21" h="19" extrusionOk="0">
                  <a:moveTo>
                    <a:pt x="1" y="0"/>
                  </a:moveTo>
                  <a:cubicBezTo>
                    <a:pt x="1" y="0"/>
                    <a:pt x="9" y="8"/>
                    <a:pt x="21" y="18"/>
                  </a:cubicBezTo>
                  <a:cubicBezTo>
                    <a:pt x="13" y="9"/>
                    <a:pt x="7" y="1"/>
                    <a:pt x="1" y="0"/>
                  </a:cubicBezTo>
                  <a:close/>
                </a:path>
              </a:pathLst>
            </a:custGeom>
            <a:solidFill>
              <a:srgbClr val="3F7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1314;p39"/>
            <p:cNvSpPr/>
            <p:nvPr/>
          </p:nvSpPr>
          <p:spPr>
            <a:xfrm>
              <a:off x="4509614" y="3757104"/>
              <a:ext cx="1075088" cy="1066110"/>
            </a:xfrm>
            <a:custGeom>
              <a:avLst/>
              <a:gdLst/>
              <a:ahLst/>
              <a:cxnLst/>
              <a:rect l="l" t="t" r="r" b="b"/>
              <a:pathLst>
                <a:path w="23109" h="22916" extrusionOk="0">
                  <a:moveTo>
                    <a:pt x="22820" y="6047"/>
                  </a:moveTo>
                  <a:cubicBezTo>
                    <a:pt x="22585" y="6658"/>
                    <a:pt x="22159" y="7330"/>
                    <a:pt x="21430" y="8109"/>
                  </a:cubicBezTo>
                  <a:cubicBezTo>
                    <a:pt x="19811" y="9836"/>
                    <a:pt x="16709" y="10968"/>
                    <a:pt x="16709" y="10968"/>
                  </a:cubicBezTo>
                  <a:cubicBezTo>
                    <a:pt x="15468" y="11372"/>
                    <a:pt x="14309" y="11398"/>
                    <a:pt x="10938" y="10589"/>
                  </a:cubicBezTo>
                  <a:cubicBezTo>
                    <a:pt x="7619" y="9793"/>
                    <a:pt x="4353" y="8657"/>
                    <a:pt x="4250" y="8624"/>
                  </a:cubicBezTo>
                  <a:cubicBezTo>
                    <a:pt x="4315" y="8696"/>
                    <a:pt x="5694" y="10268"/>
                    <a:pt x="6271" y="13691"/>
                  </a:cubicBezTo>
                  <a:cubicBezTo>
                    <a:pt x="6617" y="15743"/>
                    <a:pt x="6403" y="18456"/>
                    <a:pt x="6164" y="20356"/>
                  </a:cubicBezTo>
                  <a:lnTo>
                    <a:pt x="6164" y="20357"/>
                  </a:lnTo>
                  <a:cubicBezTo>
                    <a:pt x="6027" y="21452"/>
                    <a:pt x="5881" y="22275"/>
                    <a:pt x="5831" y="22546"/>
                  </a:cubicBezTo>
                  <a:cubicBezTo>
                    <a:pt x="5819" y="22610"/>
                    <a:pt x="5813" y="22646"/>
                    <a:pt x="5813" y="22646"/>
                  </a:cubicBezTo>
                  <a:cubicBezTo>
                    <a:pt x="5274" y="22916"/>
                    <a:pt x="4437" y="22727"/>
                    <a:pt x="4384" y="22646"/>
                  </a:cubicBezTo>
                  <a:cubicBezTo>
                    <a:pt x="4330" y="22565"/>
                    <a:pt x="3196" y="19436"/>
                    <a:pt x="2523" y="17305"/>
                  </a:cubicBezTo>
                  <a:cubicBezTo>
                    <a:pt x="1920" y="15403"/>
                    <a:pt x="370" y="10462"/>
                    <a:pt x="47" y="7431"/>
                  </a:cubicBezTo>
                  <a:cubicBezTo>
                    <a:pt x="27" y="7232"/>
                    <a:pt x="10" y="7042"/>
                    <a:pt x="0" y="6860"/>
                  </a:cubicBezTo>
                  <a:cubicBezTo>
                    <a:pt x="883" y="6541"/>
                    <a:pt x="1799" y="6160"/>
                    <a:pt x="2683" y="5708"/>
                  </a:cubicBezTo>
                  <a:cubicBezTo>
                    <a:pt x="4228" y="4919"/>
                    <a:pt x="5220" y="4019"/>
                    <a:pt x="5849" y="3123"/>
                  </a:cubicBezTo>
                  <a:cubicBezTo>
                    <a:pt x="6301" y="3175"/>
                    <a:pt x="6765" y="3232"/>
                    <a:pt x="7229" y="3294"/>
                  </a:cubicBezTo>
                  <a:cubicBezTo>
                    <a:pt x="9377" y="3579"/>
                    <a:pt x="11511" y="3952"/>
                    <a:pt x="12331" y="4118"/>
                  </a:cubicBezTo>
                  <a:cubicBezTo>
                    <a:pt x="12502" y="4329"/>
                    <a:pt x="12655" y="4478"/>
                    <a:pt x="12800" y="4520"/>
                  </a:cubicBezTo>
                  <a:cubicBezTo>
                    <a:pt x="13229" y="4657"/>
                    <a:pt x="16008" y="5169"/>
                    <a:pt x="19191" y="3092"/>
                  </a:cubicBezTo>
                  <a:cubicBezTo>
                    <a:pt x="21807" y="1386"/>
                    <a:pt x="21743" y="591"/>
                    <a:pt x="21595" y="0"/>
                  </a:cubicBezTo>
                  <a:cubicBezTo>
                    <a:pt x="21956" y="311"/>
                    <a:pt x="22400" y="1492"/>
                    <a:pt x="22701" y="2579"/>
                  </a:cubicBezTo>
                  <a:lnTo>
                    <a:pt x="22701" y="2580"/>
                  </a:lnTo>
                  <a:cubicBezTo>
                    <a:pt x="22852" y="3121"/>
                    <a:pt x="22966" y="3635"/>
                    <a:pt x="23020" y="4009"/>
                  </a:cubicBezTo>
                  <a:cubicBezTo>
                    <a:pt x="23109" y="4646"/>
                    <a:pt x="23108" y="5301"/>
                    <a:pt x="22820" y="60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1315;p39"/>
            <p:cNvSpPr/>
            <p:nvPr/>
          </p:nvSpPr>
          <p:spPr>
            <a:xfrm>
              <a:off x="4384797" y="2844024"/>
              <a:ext cx="82810" cy="136962"/>
            </a:xfrm>
            <a:custGeom>
              <a:avLst/>
              <a:gdLst/>
              <a:ahLst/>
              <a:cxnLst/>
              <a:rect l="l" t="t" r="r" b="b"/>
              <a:pathLst>
                <a:path w="1780" h="2944" extrusionOk="0">
                  <a:moveTo>
                    <a:pt x="1305" y="0"/>
                  </a:moveTo>
                  <a:cubicBezTo>
                    <a:pt x="1273" y="0"/>
                    <a:pt x="1242" y="11"/>
                    <a:pt x="1214" y="36"/>
                  </a:cubicBezTo>
                  <a:cubicBezTo>
                    <a:pt x="998" y="225"/>
                    <a:pt x="1348" y="899"/>
                    <a:pt x="1348" y="899"/>
                  </a:cubicBezTo>
                  <a:cubicBezTo>
                    <a:pt x="1348" y="899"/>
                    <a:pt x="933" y="517"/>
                    <a:pt x="590" y="517"/>
                  </a:cubicBezTo>
                  <a:cubicBezTo>
                    <a:pt x="394" y="517"/>
                    <a:pt x="221" y="642"/>
                    <a:pt x="162" y="1035"/>
                  </a:cubicBezTo>
                  <a:cubicBezTo>
                    <a:pt x="0" y="2113"/>
                    <a:pt x="1692" y="2944"/>
                    <a:pt x="1692" y="2944"/>
                  </a:cubicBezTo>
                  <a:lnTo>
                    <a:pt x="1692" y="2942"/>
                  </a:lnTo>
                  <a:cubicBezTo>
                    <a:pt x="1348" y="2404"/>
                    <a:pt x="1515" y="1188"/>
                    <a:pt x="1780" y="467"/>
                  </a:cubicBezTo>
                  <a:cubicBezTo>
                    <a:pt x="1780" y="467"/>
                    <a:pt x="1516" y="0"/>
                    <a:pt x="1305" y="0"/>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1316;p39"/>
            <p:cNvSpPr/>
            <p:nvPr/>
          </p:nvSpPr>
          <p:spPr>
            <a:xfrm>
              <a:off x="4617498" y="3043928"/>
              <a:ext cx="60665" cy="78623"/>
            </a:xfrm>
            <a:custGeom>
              <a:avLst/>
              <a:gdLst/>
              <a:ahLst/>
              <a:cxnLst/>
              <a:rect l="l" t="t" r="r" b="b"/>
              <a:pathLst>
                <a:path w="1304" h="1690" extrusionOk="0">
                  <a:moveTo>
                    <a:pt x="0" y="0"/>
                  </a:moveTo>
                  <a:lnTo>
                    <a:pt x="0" y="0"/>
                  </a:lnTo>
                  <a:cubicBezTo>
                    <a:pt x="350" y="640"/>
                    <a:pt x="848" y="1689"/>
                    <a:pt x="1075" y="1689"/>
                  </a:cubicBezTo>
                  <a:cubicBezTo>
                    <a:pt x="1081" y="1689"/>
                    <a:pt x="1087" y="1688"/>
                    <a:pt x="1093" y="1687"/>
                  </a:cubicBezTo>
                  <a:cubicBezTo>
                    <a:pt x="1304" y="1628"/>
                    <a:pt x="668" y="514"/>
                    <a:pt x="911" y="54"/>
                  </a:cubicBezTo>
                  <a:cubicBezTo>
                    <a:pt x="697" y="54"/>
                    <a:pt x="475" y="49"/>
                    <a:pt x="238" y="27"/>
                  </a:cubicBezTo>
                  <a:cubicBezTo>
                    <a:pt x="156" y="20"/>
                    <a:pt x="80" y="10"/>
                    <a:pt x="0" y="0"/>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1317;p39"/>
            <p:cNvSpPr/>
            <p:nvPr/>
          </p:nvSpPr>
          <p:spPr>
            <a:xfrm>
              <a:off x="4701283" y="3041323"/>
              <a:ext cx="13817" cy="2373"/>
            </a:xfrm>
            <a:custGeom>
              <a:avLst/>
              <a:gdLst/>
              <a:ahLst/>
              <a:cxnLst/>
              <a:rect l="l" t="t" r="r" b="b"/>
              <a:pathLst>
                <a:path w="297" h="51" extrusionOk="0">
                  <a:moveTo>
                    <a:pt x="1" y="51"/>
                  </a:moveTo>
                  <a:cubicBezTo>
                    <a:pt x="104" y="36"/>
                    <a:pt x="202" y="20"/>
                    <a:pt x="296" y="1"/>
                  </a:cubicBezTo>
                  <a:cubicBezTo>
                    <a:pt x="201" y="20"/>
                    <a:pt x="104" y="36"/>
                    <a:pt x="1" y="51"/>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1318;p39"/>
            <p:cNvSpPr/>
            <p:nvPr/>
          </p:nvSpPr>
          <p:spPr>
            <a:xfrm>
              <a:off x="4447461" y="2748283"/>
              <a:ext cx="362410" cy="298209"/>
            </a:xfrm>
            <a:custGeom>
              <a:avLst/>
              <a:gdLst/>
              <a:ahLst/>
              <a:cxnLst/>
              <a:rect l="l" t="t" r="r" b="b"/>
              <a:pathLst>
                <a:path w="7790" h="6410" extrusionOk="0">
                  <a:moveTo>
                    <a:pt x="7532" y="5577"/>
                  </a:moveTo>
                  <a:cubicBezTo>
                    <a:pt x="7532" y="5577"/>
                    <a:pt x="6932" y="6073"/>
                    <a:pt x="5752" y="6300"/>
                  </a:cubicBezTo>
                  <a:cubicBezTo>
                    <a:pt x="5667" y="6318"/>
                    <a:pt x="5580" y="6332"/>
                    <a:pt x="5489" y="6345"/>
                  </a:cubicBezTo>
                  <a:cubicBezTo>
                    <a:pt x="5481" y="6347"/>
                    <a:pt x="5469" y="6348"/>
                    <a:pt x="5458" y="6350"/>
                  </a:cubicBezTo>
                  <a:cubicBezTo>
                    <a:pt x="5200" y="6387"/>
                    <a:pt x="4917" y="6408"/>
                    <a:pt x="4613" y="6409"/>
                  </a:cubicBezTo>
                  <a:lnTo>
                    <a:pt x="4566" y="6409"/>
                  </a:lnTo>
                  <a:cubicBezTo>
                    <a:pt x="4522" y="6409"/>
                    <a:pt x="4481" y="6409"/>
                    <a:pt x="4439" y="6408"/>
                  </a:cubicBezTo>
                  <a:lnTo>
                    <a:pt x="4438" y="6408"/>
                  </a:lnTo>
                  <a:cubicBezTo>
                    <a:pt x="4264" y="6407"/>
                    <a:pt x="4083" y="6398"/>
                    <a:pt x="3893" y="6382"/>
                  </a:cubicBezTo>
                  <a:cubicBezTo>
                    <a:pt x="3811" y="6376"/>
                    <a:pt x="3735" y="6365"/>
                    <a:pt x="3655" y="6356"/>
                  </a:cubicBezTo>
                  <a:cubicBezTo>
                    <a:pt x="3430" y="6330"/>
                    <a:pt x="3216" y="6297"/>
                    <a:pt x="3016" y="6256"/>
                  </a:cubicBezTo>
                  <a:cubicBezTo>
                    <a:pt x="2960" y="6247"/>
                    <a:pt x="2908" y="6235"/>
                    <a:pt x="2854" y="6223"/>
                  </a:cubicBezTo>
                  <a:cubicBezTo>
                    <a:pt x="2371" y="6117"/>
                    <a:pt x="1964" y="5980"/>
                    <a:pt x="1631" y="5839"/>
                  </a:cubicBezTo>
                  <a:cubicBezTo>
                    <a:pt x="1573" y="5816"/>
                    <a:pt x="1521" y="5792"/>
                    <a:pt x="1469" y="5768"/>
                  </a:cubicBezTo>
                  <a:cubicBezTo>
                    <a:pt x="1103" y="5600"/>
                    <a:pt x="839" y="5430"/>
                    <a:pt x="670" y="5308"/>
                  </a:cubicBezTo>
                  <a:lnTo>
                    <a:pt x="669" y="5308"/>
                  </a:lnTo>
                  <a:cubicBezTo>
                    <a:pt x="588" y="5248"/>
                    <a:pt x="531" y="5200"/>
                    <a:pt x="491" y="5166"/>
                  </a:cubicBezTo>
                  <a:cubicBezTo>
                    <a:pt x="475" y="5153"/>
                    <a:pt x="462" y="5141"/>
                    <a:pt x="453" y="5133"/>
                  </a:cubicBezTo>
                  <a:cubicBezTo>
                    <a:pt x="445" y="5124"/>
                    <a:pt x="438" y="5116"/>
                    <a:pt x="433" y="5115"/>
                  </a:cubicBezTo>
                  <a:cubicBezTo>
                    <a:pt x="399" y="5081"/>
                    <a:pt x="371" y="5042"/>
                    <a:pt x="345" y="5000"/>
                  </a:cubicBezTo>
                  <a:cubicBezTo>
                    <a:pt x="1" y="4462"/>
                    <a:pt x="168" y="3246"/>
                    <a:pt x="433" y="2526"/>
                  </a:cubicBezTo>
                  <a:cubicBezTo>
                    <a:pt x="588" y="2105"/>
                    <a:pt x="969" y="1607"/>
                    <a:pt x="1490" y="1165"/>
                  </a:cubicBezTo>
                  <a:cubicBezTo>
                    <a:pt x="1747" y="947"/>
                    <a:pt x="2036" y="741"/>
                    <a:pt x="2348" y="568"/>
                  </a:cubicBezTo>
                  <a:cubicBezTo>
                    <a:pt x="2737" y="348"/>
                    <a:pt x="3163" y="175"/>
                    <a:pt x="3600" y="82"/>
                  </a:cubicBezTo>
                  <a:cubicBezTo>
                    <a:pt x="3737" y="51"/>
                    <a:pt x="3874" y="31"/>
                    <a:pt x="4010" y="19"/>
                  </a:cubicBezTo>
                  <a:cubicBezTo>
                    <a:pt x="4168" y="3"/>
                    <a:pt x="4327" y="0"/>
                    <a:pt x="4484" y="10"/>
                  </a:cubicBezTo>
                  <a:cubicBezTo>
                    <a:pt x="4561" y="13"/>
                    <a:pt x="4639" y="21"/>
                    <a:pt x="4715" y="34"/>
                  </a:cubicBezTo>
                  <a:cubicBezTo>
                    <a:pt x="4790" y="42"/>
                    <a:pt x="4863" y="55"/>
                    <a:pt x="4936" y="71"/>
                  </a:cubicBezTo>
                  <a:cubicBezTo>
                    <a:pt x="5016" y="89"/>
                    <a:pt x="5094" y="108"/>
                    <a:pt x="5169" y="131"/>
                  </a:cubicBezTo>
                  <a:cubicBezTo>
                    <a:pt x="5223" y="145"/>
                    <a:pt x="5278" y="161"/>
                    <a:pt x="5331" y="181"/>
                  </a:cubicBezTo>
                  <a:cubicBezTo>
                    <a:pt x="5412" y="208"/>
                    <a:pt x="5489" y="238"/>
                    <a:pt x="5566" y="272"/>
                  </a:cubicBezTo>
                  <a:cubicBezTo>
                    <a:pt x="6992" y="868"/>
                    <a:pt x="7402" y="2209"/>
                    <a:pt x="7607" y="3336"/>
                  </a:cubicBezTo>
                  <a:cubicBezTo>
                    <a:pt x="7789" y="4345"/>
                    <a:pt x="7532" y="5577"/>
                    <a:pt x="7532" y="55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1319;p39"/>
            <p:cNvSpPr/>
            <p:nvPr/>
          </p:nvSpPr>
          <p:spPr>
            <a:xfrm>
              <a:off x="4702818" y="2760890"/>
              <a:ext cx="107048" cy="282578"/>
            </a:xfrm>
            <a:custGeom>
              <a:avLst/>
              <a:gdLst/>
              <a:ahLst/>
              <a:cxnLst/>
              <a:rect l="l" t="t" r="r" b="b"/>
              <a:pathLst>
                <a:path w="2301" h="6074" extrusionOk="0">
                  <a:moveTo>
                    <a:pt x="77" y="1"/>
                  </a:moveTo>
                  <a:lnTo>
                    <a:pt x="77" y="1"/>
                  </a:lnTo>
                  <a:cubicBezTo>
                    <a:pt x="485" y="1303"/>
                    <a:pt x="731" y="4290"/>
                    <a:pt x="0" y="6074"/>
                  </a:cubicBezTo>
                  <a:cubicBezTo>
                    <a:pt x="91" y="6061"/>
                    <a:pt x="178" y="6047"/>
                    <a:pt x="263" y="6029"/>
                  </a:cubicBezTo>
                  <a:cubicBezTo>
                    <a:pt x="1443" y="5802"/>
                    <a:pt x="2043" y="5306"/>
                    <a:pt x="2043" y="5306"/>
                  </a:cubicBezTo>
                  <a:cubicBezTo>
                    <a:pt x="2043" y="5306"/>
                    <a:pt x="2300" y="4074"/>
                    <a:pt x="2118" y="3064"/>
                  </a:cubicBezTo>
                  <a:cubicBezTo>
                    <a:pt x="1913" y="1937"/>
                    <a:pt x="1503" y="596"/>
                    <a:pt x="77"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1320;p39"/>
            <p:cNvSpPr/>
            <p:nvPr/>
          </p:nvSpPr>
          <p:spPr>
            <a:xfrm>
              <a:off x="4466023" y="2774661"/>
              <a:ext cx="90672" cy="220610"/>
            </a:xfrm>
            <a:custGeom>
              <a:avLst/>
              <a:gdLst/>
              <a:ahLst/>
              <a:cxnLst/>
              <a:rect l="l" t="t" r="r" b="b"/>
              <a:pathLst>
                <a:path w="1949" h="4742" extrusionOk="0">
                  <a:moveTo>
                    <a:pt x="1949" y="0"/>
                  </a:moveTo>
                  <a:lnTo>
                    <a:pt x="1949" y="0"/>
                  </a:lnTo>
                  <a:cubicBezTo>
                    <a:pt x="1637" y="174"/>
                    <a:pt x="1348" y="380"/>
                    <a:pt x="1091" y="598"/>
                  </a:cubicBezTo>
                  <a:cubicBezTo>
                    <a:pt x="1" y="1935"/>
                    <a:pt x="0" y="3687"/>
                    <a:pt x="91" y="4599"/>
                  </a:cubicBezTo>
                  <a:cubicBezTo>
                    <a:pt x="132" y="4633"/>
                    <a:pt x="189" y="4681"/>
                    <a:pt x="269" y="4741"/>
                  </a:cubicBezTo>
                  <a:cubicBezTo>
                    <a:pt x="208" y="4270"/>
                    <a:pt x="155" y="3472"/>
                    <a:pt x="327" y="2627"/>
                  </a:cubicBezTo>
                  <a:cubicBezTo>
                    <a:pt x="557" y="1489"/>
                    <a:pt x="1100" y="611"/>
                    <a:pt x="1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1321;p39"/>
            <p:cNvSpPr/>
            <p:nvPr/>
          </p:nvSpPr>
          <p:spPr>
            <a:xfrm>
              <a:off x="4515801" y="2749167"/>
              <a:ext cx="118260" cy="270761"/>
            </a:xfrm>
            <a:custGeom>
              <a:avLst/>
              <a:gdLst/>
              <a:ahLst/>
              <a:cxnLst/>
              <a:rect l="l" t="t" r="r" b="b"/>
              <a:pathLst>
                <a:path w="2542" h="5820" extrusionOk="0">
                  <a:moveTo>
                    <a:pt x="2541" y="0"/>
                  </a:moveTo>
                  <a:lnTo>
                    <a:pt x="2541" y="0"/>
                  </a:lnTo>
                  <a:cubicBezTo>
                    <a:pt x="2405" y="12"/>
                    <a:pt x="2268" y="32"/>
                    <a:pt x="2131" y="63"/>
                  </a:cubicBezTo>
                  <a:cubicBezTo>
                    <a:pt x="269" y="1387"/>
                    <a:pt x="22" y="4516"/>
                    <a:pt x="0" y="5748"/>
                  </a:cubicBezTo>
                  <a:cubicBezTo>
                    <a:pt x="51" y="5773"/>
                    <a:pt x="104" y="5797"/>
                    <a:pt x="162" y="5820"/>
                  </a:cubicBezTo>
                  <a:cubicBezTo>
                    <a:pt x="174" y="4601"/>
                    <a:pt x="409" y="1149"/>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1322;p39"/>
            <p:cNvSpPr/>
            <p:nvPr/>
          </p:nvSpPr>
          <p:spPr>
            <a:xfrm>
              <a:off x="4580187" y="2748702"/>
              <a:ext cx="86625" cy="290626"/>
            </a:xfrm>
            <a:custGeom>
              <a:avLst/>
              <a:gdLst/>
              <a:ahLst/>
              <a:cxnLst/>
              <a:rect l="l" t="t" r="r" b="b"/>
              <a:pathLst>
                <a:path w="1862" h="6247" extrusionOk="0">
                  <a:moveTo>
                    <a:pt x="1631" y="1"/>
                  </a:moveTo>
                  <a:cubicBezTo>
                    <a:pt x="167" y="1256"/>
                    <a:pt x="2" y="4884"/>
                    <a:pt x="1" y="6213"/>
                  </a:cubicBezTo>
                  <a:cubicBezTo>
                    <a:pt x="55" y="6226"/>
                    <a:pt x="107" y="6238"/>
                    <a:pt x="163" y="6247"/>
                  </a:cubicBezTo>
                  <a:cubicBezTo>
                    <a:pt x="169" y="4962"/>
                    <a:pt x="324" y="1124"/>
                    <a:pt x="1862" y="25"/>
                  </a:cubicBezTo>
                  <a:cubicBezTo>
                    <a:pt x="1786" y="12"/>
                    <a:pt x="1708" y="3"/>
                    <a:pt x="1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1323;p39"/>
            <p:cNvSpPr/>
            <p:nvPr/>
          </p:nvSpPr>
          <p:spPr>
            <a:xfrm>
              <a:off x="4653970" y="2754331"/>
              <a:ext cx="41498" cy="292161"/>
            </a:xfrm>
            <a:custGeom>
              <a:avLst/>
              <a:gdLst/>
              <a:ahLst/>
              <a:cxnLst/>
              <a:rect l="l" t="t" r="r" b="b"/>
              <a:pathLst>
                <a:path w="892" h="6280" extrusionOk="0">
                  <a:moveTo>
                    <a:pt x="730" y="1"/>
                  </a:moveTo>
                  <a:cubicBezTo>
                    <a:pt x="730" y="1041"/>
                    <a:pt x="670" y="4399"/>
                    <a:pt x="0" y="6278"/>
                  </a:cubicBezTo>
                  <a:cubicBezTo>
                    <a:pt x="42" y="6279"/>
                    <a:pt x="83" y="6279"/>
                    <a:pt x="127" y="6279"/>
                  </a:cubicBezTo>
                  <a:lnTo>
                    <a:pt x="174" y="6279"/>
                  </a:lnTo>
                  <a:cubicBezTo>
                    <a:pt x="832" y="4380"/>
                    <a:pt x="892" y="1145"/>
                    <a:pt x="892" y="51"/>
                  </a:cubicBezTo>
                  <a:cubicBezTo>
                    <a:pt x="839" y="31"/>
                    <a:pt x="784" y="15"/>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1324;p39"/>
            <p:cNvSpPr/>
            <p:nvPr/>
          </p:nvSpPr>
          <p:spPr>
            <a:xfrm>
              <a:off x="4777160" y="3459459"/>
              <a:ext cx="61084" cy="280252"/>
            </a:xfrm>
            <a:custGeom>
              <a:avLst/>
              <a:gdLst/>
              <a:ahLst/>
              <a:cxnLst/>
              <a:rect l="l" t="t" r="r" b="b"/>
              <a:pathLst>
                <a:path w="1313" h="6024" extrusionOk="0">
                  <a:moveTo>
                    <a:pt x="92" y="1"/>
                  </a:moveTo>
                  <a:cubicBezTo>
                    <a:pt x="78" y="1"/>
                    <a:pt x="64" y="4"/>
                    <a:pt x="52" y="12"/>
                  </a:cubicBezTo>
                  <a:cubicBezTo>
                    <a:pt x="16" y="34"/>
                    <a:pt x="0" y="82"/>
                    <a:pt x="25" y="119"/>
                  </a:cubicBezTo>
                  <a:cubicBezTo>
                    <a:pt x="37" y="143"/>
                    <a:pt x="1073" y="3134"/>
                    <a:pt x="1149" y="5935"/>
                  </a:cubicBezTo>
                  <a:cubicBezTo>
                    <a:pt x="1169" y="5944"/>
                    <a:pt x="1225" y="5976"/>
                    <a:pt x="1313" y="6024"/>
                  </a:cubicBezTo>
                  <a:cubicBezTo>
                    <a:pt x="1256" y="3143"/>
                    <a:pt x="176" y="59"/>
                    <a:pt x="166" y="41"/>
                  </a:cubicBezTo>
                  <a:cubicBezTo>
                    <a:pt x="150" y="16"/>
                    <a:pt x="121" y="1"/>
                    <a:pt x="92"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1325;p39"/>
            <p:cNvSpPr/>
            <p:nvPr/>
          </p:nvSpPr>
          <p:spPr>
            <a:xfrm>
              <a:off x="4642061" y="3877130"/>
              <a:ext cx="942639" cy="826984"/>
            </a:xfrm>
            <a:custGeom>
              <a:avLst/>
              <a:gdLst/>
              <a:ahLst/>
              <a:cxnLst/>
              <a:rect l="l" t="t" r="r" b="b"/>
              <a:pathLst>
                <a:path w="20262" h="17776" extrusionOk="0">
                  <a:moveTo>
                    <a:pt x="19973" y="3467"/>
                  </a:moveTo>
                  <a:cubicBezTo>
                    <a:pt x="19738" y="4078"/>
                    <a:pt x="19312" y="4750"/>
                    <a:pt x="18583" y="5529"/>
                  </a:cubicBezTo>
                  <a:cubicBezTo>
                    <a:pt x="16964" y="7256"/>
                    <a:pt x="13862" y="8388"/>
                    <a:pt x="13862" y="8388"/>
                  </a:cubicBezTo>
                  <a:cubicBezTo>
                    <a:pt x="12621" y="8792"/>
                    <a:pt x="11462" y="8818"/>
                    <a:pt x="8091" y="8009"/>
                  </a:cubicBezTo>
                  <a:cubicBezTo>
                    <a:pt x="4772" y="7213"/>
                    <a:pt x="1506" y="6077"/>
                    <a:pt x="1403" y="6044"/>
                  </a:cubicBezTo>
                  <a:cubicBezTo>
                    <a:pt x="1468" y="6116"/>
                    <a:pt x="2847" y="7688"/>
                    <a:pt x="3424" y="11111"/>
                  </a:cubicBezTo>
                  <a:cubicBezTo>
                    <a:pt x="3770" y="13163"/>
                    <a:pt x="3556" y="15876"/>
                    <a:pt x="3317" y="17776"/>
                  </a:cubicBezTo>
                  <a:cubicBezTo>
                    <a:pt x="3300" y="16540"/>
                    <a:pt x="3232" y="14757"/>
                    <a:pt x="3002" y="13405"/>
                  </a:cubicBezTo>
                  <a:cubicBezTo>
                    <a:pt x="2615" y="11139"/>
                    <a:pt x="1188" y="6692"/>
                    <a:pt x="1" y="5126"/>
                  </a:cubicBezTo>
                  <a:cubicBezTo>
                    <a:pt x="50" y="5138"/>
                    <a:pt x="856" y="5364"/>
                    <a:pt x="4217" y="6094"/>
                  </a:cubicBezTo>
                  <a:cubicBezTo>
                    <a:pt x="7686" y="6851"/>
                    <a:pt x="10653" y="7228"/>
                    <a:pt x="13108" y="6310"/>
                  </a:cubicBezTo>
                  <a:cubicBezTo>
                    <a:pt x="15560" y="5394"/>
                    <a:pt x="18069" y="3938"/>
                    <a:pt x="18960" y="2697"/>
                  </a:cubicBezTo>
                  <a:cubicBezTo>
                    <a:pt x="19442" y="2025"/>
                    <a:pt x="19711" y="886"/>
                    <a:pt x="19854" y="0"/>
                  </a:cubicBezTo>
                  <a:cubicBezTo>
                    <a:pt x="20005" y="541"/>
                    <a:pt x="20120" y="1055"/>
                    <a:pt x="20173" y="1429"/>
                  </a:cubicBezTo>
                  <a:cubicBezTo>
                    <a:pt x="20262" y="2066"/>
                    <a:pt x="20261" y="2721"/>
                    <a:pt x="19973" y="3467"/>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1326;p39"/>
            <p:cNvSpPr/>
            <p:nvPr/>
          </p:nvSpPr>
          <p:spPr>
            <a:xfrm>
              <a:off x="4509614" y="3902345"/>
              <a:ext cx="336311" cy="200512"/>
            </a:xfrm>
            <a:custGeom>
              <a:avLst/>
              <a:gdLst/>
              <a:ahLst/>
              <a:cxnLst/>
              <a:rect l="l" t="t" r="r" b="b"/>
              <a:pathLst>
                <a:path w="7229" h="4310" extrusionOk="0">
                  <a:moveTo>
                    <a:pt x="5849" y="1"/>
                  </a:moveTo>
                  <a:cubicBezTo>
                    <a:pt x="5220" y="897"/>
                    <a:pt x="4228" y="1797"/>
                    <a:pt x="2683" y="2587"/>
                  </a:cubicBezTo>
                  <a:cubicBezTo>
                    <a:pt x="1799" y="3038"/>
                    <a:pt x="883" y="3419"/>
                    <a:pt x="0" y="3738"/>
                  </a:cubicBezTo>
                  <a:cubicBezTo>
                    <a:pt x="10" y="3920"/>
                    <a:pt x="27" y="4110"/>
                    <a:pt x="47" y="4309"/>
                  </a:cubicBezTo>
                  <a:cubicBezTo>
                    <a:pt x="1013" y="4178"/>
                    <a:pt x="2699" y="3801"/>
                    <a:pt x="4437" y="2721"/>
                  </a:cubicBezTo>
                  <a:cubicBezTo>
                    <a:pt x="5902" y="1812"/>
                    <a:pt x="6756" y="852"/>
                    <a:pt x="7229" y="172"/>
                  </a:cubicBezTo>
                  <a:cubicBezTo>
                    <a:pt x="6764" y="110"/>
                    <a:pt x="6300" y="53"/>
                    <a:pt x="5849"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1327;p39"/>
            <p:cNvSpPr/>
            <p:nvPr/>
          </p:nvSpPr>
          <p:spPr>
            <a:xfrm>
              <a:off x="4721752" y="3194565"/>
              <a:ext cx="130728" cy="64015"/>
            </a:xfrm>
            <a:custGeom>
              <a:avLst/>
              <a:gdLst/>
              <a:ahLst/>
              <a:cxnLst/>
              <a:rect l="l" t="t" r="r" b="b"/>
              <a:pathLst>
                <a:path w="2810" h="1376" extrusionOk="0">
                  <a:moveTo>
                    <a:pt x="1851" y="1"/>
                  </a:moveTo>
                  <a:cubicBezTo>
                    <a:pt x="1592" y="1"/>
                    <a:pt x="1365" y="54"/>
                    <a:pt x="1151" y="149"/>
                  </a:cubicBezTo>
                  <a:cubicBezTo>
                    <a:pt x="957" y="233"/>
                    <a:pt x="773" y="352"/>
                    <a:pt x="587" y="497"/>
                  </a:cubicBezTo>
                  <a:cubicBezTo>
                    <a:pt x="0" y="955"/>
                    <a:pt x="173" y="1375"/>
                    <a:pt x="173" y="1375"/>
                  </a:cubicBezTo>
                  <a:lnTo>
                    <a:pt x="1916" y="593"/>
                  </a:lnTo>
                  <a:lnTo>
                    <a:pt x="2810" y="194"/>
                  </a:lnTo>
                  <a:cubicBezTo>
                    <a:pt x="2440" y="61"/>
                    <a:pt x="2127" y="1"/>
                    <a:pt x="1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1328;p39"/>
            <p:cNvSpPr/>
            <p:nvPr/>
          </p:nvSpPr>
          <p:spPr>
            <a:xfrm>
              <a:off x="4775299" y="3194565"/>
              <a:ext cx="77181" cy="27634"/>
            </a:xfrm>
            <a:custGeom>
              <a:avLst/>
              <a:gdLst/>
              <a:ahLst/>
              <a:cxnLst/>
              <a:rect l="l" t="t" r="r" b="b"/>
              <a:pathLst>
                <a:path w="1659" h="594" extrusionOk="0">
                  <a:moveTo>
                    <a:pt x="700" y="1"/>
                  </a:moveTo>
                  <a:cubicBezTo>
                    <a:pt x="441" y="1"/>
                    <a:pt x="214" y="54"/>
                    <a:pt x="0" y="149"/>
                  </a:cubicBezTo>
                  <a:cubicBezTo>
                    <a:pt x="283" y="279"/>
                    <a:pt x="547" y="443"/>
                    <a:pt x="765" y="593"/>
                  </a:cubicBezTo>
                  <a:lnTo>
                    <a:pt x="1659" y="194"/>
                  </a:lnTo>
                  <a:cubicBezTo>
                    <a:pt x="1289" y="61"/>
                    <a:pt x="976" y="1"/>
                    <a:pt x="700"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1329;p39"/>
            <p:cNvSpPr/>
            <p:nvPr/>
          </p:nvSpPr>
          <p:spPr>
            <a:xfrm>
              <a:off x="4574233" y="4805981"/>
              <a:ext cx="220144" cy="88765"/>
            </a:xfrm>
            <a:custGeom>
              <a:avLst/>
              <a:gdLst/>
              <a:ahLst/>
              <a:cxnLst/>
              <a:rect l="l" t="t" r="r" b="b"/>
              <a:pathLst>
                <a:path w="4732" h="1908" extrusionOk="0">
                  <a:moveTo>
                    <a:pt x="4441" y="0"/>
                  </a:moveTo>
                  <a:cubicBezTo>
                    <a:pt x="4430" y="64"/>
                    <a:pt x="4424" y="100"/>
                    <a:pt x="4424" y="100"/>
                  </a:cubicBezTo>
                  <a:cubicBezTo>
                    <a:pt x="4289" y="166"/>
                    <a:pt x="4137" y="205"/>
                    <a:pt x="3983" y="225"/>
                  </a:cubicBezTo>
                  <a:cubicBezTo>
                    <a:pt x="3898" y="235"/>
                    <a:pt x="3812" y="240"/>
                    <a:pt x="3728" y="240"/>
                  </a:cubicBezTo>
                  <a:cubicBezTo>
                    <a:pt x="3356" y="240"/>
                    <a:pt x="3028" y="150"/>
                    <a:pt x="2995" y="100"/>
                  </a:cubicBezTo>
                  <a:cubicBezTo>
                    <a:pt x="2833" y="155"/>
                    <a:pt x="891" y="693"/>
                    <a:pt x="1" y="1287"/>
                  </a:cubicBezTo>
                  <a:lnTo>
                    <a:pt x="3608" y="1781"/>
                  </a:lnTo>
                  <a:lnTo>
                    <a:pt x="4532" y="1907"/>
                  </a:lnTo>
                  <a:cubicBezTo>
                    <a:pt x="4532" y="1907"/>
                    <a:pt x="4731" y="603"/>
                    <a:pt x="4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1330;p39"/>
            <p:cNvSpPr/>
            <p:nvPr/>
          </p:nvSpPr>
          <p:spPr>
            <a:xfrm>
              <a:off x="4742082" y="4805981"/>
              <a:ext cx="52291" cy="88765"/>
            </a:xfrm>
            <a:custGeom>
              <a:avLst/>
              <a:gdLst/>
              <a:ahLst/>
              <a:cxnLst/>
              <a:rect l="l" t="t" r="r" b="b"/>
              <a:pathLst>
                <a:path w="1124" h="1908" extrusionOk="0">
                  <a:moveTo>
                    <a:pt x="924" y="1907"/>
                  </a:moveTo>
                  <a:lnTo>
                    <a:pt x="0" y="1781"/>
                  </a:lnTo>
                  <a:cubicBezTo>
                    <a:pt x="150" y="1302"/>
                    <a:pt x="308" y="720"/>
                    <a:pt x="375" y="225"/>
                  </a:cubicBezTo>
                  <a:cubicBezTo>
                    <a:pt x="529" y="205"/>
                    <a:pt x="681" y="166"/>
                    <a:pt x="816" y="100"/>
                  </a:cubicBezTo>
                  <a:cubicBezTo>
                    <a:pt x="816" y="100"/>
                    <a:pt x="822" y="64"/>
                    <a:pt x="833" y="0"/>
                  </a:cubicBezTo>
                  <a:lnTo>
                    <a:pt x="835" y="0"/>
                  </a:lnTo>
                  <a:cubicBezTo>
                    <a:pt x="1123" y="603"/>
                    <a:pt x="924" y="1907"/>
                    <a:pt x="924" y="1907"/>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1331;p39"/>
            <p:cNvSpPr/>
            <p:nvPr/>
          </p:nvSpPr>
          <p:spPr>
            <a:xfrm>
              <a:off x="4687140" y="3043649"/>
              <a:ext cx="120121" cy="201024"/>
            </a:xfrm>
            <a:custGeom>
              <a:avLst/>
              <a:gdLst/>
              <a:ahLst/>
              <a:cxnLst/>
              <a:rect l="l" t="t" r="r" b="b"/>
              <a:pathLst>
                <a:path w="2582" h="4321" extrusionOk="0">
                  <a:moveTo>
                    <a:pt x="700" y="4321"/>
                  </a:moveTo>
                  <a:cubicBezTo>
                    <a:pt x="1256" y="3120"/>
                    <a:pt x="736" y="1349"/>
                    <a:pt x="0" y="34"/>
                  </a:cubicBezTo>
                  <a:cubicBezTo>
                    <a:pt x="105" y="27"/>
                    <a:pt x="207" y="16"/>
                    <a:pt x="306" y="1"/>
                  </a:cubicBezTo>
                  <a:cubicBezTo>
                    <a:pt x="495" y="174"/>
                    <a:pt x="594" y="462"/>
                    <a:pt x="594" y="743"/>
                  </a:cubicBezTo>
                  <a:cubicBezTo>
                    <a:pt x="594" y="743"/>
                    <a:pt x="379" y="1283"/>
                    <a:pt x="1147" y="1702"/>
                  </a:cubicBezTo>
                  <a:cubicBezTo>
                    <a:pt x="1722" y="2015"/>
                    <a:pt x="2169" y="1968"/>
                    <a:pt x="2437" y="1743"/>
                  </a:cubicBezTo>
                  <a:cubicBezTo>
                    <a:pt x="2581" y="2591"/>
                    <a:pt x="1778" y="3773"/>
                    <a:pt x="700" y="432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1332;p39"/>
            <p:cNvSpPr/>
            <p:nvPr/>
          </p:nvSpPr>
          <p:spPr>
            <a:xfrm>
              <a:off x="4148374" y="3872757"/>
              <a:ext cx="73273" cy="101093"/>
            </a:xfrm>
            <a:custGeom>
              <a:avLst/>
              <a:gdLst/>
              <a:ahLst/>
              <a:cxnLst/>
              <a:rect l="l" t="t" r="r" b="b"/>
              <a:pathLst>
                <a:path w="1575" h="2173" extrusionOk="0">
                  <a:moveTo>
                    <a:pt x="923" y="1"/>
                  </a:moveTo>
                  <a:cubicBezTo>
                    <a:pt x="584" y="1"/>
                    <a:pt x="237" y="402"/>
                    <a:pt x="124" y="949"/>
                  </a:cubicBezTo>
                  <a:cubicBezTo>
                    <a:pt x="1" y="1544"/>
                    <a:pt x="198" y="2088"/>
                    <a:pt x="564" y="2164"/>
                  </a:cubicBezTo>
                  <a:cubicBezTo>
                    <a:pt x="593" y="2170"/>
                    <a:pt x="621" y="2173"/>
                    <a:pt x="650" y="2173"/>
                  </a:cubicBezTo>
                  <a:cubicBezTo>
                    <a:pt x="991" y="2173"/>
                    <a:pt x="1338" y="1772"/>
                    <a:pt x="1450" y="1224"/>
                  </a:cubicBezTo>
                  <a:cubicBezTo>
                    <a:pt x="1575" y="630"/>
                    <a:pt x="1377" y="86"/>
                    <a:pt x="1010" y="10"/>
                  </a:cubicBezTo>
                  <a:cubicBezTo>
                    <a:pt x="981" y="4"/>
                    <a:pt x="952" y="1"/>
                    <a:pt x="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1333;p39"/>
            <p:cNvSpPr/>
            <p:nvPr/>
          </p:nvSpPr>
          <p:spPr>
            <a:xfrm>
              <a:off x="4182009" y="3840983"/>
              <a:ext cx="38753" cy="57223"/>
            </a:xfrm>
            <a:custGeom>
              <a:avLst/>
              <a:gdLst/>
              <a:ahLst/>
              <a:cxnLst/>
              <a:rect l="l" t="t" r="r" b="b"/>
              <a:pathLst>
                <a:path w="833" h="1230" extrusionOk="0">
                  <a:moveTo>
                    <a:pt x="59" y="0"/>
                  </a:moveTo>
                  <a:cubicBezTo>
                    <a:pt x="57" y="0"/>
                    <a:pt x="54" y="0"/>
                    <a:pt x="51" y="1"/>
                  </a:cubicBezTo>
                  <a:cubicBezTo>
                    <a:pt x="22" y="3"/>
                    <a:pt x="1" y="30"/>
                    <a:pt x="4" y="60"/>
                  </a:cubicBezTo>
                  <a:lnTo>
                    <a:pt x="134" y="1181"/>
                  </a:lnTo>
                  <a:cubicBezTo>
                    <a:pt x="137" y="1204"/>
                    <a:pt x="152" y="1223"/>
                    <a:pt x="175" y="1228"/>
                  </a:cubicBezTo>
                  <a:cubicBezTo>
                    <a:pt x="179" y="1228"/>
                    <a:pt x="183" y="1229"/>
                    <a:pt x="187" y="1229"/>
                  </a:cubicBezTo>
                  <a:cubicBezTo>
                    <a:pt x="206" y="1229"/>
                    <a:pt x="223" y="1219"/>
                    <a:pt x="233" y="1203"/>
                  </a:cubicBezTo>
                  <a:lnTo>
                    <a:pt x="817" y="228"/>
                  </a:lnTo>
                  <a:cubicBezTo>
                    <a:pt x="833" y="203"/>
                    <a:pt x="824" y="171"/>
                    <a:pt x="799" y="155"/>
                  </a:cubicBezTo>
                  <a:cubicBezTo>
                    <a:pt x="791" y="150"/>
                    <a:pt x="781" y="148"/>
                    <a:pt x="772" y="148"/>
                  </a:cubicBezTo>
                  <a:cubicBezTo>
                    <a:pt x="753" y="148"/>
                    <a:pt x="735" y="157"/>
                    <a:pt x="725" y="174"/>
                  </a:cubicBezTo>
                  <a:lnTo>
                    <a:pt x="222" y="1012"/>
                  </a:lnTo>
                  <a:lnTo>
                    <a:pt x="112" y="47"/>
                  </a:lnTo>
                  <a:cubicBezTo>
                    <a:pt x="108" y="21"/>
                    <a:pt x="84"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1334;p39"/>
            <p:cNvSpPr/>
            <p:nvPr/>
          </p:nvSpPr>
          <p:spPr>
            <a:xfrm>
              <a:off x="4154282" y="3869780"/>
              <a:ext cx="80391" cy="40428"/>
            </a:xfrm>
            <a:custGeom>
              <a:avLst/>
              <a:gdLst/>
              <a:ahLst/>
              <a:cxnLst/>
              <a:rect l="l" t="t" r="r" b="b"/>
              <a:pathLst>
                <a:path w="1728" h="869" extrusionOk="0">
                  <a:moveTo>
                    <a:pt x="59" y="1"/>
                  </a:moveTo>
                  <a:cubicBezTo>
                    <a:pt x="46" y="1"/>
                    <a:pt x="34" y="5"/>
                    <a:pt x="24" y="14"/>
                  </a:cubicBezTo>
                  <a:cubicBezTo>
                    <a:pt x="2" y="35"/>
                    <a:pt x="0" y="69"/>
                    <a:pt x="20" y="90"/>
                  </a:cubicBezTo>
                  <a:lnTo>
                    <a:pt x="700" y="851"/>
                  </a:lnTo>
                  <a:cubicBezTo>
                    <a:pt x="711" y="864"/>
                    <a:pt x="725" y="869"/>
                    <a:pt x="740" y="869"/>
                  </a:cubicBezTo>
                  <a:cubicBezTo>
                    <a:pt x="749" y="869"/>
                    <a:pt x="760" y="867"/>
                    <a:pt x="768" y="861"/>
                  </a:cubicBezTo>
                  <a:lnTo>
                    <a:pt x="1694" y="281"/>
                  </a:lnTo>
                  <a:cubicBezTo>
                    <a:pt x="1719" y="266"/>
                    <a:pt x="1727" y="232"/>
                    <a:pt x="1711" y="207"/>
                  </a:cubicBezTo>
                  <a:cubicBezTo>
                    <a:pt x="1700" y="191"/>
                    <a:pt x="1682" y="182"/>
                    <a:pt x="1664" y="182"/>
                  </a:cubicBezTo>
                  <a:cubicBezTo>
                    <a:pt x="1655" y="182"/>
                    <a:pt x="1645" y="184"/>
                    <a:pt x="1636" y="190"/>
                  </a:cubicBezTo>
                  <a:lnTo>
                    <a:pt x="749" y="746"/>
                  </a:lnTo>
                  <a:lnTo>
                    <a:pt x="99" y="18"/>
                  </a:lnTo>
                  <a:cubicBezTo>
                    <a:pt x="89" y="7"/>
                    <a:pt x="74"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1335;p39"/>
            <p:cNvSpPr/>
            <p:nvPr/>
          </p:nvSpPr>
          <p:spPr>
            <a:xfrm>
              <a:off x="4139814" y="3895692"/>
              <a:ext cx="97325" cy="36520"/>
            </a:xfrm>
            <a:custGeom>
              <a:avLst/>
              <a:gdLst/>
              <a:ahLst/>
              <a:cxnLst/>
              <a:rect l="l" t="t" r="r" b="b"/>
              <a:pathLst>
                <a:path w="2092" h="785" extrusionOk="0">
                  <a:moveTo>
                    <a:pt x="61" y="0"/>
                  </a:moveTo>
                  <a:cubicBezTo>
                    <a:pt x="43" y="0"/>
                    <a:pt x="25" y="10"/>
                    <a:pt x="15" y="27"/>
                  </a:cubicBezTo>
                  <a:cubicBezTo>
                    <a:pt x="0" y="52"/>
                    <a:pt x="8" y="86"/>
                    <a:pt x="34" y="100"/>
                  </a:cubicBezTo>
                  <a:cubicBezTo>
                    <a:pt x="75" y="125"/>
                    <a:pt x="577" y="517"/>
                    <a:pt x="904" y="773"/>
                  </a:cubicBezTo>
                  <a:cubicBezTo>
                    <a:pt x="913" y="781"/>
                    <a:pt x="925" y="785"/>
                    <a:pt x="937" y="785"/>
                  </a:cubicBezTo>
                  <a:cubicBezTo>
                    <a:pt x="943" y="785"/>
                    <a:pt x="951" y="784"/>
                    <a:pt x="956" y="781"/>
                  </a:cubicBezTo>
                  <a:lnTo>
                    <a:pt x="2050" y="366"/>
                  </a:lnTo>
                  <a:cubicBezTo>
                    <a:pt x="2077" y="357"/>
                    <a:pt x="2091" y="326"/>
                    <a:pt x="2081" y="298"/>
                  </a:cubicBezTo>
                  <a:cubicBezTo>
                    <a:pt x="2072" y="277"/>
                    <a:pt x="2052" y="263"/>
                    <a:pt x="2031" y="263"/>
                  </a:cubicBezTo>
                  <a:cubicBezTo>
                    <a:pt x="2024" y="263"/>
                    <a:pt x="2018" y="264"/>
                    <a:pt x="2011" y="267"/>
                  </a:cubicBezTo>
                  <a:lnTo>
                    <a:pt x="947" y="670"/>
                  </a:lnTo>
                  <a:cubicBezTo>
                    <a:pt x="767" y="529"/>
                    <a:pt x="141" y="38"/>
                    <a:pt x="88" y="7"/>
                  </a:cubicBezTo>
                  <a:cubicBezTo>
                    <a:pt x="79" y="3"/>
                    <a:pt x="70"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1336;p39"/>
            <p:cNvSpPr/>
            <p:nvPr/>
          </p:nvSpPr>
          <p:spPr>
            <a:xfrm>
              <a:off x="4131115" y="3927141"/>
              <a:ext cx="96906" cy="30054"/>
            </a:xfrm>
            <a:custGeom>
              <a:avLst/>
              <a:gdLst/>
              <a:ahLst/>
              <a:cxnLst/>
              <a:rect l="l" t="t" r="r" b="b"/>
              <a:pathLst>
                <a:path w="2083" h="646" extrusionOk="0">
                  <a:moveTo>
                    <a:pt x="1125" y="1"/>
                  </a:moveTo>
                  <a:cubicBezTo>
                    <a:pt x="1121" y="1"/>
                    <a:pt x="1117" y="1"/>
                    <a:pt x="1113" y="2"/>
                  </a:cubicBezTo>
                  <a:lnTo>
                    <a:pt x="47" y="236"/>
                  </a:lnTo>
                  <a:cubicBezTo>
                    <a:pt x="19" y="242"/>
                    <a:pt x="0" y="272"/>
                    <a:pt x="6" y="301"/>
                  </a:cubicBezTo>
                  <a:cubicBezTo>
                    <a:pt x="12" y="325"/>
                    <a:pt x="35" y="343"/>
                    <a:pt x="59" y="343"/>
                  </a:cubicBezTo>
                  <a:cubicBezTo>
                    <a:pt x="63" y="343"/>
                    <a:pt x="66" y="342"/>
                    <a:pt x="70" y="342"/>
                  </a:cubicBezTo>
                  <a:lnTo>
                    <a:pt x="1115" y="112"/>
                  </a:lnTo>
                  <a:lnTo>
                    <a:pt x="1993" y="638"/>
                  </a:lnTo>
                  <a:cubicBezTo>
                    <a:pt x="2002" y="643"/>
                    <a:pt x="2011" y="645"/>
                    <a:pt x="2020" y="645"/>
                  </a:cubicBezTo>
                  <a:cubicBezTo>
                    <a:pt x="2039" y="645"/>
                    <a:pt x="2057" y="637"/>
                    <a:pt x="2067" y="619"/>
                  </a:cubicBezTo>
                  <a:cubicBezTo>
                    <a:pt x="2082" y="594"/>
                    <a:pt x="2074" y="562"/>
                    <a:pt x="2049" y="545"/>
                  </a:cubicBezTo>
                  <a:lnTo>
                    <a:pt x="1151" y="9"/>
                  </a:lnTo>
                  <a:cubicBezTo>
                    <a:pt x="1143" y="3"/>
                    <a:pt x="1134" y="1"/>
                    <a:pt x="1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1337;p39"/>
            <p:cNvSpPr/>
            <p:nvPr/>
          </p:nvSpPr>
          <p:spPr>
            <a:xfrm>
              <a:off x="4140977" y="3947378"/>
              <a:ext cx="73924" cy="31124"/>
            </a:xfrm>
            <a:custGeom>
              <a:avLst/>
              <a:gdLst/>
              <a:ahLst/>
              <a:cxnLst/>
              <a:rect l="l" t="t" r="r" b="b"/>
              <a:pathLst>
                <a:path w="1589" h="669" extrusionOk="0">
                  <a:moveTo>
                    <a:pt x="818" y="1"/>
                  </a:moveTo>
                  <a:cubicBezTo>
                    <a:pt x="809" y="1"/>
                    <a:pt x="802" y="3"/>
                    <a:pt x="794" y="7"/>
                  </a:cubicBezTo>
                  <a:lnTo>
                    <a:pt x="38" y="369"/>
                  </a:lnTo>
                  <a:cubicBezTo>
                    <a:pt x="11" y="381"/>
                    <a:pt x="0" y="414"/>
                    <a:pt x="13" y="440"/>
                  </a:cubicBezTo>
                  <a:cubicBezTo>
                    <a:pt x="22" y="460"/>
                    <a:pt x="41" y="471"/>
                    <a:pt x="62" y="471"/>
                  </a:cubicBezTo>
                  <a:cubicBezTo>
                    <a:pt x="69" y="471"/>
                    <a:pt x="77" y="469"/>
                    <a:pt x="85" y="466"/>
                  </a:cubicBezTo>
                  <a:lnTo>
                    <a:pt x="810" y="117"/>
                  </a:lnTo>
                  <a:lnTo>
                    <a:pt x="1495" y="657"/>
                  </a:lnTo>
                  <a:cubicBezTo>
                    <a:pt x="1504" y="665"/>
                    <a:pt x="1516" y="668"/>
                    <a:pt x="1528" y="668"/>
                  </a:cubicBezTo>
                  <a:cubicBezTo>
                    <a:pt x="1544" y="668"/>
                    <a:pt x="1559" y="662"/>
                    <a:pt x="1571" y="649"/>
                  </a:cubicBezTo>
                  <a:cubicBezTo>
                    <a:pt x="1589" y="626"/>
                    <a:pt x="1584" y="591"/>
                    <a:pt x="1560" y="573"/>
                  </a:cubicBezTo>
                  <a:lnTo>
                    <a:pt x="851" y="13"/>
                  </a:lnTo>
                  <a:cubicBezTo>
                    <a:pt x="841" y="5"/>
                    <a:pt x="829" y="1"/>
                    <a:pt x="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1338;p39"/>
            <p:cNvSpPr/>
            <p:nvPr/>
          </p:nvSpPr>
          <p:spPr>
            <a:xfrm>
              <a:off x="4094642" y="4085919"/>
              <a:ext cx="103420" cy="96348"/>
            </a:xfrm>
            <a:custGeom>
              <a:avLst/>
              <a:gdLst/>
              <a:ahLst/>
              <a:cxnLst/>
              <a:rect l="l" t="t" r="r" b="b"/>
              <a:pathLst>
                <a:path w="2223" h="2071" extrusionOk="0">
                  <a:moveTo>
                    <a:pt x="675" y="1"/>
                  </a:moveTo>
                  <a:cubicBezTo>
                    <a:pt x="533" y="1"/>
                    <a:pt x="407" y="41"/>
                    <a:pt x="310" y="126"/>
                  </a:cubicBezTo>
                  <a:cubicBezTo>
                    <a:pt x="0" y="399"/>
                    <a:pt x="109" y="1027"/>
                    <a:pt x="551" y="1529"/>
                  </a:cubicBezTo>
                  <a:cubicBezTo>
                    <a:pt x="856" y="1875"/>
                    <a:pt x="1238" y="2070"/>
                    <a:pt x="1549" y="2070"/>
                  </a:cubicBezTo>
                  <a:cubicBezTo>
                    <a:pt x="1690" y="2070"/>
                    <a:pt x="1816" y="2030"/>
                    <a:pt x="1912" y="1944"/>
                  </a:cubicBezTo>
                  <a:cubicBezTo>
                    <a:pt x="2222" y="1672"/>
                    <a:pt x="2115" y="1044"/>
                    <a:pt x="1672" y="541"/>
                  </a:cubicBezTo>
                  <a:cubicBezTo>
                    <a:pt x="1368" y="196"/>
                    <a:pt x="985" y="1"/>
                    <a:pt x="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1339;p39"/>
            <p:cNvSpPr/>
            <p:nvPr/>
          </p:nvSpPr>
          <p:spPr>
            <a:xfrm>
              <a:off x="4072916" y="4054285"/>
              <a:ext cx="55594" cy="58991"/>
            </a:xfrm>
            <a:custGeom>
              <a:avLst/>
              <a:gdLst/>
              <a:ahLst/>
              <a:cxnLst/>
              <a:rect l="l" t="t" r="r" b="b"/>
              <a:pathLst>
                <a:path w="1195" h="1268" extrusionOk="0">
                  <a:moveTo>
                    <a:pt x="664" y="1"/>
                  </a:moveTo>
                  <a:cubicBezTo>
                    <a:pt x="658" y="1"/>
                    <a:pt x="651" y="2"/>
                    <a:pt x="644" y="5"/>
                  </a:cubicBezTo>
                  <a:cubicBezTo>
                    <a:pt x="617" y="16"/>
                    <a:pt x="604" y="48"/>
                    <a:pt x="615" y="75"/>
                  </a:cubicBezTo>
                  <a:lnTo>
                    <a:pt x="1026" y="1087"/>
                  </a:lnTo>
                  <a:lnTo>
                    <a:pt x="90" y="539"/>
                  </a:lnTo>
                  <a:cubicBezTo>
                    <a:pt x="80" y="534"/>
                    <a:pt x="71" y="532"/>
                    <a:pt x="61" y="532"/>
                  </a:cubicBezTo>
                  <a:cubicBezTo>
                    <a:pt x="43" y="532"/>
                    <a:pt x="26" y="541"/>
                    <a:pt x="17" y="559"/>
                  </a:cubicBezTo>
                  <a:cubicBezTo>
                    <a:pt x="1" y="584"/>
                    <a:pt x="8" y="617"/>
                    <a:pt x="35" y="632"/>
                  </a:cubicBezTo>
                  <a:lnTo>
                    <a:pt x="1109" y="1260"/>
                  </a:lnTo>
                  <a:cubicBezTo>
                    <a:pt x="1118" y="1264"/>
                    <a:pt x="1127" y="1268"/>
                    <a:pt x="1136" y="1268"/>
                  </a:cubicBezTo>
                  <a:cubicBezTo>
                    <a:pt x="1149" y="1268"/>
                    <a:pt x="1161" y="1262"/>
                    <a:pt x="1172" y="1254"/>
                  </a:cubicBezTo>
                  <a:cubicBezTo>
                    <a:pt x="1189" y="1239"/>
                    <a:pt x="1195" y="1214"/>
                    <a:pt x="1186" y="1193"/>
                  </a:cubicBezTo>
                  <a:lnTo>
                    <a:pt x="714" y="35"/>
                  </a:lnTo>
                  <a:cubicBezTo>
                    <a:pt x="706" y="14"/>
                    <a:pt x="686"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1340;p39"/>
            <p:cNvSpPr/>
            <p:nvPr/>
          </p:nvSpPr>
          <p:spPr>
            <a:xfrm>
              <a:off x="4080313" y="4062147"/>
              <a:ext cx="62154" cy="65364"/>
            </a:xfrm>
            <a:custGeom>
              <a:avLst/>
              <a:gdLst/>
              <a:ahLst/>
              <a:cxnLst/>
              <a:rect l="l" t="t" r="r" b="b"/>
              <a:pathLst>
                <a:path w="1336" h="1405" extrusionOk="0">
                  <a:moveTo>
                    <a:pt x="1279" y="1"/>
                  </a:moveTo>
                  <a:cubicBezTo>
                    <a:pt x="1252" y="1"/>
                    <a:pt x="1228" y="23"/>
                    <a:pt x="1226" y="51"/>
                  </a:cubicBezTo>
                  <a:lnTo>
                    <a:pt x="1128" y="1205"/>
                  </a:lnTo>
                  <a:lnTo>
                    <a:pt x="53" y="1297"/>
                  </a:lnTo>
                  <a:cubicBezTo>
                    <a:pt x="22" y="1299"/>
                    <a:pt x="1" y="1325"/>
                    <a:pt x="4" y="1355"/>
                  </a:cubicBezTo>
                  <a:cubicBezTo>
                    <a:pt x="6" y="1383"/>
                    <a:pt x="29" y="1404"/>
                    <a:pt x="57" y="1404"/>
                  </a:cubicBezTo>
                  <a:lnTo>
                    <a:pt x="61" y="1404"/>
                  </a:lnTo>
                  <a:lnTo>
                    <a:pt x="1182" y="1308"/>
                  </a:lnTo>
                  <a:cubicBezTo>
                    <a:pt x="1208" y="1306"/>
                    <a:pt x="1229" y="1285"/>
                    <a:pt x="1232" y="1259"/>
                  </a:cubicBezTo>
                  <a:lnTo>
                    <a:pt x="1333" y="59"/>
                  </a:lnTo>
                  <a:cubicBezTo>
                    <a:pt x="1335" y="30"/>
                    <a:pt x="1313" y="5"/>
                    <a:pt x="1284" y="2"/>
                  </a:cubicBezTo>
                  <a:cubicBezTo>
                    <a:pt x="1282" y="1"/>
                    <a:pt x="1281" y="1"/>
                    <a:pt x="1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1341;p39"/>
            <p:cNvSpPr/>
            <p:nvPr/>
          </p:nvSpPr>
          <p:spPr>
            <a:xfrm>
              <a:off x="4093386" y="4079639"/>
              <a:ext cx="77088" cy="77693"/>
            </a:xfrm>
            <a:custGeom>
              <a:avLst/>
              <a:gdLst/>
              <a:ahLst/>
              <a:cxnLst/>
              <a:rect l="l" t="t" r="r" b="b"/>
              <a:pathLst>
                <a:path w="1657" h="1670" extrusionOk="0">
                  <a:moveTo>
                    <a:pt x="1597" y="1"/>
                  </a:moveTo>
                  <a:cubicBezTo>
                    <a:pt x="1574" y="1"/>
                    <a:pt x="1551" y="15"/>
                    <a:pt x="1545" y="39"/>
                  </a:cubicBezTo>
                  <a:lnTo>
                    <a:pt x="1194" y="1248"/>
                  </a:lnTo>
                  <a:cubicBezTo>
                    <a:pt x="993" y="1301"/>
                    <a:pt x="102" y="1540"/>
                    <a:pt x="39" y="1566"/>
                  </a:cubicBezTo>
                  <a:cubicBezTo>
                    <a:pt x="13" y="1577"/>
                    <a:pt x="0" y="1610"/>
                    <a:pt x="11" y="1636"/>
                  </a:cubicBezTo>
                  <a:cubicBezTo>
                    <a:pt x="20" y="1657"/>
                    <a:pt x="39" y="1669"/>
                    <a:pt x="61" y="1669"/>
                  </a:cubicBezTo>
                  <a:cubicBezTo>
                    <a:pt x="67" y="1669"/>
                    <a:pt x="75" y="1668"/>
                    <a:pt x="82" y="1665"/>
                  </a:cubicBezTo>
                  <a:cubicBezTo>
                    <a:pt x="129" y="1645"/>
                    <a:pt x="807" y="1461"/>
                    <a:pt x="1251" y="1343"/>
                  </a:cubicBezTo>
                  <a:cubicBezTo>
                    <a:pt x="1268" y="1338"/>
                    <a:pt x="1284" y="1325"/>
                    <a:pt x="1289" y="1306"/>
                  </a:cubicBezTo>
                  <a:lnTo>
                    <a:pt x="1648" y="69"/>
                  </a:lnTo>
                  <a:cubicBezTo>
                    <a:pt x="1657" y="40"/>
                    <a:pt x="1639" y="11"/>
                    <a:pt x="1611" y="2"/>
                  </a:cubicBezTo>
                  <a:cubicBezTo>
                    <a:pt x="1606" y="1"/>
                    <a:pt x="1602" y="1"/>
                    <a:pt x="1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1342;p39"/>
            <p:cNvSpPr/>
            <p:nvPr/>
          </p:nvSpPr>
          <p:spPr>
            <a:xfrm>
              <a:off x="4124834" y="4116996"/>
              <a:ext cx="78577" cy="76111"/>
            </a:xfrm>
            <a:custGeom>
              <a:avLst/>
              <a:gdLst/>
              <a:ahLst/>
              <a:cxnLst/>
              <a:rect l="l" t="t" r="r" b="b"/>
              <a:pathLst>
                <a:path w="1689" h="1636" extrusionOk="0">
                  <a:moveTo>
                    <a:pt x="1627" y="0"/>
                  </a:moveTo>
                  <a:cubicBezTo>
                    <a:pt x="1621" y="0"/>
                    <a:pt x="1614" y="1"/>
                    <a:pt x="1608" y="4"/>
                  </a:cubicBezTo>
                  <a:lnTo>
                    <a:pt x="541" y="438"/>
                  </a:lnTo>
                  <a:cubicBezTo>
                    <a:pt x="528" y="443"/>
                    <a:pt x="518" y="454"/>
                    <a:pt x="512" y="466"/>
                  </a:cubicBezTo>
                  <a:lnTo>
                    <a:pt x="13" y="1560"/>
                  </a:lnTo>
                  <a:cubicBezTo>
                    <a:pt x="1" y="1586"/>
                    <a:pt x="13" y="1619"/>
                    <a:pt x="40" y="1631"/>
                  </a:cubicBezTo>
                  <a:cubicBezTo>
                    <a:pt x="46" y="1634"/>
                    <a:pt x="55" y="1635"/>
                    <a:pt x="62" y="1635"/>
                  </a:cubicBezTo>
                  <a:cubicBezTo>
                    <a:pt x="82" y="1635"/>
                    <a:pt x="102" y="1624"/>
                    <a:pt x="110" y="1604"/>
                  </a:cubicBezTo>
                  <a:lnTo>
                    <a:pt x="601" y="530"/>
                  </a:lnTo>
                  <a:lnTo>
                    <a:pt x="1647" y="103"/>
                  </a:lnTo>
                  <a:cubicBezTo>
                    <a:pt x="1676" y="93"/>
                    <a:pt x="1688" y="60"/>
                    <a:pt x="1678" y="33"/>
                  </a:cubicBezTo>
                  <a:cubicBezTo>
                    <a:pt x="1668" y="13"/>
                    <a:pt x="1648" y="0"/>
                    <a:pt x="1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343;p39"/>
            <p:cNvSpPr/>
            <p:nvPr/>
          </p:nvSpPr>
          <p:spPr>
            <a:xfrm>
              <a:off x="4154701" y="4142583"/>
              <a:ext cx="58851" cy="59177"/>
            </a:xfrm>
            <a:custGeom>
              <a:avLst/>
              <a:gdLst/>
              <a:ahLst/>
              <a:cxnLst/>
              <a:rect l="l" t="t" r="r" b="b"/>
              <a:pathLst>
                <a:path w="1265" h="1272" extrusionOk="0">
                  <a:moveTo>
                    <a:pt x="1205" y="1"/>
                  </a:moveTo>
                  <a:cubicBezTo>
                    <a:pt x="1200" y="1"/>
                    <a:pt x="1195" y="1"/>
                    <a:pt x="1190" y="3"/>
                  </a:cubicBezTo>
                  <a:lnTo>
                    <a:pt x="226" y="258"/>
                  </a:lnTo>
                  <a:cubicBezTo>
                    <a:pt x="207" y="263"/>
                    <a:pt x="191" y="279"/>
                    <a:pt x="187" y="299"/>
                  </a:cubicBezTo>
                  <a:lnTo>
                    <a:pt x="6" y="1206"/>
                  </a:lnTo>
                  <a:cubicBezTo>
                    <a:pt x="0" y="1236"/>
                    <a:pt x="19" y="1264"/>
                    <a:pt x="48" y="1269"/>
                  </a:cubicBezTo>
                  <a:cubicBezTo>
                    <a:pt x="52" y="1270"/>
                    <a:pt x="56" y="1271"/>
                    <a:pt x="58" y="1271"/>
                  </a:cubicBezTo>
                  <a:cubicBezTo>
                    <a:pt x="84" y="1271"/>
                    <a:pt x="106" y="1252"/>
                    <a:pt x="111" y="1227"/>
                  </a:cubicBezTo>
                  <a:lnTo>
                    <a:pt x="285" y="353"/>
                  </a:lnTo>
                  <a:lnTo>
                    <a:pt x="1217" y="107"/>
                  </a:lnTo>
                  <a:cubicBezTo>
                    <a:pt x="1245" y="99"/>
                    <a:pt x="1264" y="70"/>
                    <a:pt x="1256" y="42"/>
                  </a:cubicBezTo>
                  <a:cubicBezTo>
                    <a:pt x="1250" y="18"/>
                    <a:pt x="1228" y="1"/>
                    <a:pt x="1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344;p39"/>
            <p:cNvSpPr/>
            <p:nvPr/>
          </p:nvSpPr>
          <p:spPr>
            <a:xfrm>
              <a:off x="4083616" y="4066566"/>
              <a:ext cx="166969" cy="149291"/>
            </a:xfrm>
            <a:custGeom>
              <a:avLst/>
              <a:gdLst/>
              <a:ahLst/>
              <a:cxnLst/>
              <a:rect l="l" t="t" r="r" b="b"/>
              <a:pathLst>
                <a:path w="3589" h="3209" extrusionOk="0">
                  <a:moveTo>
                    <a:pt x="3589" y="1653"/>
                  </a:moveTo>
                  <a:cubicBezTo>
                    <a:pt x="3589" y="1653"/>
                    <a:pt x="2537" y="3209"/>
                    <a:pt x="2347" y="3137"/>
                  </a:cubicBezTo>
                  <a:cubicBezTo>
                    <a:pt x="2253" y="3099"/>
                    <a:pt x="2245" y="2967"/>
                    <a:pt x="2262" y="2841"/>
                  </a:cubicBezTo>
                  <a:cubicBezTo>
                    <a:pt x="2277" y="2722"/>
                    <a:pt x="2314" y="2609"/>
                    <a:pt x="2318" y="2591"/>
                  </a:cubicBezTo>
                  <a:cubicBezTo>
                    <a:pt x="2267" y="2625"/>
                    <a:pt x="1425" y="3208"/>
                    <a:pt x="1269" y="3128"/>
                  </a:cubicBezTo>
                  <a:cubicBezTo>
                    <a:pt x="1114" y="3052"/>
                    <a:pt x="1536" y="2612"/>
                    <a:pt x="1584" y="2565"/>
                  </a:cubicBezTo>
                  <a:cubicBezTo>
                    <a:pt x="1522" y="2596"/>
                    <a:pt x="615" y="3070"/>
                    <a:pt x="486" y="2913"/>
                  </a:cubicBezTo>
                  <a:cubicBezTo>
                    <a:pt x="355" y="2756"/>
                    <a:pt x="1293" y="2141"/>
                    <a:pt x="1346" y="2106"/>
                  </a:cubicBezTo>
                  <a:cubicBezTo>
                    <a:pt x="1287" y="2138"/>
                    <a:pt x="371" y="2635"/>
                    <a:pt x="189" y="2400"/>
                  </a:cubicBezTo>
                  <a:cubicBezTo>
                    <a:pt x="1" y="2158"/>
                    <a:pt x="2185" y="1106"/>
                    <a:pt x="2213" y="1024"/>
                  </a:cubicBezTo>
                  <a:cubicBezTo>
                    <a:pt x="2239" y="944"/>
                    <a:pt x="838" y="433"/>
                    <a:pt x="918" y="216"/>
                  </a:cubicBezTo>
                  <a:cubicBezTo>
                    <a:pt x="999" y="1"/>
                    <a:pt x="2914" y="594"/>
                    <a:pt x="2995" y="648"/>
                  </a:cubicBezTo>
                  <a:lnTo>
                    <a:pt x="3453" y="1426"/>
                  </a:ln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345;p39"/>
            <p:cNvSpPr/>
            <p:nvPr/>
          </p:nvSpPr>
          <p:spPr>
            <a:xfrm>
              <a:off x="4188057" y="4132906"/>
              <a:ext cx="62526" cy="82950"/>
            </a:xfrm>
            <a:custGeom>
              <a:avLst/>
              <a:gdLst/>
              <a:ahLst/>
              <a:cxnLst/>
              <a:rect l="l" t="t" r="r" b="b"/>
              <a:pathLst>
                <a:path w="1344" h="1783" extrusionOk="0">
                  <a:moveTo>
                    <a:pt x="1344" y="227"/>
                  </a:moveTo>
                  <a:cubicBezTo>
                    <a:pt x="1344" y="227"/>
                    <a:pt x="292" y="1783"/>
                    <a:pt x="102" y="1711"/>
                  </a:cubicBezTo>
                  <a:cubicBezTo>
                    <a:pt x="8" y="1673"/>
                    <a:pt x="0" y="1541"/>
                    <a:pt x="17" y="1415"/>
                  </a:cubicBezTo>
                  <a:cubicBezTo>
                    <a:pt x="424" y="969"/>
                    <a:pt x="965" y="360"/>
                    <a:pt x="1209" y="0"/>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346;p39"/>
            <p:cNvSpPr/>
            <p:nvPr/>
          </p:nvSpPr>
          <p:spPr>
            <a:xfrm>
              <a:off x="4489098" y="3062397"/>
              <a:ext cx="35729" cy="36241"/>
            </a:xfrm>
            <a:custGeom>
              <a:avLst/>
              <a:gdLst/>
              <a:ahLst/>
              <a:cxnLst/>
              <a:rect l="l" t="t" r="r" b="b"/>
              <a:pathLst>
                <a:path w="768" h="779" extrusionOk="0">
                  <a:moveTo>
                    <a:pt x="317" y="0"/>
                  </a:moveTo>
                  <a:cubicBezTo>
                    <a:pt x="314" y="0"/>
                    <a:pt x="310" y="0"/>
                    <a:pt x="307" y="1"/>
                  </a:cubicBezTo>
                  <a:cubicBezTo>
                    <a:pt x="1" y="26"/>
                    <a:pt x="98" y="778"/>
                    <a:pt x="387" y="778"/>
                  </a:cubicBezTo>
                  <a:cubicBezTo>
                    <a:pt x="405" y="778"/>
                    <a:pt x="423" y="776"/>
                    <a:pt x="441" y="770"/>
                  </a:cubicBezTo>
                  <a:cubicBezTo>
                    <a:pt x="768" y="670"/>
                    <a:pt x="556"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347;p39"/>
            <p:cNvSpPr/>
            <p:nvPr/>
          </p:nvSpPr>
          <p:spPr>
            <a:xfrm>
              <a:off x="4558601" y="3187587"/>
              <a:ext cx="52384" cy="56060"/>
            </a:xfrm>
            <a:custGeom>
              <a:avLst/>
              <a:gdLst/>
              <a:ahLst/>
              <a:cxnLst/>
              <a:rect l="l" t="t" r="r" b="b"/>
              <a:pathLst>
                <a:path w="1126" h="1205" extrusionOk="0">
                  <a:moveTo>
                    <a:pt x="796" y="0"/>
                  </a:moveTo>
                  <a:cubicBezTo>
                    <a:pt x="559" y="203"/>
                    <a:pt x="135" y="378"/>
                    <a:pt x="1" y="431"/>
                  </a:cubicBezTo>
                  <a:cubicBezTo>
                    <a:pt x="238" y="672"/>
                    <a:pt x="589" y="978"/>
                    <a:pt x="1031" y="1205"/>
                  </a:cubicBezTo>
                  <a:cubicBezTo>
                    <a:pt x="1126" y="740"/>
                    <a:pt x="796" y="0"/>
                    <a:pt x="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348;p39"/>
            <p:cNvSpPr/>
            <p:nvPr/>
          </p:nvSpPr>
          <p:spPr>
            <a:xfrm>
              <a:off x="4668346" y="3067189"/>
              <a:ext cx="14562" cy="52338"/>
            </a:xfrm>
            <a:custGeom>
              <a:avLst/>
              <a:gdLst/>
              <a:ahLst/>
              <a:cxnLst/>
              <a:rect l="l" t="t" r="r" b="b"/>
              <a:pathLst>
                <a:path w="313" h="1125" extrusionOk="0">
                  <a:moveTo>
                    <a:pt x="240" y="1"/>
                  </a:moveTo>
                  <a:cubicBezTo>
                    <a:pt x="216" y="1"/>
                    <a:pt x="193" y="17"/>
                    <a:pt x="186" y="43"/>
                  </a:cubicBezTo>
                  <a:cubicBezTo>
                    <a:pt x="177" y="67"/>
                    <a:pt x="0" y="646"/>
                    <a:pt x="187" y="1086"/>
                  </a:cubicBezTo>
                  <a:cubicBezTo>
                    <a:pt x="197" y="1109"/>
                    <a:pt x="219" y="1124"/>
                    <a:pt x="242" y="1124"/>
                  </a:cubicBezTo>
                  <a:cubicBezTo>
                    <a:pt x="251" y="1124"/>
                    <a:pt x="258" y="1123"/>
                    <a:pt x="266" y="1119"/>
                  </a:cubicBezTo>
                  <a:cubicBezTo>
                    <a:pt x="298" y="1105"/>
                    <a:pt x="312" y="1070"/>
                    <a:pt x="299" y="1038"/>
                  </a:cubicBezTo>
                  <a:cubicBezTo>
                    <a:pt x="130" y="640"/>
                    <a:pt x="299" y="85"/>
                    <a:pt x="301" y="79"/>
                  </a:cubicBezTo>
                  <a:cubicBezTo>
                    <a:pt x="311" y="47"/>
                    <a:pt x="293" y="14"/>
                    <a:pt x="260" y="4"/>
                  </a:cubicBezTo>
                  <a:cubicBezTo>
                    <a:pt x="254" y="2"/>
                    <a:pt x="247" y="1"/>
                    <a:pt x="240" y="1"/>
                  </a:cubicBezTo>
                  <a:close/>
                </a:path>
              </a:pathLst>
            </a:custGeom>
            <a:solidFill>
              <a:srgbClr val="ED8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349;p39"/>
            <p:cNvSpPr/>
            <p:nvPr/>
          </p:nvSpPr>
          <p:spPr>
            <a:xfrm>
              <a:off x="4477607" y="3016294"/>
              <a:ext cx="92301" cy="32705"/>
            </a:xfrm>
            <a:custGeom>
              <a:avLst/>
              <a:gdLst/>
              <a:ahLst/>
              <a:cxnLst/>
              <a:rect l="l" t="t" r="r" b="b"/>
              <a:pathLst>
                <a:path w="1984" h="703" extrusionOk="0">
                  <a:moveTo>
                    <a:pt x="1219" y="1"/>
                  </a:moveTo>
                  <a:cubicBezTo>
                    <a:pt x="1055" y="1"/>
                    <a:pt x="869" y="32"/>
                    <a:pt x="675" y="109"/>
                  </a:cubicBezTo>
                  <a:cubicBezTo>
                    <a:pt x="68" y="350"/>
                    <a:pt x="1" y="665"/>
                    <a:pt x="170" y="695"/>
                  </a:cubicBezTo>
                  <a:cubicBezTo>
                    <a:pt x="194" y="700"/>
                    <a:pt x="218" y="702"/>
                    <a:pt x="241" y="702"/>
                  </a:cubicBezTo>
                  <a:cubicBezTo>
                    <a:pt x="391" y="702"/>
                    <a:pt x="529" y="612"/>
                    <a:pt x="905" y="514"/>
                  </a:cubicBezTo>
                  <a:cubicBezTo>
                    <a:pt x="1099" y="463"/>
                    <a:pt x="1253" y="450"/>
                    <a:pt x="1378" y="450"/>
                  </a:cubicBezTo>
                  <a:cubicBezTo>
                    <a:pt x="1505" y="450"/>
                    <a:pt x="1601" y="463"/>
                    <a:pt x="1678" y="463"/>
                  </a:cubicBezTo>
                  <a:cubicBezTo>
                    <a:pt x="1762" y="463"/>
                    <a:pt x="1822" y="447"/>
                    <a:pt x="1874" y="382"/>
                  </a:cubicBezTo>
                  <a:cubicBezTo>
                    <a:pt x="1983" y="244"/>
                    <a:pt x="1683" y="1"/>
                    <a:pt x="1219" y="1"/>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 name="Google Shape;1350;p39"/>
            <p:cNvGrpSpPr/>
            <p:nvPr/>
          </p:nvGrpSpPr>
          <p:grpSpPr>
            <a:xfrm rot="-4331626">
              <a:off x="3601910" y="3625696"/>
              <a:ext cx="132728" cy="129378"/>
              <a:chOff x="3908695" y="3627263"/>
              <a:chExt cx="132727" cy="129378"/>
            </a:xfrm>
          </p:grpSpPr>
          <p:sp>
            <p:nvSpPr>
              <p:cNvPr id="108" name="Google Shape;1351;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352;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353;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354;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355;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356;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 name="Google Shape;1357;p39"/>
            <p:cNvGrpSpPr/>
            <p:nvPr/>
          </p:nvGrpSpPr>
          <p:grpSpPr>
            <a:xfrm rot="-6573286">
              <a:off x="3411252" y="4008647"/>
              <a:ext cx="132724" cy="129375"/>
              <a:chOff x="3908695" y="3627263"/>
              <a:chExt cx="132727" cy="129378"/>
            </a:xfrm>
          </p:grpSpPr>
          <p:sp>
            <p:nvSpPr>
              <p:cNvPr id="115" name="Google Shape;1358;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359;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360;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361;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362;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363;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 name="Google Shape;1364;p39"/>
            <p:cNvGrpSpPr/>
            <p:nvPr/>
          </p:nvGrpSpPr>
          <p:grpSpPr>
            <a:xfrm rot="8100000">
              <a:off x="3592671" y="4196268"/>
              <a:ext cx="132726" cy="129376"/>
              <a:chOff x="3908695" y="3627263"/>
              <a:chExt cx="132727" cy="129378"/>
            </a:xfrm>
          </p:grpSpPr>
          <p:sp>
            <p:nvSpPr>
              <p:cNvPr id="122" name="Google Shape;1365;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366;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367;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368;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369;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370;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 name="Google Shape;1371;p39"/>
            <p:cNvGrpSpPr/>
            <p:nvPr/>
          </p:nvGrpSpPr>
          <p:grpSpPr>
            <a:xfrm rot="2149965">
              <a:off x="4226446" y="3644213"/>
              <a:ext cx="132722" cy="129373"/>
              <a:chOff x="3908695" y="3627263"/>
              <a:chExt cx="132727" cy="129378"/>
            </a:xfrm>
          </p:grpSpPr>
          <p:sp>
            <p:nvSpPr>
              <p:cNvPr id="129" name="Google Shape;1372;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73;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74;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75;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76;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77;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78;p39"/>
            <p:cNvGrpSpPr/>
            <p:nvPr/>
          </p:nvGrpSpPr>
          <p:grpSpPr>
            <a:xfrm>
              <a:off x="3908695" y="3627263"/>
              <a:ext cx="132727" cy="129378"/>
              <a:chOff x="3908695" y="3627263"/>
              <a:chExt cx="132727" cy="129378"/>
            </a:xfrm>
          </p:grpSpPr>
          <p:sp>
            <p:nvSpPr>
              <p:cNvPr id="136" name="Google Shape;1379;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80;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1;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82;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383;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384;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1620" y="291465"/>
            <a:ext cx="3328670" cy="582930"/>
          </a:xfrm>
        </p:spPr>
        <p:txBody>
          <a:bodyPr/>
          <a:p>
            <a:r>
              <a:rPr lang="en-US">
                <a:solidFill>
                  <a:srgbClr val="FF0000"/>
                </a:solidFill>
              </a:rPr>
              <a:t>PREREQUISTES</a:t>
            </a:r>
            <a:endParaRPr lang="en-US">
              <a:solidFill>
                <a:srgbClr val="FF0000"/>
              </a:solidFill>
            </a:endParaRPr>
          </a:p>
        </p:txBody>
      </p:sp>
      <p:cxnSp>
        <p:nvCxnSpPr>
          <p:cNvPr id="165" name="Google Shape;165;p38"/>
          <p:cNvCxnSpPr/>
          <p:nvPr/>
        </p:nvCxnSpPr>
        <p:spPr>
          <a:xfrm flipV="1">
            <a:off x="393065" y="863600"/>
            <a:ext cx="3065145" cy="1079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Text Placeholder 3"/>
          <p:cNvSpPr/>
          <p:nvPr>
            <p:ph type="body" idx="1"/>
          </p:nvPr>
        </p:nvSpPr>
        <p:spPr>
          <a:xfrm>
            <a:off x="261620" y="1034415"/>
            <a:ext cx="6771005" cy="5424170"/>
          </a:xfrm>
        </p:spPr>
        <p:txBody>
          <a:bodyPr/>
          <a:p>
            <a:pPr marL="127000" indent="0" algn="l">
              <a:buNone/>
            </a:pPr>
            <a:r>
              <a:rPr lang="en-US" sz="1400" b="1">
                <a:solidFill>
                  <a:schemeClr val="tx1"/>
                </a:solidFill>
              </a:rPr>
              <a:t>We shell be using Virtualbox as my hypervisor to create the lab but you can choose any hypervisor, the concept is the same.You will need several windows OS Virtual Machines, we are using Microsoft evaluation center to download Windows 10 and Windows Server 2019.</a:t>
            </a:r>
            <a:endParaRPr lang="en-US" sz="1400" b="1">
              <a:solidFill>
                <a:schemeClr val="tx1"/>
              </a:solidFill>
            </a:endParaRPr>
          </a:p>
          <a:p>
            <a:pPr marL="127000" indent="0" algn="l">
              <a:buNone/>
            </a:pPr>
            <a:endParaRPr lang="en-US" sz="1400" b="1">
              <a:solidFill>
                <a:srgbClr val="FFC000"/>
              </a:solidFill>
            </a:endParaRPr>
          </a:p>
          <a:p>
            <a:pPr marL="412750" indent="-285750">
              <a:buFont typeface="Arial" panose="02080604020202020204" pitchFamily="34" charset="0"/>
              <a:buChar char="•"/>
            </a:pPr>
            <a:r>
              <a:rPr lang="en-US" sz="1400" b="1">
                <a:solidFill>
                  <a:srgbClr val="0070C0"/>
                </a:solidFill>
              </a:rPr>
              <a:t>Windows 10 Enterprise</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Windows Server 2019</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VMware / Virtualbox</a:t>
            </a:r>
            <a:endParaRPr lang="en-US" sz="1400" b="1">
              <a:solidFill>
                <a:srgbClr val="0070C0"/>
              </a:solidFill>
            </a:endParaRPr>
          </a:p>
          <a:p>
            <a:pPr marL="412750" indent="-285750">
              <a:buNone/>
            </a:pPr>
            <a:endParaRPr lang="en-US" sz="1400" b="1">
              <a:solidFill>
                <a:srgbClr val="FFC000"/>
              </a:solidFill>
            </a:endParaRPr>
          </a:p>
          <a:p>
            <a:pPr marL="127000" indent="0">
              <a:buNone/>
            </a:pPr>
            <a:r>
              <a:rPr lang="en-US" sz="1400" b="1">
                <a:solidFill>
                  <a:srgbClr val="C00000"/>
                </a:solidFill>
              </a:rPr>
              <a:t>Lab Setup </a:t>
            </a:r>
            <a:endParaRPr lang="en-US" sz="1400" b="1">
              <a:solidFill>
                <a:srgbClr val="C00000"/>
              </a:solidFill>
            </a:endParaRPr>
          </a:p>
          <a:p>
            <a:pPr marL="127000" indent="0">
              <a:buNone/>
            </a:pPr>
            <a:endParaRPr lang="en-US" sz="1400" b="1">
              <a:solidFill>
                <a:srgbClr val="FFC000"/>
              </a:solidFill>
            </a:endParaRPr>
          </a:p>
          <a:p>
            <a:pPr marL="412750" indent="-285750">
              <a:buFont typeface="Arial" panose="02080604020202020204" pitchFamily="34" charset="0"/>
              <a:buChar char="•"/>
            </a:pPr>
            <a:r>
              <a:rPr lang="en-US" sz="1400" b="1">
                <a:solidFill>
                  <a:srgbClr val="0070C0"/>
                </a:solidFill>
              </a:rPr>
              <a:t>Generation 2 VM </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UEFI (Sytem Firmware)</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Secure Boot Enable (Secure Boot can only be enable with UEFI)</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TPM 2.0 Enable</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1(GHz) or faster CPU with 2 or more cores.</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4GB Meoory or More </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64GB or More of disk space</a:t>
            </a:r>
            <a:endParaRPr lang="en-US" sz="1400" b="1">
              <a:solidFill>
                <a:srgbClr val="0070C0"/>
              </a:solidFill>
            </a:endParaRPr>
          </a:p>
        </p:txBody>
      </p:sp>
      <p:grpSp>
        <p:nvGrpSpPr>
          <p:cNvPr id="2117" name="Google Shape;2117;p64"/>
          <p:cNvGrpSpPr/>
          <p:nvPr/>
        </p:nvGrpSpPr>
        <p:grpSpPr>
          <a:xfrm>
            <a:off x="7644130" y="2976245"/>
            <a:ext cx="4103370" cy="3394075"/>
            <a:chOff x="238125" y="1973675"/>
            <a:chExt cx="2558775" cy="1951825"/>
          </a:xfrm>
        </p:grpSpPr>
        <p:sp>
          <p:nvSpPr>
            <p:cNvPr id="2118" name="Google Shape;2118;p64"/>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9" name="Google Shape;2119;p64"/>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0" name="Google Shape;2120;p64"/>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1" name="Google Shape;2121;p64"/>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2" name="Google Shape;2122;p64"/>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3" name="Google Shape;2123;p64"/>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6" name="Picture 5" descr="Dark"/>
          <p:cNvPicPr>
            <a:picLocks noChangeAspect="1"/>
          </p:cNvPicPr>
          <p:nvPr/>
        </p:nvPicPr>
        <p:blipFill>
          <a:blip r:embed="rId1"/>
          <a:stretch>
            <a:fillRect/>
          </a:stretch>
        </p:blipFill>
        <p:spPr>
          <a:xfrm>
            <a:off x="7813675" y="3161665"/>
            <a:ext cx="3770630" cy="24530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7935" y="492125"/>
            <a:ext cx="1664970" cy="911860"/>
          </a:xfrm>
        </p:spPr>
        <p:txBody>
          <a:bodyPr/>
          <a:p>
            <a:r>
              <a:rPr lang="en-US">
                <a:solidFill>
                  <a:srgbClr val="FF0000"/>
                </a:solidFill>
              </a:rPr>
              <a:t>VAPT</a:t>
            </a:r>
            <a:endParaRPr lang="en-US">
              <a:solidFill>
                <a:srgbClr val="FF0000"/>
              </a:solidFill>
            </a:endParaRPr>
          </a:p>
        </p:txBody>
      </p:sp>
      <p:cxnSp>
        <p:nvCxnSpPr>
          <p:cNvPr id="209" name="Google Shape;209;p43"/>
          <p:cNvCxnSpPr/>
          <p:nvPr/>
        </p:nvCxnSpPr>
        <p:spPr>
          <a:xfrm flipH="1">
            <a:off x="1257935" y="1245870"/>
            <a:ext cx="1385570" cy="889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08" name="Google Shape;208;p43"/>
          <p:cNvSpPr txBox="1"/>
          <p:nvPr>
            <p:ph type="subTitle" idx="1"/>
          </p:nvPr>
        </p:nvSpPr>
        <p:spPr>
          <a:xfrm>
            <a:off x="184150" y="1403985"/>
            <a:ext cx="7498080" cy="520382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sz="1400">
                <a:solidFill>
                  <a:schemeClr val="tx1">
                    <a:lumMod val="75000"/>
                    <a:lumOff val="25000"/>
                  </a:schemeClr>
                </a:solidFill>
              </a:rPr>
              <a:t>VAPT  stands for Vulnerability Assessment &amp; Penetration Testing. It is a security testing to identify security vulnerabilities in an application,network endpoint, and cloud.</a:t>
            </a:r>
            <a:endParaRPr lang="en-US" altLang="en-GB" sz="1400">
              <a:solidFill>
                <a:schemeClr val="tx1">
                  <a:lumMod val="75000"/>
                  <a:lumOff val="25000"/>
                </a:schemeClr>
              </a:solidFill>
            </a:endParaRPr>
          </a:p>
          <a:p>
            <a:pPr marL="0" lvl="0" indent="0" algn="l" rtl="0">
              <a:spcBef>
                <a:spcPts val="0"/>
              </a:spcBef>
              <a:spcAft>
                <a:spcPts val="0"/>
              </a:spcAft>
              <a:buNone/>
            </a:pPr>
            <a:r>
              <a:rPr lang="en-US" altLang="en-GB" sz="1400">
                <a:solidFill>
                  <a:schemeClr val="tx1">
                    <a:lumMod val="75000"/>
                    <a:lumOff val="25000"/>
                  </a:schemeClr>
                </a:solidFill>
              </a:rPr>
              <a:t>The VAPT which helps to infrastructure security which is installed by the banking sector to remain protected from the cyber world threats.</a:t>
            </a:r>
            <a:endParaRPr lang="en-US" altLang="en-GB" sz="1400">
              <a:solidFill>
                <a:schemeClr val="tx1">
                  <a:lumMod val="75000"/>
                  <a:lumOff val="25000"/>
                </a:schemeClr>
              </a:solidFill>
            </a:endParaRPr>
          </a:p>
          <a:p>
            <a:pPr marL="0" lvl="0" indent="0" algn="l" rtl="0">
              <a:spcBef>
                <a:spcPts val="0"/>
              </a:spcBef>
              <a:spcAft>
                <a:spcPts val="0"/>
              </a:spcAft>
              <a:buNone/>
            </a:pPr>
            <a:endParaRPr lang="en-US" altLang="en-GB" sz="1400">
              <a:solidFill>
                <a:schemeClr val="tx1">
                  <a:lumMod val="75000"/>
                  <a:lumOff val="25000"/>
                </a:schemeClr>
              </a:solidFill>
            </a:endParaRPr>
          </a:p>
          <a:p>
            <a:pPr marL="0" lvl="0" indent="0" algn="l" rtl="0">
              <a:spcBef>
                <a:spcPts val="0"/>
              </a:spcBef>
              <a:spcAft>
                <a:spcPts val="0"/>
              </a:spcAft>
              <a:buNone/>
            </a:pPr>
            <a:endParaRPr lang="en-US" altLang="en-GB" sz="1400">
              <a:solidFill>
                <a:schemeClr val="tx1">
                  <a:lumMod val="75000"/>
                  <a:lumOff val="25000"/>
                </a:schemeClr>
              </a:solidFill>
            </a:endParaRPr>
          </a:p>
          <a:p>
            <a:pPr marL="0" lvl="0" indent="0" algn="l" rtl="0">
              <a:spcBef>
                <a:spcPts val="0"/>
              </a:spcBef>
              <a:spcAft>
                <a:spcPts val="0"/>
              </a:spcAft>
              <a:buNone/>
            </a:pPr>
            <a:endParaRPr lang="en-US" altLang="en-GB" sz="1400">
              <a:solidFill>
                <a:schemeClr val="tx1">
                  <a:lumMod val="75000"/>
                  <a:lumOff val="25000"/>
                </a:schemeClr>
              </a:solidFill>
            </a:endParaRPr>
          </a:p>
          <a:p>
            <a:pPr marL="0" lvl="0" indent="0" algn="l" rtl="0">
              <a:spcBef>
                <a:spcPts val="0"/>
              </a:spcBef>
              <a:spcAft>
                <a:spcPts val="0"/>
              </a:spcAft>
              <a:buNone/>
            </a:pPr>
            <a:endParaRPr lang="en-US" altLang="en-GB" sz="2400">
              <a:solidFill>
                <a:schemeClr val="tx1"/>
              </a:solidFill>
            </a:endParaRPr>
          </a:p>
          <a:p>
            <a:pPr marL="0" lvl="0" indent="0" algn="l" rtl="0">
              <a:spcBef>
                <a:spcPts val="0"/>
              </a:spcBef>
              <a:spcAft>
                <a:spcPts val="0"/>
              </a:spcAft>
              <a:buNone/>
            </a:pPr>
            <a:r>
              <a:rPr lang="en-US" altLang="en-GB" sz="2400">
                <a:solidFill>
                  <a:schemeClr val="tx1"/>
                </a:solidFill>
              </a:rPr>
              <a:t>There Are Five Penetration Testing Phases:</a:t>
            </a:r>
            <a:endParaRPr lang="en-US" altLang="en-GB" sz="2400">
              <a:solidFill>
                <a:schemeClr val="tx1"/>
              </a:solidFill>
            </a:endParaRPr>
          </a:p>
          <a:p>
            <a:pPr marL="0" lvl="0" indent="0" algn="l" rtl="0">
              <a:spcBef>
                <a:spcPts val="0"/>
              </a:spcBef>
              <a:spcAft>
                <a:spcPts val="0"/>
              </a:spcAft>
              <a:buNone/>
            </a:pPr>
            <a:endParaRPr lang="en-US" altLang="en-GB" sz="2400">
              <a:solidFill>
                <a:schemeClr val="tx1">
                  <a:lumMod val="75000"/>
                  <a:lumOff val="25000"/>
                </a:schemeClr>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Reconnaissance</a:t>
            </a:r>
            <a:endParaRPr lang="en-US" altLang="en-GB" sz="1800">
              <a:solidFill>
                <a:srgbClr val="0070C0"/>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Scanning</a:t>
            </a:r>
            <a:endParaRPr lang="en-US" altLang="en-GB" sz="1800">
              <a:solidFill>
                <a:srgbClr val="0070C0"/>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Vulnerability</a:t>
            </a:r>
            <a:endParaRPr lang="en-US" altLang="en-GB" sz="1800">
              <a:solidFill>
                <a:srgbClr val="0070C0"/>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Assessment</a:t>
            </a:r>
            <a:endParaRPr lang="en-US" altLang="en-GB" sz="1800">
              <a:solidFill>
                <a:srgbClr val="0070C0"/>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Exploitation</a:t>
            </a:r>
            <a:endParaRPr lang="en-US" altLang="en-GB" sz="1800">
              <a:solidFill>
                <a:srgbClr val="0070C0"/>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Reporting</a:t>
            </a:r>
            <a:endParaRPr lang="en-US" altLang="en-GB" sz="1800">
              <a:solidFill>
                <a:srgbClr val="0070C0"/>
              </a:solidFill>
            </a:endParaRPr>
          </a:p>
          <a:p>
            <a:pPr lvl="0" algn="l" rtl="0">
              <a:spcBef>
                <a:spcPts val="0"/>
              </a:spcBef>
              <a:spcAft>
                <a:spcPts val="0"/>
              </a:spcAft>
              <a:buNone/>
            </a:pPr>
            <a:endParaRPr lang="en-US" altLang="en-GB" sz="1800">
              <a:solidFill>
                <a:srgbClr val="0070C0"/>
              </a:solidFill>
            </a:endParaRPr>
          </a:p>
          <a:p>
            <a:pPr marL="0" lvl="0" indent="0" algn="l" rtl="0">
              <a:spcBef>
                <a:spcPts val="0"/>
              </a:spcBef>
              <a:spcAft>
                <a:spcPts val="0"/>
              </a:spcAft>
              <a:buNone/>
            </a:pPr>
            <a:endParaRPr lang="en-US" altLang="en-GB" sz="1800">
              <a:solidFill>
                <a:srgbClr val="0070C0"/>
              </a:solidFill>
            </a:endParaRPr>
          </a:p>
        </p:txBody>
      </p:sp>
      <p:grpSp>
        <p:nvGrpSpPr>
          <p:cNvPr id="665" name="Google Shape;665;p33"/>
          <p:cNvGrpSpPr/>
          <p:nvPr/>
        </p:nvGrpSpPr>
        <p:grpSpPr>
          <a:xfrm>
            <a:off x="8463638" y="2448264"/>
            <a:ext cx="2938785" cy="3999182"/>
            <a:chOff x="1397358" y="889974"/>
            <a:chExt cx="2938785" cy="3999182"/>
          </a:xfrm>
        </p:grpSpPr>
        <p:grpSp>
          <p:nvGrpSpPr>
            <p:cNvPr id="666" name="Google Shape;666;p33"/>
            <p:cNvGrpSpPr/>
            <p:nvPr/>
          </p:nvGrpSpPr>
          <p:grpSpPr>
            <a:xfrm>
              <a:off x="1397358" y="889974"/>
              <a:ext cx="2559673" cy="3726715"/>
              <a:chOff x="5842209" y="-9"/>
              <a:chExt cx="2790138" cy="4062258"/>
            </a:xfrm>
          </p:grpSpPr>
          <p:sp>
            <p:nvSpPr>
              <p:cNvPr id="667" name="Google Shape;667;p33"/>
              <p:cNvSpPr/>
              <p:nvPr/>
            </p:nvSpPr>
            <p:spPr>
              <a:xfrm rot="-3107581">
                <a:off x="6106467" y="1573698"/>
                <a:ext cx="904521" cy="1111743"/>
              </a:xfrm>
              <a:custGeom>
                <a:avLst/>
                <a:gdLst/>
                <a:ahLst/>
                <a:cxnLst/>
                <a:rect l="l" t="t" r="r" b="b"/>
                <a:pathLst>
                  <a:path w="508591" h="625107" extrusionOk="0">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8" name="Google Shape;668;p33"/>
              <p:cNvSpPr/>
              <p:nvPr/>
            </p:nvSpPr>
            <p:spPr>
              <a:xfrm>
                <a:off x="7793069" y="2767277"/>
                <a:ext cx="213428" cy="201561"/>
              </a:xfrm>
              <a:custGeom>
                <a:avLst/>
                <a:gdLst/>
                <a:ahLst/>
                <a:cxnLst/>
                <a:rect l="l" t="t" r="r" b="b"/>
                <a:pathLst>
                  <a:path w="3651" h="3448" extrusionOk="0">
                    <a:moveTo>
                      <a:pt x="245" y="0"/>
                    </a:moveTo>
                    <a:cubicBezTo>
                      <a:pt x="136" y="759"/>
                      <a:pt x="0" y="2082"/>
                      <a:pt x="0" y="2082"/>
                    </a:cubicBezTo>
                    <a:lnTo>
                      <a:pt x="925" y="2428"/>
                    </a:lnTo>
                    <a:lnTo>
                      <a:pt x="3651" y="3447"/>
                    </a:lnTo>
                    <a:cubicBezTo>
                      <a:pt x="2891" y="1434"/>
                      <a:pt x="1167" y="532"/>
                      <a:pt x="1167" y="532"/>
                    </a:cubicBezTo>
                    <a:lnTo>
                      <a:pt x="667" y="243"/>
                    </a:lnTo>
                    <a:lnTo>
                      <a:pt x="245"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9" name="Google Shape;669;p33"/>
              <p:cNvSpPr/>
              <p:nvPr/>
            </p:nvSpPr>
            <p:spPr>
              <a:xfrm>
                <a:off x="7793069" y="2767277"/>
                <a:ext cx="54073" cy="141935"/>
              </a:xfrm>
              <a:custGeom>
                <a:avLst/>
                <a:gdLst/>
                <a:ahLst/>
                <a:cxnLst/>
                <a:rect l="l" t="t" r="r" b="b"/>
                <a:pathLst>
                  <a:path w="925" h="2428" extrusionOk="0">
                    <a:moveTo>
                      <a:pt x="245" y="0"/>
                    </a:moveTo>
                    <a:cubicBezTo>
                      <a:pt x="136" y="759"/>
                      <a:pt x="0" y="2082"/>
                      <a:pt x="0" y="2082"/>
                    </a:cubicBezTo>
                    <a:lnTo>
                      <a:pt x="925" y="2428"/>
                    </a:lnTo>
                    <a:lnTo>
                      <a:pt x="667" y="243"/>
                    </a:lnTo>
                    <a:lnTo>
                      <a:pt x="245"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0" name="Google Shape;670;p33"/>
              <p:cNvSpPr/>
              <p:nvPr/>
            </p:nvSpPr>
            <p:spPr>
              <a:xfrm>
                <a:off x="7167116" y="2858762"/>
                <a:ext cx="205595" cy="204367"/>
              </a:xfrm>
              <a:custGeom>
                <a:avLst/>
                <a:gdLst/>
                <a:ahLst/>
                <a:cxnLst/>
                <a:rect l="l" t="t" r="r" b="b"/>
                <a:pathLst>
                  <a:path w="3517" h="3496" extrusionOk="0">
                    <a:moveTo>
                      <a:pt x="0" y="1"/>
                    </a:moveTo>
                    <a:lnTo>
                      <a:pt x="0" y="1816"/>
                    </a:lnTo>
                    <a:cubicBezTo>
                      <a:pt x="228" y="2001"/>
                      <a:pt x="541" y="2192"/>
                      <a:pt x="891" y="2376"/>
                    </a:cubicBezTo>
                    <a:cubicBezTo>
                      <a:pt x="2023" y="2973"/>
                      <a:pt x="3516" y="3496"/>
                      <a:pt x="3516" y="3496"/>
                    </a:cubicBezTo>
                    <a:cubicBezTo>
                      <a:pt x="3181" y="1882"/>
                      <a:pt x="1590" y="576"/>
                      <a:pt x="1143" y="339"/>
                    </a:cubicBezTo>
                    <a:lnTo>
                      <a:pt x="252" y="75"/>
                    </a:lnTo>
                    <a:lnTo>
                      <a:pt x="0"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1" name="Google Shape;671;p33"/>
              <p:cNvSpPr/>
              <p:nvPr/>
            </p:nvSpPr>
            <p:spPr>
              <a:xfrm>
                <a:off x="7167116" y="2858762"/>
                <a:ext cx="52086" cy="138895"/>
              </a:xfrm>
              <a:custGeom>
                <a:avLst/>
                <a:gdLst/>
                <a:ahLst/>
                <a:cxnLst/>
                <a:rect l="l" t="t" r="r" b="b"/>
                <a:pathLst>
                  <a:path w="891" h="2376" extrusionOk="0">
                    <a:moveTo>
                      <a:pt x="0" y="1"/>
                    </a:moveTo>
                    <a:lnTo>
                      <a:pt x="0" y="1816"/>
                    </a:lnTo>
                    <a:cubicBezTo>
                      <a:pt x="228" y="2001"/>
                      <a:pt x="541" y="2192"/>
                      <a:pt x="891" y="2376"/>
                    </a:cubicBezTo>
                    <a:cubicBezTo>
                      <a:pt x="621" y="1574"/>
                      <a:pt x="394" y="680"/>
                      <a:pt x="252" y="75"/>
                    </a:cubicBezTo>
                    <a:lnTo>
                      <a:pt x="0" y="1"/>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672" name="Google Shape;672;p33"/>
              <p:cNvGrpSpPr/>
              <p:nvPr/>
            </p:nvGrpSpPr>
            <p:grpSpPr>
              <a:xfrm>
                <a:off x="6548879" y="-9"/>
                <a:ext cx="2083469" cy="3241644"/>
                <a:chOff x="6548879" y="-9"/>
                <a:chExt cx="2083469" cy="3241644"/>
              </a:xfrm>
            </p:grpSpPr>
            <p:sp>
              <p:nvSpPr>
                <p:cNvPr id="673" name="Google Shape;673;p33"/>
                <p:cNvSpPr/>
                <p:nvPr/>
              </p:nvSpPr>
              <p:spPr>
                <a:xfrm>
                  <a:off x="6784985" y="428654"/>
                  <a:ext cx="197820" cy="113466"/>
                </a:xfrm>
                <a:custGeom>
                  <a:avLst/>
                  <a:gdLst/>
                  <a:ahLst/>
                  <a:cxnLst/>
                  <a:rect l="l" t="t" r="r" b="b"/>
                  <a:pathLst>
                    <a:path w="3384" h="1941" extrusionOk="0">
                      <a:moveTo>
                        <a:pt x="1746" y="0"/>
                      </a:moveTo>
                      <a:cubicBezTo>
                        <a:pt x="1700" y="0"/>
                        <a:pt x="1661" y="12"/>
                        <a:pt x="1630" y="37"/>
                      </a:cubicBezTo>
                      <a:cubicBezTo>
                        <a:pt x="1384" y="240"/>
                        <a:pt x="2033" y="953"/>
                        <a:pt x="2033" y="953"/>
                      </a:cubicBezTo>
                      <a:cubicBezTo>
                        <a:pt x="1477" y="777"/>
                        <a:pt x="1036" y="716"/>
                        <a:pt x="714" y="716"/>
                      </a:cubicBezTo>
                      <a:cubicBezTo>
                        <a:pt x="348" y="716"/>
                        <a:pt x="137" y="795"/>
                        <a:pt x="90" y="876"/>
                      </a:cubicBezTo>
                      <a:cubicBezTo>
                        <a:pt x="1" y="1030"/>
                        <a:pt x="602" y="1173"/>
                        <a:pt x="1429" y="1383"/>
                      </a:cubicBezTo>
                      <a:cubicBezTo>
                        <a:pt x="2206" y="1580"/>
                        <a:pt x="2870" y="1941"/>
                        <a:pt x="3178" y="1941"/>
                      </a:cubicBezTo>
                      <a:cubicBezTo>
                        <a:pt x="3317" y="1941"/>
                        <a:pt x="3383" y="1868"/>
                        <a:pt x="3355" y="1673"/>
                      </a:cubicBezTo>
                      <a:cubicBezTo>
                        <a:pt x="3275" y="1104"/>
                        <a:pt x="2193" y="0"/>
                        <a:pt x="1746"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4" name="Google Shape;674;p33"/>
                <p:cNvSpPr/>
                <p:nvPr/>
              </p:nvSpPr>
              <p:spPr>
                <a:xfrm>
                  <a:off x="6963278" y="418950"/>
                  <a:ext cx="404701" cy="167364"/>
                </a:xfrm>
                <a:custGeom>
                  <a:avLst/>
                  <a:gdLst/>
                  <a:ahLst/>
                  <a:cxnLst/>
                  <a:rect l="l" t="t" r="r" b="b"/>
                  <a:pathLst>
                    <a:path w="6923" h="2863" extrusionOk="0">
                      <a:moveTo>
                        <a:pt x="3436" y="0"/>
                      </a:moveTo>
                      <a:cubicBezTo>
                        <a:pt x="2971" y="0"/>
                        <a:pt x="2595" y="35"/>
                        <a:pt x="2276" y="91"/>
                      </a:cubicBezTo>
                      <a:cubicBezTo>
                        <a:pt x="1927" y="151"/>
                        <a:pt x="1650" y="235"/>
                        <a:pt x="1416" y="326"/>
                      </a:cubicBezTo>
                      <a:cubicBezTo>
                        <a:pt x="1055" y="466"/>
                        <a:pt x="791" y="621"/>
                        <a:pt x="508" y="719"/>
                      </a:cubicBezTo>
                      <a:cubicBezTo>
                        <a:pt x="425" y="747"/>
                        <a:pt x="350" y="760"/>
                        <a:pt x="280" y="760"/>
                      </a:cubicBezTo>
                      <a:cubicBezTo>
                        <a:pt x="128" y="993"/>
                        <a:pt x="39" y="1272"/>
                        <a:pt x="15" y="1551"/>
                      </a:cubicBezTo>
                      <a:cubicBezTo>
                        <a:pt x="1" y="1689"/>
                        <a:pt x="3" y="1830"/>
                        <a:pt x="17" y="1963"/>
                      </a:cubicBezTo>
                      <a:cubicBezTo>
                        <a:pt x="48" y="2237"/>
                        <a:pt x="133" y="2485"/>
                        <a:pt x="261" y="2645"/>
                      </a:cubicBezTo>
                      <a:cubicBezTo>
                        <a:pt x="378" y="2793"/>
                        <a:pt x="472" y="2863"/>
                        <a:pt x="554" y="2863"/>
                      </a:cubicBezTo>
                      <a:cubicBezTo>
                        <a:pt x="708" y="2863"/>
                        <a:pt x="815" y="2614"/>
                        <a:pt x="933" y="2176"/>
                      </a:cubicBezTo>
                      <a:cubicBezTo>
                        <a:pt x="948" y="2115"/>
                        <a:pt x="967" y="2054"/>
                        <a:pt x="990" y="1991"/>
                      </a:cubicBezTo>
                      <a:cubicBezTo>
                        <a:pt x="1201" y="1354"/>
                        <a:pt x="1644" y="636"/>
                        <a:pt x="1829" y="462"/>
                      </a:cubicBezTo>
                      <a:cubicBezTo>
                        <a:pt x="1882" y="412"/>
                        <a:pt x="1947" y="389"/>
                        <a:pt x="2033" y="389"/>
                      </a:cubicBezTo>
                      <a:cubicBezTo>
                        <a:pt x="2277" y="389"/>
                        <a:pt x="2687" y="572"/>
                        <a:pt x="3465" y="853"/>
                      </a:cubicBezTo>
                      <a:cubicBezTo>
                        <a:pt x="4062" y="1069"/>
                        <a:pt x="4926" y="1191"/>
                        <a:pt x="5622" y="1191"/>
                      </a:cubicBezTo>
                      <a:cubicBezTo>
                        <a:pt x="6043" y="1191"/>
                        <a:pt x="6403" y="1147"/>
                        <a:pt x="6606" y="1051"/>
                      </a:cubicBezTo>
                      <a:cubicBezTo>
                        <a:pt x="6659" y="1026"/>
                        <a:pt x="6703" y="996"/>
                        <a:pt x="6733" y="964"/>
                      </a:cubicBezTo>
                      <a:cubicBezTo>
                        <a:pt x="6922" y="763"/>
                        <a:pt x="6864" y="458"/>
                        <a:pt x="6632" y="197"/>
                      </a:cubicBezTo>
                      <a:cubicBezTo>
                        <a:pt x="6574" y="208"/>
                        <a:pt x="6509" y="213"/>
                        <a:pt x="6435" y="213"/>
                      </a:cubicBezTo>
                      <a:cubicBezTo>
                        <a:pt x="5973" y="213"/>
                        <a:pt x="5156" y="21"/>
                        <a:pt x="3553" y="1"/>
                      </a:cubicBezTo>
                      <a:cubicBezTo>
                        <a:pt x="3514" y="0"/>
                        <a:pt x="3475" y="0"/>
                        <a:pt x="3436" y="0"/>
                      </a:cubicBezTo>
                      <a:close/>
                    </a:path>
                  </a:pathLst>
                </a:custGeom>
                <a:solidFill>
                  <a:srgbClr val="EB1C2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5" name="Google Shape;675;p33"/>
                <p:cNvSpPr/>
                <p:nvPr/>
              </p:nvSpPr>
              <p:spPr>
                <a:xfrm>
                  <a:off x="6685142" y="1722069"/>
                  <a:ext cx="1592558" cy="1159154"/>
                </a:xfrm>
                <a:custGeom>
                  <a:avLst/>
                  <a:gdLst/>
                  <a:ahLst/>
                  <a:cxnLst/>
                  <a:rect l="l" t="t" r="r" b="b"/>
                  <a:pathLst>
                    <a:path w="27243" h="19829" extrusionOk="0">
                      <a:moveTo>
                        <a:pt x="1748" y="6857"/>
                      </a:moveTo>
                      <a:cubicBezTo>
                        <a:pt x="2932" y="7500"/>
                        <a:pt x="4896" y="7209"/>
                        <a:pt x="5513" y="7096"/>
                      </a:cubicBezTo>
                      <a:cubicBezTo>
                        <a:pt x="5635" y="7074"/>
                        <a:pt x="5705" y="7057"/>
                        <a:pt x="5705" y="7057"/>
                      </a:cubicBezTo>
                      <a:cubicBezTo>
                        <a:pt x="5705" y="7057"/>
                        <a:pt x="5617" y="7296"/>
                        <a:pt x="5519" y="7716"/>
                      </a:cubicBezTo>
                      <a:cubicBezTo>
                        <a:pt x="5316" y="8573"/>
                        <a:pt x="5065" y="10181"/>
                        <a:pt x="5408" y="12046"/>
                      </a:cubicBezTo>
                      <a:cubicBezTo>
                        <a:pt x="5687" y="13578"/>
                        <a:pt x="7752" y="19021"/>
                        <a:pt x="8245" y="19446"/>
                      </a:cubicBezTo>
                      <a:cubicBezTo>
                        <a:pt x="8386" y="19570"/>
                        <a:pt x="8541" y="19648"/>
                        <a:pt x="8689" y="19701"/>
                      </a:cubicBezTo>
                      <a:cubicBezTo>
                        <a:pt x="9058" y="19829"/>
                        <a:pt x="9388" y="19784"/>
                        <a:pt x="9388" y="19784"/>
                      </a:cubicBezTo>
                      <a:cubicBezTo>
                        <a:pt x="9388" y="19784"/>
                        <a:pt x="9724" y="16489"/>
                        <a:pt x="10016" y="13824"/>
                      </a:cubicBezTo>
                      <a:cubicBezTo>
                        <a:pt x="10307" y="11159"/>
                        <a:pt x="11067" y="6790"/>
                        <a:pt x="11067" y="6790"/>
                      </a:cubicBezTo>
                      <a:lnTo>
                        <a:pt x="20722" y="6790"/>
                      </a:lnTo>
                      <a:cubicBezTo>
                        <a:pt x="19557" y="7686"/>
                        <a:pt x="18841" y="9904"/>
                        <a:pt x="18820" y="12008"/>
                      </a:cubicBezTo>
                      <a:cubicBezTo>
                        <a:pt x="18797" y="14117"/>
                        <a:pt x="19198" y="17880"/>
                        <a:pt x="19198" y="17880"/>
                      </a:cubicBezTo>
                      <a:cubicBezTo>
                        <a:pt x="19251" y="17926"/>
                        <a:pt x="19372" y="18000"/>
                        <a:pt x="19515" y="18083"/>
                      </a:cubicBezTo>
                      <a:cubicBezTo>
                        <a:pt x="19860" y="18281"/>
                        <a:pt x="20342" y="18529"/>
                        <a:pt x="20342" y="18529"/>
                      </a:cubicBezTo>
                      <a:cubicBezTo>
                        <a:pt x="20342" y="18529"/>
                        <a:pt x="22783" y="13800"/>
                        <a:pt x="23972" y="11652"/>
                      </a:cubicBezTo>
                      <a:cubicBezTo>
                        <a:pt x="25160" y="9502"/>
                        <a:pt x="27153" y="5556"/>
                        <a:pt x="27198" y="4102"/>
                      </a:cubicBezTo>
                      <a:cubicBezTo>
                        <a:pt x="27243" y="2646"/>
                        <a:pt x="27085" y="1660"/>
                        <a:pt x="23321" y="1098"/>
                      </a:cubicBezTo>
                      <a:cubicBezTo>
                        <a:pt x="21439" y="817"/>
                        <a:pt x="18988" y="562"/>
                        <a:pt x="16869" y="369"/>
                      </a:cubicBezTo>
                      <a:cubicBezTo>
                        <a:pt x="14750" y="177"/>
                        <a:pt x="12966" y="46"/>
                        <a:pt x="12421" y="25"/>
                      </a:cubicBezTo>
                      <a:cubicBezTo>
                        <a:pt x="12414" y="249"/>
                        <a:pt x="12413" y="359"/>
                        <a:pt x="12413" y="359"/>
                      </a:cubicBezTo>
                      <a:cubicBezTo>
                        <a:pt x="12413" y="359"/>
                        <a:pt x="9252" y="943"/>
                        <a:pt x="6789" y="875"/>
                      </a:cubicBezTo>
                      <a:cubicBezTo>
                        <a:pt x="5448" y="837"/>
                        <a:pt x="4474" y="762"/>
                        <a:pt x="3679" y="602"/>
                      </a:cubicBezTo>
                      <a:cubicBezTo>
                        <a:pt x="3011" y="470"/>
                        <a:pt x="2471" y="276"/>
                        <a:pt x="1950" y="0"/>
                      </a:cubicBezTo>
                      <a:cubicBezTo>
                        <a:pt x="1950" y="0"/>
                        <a:pt x="538" y="2443"/>
                        <a:pt x="269" y="3675"/>
                      </a:cubicBezTo>
                      <a:cubicBezTo>
                        <a:pt x="1" y="4907"/>
                        <a:pt x="268" y="6054"/>
                        <a:pt x="1748" y="6857"/>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6" name="Google Shape;676;p33"/>
                <p:cNvSpPr/>
                <p:nvPr/>
              </p:nvSpPr>
              <p:spPr>
                <a:xfrm>
                  <a:off x="6685142" y="1722069"/>
                  <a:ext cx="507937" cy="1151730"/>
                </a:xfrm>
                <a:custGeom>
                  <a:avLst/>
                  <a:gdLst/>
                  <a:ahLst/>
                  <a:cxnLst/>
                  <a:rect l="l" t="t" r="r" b="b"/>
                  <a:pathLst>
                    <a:path w="8689" h="19702" extrusionOk="0">
                      <a:moveTo>
                        <a:pt x="1748" y="6857"/>
                      </a:moveTo>
                      <a:cubicBezTo>
                        <a:pt x="2932" y="7500"/>
                        <a:pt x="4896" y="7209"/>
                        <a:pt x="5513" y="7096"/>
                      </a:cubicBezTo>
                      <a:cubicBezTo>
                        <a:pt x="5635" y="7074"/>
                        <a:pt x="5705" y="7057"/>
                        <a:pt x="5705" y="7057"/>
                      </a:cubicBezTo>
                      <a:cubicBezTo>
                        <a:pt x="5705" y="7057"/>
                        <a:pt x="5617" y="7296"/>
                        <a:pt x="5519" y="7716"/>
                      </a:cubicBezTo>
                      <a:cubicBezTo>
                        <a:pt x="5316" y="8573"/>
                        <a:pt x="5065" y="10181"/>
                        <a:pt x="5408" y="12046"/>
                      </a:cubicBezTo>
                      <a:cubicBezTo>
                        <a:pt x="5687" y="13578"/>
                        <a:pt x="7752" y="19021"/>
                        <a:pt x="8245" y="19446"/>
                      </a:cubicBezTo>
                      <a:cubicBezTo>
                        <a:pt x="8386" y="19570"/>
                        <a:pt x="8541" y="19648"/>
                        <a:pt x="8689" y="19701"/>
                      </a:cubicBezTo>
                      <a:cubicBezTo>
                        <a:pt x="7831" y="18061"/>
                        <a:pt x="6408" y="10298"/>
                        <a:pt x="6393" y="8717"/>
                      </a:cubicBezTo>
                      <a:cubicBezTo>
                        <a:pt x="6377" y="7103"/>
                        <a:pt x="7886" y="5400"/>
                        <a:pt x="7886" y="5400"/>
                      </a:cubicBezTo>
                      <a:lnTo>
                        <a:pt x="6237" y="5772"/>
                      </a:lnTo>
                      <a:cubicBezTo>
                        <a:pt x="6237" y="5772"/>
                        <a:pt x="2195" y="5132"/>
                        <a:pt x="2108" y="3952"/>
                      </a:cubicBezTo>
                      <a:cubicBezTo>
                        <a:pt x="2044" y="3118"/>
                        <a:pt x="3072" y="1486"/>
                        <a:pt x="3679" y="603"/>
                      </a:cubicBezTo>
                      <a:cubicBezTo>
                        <a:pt x="3011" y="470"/>
                        <a:pt x="2471" y="276"/>
                        <a:pt x="1950" y="0"/>
                      </a:cubicBezTo>
                      <a:cubicBezTo>
                        <a:pt x="1950" y="0"/>
                        <a:pt x="538" y="2443"/>
                        <a:pt x="269" y="3675"/>
                      </a:cubicBezTo>
                      <a:cubicBezTo>
                        <a:pt x="1" y="4907"/>
                        <a:pt x="268" y="6054"/>
                        <a:pt x="1748" y="6857"/>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7" name="Google Shape;677;p33"/>
                <p:cNvSpPr/>
                <p:nvPr/>
              </p:nvSpPr>
              <p:spPr>
                <a:xfrm>
                  <a:off x="6548879" y="814645"/>
                  <a:ext cx="1122501" cy="962561"/>
                </a:xfrm>
                <a:custGeom>
                  <a:avLst/>
                  <a:gdLst/>
                  <a:ahLst/>
                  <a:cxnLst/>
                  <a:rect l="l" t="t" r="r" b="b"/>
                  <a:pathLst>
                    <a:path w="19202" h="16466" extrusionOk="0">
                      <a:moveTo>
                        <a:pt x="1077" y="10170"/>
                      </a:moveTo>
                      <a:cubicBezTo>
                        <a:pt x="2083" y="12545"/>
                        <a:pt x="4439" y="15054"/>
                        <a:pt x="4439" y="15054"/>
                      </a:cubicBezTo>
                      <a:lnTo>
                        <a:pt x="4321" y="15402"/>
                      </a:lnTo>
                      <a:lnTo>
                        <a:pt x="4281" y="15523"/>
                      </a:lnTo>
                      <a:cubicBezTo>
                        <a:pt x="5423" y="16129"/>
                        <a:pt x="6654" y="16330"/>
                        <a:pt x="9120" y="16398"/>
                      </a:cubicBezTo>
                      <a:cubicBezTo>
                        <a:pt x="11582" y="16466"/>
                        <a:pt x="14744" y="15882"/>
                        <a:pt x="14744" y="15882"/>
                      </a:cubicBezTo>
                      <a:cubicBezTo>
                        <a:pt x="14744" y="15882"/>
                        <a:pt x="14745" y="15772"/>
                        <a:pt x="14751" y="15548"/>
                      </a:cubicBezTo>
                      <a:cubicBezTo>
                        <a:pt x="14760" y="15265"/>
                        <a:pt x="14776" y="14801"/>
                        <a:pt x="14802" y="14147"/>
                      </a:cubicBezTo>
                      <a:cubicBezTo>
                        <a:pt x="14820" y="13681"/>
                        <a:pt x="14845" y="13118"/>
                        <a:pt x="14877" y="12455"/>
                      </a:cubicBezTo>
                      <a:cubicBezTo>
                        <a:pt x="14888" y="12220"/>
                        <a:pt x="14902" y="11971"/>
                        <a:pt x="14920" y="11711"/>
                      </a:cubicBezTo>
                      <a:cubicBezTo>
                        <a:pt x="15070" y="9401"/>
                        <a:pt x="15415" y="6340"/>
                        <a:pt x="15415" y="6340"/>
                      </a:cubicBezTo>
                      <a:cubicBezTo>
                        <a:pt x="15415" y="6340"/>
                        <a:pt x="15436" y="7257"/>
                        <a:pt x="15930" y="8491"/>
                      </a:cubicBezTo>
                      <a:cubicBezTo>
                        <a:pt x="16338" y="9510"/>
                        <a:pt x="16946" y="10576"/>
                        <a:pt x="17142" y="10912"/>
                      </a:cubicBezTo>
                      <a:cubicBezTo>
                        <a:pt x="17128" y="10348"/>
                        <a:pt x="17244" y="9729"/>
                        <a:pt x="17521" y="9094"/>
                      </a:cubicBezTo>
                      <a:cubicBezTo>
                        <a:pt x="17569" y="8982"/>
                        <a:pt x="17621" y="8869"/>
                        <a:pt x="17678" y="8754"/>
                      </a:cubicBezTo>
                      <a:cubicBezTo>
                        <a:pt x="18096" y="7874"/>
                        <a:pt x="18676" y="6926"/>
                        <a:pt x="19200" y="6131"/>
                      </a:cubicBezTo>
                      <a:lnTo>
                        <a:pt x="19201" y="6131"/>
                      </a:lnTo>
                      <a:cubicBezTo>
                        <a:pt x="18843" y="4266"/>
                        <a:pt x="17744" y="1925"/>
                        <a:pt x="16714" y="1142"/>
                      </a:cubicBezTo>
                      <a:cubicBezTo>
                        <a:pt x="16056" y="639"/>
                        <a:pt x="14839" y="281"/>
                        <a:pt x="13716" y="119"/>
                      </a:cubicBezTo>
                      <a:cubicBezTo>
                        <a:pt x="13088" y="29"/>
                        <a:pt x="12487" y="1"/>
                        <a:pt x="12031" y="44"/>
                      </a:cubicBezTo>
                      <a:cubicBezTo>
                        <a:pt x="10845" y="156"/>
                        <a:pt x="7282" y="776"/>
                        <a:pt x="7282" y="776"/>
                      </a:cubicBezTo>
                      <a:cubicBezTo>
                        <a:pt x="7282" y="776"/>
                        <a:pt x="6417" y="768"/>
                        <a:pt x="5310" y="949"/>
                      </a:cubicBezTo>
                      <a:cubicBezTo>
                        <a:pt x="4190" y="1131"/>
                        <a:pt x="2819" y="1511"/>
                        <a:pt x="1839" y="2295"/>
                      </a:cubicBezTo>
                      <a:cubicBezTo>
                        <a:pt x="1439" y="2613"/>
                        <a:pt x="1128" y="3035"/>
                        <a:pt x="897" y="3521"/>
                      </a:cubicBezTo>
                      <a:cubicBezTo>
                        <a:pt x="0" y="5404"/>
                        <a:pt x="276" y="8282"/>
                        <a:pt x="1077" y="1017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8" name="Google Shape;678;p33"/>
                <p:cNvSpPr/>
                <p:nvPr/>
              </p:nvSpPr>
              <p:spPr>
                <a:xfrm>
                  <a:off x="6859284" y="814586"/>
                  <a:ext cx="491394" cy="177068"/>
                </a:xfrm>
                <a:custGeom>
                  <a:avLst/>
                  <a:gdLst/>
                  <a:ahLst/>
                  <a:cxnLst/>
                  <a:rect l="l" t="t" r="r" b="b"/>
                  <a:pathLst>
                    <a:path w="8406" h="3029" extrusionOk="0">
                      <a:moveTo>
                        <a:pt x="0" y="950"/>
                      </a:moveTo>
                      <a:cubicBezTo>
                        <a:pt x="621" y="1523"/>
                        <a:pt x="1694" y="2164"/>
                        <a:pt x="3510" y="2472"/>
                      </a:cubicBezTo>
                      <a:cubicBezTo>
                        <a:pt x="6799" y="3029"/>
                        <a:pt x="8156" y="630"/>
                        <a:pt x="8406" y="120"/>
                      </a:cubicBezTo>
                      <a:cubicBezTo>
                        <a:pt x="7778" y="30"/>
                        <a:pt x="7177" y="1"/>
                        <a:pt x="6721" y="45"/>
                      </a:cubicBezTo>
                      <a:cubicBezTo>
                        <a:pt x="5535" y="157"/>
                        <a:pt x="1972" y="777"/>
                        <a:pt x="1972" y="777"/>
                      </a:cubicBezTo>
                      <a:cubicBezTo>
                        <a:pt x="1972" y="777"/>
                        <a:pt x="1107" y="768"/>
                        <a:pt x="0" y="950"/>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9" name="Google Shape;679;p33"/>
                <p:cNvSpPr/>
                <p:nvPr/>
              </p:nvSpPr>
              <p:spPr>
                <a:xfrm>
                  <a:off x="7394570" y="1123589"/>
                  <a:ext cx="187765" cy="375648"/>
                </a:xfrm>
                <a:custGeom>
                  <a:avLst/>
                  <a:gdLst/>
                  <a:ahLst/>
                  <a:cxnLst/>
                  <a:rect l="l" t="t" r="r" b="b"/>
                  <a:pathLst>
                    <a:path w="3212" h="6426" extrusionOk="0">
                      <a:moveTo>
                        <a:pt x="410" y="6185"/>
                      </a:moveTo>
                      <a:cubicBezTo>
                        <a:pt x="423" y="6265"/>
                        <a:pt x="436" y="6345"/>
                        <a:pt x="453" y="6426"/>
                      </a:cubicBezTo>
                      <a:cubicBezTo>
                        <a:pt x="603" y="4116"/>
                        <a:pt x="948" y="1055"/>
                        <a:pt x="948" y="1055"/>
                      </a:cubicBezTo>
                      <a:cubicBezTo>
                        <a:pt x="948" y="1055"/>
                        <a:pt x="969" y="1972"/>
                        <a:pt x="1463" y="3206"/>
                      </a:cubicBezTo>
                      <a:cubicBezTo>
                        <a:pt x="1871" y="4225"/>
                        <a:pt x="2479" y="5291"/>
                        <a:pt x="2675" y="5627"/>
                      </a:cubicBezTo>
                      <a:cubicBezTo>
                        <a:pt x="2661" y="5063"/>
                        <a:pt x="2777" y="4444"/>
                        <a:pt x="3054" y="3809"/>
                      </a:cubicBezTo>
                      <a:cubicBezTo>
                        <a:pt x="3102" y="3697"/>
                        <a:pt x="3154" y="3584"/>
                        <a:pt x="3211" y="3469"/>
                      </a:cubicBezTo>
                      <a:cubicBezTo>
                        <a:pt x="2500" y="2593"/>
                        <a:pt x="1315" y="1028"/>
                        <a:pt x="1007" y="1"/>
                      </a:cubicBezTo>
                      <a:cubicBezTo>
                        <a:pt x="1007" y="1"/>
                        <a:pt x="0" y="3685"/>
                        <a:pt x="410" y="6185"/>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0" name="Google Shape;680;p33"/>
                <p:cNvSpPr/>
                <p:nvPr/>
              </p:nvSpPr>
              <p:spPr>
                <a:xfrm>
                  <a:off x="6548879" y="1020471"/>
                  <a:ext cx="865346" cy="756732"/>
                </a:xfrm>
                <a:custGeom>
                  <a:avLst/>
                  <a:gdLst/>
                  <a:ahLst/>
                  <a:cxnLst/>
                  <a:rect l="l" t="t" r="r" b="b"/>
                  <a:pathLst>
                    <a:path w="14803" h="12945" extrusionOk="0">
                      <a:moveTo>
                        <a:pt x="1077" y="6649"/>
                      </a:moveTo>
                      <a:cubicBezTo>
                        <a:pt x="2083" y="9024"/>
                        <a:pt x="4439" y="11533"/>
                        <a:pt x="4439" y="11533"/>
                      </a:cubicBezTo>
                      <a:lnTo>
                        <a:pt x="4321" y="11881"/>
                      </a:lnTo>
                      <a:lnTo>
                        <a:pt x="4281" y="12002"/>
                      </a:lnTo>
                      <a:cubicBezTo>
                        <a:pt x="5423" y="12608"/>
                        <a:pt x="6654" y="12809"/>
                        <a:pt x="9120" y="12877"/>
                      </a:cubicBezTo>
                      <a:cubicBezTo>
                        <a:pt x="11582" y="12945"/>
                        <a:pt x="14744" y="12361"/>
                        <a:pt x="14744" y="12361"/>
                      </a:cubicBezTo>
                      <a:cubicBezTo>
                        <a:pt x="14744" y="12361"/>
                        <a:pt x="14745" y="12251"/>
                        <a:pt x="14751" y="12027"/>
                      </a:cubicBezTo>
                      <a:cubicBezTo>
                        <a:pt x="14760" y="11744"/>
                        <a:pt x="14776" y="11280"/>
                        <a:pt x="14802" y="10626"/>
                      </a:cubicBezTo>
                      <a:cubicBezTo>
                        <a:pt x="13354" y="11473"/>
                        <a:pt x="11888" y="11883"/>
                        <a:pt x="9769" y="11802"/>
                      </a:cubicBezTo>
                      <a:cubicBezTo>
                        <a:pt x="7469" y="11712"/>
                        <a:pt x="6668" y="10992"/>
                        <a:pt x="6668" y="10992"/>
                      </a:cubicBezTo>
                      <a:cubicBezTo>
                        <a:pt x="6668" y="10992"/>
                        <a:pt x="4750" y="10040"/>
                        <a:pt x="3348" y="7917"/>
                      </a:cubicBezTo>
                      <a:cubicBezTo>
                        <a:pt x="1941" y="5798"/>
                        <a:pt x="479" y="2725"/>
                        <a:pt x="808" y="588"/>
                      </a:cubicBezTo>
                      <a:cubicBezTo>
                        <a:pt x="840" y="374"/>
                        <a:pt x="870" y="179"/>
                        <a:pt x="897" y="0"/>
                      </a:cubicBezTo>
                      <a:cubicBezTo>
                        <a:pt x="0" y="1883"/>
                        <a:pt x="276" y="4761"/>
                        <a:pt x="1077" y="6649"/>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1" name="Google Shape;681;p33"/>
                <p:cNvSpPr/>
                <p:nvPr/>
              </p:nvSpPr>
              <p:spPr>
                <a:xfrm>
                  <a:off x="7550123" y="1065950"/>
                  <a:ext cx="260136" cy="539329"/>
                </a:xfrm>
                <a:custGeom>
                  <a:avLst/>
                  <a:gdLst/>
                  <a:ahLst/>
                  <a:cxnLst/>
                  <a:rect l="l" t="t" r="r" b="b"/>
                  <a:pathLst>
                    <a:path w="4450" h="9226" extrusionOk="0">
                      <a:moveTo>
                        <a:pt x="14" y="6613"/>
                      </a:moveTo>
                      <a:cubicBezTo>
                        <a:pt x="45" y="7921"/>
                        <a:pt x="771" y="8925"/>
                        <a:pt x="1803" y="9097"/>
                      </a:cubicBezTo>
                      <a:cubicBezTo>
                        <a:pt x="1837" y="9102"/>
                        <a:pt x="1872" y="9106"/>
                        <a:pt x="1903" y="9110"/>
                      </a:cubicBezTo>
                      <a:cubicBezTo>
                        <a:pt x="3329" y="9226"/>
                        <a:pt x="4280" y="6736"/>
                        <a:pt x="4345" y="5467"/>
                      </a:cubicBezTo>
                      <a:cubicBezTo>
                        <a:pt x="4413" y="4169"/>
                        <a:pt x="4449" y="1300"/>
                        <a:pt x="4305" y="673"/>
                      </a:cubicBezTo>
                      <a:lnTo>
                        <a:pt x="3545" y="130"/>
                      </a:lnTo>
                      <a:lnTo>
                        <a:pt x="3363" y="1"/>
                      </a:lnTo>
                      <a:cubicBezTo>
                        <a:pt x="3363" y="1"/>
                        <a:pt x="2766" y="782"/>
                        <a:pt x="2072" y="1832"/>
                      </a:cubicBezTo>
                      <a:cubicBezTo>
                        <a:pt x="1480" y="2730"/>
                        <a:pt x="815" y="3824"/>
                        <a:pt x="393" y="4795"/>
                      </a:cubicBezTo>
                      <a:cubicBezTo>
                        <a:pt x="116" y="5430"/>
                        <a:pt x="0" y="6049"/>
                        <a:pt x="14" y="6613"/>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2" name="Google Shape;682;p33"/>
                <p:cNvSpPr/>
                <p:nvPr/>
              </p:nvSpPr>
              <p:spPr>
                <a:xfrm>
                  <a:off x="7550123" y="1065950"/>
                  <a:ext cx="207232" cy="532548"/>
                </a:xfrm>
                <a:custGeom>
                  <a:avLst/>
                  <a:gdLst/>
                  <a:ahLst/>
                  <a:cxnLst/>
                  <a:rect l="l" t="t" r="r" b="b"/>
                  <a:pathLst>
                    <a:path w="3545" h="9110" extrusionOk="0">
                      <a:moveTo>
                        <a:pt x="14" y="6613"/>
                      </a:moveTo>
                      <a:cubicBezTo>
                        <a:pt x="45" y="7921"/>
                        <a:pt x="771" y="8925"/>
                        <a:pt x="1803" y="9097"/>
                      </a:cubicBezTo>
                      <a:cubicBezTo>
                        <a:pt x="1837" y="9102"/>
                        <a:pt x="1872" y="9106"/>
                        <a:pt x="1903" y="9110"/>
                      </a:cubicBezTo>
                      <a:cubicBezTo>
                        <a:pt x="1697" y="8174"/>
                        <a:pt x="1406" y="6500"/>
                        <a:pt x="1633" y="5140"/>
                      </a:cubicBezTo>
                      <a:cubicBezTo>
                        <a:pt x="1912" y="3458"/>
                        <a:pt x="2692" y="1560"/>
                        <a:pt x="3545" y="130"/>
                      </a:cubicBezTo>
                      <a:lnTo>
                        <a:pt x="3363" y="1"/>
                      </a:lnTo>
                      <a:cubicBezTo>
                        <a:pt x="3363" y="1"/>
                        <a:pt x="2766" y="782"/>
                        <a:pt x="2072" y="1832"/>
                      </a:cubicBezTo>
                      <a:cubicBezTo>
                        <a:pt x="1480" y="2730"/>
                        <a:pt x="815" y="3824"/>
                        <a:pt x="394" y="4795"/>
                      </a:cubicBezTo>
                      <a:cubicBezTo>
                        <a:pt x="116" y="5430"/>
                        <a:pt x="0" y="6049"/>
                        <a:pt x="14" y="6613"/>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3" name="Google Shape;683;p33"/>
                <p:cNvSpPr/>
                <p:nvPr/>
              </p:nvSpPr>
              <p:spPr>
                <a:xfrm>
                  <a:off x="6908738" y="440170"/>
                  <a:ext cx="448837" cy="422414"/>
                </a:xfrm>
                <a:custGeom>
                  <a:avLst/>
                  <a:gdLst/>
                  <a:ahLst/>
                  <a:cxnLst/>
                  <a:rect l="l" t="t" r="r" b="b"/>
                  <a:pathLst>
                    <a:path w="7678" h="7226" extrusionOk="0">
                      <a:moveTo>
                        <a:pt x="139" y="2641"/>
                      </a:moveTo>
                      <a:cubicBezTo>
                        <a:pt x="213" y="2847"/>
                        <a:pt x="378" y="3015"/>
                        <a:pt x="556" y="3144"/>
                      </a:cubicBezTo>
                      <a:cubicBezTo>
                        <a:pt x="855" y="3362"/>
                        <a:pt x="1194" y="3469"/>
                        <a:pt x="1194" y="3469"/>
                      </a:cubicBezTo>
                      <a:cubicBezTo>
                        <a:pt x="1093" y="4216"/>
                        <a:pt x="1307" y="4916"/>
                        <a:pt x="1690" y="5500"/>
                      </a:cubicBezTo>
                      <a:cubicBezTo>
                        <a:pt x="1998" y="5968"/>
                        <a:pt x="2417" y="6363"/>
                        <a:pt x="2875" y="6652"/>
                      </a:cubicBezTo>
                      <a:cubicBezTo>
                        <a:pt x="3124" y="6810"/>
                        <a:pt x="3353" y="6929"/>
                        <a:pt x="3567" y="7012"/>
                      </a:cubicBezTo>
                      <a:cubicBezTo>
                        <a:pt x="3753" y="7087"/>
                        <a:pt x="3927" y="7135"/>
                        <a:pt x="4100" y="7160"/>
                      </a:cubicBezTo>
                      <a:cubicBezTo>
                        <a:pt x="4544" y="7225"/>
                        <a:pt x="4961" y="7137"/>
                        <a:pt x="5450" y="6942"/>
                      </a:cubicBezTo>
                      <a:cubicBezTo>
                        <a:pt x="6347" y="6584"/>
                        <a:pt x="7199" y="5620"/>
                        <a:pt x="7446" y="4455"/>
                      </a:cubicBezTo>
                      <a:cubicBezTo>
                        <a:pt x="7474" y="4315"/>
                        <a:pt x="7502" y="4161"/>
                        <a:pt x="7526" y="3996"/>
                      </a:cubicBezTo>
                      <a:cubicBezTo>
                        <a:pt x="7601" y="3496"/>
                        <a:pt x="7652" y="2900"/>
                        <a:pt x="7662" y="2332"/>
                      </a:cubicBezTo>
                      <a:cubicBezTo>
                        <a:pt x="7678" y="1693"/>
                        <a:pt x="7643" y="1087"/>
                        <a:pt x="7539" y="688"/>
                      </a:cubicBezTo>
                      <a:cubicBezTo>
                        <a:pt x="6999" y="941"/>
                        <a:pt x="5355" y="836"/>
                        <a:pt x="4398" y="490"/>
                      </a:cubicBezTo>
                      <a:cubicBezTo>
                        <a:pt x="3893" y="307"/>
                        <a:pt x="3542" y="165"/>
                        <a:pt x="3293" y="91"/>
                      </a:cubicBezTo>
                      <a:cubicBezTo>
                        <a:pt x="3021" y="8"/>
                        <a:pt x="2867" y="1"/>
                        <a:pt x="2762" y="99"/>
                      </a:cubicBezTo>
                      <a:cubicBezTo>
                        <a:pt x="2577" y="273"/>
                        <a:pt x="2134" y="991"/>
                        <a:pt x="1923" y="1628"/>
                      </a:cubicBezTo>
                      <a:cubicBezTo>
                        <a:pt x="1900" y="1691"/>
                        <a:pt x="1881" y="1752"/>
                        <a:pt x="1866" y="1813"/>
                      </a:cubicBezTo>
                      <a:cubicBezTo>
                        <a:pt x="1686" y="2483"/>
                        <a:pt x="1531" y="2709"/>
                        <a:pt x="1194" y="2282"/>
                      </a:cubicBezTo>
                      <a:cubicBezTo>
                        <a:pt x="1066" y="2122"/>
                        <a:pt x="981" y="1874"/>
                        <a:pt x="950" y="1600"/>
                      </a:cubicBezTo>
                      <a:cubicBezTo>
                        <a:pt x="843" y="1410"/>
                        <a:pt x="665" y="1198"/>
                        <a:pt x="409" y="1186"/>
                      </a:cubicBezTo>
                      <a:cubicBezTo>
                        <a:pt x="381" y="1183"/>
                        <a:pt x="356" y="1186"/>
                        <a:pt x="333" y="1193"/>
                      </a:cubicBezTo>
                      <a:cubicBezTo>
                        <a:pt x="126" y="1230"/>
                        <a:pt x="31" y="1485"/>
                        <a:pt x="16" y="1793"/>
                      </a:cubicBezTo>
                      <a:cubicBezTo>
                        <a:pt x="1" y="2069"/>
                        <a:pt x="50" y="2392"/>
                        <a:pt x="139" y="264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4" name="Google Shape;684;p33"/>
                <p:cNvSpPr/>
                <p:nvPr/>
              </p:nvSpPr>
              <p:spPr>
                <a:xfrm>
                  <a:off x="6928204" y="440170"/>
                  <a:ext cx="189052" cy="409962"/>
                </a:xfrm>
                <a:custGeom>
                  <a:avLst/>
                  <a:gdLst/>
                  <a:ahLst/>
                  <a:cxnLst/>
                  <a:rect l="l" t="t" r="r" b="b"/>
                  <a:pathLst>
                    <a:path w="3234" h="7013" extrusionOk="0">
                      <a:moveTo>
                        <a:pt x="223" y="3144"/>
                      </a:moveTo>
                      <a:cubicBezTo>
                        <a:pt x="522" y="3362"/>
                        <a:pt x="861" y="3469"/>
                        <a:pt x="861" y="3469"/>
                      </a:cubicBezTo>
                      <a:cubicBezTo>
                        <a:pt x="760" y="4216"/>
                        <a:pt x="974" y="4916"/>
                        <a:pt x="1357" y="5500"/>
                      </a:cubicBezTo>
                      <a:cubicBezTo>
                        <a:pt x="1665" y="5968"/>
                        <a:pt x="2084" y="6363"/>
                        <a:pt x="2542" y="6652"/>
                      </a:cubicBezTo>
                      <a:cubicBezTo>
                        <a:pt x="2791" y="6810"/>
                        <a:pt x="3020" y="6928"/>
                        <a:pt x="3234" y="7012"/>
                      </a:cubicBezTo>
                      <a:cubicBezTo>
                        <a:pt x="2201" y="6125"/>
                        <a:pt x="1708" y="4833"/>
                        <a:pt x="1737" y="3377"/>
                      </a:cubicBezTo>
                      <a:cubicBezTo>
                        <a:pt x="1766" y="1967"/>
                        <a:pt x="2516" y="713"/>
                        <a:pt x="2960" y="91"/>
                      </a:cubicBezTo>
                      <a:cubicBezTo>
                        <a:pt x="2688" y="8"/>
                        <a:pt x="2534" y="1"/>
                        <a:pt x="2429" y="99"/>
                      </a:cubicBezTo>
                      <a:cubicBezTo>
                        <a:pt x="2244" y="273"/>
                        <a:pt x="1801" y="991"/>
                        <a:pt x="1590" y="1628"/>
                      </a:cubicBezTo>
                      <a:cubicBezTo>
                        <a:pt x="1567" y="1691"/>
                        <a:pt x="1548" y="1752"/>
                        <a:pt x="1533" y="1813"/>
                      </a:cubicBezTo>
                      <a:cubicBezTo>
                        <a:pt x="1353" y="2483"/>
                        <a:pt x="1198" y="2709"/>
                        <a:pt x="861" y="2282"/>
                      </a:cubicBezTo>
                      <a:cubicBezTo>
                        <a:pt x="733" y="2122"/>
                        <a:pt x="648" y="1874"/>
                        <a:pt x="617" y="1600"/>
                      </a:cubicBezTo>
                      <a:cubicBezTo>
                        <a:pt x="510" y="1410"/>
                        <a:pt x="332" y="1198"/>
                        <a:pt x="76" y="1186"/>
                      </a:cubicBezTo>
                      <a:cubicBezTo>
                        <a:pt x="48" y="1183"/>
                        <a:pt x="23" y="1186"/>
                        <a:pt x="0" y="1193"/>
                      </a:cubicBezTo>
                      <a:cubicBezTo>
                        <a:pt x="149" y="1856"/>
                        <a:pt x="203" y="2714"/>
                        <a:pt x="223" y="3144"/>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5" name="Google Shape;685;p33"/>
                <p:cNvSpPr/>
                <p:nvPr/>
              </p:nvSpPr>
              <p:spPr>
                <a:xfrm>
                  <a:off x="6909673" y="509442"/>
                  <a:ext cx="446966" cy="184726"/>
                </a:xfrm>
                <a:custGeom>
                  <a:avLst/>
                  <a:gdLst/>
                  <a:ahLst/>
                  <a:cxnLst/>
                  <a:rect l="l" t="t" r="r" b="b"/>
                  <a:pathLst>
                    <a:path w="7646" h="3160" extrusionOk="0">
                      <a:moveTo>
                        <a:pt x="376" y="0"/>
                      </a:moveTo>
                      <a:cubicBezTo>
                        <a:pt x="128" y="0"/>
                        <a:pt x="17" y="271"/>
                        <a:pt x="0" y="608"/>
                      </a:cubicBezTo>
                      <a:cubicBezTo>
                        <a:pt x="134" y="835"/>
                        <a:pt x="454" y="1220"/>
                        <a:pt x="1210" y="1705"/>
                      </a:cubicBezTo>
                      <a:lnTo>
                        <a:pt x="1230" y="1717"/>
                      </a:lnTo>
                      <a:cubicBezTo>
                        <a:pt x="1477" y="1875"/>
                        <a:pt x="1771" y="2045"/>
                        <a:pt x="2118" y="2225"/>
                      </a:cubicBezTo>
                      <a:cubicBezTo>
                        <a:pt x="3364" y="2864"/>
                        <a:pt x="4378" y="3159"/>
                        <a:pt x="5419" y="3159"/>
                      </a:cubicBezTo>
                      <a:cubicBezTo>
                        <a:pt x="6082" y="3159"/>
                        <a:pt x="6757" y="3039"/>
                        <a:pt x="7509" y="2811"/>
                      </a:cubicBezTo>
                      <a:cubicBezTo>
                        <a:pt x="7585" y="2311"/>
                        <a:pt x="7636" y="1715"/>
                        <a:pt x="7646" y="1147"/>
                      </a:cubicBezTo>
                      <a:lnTo>
                        <a:pt x="7646" y="1147"/>
                      </a:lnTo>
                      <a:cubicBezTo>
                        <a:pt x="7131" y="1259"/>
                        <a:pt x="6713" y="1324"/>
                        <a:pt x="6208" y="1324"/>
                      </a:cubicBezTo>
                      <a:cubicBezTo>
                        <a:pt x="5691" y="1324"/>
                        <a:pt x="5082" y="1256"/>
                        <a:pt x="4181" y="1097"/>
                      </a:cubicBezTo>
                      <a:cubicBezTo>
                        <a:pt x="3286" y="938"/>
                        <a:pt x="2493" y="676"/>
                        <a:pt x="1907" y="443"/>
                      </a:cubicBezTo>
                      <a:cubicBezTo>
                        <a:pt x="1685" y="355"/>
                        <a:pt x="1494" y="271"/>
                        <a:pt x="1335" y="200"/>
                      </a:cubicBezTo>
                      <a:cubicBezTo>
                        <a:pt x="1152" y="115"/>
                        <a:pt x="1015" y="45"/>
                        <a:pt x="932" y="2"/>
                      </a:cubicBezTo>
                      <a:cubicBezTo>
                        <a:pt x="927" y="45"/>
                        <a:pt x="925" y="88"/>
                        <a:pt x="923" y="131"/>
                      </a:cubicBezTo>
                      <a:cubicBezTo>
                        <a:pt x="920" y="228"/>
                        <a:pt x="923" y="323"/>
                        <a:pt x="934" y="415"/>
                      </a:cubicBezTo>
                      <a:cubicBezTo>
                        <a:pt x="827" y="224"/>
                        <a:pt x="649" y="13"/>
                        <a:pt x="393" y="1"/>
                      </a:cubicBezTo>
                      <a:cubicBezTo>
                        <a:pt x="387" y="0"/>
                        <a:pt x="381" y="0"/>
                        <a:pt x="376"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6" name="Google Shape;686;p33"/>
                <p:cNvSpPr/>
                <p:nvPr/>
              </p:nvSpPr>
              <p:spPr>
                <a:xfrm>
                  <a:off x="6958835" y="176705"/>
                  <a:ext cx="356415" cy="199457"/>
                </a:xfrm>
                <a:custGeom>
                  <a:avLst/>
                  <a:gdLst/>
                  <a:ahLst/>
                  <a:cxnLst/>
                  <a:rect l="l" t="t" r="r" b="b"/>
                  <a:pathLst>
                    <a:path w="6097" h="3412" extrusionOk="0">
                      <a:moveTo>
                        <a:pt x="0" y="3411"/>
                      </a:moveTo>
                      <a:cubicBezTo>
                        <a:pt x="301" y="3079"/>
                        <a:pt x="820" y="2719"/>
                        <a:pt x="1512" y="2519"/>
                      </a:cubicBezTo>
                      <a:cubicBezTo>
                        <a:pt x="1612" y="2490"/>
                        <a:pt x="1711" y="2465"/>
                        <a:pt x="1816" y="2444"/>
                      </a:cubicBezTo>
                      <a:cubicBezTo>
                        <a:pt x="3115" y="2174"/>
                        <a:pt x="4796" y="1972"/>
                        <a:pt x="5848" y="2599"/>
                      </a:cubicBezTo>
                      <a:cubicBezTo>
                        <a:pt x="5937" y="2652"/>
                        <a:pt x="6018" y="2711"/>
                        <a:pt x="6093" y="2769"/>
                      </a:cubicBezTo>
                      <a:lnTo>
                        <a:pt x="6096" y="2769"/>
                      </a:lnTo>
                      <a:cubicBezTo>
                        <a:pt x="6003" y="2444"/>
                        <a:pt x="4928" y="1547"/>
                        <a:pt x="4079" y="965"/>
                      </a:cubicBezTo>
                      <a:cubicBezTo>
                        <a:pt x="3392" y="497"/>
                        <a:pt x="2479" y="0"/>
                        <a:pt x="1796" y="253"/>
                      </a:cubicBezTo>
                      <a:cubicBezTo>
                        <a:pt x="1629" y="315"/>
                        <a:pt x="1477" y="421"/>
                        <a:pt x="1345" y="585"/>
                      </a:cubicBezTo>
                      <a:cubicBezTo>
                        <a:pt x="674" y="1412"/>
                        <a:pt x="0" y="2944"/>
                        <a:pt x="0" y="341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687" name="Google Shape;687;p33"/>
                <p:cNvGrpSpPr/>
                <p:nvPr/>
              </p:nvGrpSpPr>
              <p:grpSpPr>
                <a:xfrm>
                  <a:off x="6984732" y="1787132"/>
                  <a:ext cx="371497" cy="382543"/>
                  <a:chOff x="6984732" y="1787132"/>
                  <a:chExt cx="371497" cy="382543"/>
                </a:xfrm>
              </p:grpSpPr>
              <p:sp>
                <p:nvSpPr>
                  <p:cNvPr id="688" name="Google Shape;688;p33"/>
                  <p:cNvSpPr/>
                  <p:nvPr/>
                </p:nvSpPr>
                <p:spPr>
                  <a:xfrm>
                    <a:off x="6984732" y="1787132"/>
                    <a:ext cx="371497" cy="331922"/>
                  </a:xfrm>
                  <a:custGeom>
                    <a:avLst/>
                    <a:gdLst/>
                    <a:ahLst/>
                    <a:cxnLst/>
                    <a:rect l="l" t="t" r="r" b="b"/>
                    <a:pathLst>
                      <a:path w="6355" h="5678" extrusionOk="0">
                        <a:moveTo>
                          <a:pt x="103" y="1"/>
                        </a:moveTo>
                        <a:cubicBezTo>
                          <a:pt x="66" y="1"/>
                          <a:pt x="32" y="23"/>
                          <a:pt x="19" y="59"/>
                        </a:cubicBezTo>
                        <a:cubicBezTo>
                          <a:pt x="1" y="105"/>
                          <a:pt x="26" y="158"/>
                          <a:pt x="73" y="173"/>
                        </a:cubicBezTo>
                        <a:cubicBezTo>
                          <a:pt x="3538" y="1445"/>
                          <a:pt x="6034" y="2796"/>
                          <a:pt x="6107" y="3212"/>
                        </a:cubicBezTo>
                        <a:cubicBezTo>
                          <a:pt x="6173" y="3582"/>
                          <a:pt x="6036" y="4994"/>
                          <a:pt x="5962" y="5677"/>
                        </a:cubicBezTo>
                        <a:lnTo>
                          <a:pt x="6141" y="5677"/>
                        </a:lnTo>
                        <a:cubicBezTo>
                          <a:pt x="6217" y="4981"/>
                          <a:pt x="6355" y="3572"/>
                          <a:pt x="6285" y="3182"/>
                        </a:cubicBezTo>
                        <a:cubicBezTo>
                          <a:pt x="6176" y="2566"/>
                          <a:pt x="3071" y="1085"/>
                          <a:pt x="133" y="6"/>
                        </a:cubicBezTo>
                        <a:cubicBezTo>
                          <a:pt x="123" y="2"/>
                          <a:pt x="113" y="1"/>
                          <a:pt x="103"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9" name="Google Shape;689;p33"/>
                  <p:cNvSpPr/>
                  <p:nvPr/>
                </p:nvSpPr>
                <p:spPr>
                  <a:xfrm>
                    <a:off x="7007413" y="2057728"/>
                    <a:ext cx="52027" cy="111946"/>
                  </a:xfrm>
                  <a:custGeom>
                    <a:avLst/>
                    <a:gdLst/>
                    <a:ahLst/>
                    <a:cxnLst/>
                    <a:rect l="l" t="t" r="r" b="b"/>
                    <a:pathLst>
                      <a:path w="890" h="1915" extrusionOk="0">
                        <a:moveTo>
                          <a:pt x="789" y="0"/>
                        </a:moveTo>
                        <a:cubicBezTo>
                          <a:pt x="765" y="0"/>
                          <a:pt x="742" y="10"/>
                          <a:pt x="724" y="30"/>
                        </a:cubicBezTo>
                        <a:cubicBezTo>
                          <a:pt x="704" y="55"/>
                          <a:pt x="257" y="549"/>
                          <a:pt x="0" y="1354"/>
                        </a:cubicBezTo>
                        <a:cubicBezTo>
                          <a:pt x="122" y="1333"/>
                          <a:pt x="192" y="1315"/>
                          <a:pt x="192" y="1315"/>
                        </a:cubicBezTo>
                        <a:lnTo>
                          <a:pt x="192" y="1315"/>
                        </a:lnTo>
                        <a:cubicBezTo>
                          <a:pt x="192" y="1315"/>
                          <a:pt x="180" y="1366"/>
                          <a:pt x="163" y="1438"/>
                        </a:cubicBezTo>
                        <a:lnTo>
                          <a:pt x="163" y="1438"/>
                        </a:lnTo>
                        <a:cubicBezTo>
                          <a:pt x="407" y="649"/>
                          <a:pt x="851" y="157"/>
                          <a:pt x="857" y="152"/>
                        </a:cubicBezTo>
                        <a:cubicBezTo>
                          <a:pt x="889" y="114"/>
                          <a:pt x="887" y="58"/>
                          <a:pt x="850" y="24"/>
                        </a:cubicBezTo>
                        <a:cubicBezTo>
                          <a:pt x="832" y="8"/>
                          <a:pt x="811" y="0"/>
                          <a:pt x="789" y="0"/>
                        </a:cubicBezTo>
                        <a:close/>
                        <a:moveTo>
                          <a:pt x="163" y="1438"/>
                        </a:moveTo>
                        <a:lnTo>
                          <a:pt x="163" y="1438"/>
                        </a:lnTo>
                        <a:cubicBezTo>
                          <a:pt x="117" y="1586"/>
                          <a:pt x="79" y="1745"/>
                          <a:pt x="51" y="1913"/>
                        </a:cubicBezTo>
                        <a:cubicBezTo>
                          <a:pt x="51" y="1914"/>
                          <a:pt x="51" y="1914"/>
                          <a:pt x="51" y="1914"/>
                        </a:cubicBezTo>
                        <a:cubicBezTo>
                          <a:pt x="51" y="1914"/>
                          <a:pt x="122" y="1613"/>
                          <a:pt x="163" y="1438"/>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690" name="Google Shape;690;p33"/>
                <p:cNvSpPr/>
                <p:nvPr/>
              </p:nvSpPr>
              <p:spPr>
                <a:xfrm>
                  <a:off x="6750847" y="1116632"/>
                  <a:ext cx="295210" cy="402538"/>
                </a:xfrm>
                <a:custGeom>
                  <a:avLst/>
                  <a:gdLst/>
                  <a:ahLst/>
                  <a:cxnLst/>
                  <a:rect l="l" t="t" r="r" b="b"/>
                  <a:pathLst>
                    <a:path w="5050" h="6886" extrusionOk="0">
                      <a:moveTo>
                        <a:pt x="100" y="1"/>
                      </a:moveTo>
                      <a:cubicBezTo>
                        <a:pt x="75" y="1"/>
                        <a:pt x="50" y="11"/>
                        <a:pt x="32" y="32"/>
                      </a:cubicBezTo>
                      <a:cubicBezTo>
                        <a:pt x="1" y="70"/>
                        <a:pt x="5" y="127"/>
                        <a:pt x="44" y="159"/>
                      </a:cubicBezTo>
                      <a:cubicBezTo>
                        <a:pt x="2098" y="1861"/>
                        <a:pt x="4841" y="6790"/>
                        <a:pt x="4869" y="6840"/>
                      </a:cubicBezTo>
                      <a:cubicBezTo>
                        <a:pt x="4886" y="6869"/>
                        <a:pt x="4916" y="6886"/>
                        <a:pt x="4947" y="6886"/>
                      </a:cubicBezTo>
                      <a:cubicBezTo>
                        <a:pt x="4962" y="6886"/>
                        <a:pt x="4978" y="6882"/>
                        <a:pt x="4990" y="6875"/>
                      </a:cubicBezTo>
                      <a:cubicBezTo>
                        <a:pt x="5034" y="6851"/>
                        <a:pt x="5050" y="6795"/>
                        <a:pt x="5026" y="6753"/>
                      </a:cubicBezTo>
                      <a:cubicBezTo>
                        <a:pt x="4999" y="6702"/>
                        <a:pt x="2238" y="1745"/>
                        <a:pt x="158" y="22"/>
                      </a:cubicBezTo>
                      <a:cubicBezTo>
                        <a:pt x="141" y="8"/>
                        <a:pt x="121" y="1"/>
                        <a:pt x="100" y="1"/>
                      </a:cubicBezTo>
                      <a:close/>
                    </a:path>
                  </a:pathLst>
                </a:custGeom>
                <a:solidFill>
                  <a:srgbClr val="EF351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1" name="Google Shape;691;p33"/>
                <p:cNvSpPr/>
                <p:nvPr/>
              </p:nvSpPr>
              <p:spPr>
                <a:xfrm>
                  <a:off x="6940655" y="298062"/>
                  <a:ext cx="423525" cy="165435"/>
                </a:xfrm>
                <a:custGeom>
                  <a:avLst/>
                  <a:gdLst/>
                  <a:ahLst/>
                  <a:cxnLst/>
                  <a:rect l="l" t="t" r="r" b="b"/>
                  <a:pathLst>
                    <a:path w="7245" h="2830" extrusionOk="0">
                      <a:moveTo>
                        <a:pt x="667" y="2828"/>
                      </a:moveTo>
                      <a:cubicBezTo>
                        <a:pt x="704" y="2828"/>
                        <a:pt x="741" y="2824"/>
                        <a:pt x="780" y="2816"/>
                      </a:cubicBezTo>
                      <a:cubicBezTo>
                        <a:pt x="815" y="2810"/>
                        <a:pt x="855" y="2801"/>
                        <a:pt x="896" y="2787"/>
                      </a:cubicBezTo>
                      <a:cubicBezTo>
                        <a:pt x="901" y="2785"/>
                        <a:pt x="906" y="2784"/>
                        <a:pt x="911" y="2780"/>
                      </a:cubicBezTo>
                      <a:lnTo>
                        <a:pt x="912" y="2780"/>
                      </a:lnTo>
                      <a:cubicBezTo>
                        <a:pt x="1035" y="2737"/>
                        <a:pt x="1155" y="2683"/>
                        <a:pt x="1280" y="2624"/>
                      </a:cubicBezTo>
                      <a:cubicBezTo>
                        <a:pt x="1320" y="2605"/>
                        <a:pt x="1361" y="2585"/>
                        <a:pt x="1402" y="2567"/>
                      </a:cubicBezTo>
                      <a:cubicBezTo>
                        <a:pt x="1524" y="2510"/>
                        <a:pt x="1656" y="2452"/>
                        <a:pt x="1803" y="2394"/>
                      </a:cubicBezTo>
                      <a:cubicBezTo>
                        <a:pt x="1901" y="2357"/>
                        <a:pt x="2006" y="2319"/>
                        <a:pt x="2120" y="2285"/>
                      </a:cubicBezTo>
                      <a:cubicBezTo>
                        <a:pt x="2164" y="2272"/>
                        <a:pt x="2209" y="2258"/>
                        <a:pt x="2255" y="2247"/>
                      </a:cubicBezTo>
                      <a:cubicBezTo>
                        <a:pt x="2308" y="2233"/>
                        <a:pt x="2363" y="2219"/>
                        <a:pt x="2421" y="2207"/>
                      </a:cubicBezTo>
                      <a:cubicBezTo>
                        <a:pt x="2498" y="2188"/>
                        <a:pt x="2577" y="2172"/>
                        <a:pt x="2663" y="2159"/>
                      </a:cubicBezTo>
                      <a:cubicBezTo>
                        <a:pt x="2790" y="2137"/>
                        <a:pt x="2925" y="2118"/>
                        <a:pt x="3071" y="2104"/>
                      </a:cubicBezTo>
                      <a:cubicBezTo>
                        <a:pt x="3116" y="2098"/>
                        <a:pt x="3162" y="2095"/>
                        <a:pt x="3209" y="2092"/>
                      </a:cubicBezTo>
                      <a:cubicBezTo>
                        <a:pt x="3427" y="2074"/>
                        <a:pt x="3670" y="2065"/>
                        <a:pt x="3942" y="2069"/>
                      </a:cubicBezTo>
                      <a:cubicBezTo>
                        <a:pt x="5383" y="2088"/>
                        <a:pt x="6189" y="2245"/>
                        <a:pt x="6672" y="2276"/>
                      </a:cubicBezTo>
                      <a:cubicBezTo>
                        <a:pt x="6724" y="2280"/>
                        <a:pt x="6768" y="2282"/>
                        <a:pt x="6811" y="2282"/>
                      </a:cubicBezTo>
                      <a:cubicBezTo>
                        <a:pt x="6891" y="2282"/>
                        <a:pt x="6958" y="2279"/>
                        <a:pt x="7019" y="2265"/>
                      </a:cubicBezTo>
                      <a:cubicBezTo>
                        <a:pt x="7244" y="2220"/>
                        <a:pt x="7219" y="1396"/>
                        <a:pt x="6497" y="768"/>
                      </a:cubicBezTo>
                      <a:cubicBezTo>
                        <a:pt x="6467" y="743"/>
                        <a:pt x="6435" y="718"/>
                        <a:pt x="6404" y="693"/>
                      </a:cubicBezTo>
                      <a:cubicBezTo>
                        <a:pt x="6361" y="659"/>
                        <a:pt x="6319" y="627"/>
                        <a:pt x="6272" y="596"/>
                      </a:cubicBezTo>
                      <a:cubicBezTo>
                        <a:pt x="6235" y="572"/>
                        <a:pt x="6199" y="546"/>
                        <a:pt x="6159" y="523"/>
                      </a:cubicBezTo>
                      <a:cubicBezTo>
                        <a:pt x="5280" y="0"/>
                        <a:pt x="3963" y="53"/>
                        <a:pt x="2796" y="243"/>
                      </a:cubicBezTo>
                      <a:cubicBezTo>
                        <a:pt x="2751" y="251"/>
                        <a:pt x="2708" y="258"/>
                        <a:pt x="2664" y="265"/>
                      </a:cubicBezTo>
                      <a:cubicBezTo>
                        <a:pt x="2480" y="298"/>
                        <a:pt x="2301" y="331"/>
                        <a:pt x="2126" y="368"/>
                      </a:cubicBezTo>
                      <a:cubicBezTo>
                        <a:pt x="2075" y="378"/>
                        <a:pt x="2027" y="389"/>
                        <a:pt x="1981" y="401"/>
                      </a:cubicBezTo>
                      <a:cubicBezTo>
                        <a:pt x="1954" y="406"/>
                        <a:pt x="1927" y="414"/>
                        <a:pt x="1901" y="423"/>
                      </a:cubicBezTo>
                      <a:cubicBezTo>
                        <a:pt x="1879" y="426"/>
                        <a:pt x="1859" y="433"/>
                        <a:pt x="1839" y="439"/>
                      </a:cubicBezTo>
                      <a:cubicBezTo>
                        <a:pt x="1676" y="483"/>
                        <a:pt x="1524" y="539"/>
                        <a:pt x="1382" y="600"/>
                      </a:cubicBezTo>
                      <a:cubicBezTo>
                        <a:pt x="1332" y="621"/>
                        <a:pt x="1286" y="643"/>
                        <a:pt x="1238" y="664"/>
                      </a:cubicBezTo>
                      <a:cubicBezTo>
                        <a:pt x="999" y="781"/>
                        <a:pt x="792" y="912"/>
                        <a:pt x="618" y="1050"/>
                      </a:cubicBezTo>
                      <a:cubicBezTo>
                        <a:pt x="570" y="1090"/>
                        <a:pt x="522" y="1128"/>
                        <a:pt x="479" y="1168"/>
                      </a:cubicBezTo>
                      <a:cubicBezTo>
                        <a:pt x="416" y="1223"/>
                        <a:pt x="360" y="1280"/>
                        <a:pt x="311" y="1335"/>
                      </a:cubicBezTo>
                      <a:cubicBezTo>
                        <a:pt x="129" y="1535"/>
                        <a:pt x="27" y="1728"/>
                        <a:pt x="20" y="1867"/>
                      </a:cubicBezTo>
                      <a:cubicBezTo>
                        <a:pt x="0" y="2220"/>
                        <a:pt x="186" y="2830"/>
                        <a:pt x="667" y="2828"/>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2" name="Google Shape;692;p33"/>
                <p:cNvSpPr/>
                <p:nvPr/>
              </p:nvSpPr>
              <p:spPr>
                <a:xfrm>
                  <a:off x="7096325" y="312267"/>
                  <a:ext cx="31918" cy="108789"/>
                </a:xfrm>
                <a:custGeom>
                  <a:avLst/>
                  <a:gdLst/>
                  <a:ahLst/>
                  <a:cxnLst/>
                  <a:rect l="l" t="t" r="r" b="b"/>
                  <a:pathLst>
                    <a:path w="546" h="1861" extrusionOk="0">
                      <a:moveTo>
                        <a:pt x="134" y="0"/>
                      </a:moveTo>
                      <a:cubicBezTo>
                        <a:pt x="88" y="8"/>
                        <a:pt x="46" y="15"/>
                        <a:pt x="1" y="22"/>
                      </a:cubicBezTo>
                      <a:cubicBezTo>
                        <a:pt x="79" y="503"/>
                        <a:pt x="216" y="1228"/>
                        <a:pt x="408" y="1860"/>
                      </a:cubicBezTo>
                      <a:cubicBezTo>
                        <a:pt x="453" y="1855"/>
                        <a:pt x="499" y="1852"/>
                        <a:pt x="546" y="1848"/>
                      </a:cubicBezTo>
                      <a:cubicBezTo>
                        <a:pt x="355" y="1219"/>
                        <a:pt x="214" y="484"/>
                        <a:pt x="1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3" name="Google Shape;693;p33"/>
                <p:cNvSpPr/>
                <p:nvPr/>
              </p:nvSpPr>
              <p:spPr>
                <a:xfrm>
                  <a:off x="7046052" y="321503"/>
                  <a:ext cx="26423" cy="110134"/>
                </a:xfrm>
                <a:custGeom>
                  <a:avLst/>
                  <a:gdLst/>
                  <a:ahLst/>
                  <a:cxnLst/>
                  <a:rect l="l" t="t" r="r" b="b"/>
                  <a:pathLst>
                    <a:path w="452" h="1884" extrusionOk="0">
                      <a:moveTo>
                        <a:pt x="178" y="0"/>
                      </a:moveTo>
                      <a:cubicBezTo>
                        <a:pt x="130" y="10"/>
                        <a:pt x="83" y="23"/>
                        <a:pt x="36" y="38"/>
                      </a:cubicBezTo>
                      <a:cubicBezTo>
                        <a:pt x="1" y="522"/>
                        <a:pt x="22" y="1235"/>
                        <a:pt x="317" y="1884"/>
                      </a:cubicBezTo>
                      <a:cubicBezTo>
                        <a:pt x="361" y="1871"/>
                        <a:pt x="406" y="1857"/>
                        <a:pt x="452" y="1846"/>
                      </a:cubicBezTo>
                      <a:cubicBezTo>
                        <a:pt x="154" y="1201"/>
                        <a:pt x="143" y="476"/>
                        <a:pt x="17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4" name="Google Shape;694;p33"/>
                <p:cNvSpPr/>
                <p:nvPr/>
              </p:nvSpPr>
              <p:spPr>
                <a:xfrm>
                  <a:off x="7006185" y="333136"/>
                  <a:ext cx="16427" cy="118376"/>
                </a:xfrm>
                <a:custGeom>
                  <a:avLst/>
                  <a:gdLst/>
                  <a:ahLst/>
                  <a:cxnLst/>
                  <a:rect l="l" t="t" r="r" b="b"/>
                  <a:pathLst>
                    <a:path w="281" h="2025" extrusionOk="0">
                      <a:moveTo>
                        <a:pt x="261" y="0"/>
                      </a:moveTo>
                      <a:lnTo>
                        <a:pt x="261" y="0"/>
                      </a:lnTo>
                      <a:cubicBezTo>
                        <a:pt x="211" y="21"/>
                        <a:pt x="165" y="43"/>
                        <a:pt x="118" y="65"/>
                      </a:cubicBezTo>
                      <a:cubicBezTo>
                        <a:pt x="59" y="552"/>
                        <a:pt x="0" y="1375"/>
                        <a:pt x="159" y="2024"/>
                      </a:cubicBezTo>
                      <a:cubicBezTo>
                        <a:pt x="199" y="2005"/>
                        <a:pt x="240" y="1985"/>
                        <a:pt x="281" y="1967"/>
                      </a:cubicBezTo>
                      <a:cubicBezTo>
                        <a:pt x="131" y="1310"/>
                        <a:pt x="205" y="457"/>
                        <a:pt x="26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5" name="Google Shape;695;p33"/>
                <p:cNvSpPr/>
                <p:nvPr/>
              </p:nvSpPr>
              <p:spPr>
                <a:xfrm>
                  <a:off x="6967487" y="359441"/>
                  <a:ext cx="26481" cy="103294"/>
                </a:xfrm>
                <a:custGeom>
                  <a:avLst/>
                  <a:gdLst/>
                  <a:ahLst/>
                  <a:cxnLst/>
                  <a:rect l="l" t="t" r="r" b="b"/>
                  <a:pathLst>
                    <a:path w="453" h="1767" extrusionOk="0">
                      <a:moveTo>
                        <a:pt x="160" y="0"/>
                      </a:moveTo>
                      <a:lnTo>
                        <a:pt x="160" y="0"/>
                      </a:lnTo>
                      <a:cubicBezTo>
                        <a:pt x="112" y="40"/>
                        <a:pt x="63" y="78"/>
                        <a:pt x="20" y="118"/>
                      </a:cubicBezTo>
                      <a:cubicBezTo>
                        <a:pt x="1" y="572"/>
                        <a:pt x="78" y="1205"/>
                        <a:pt x="321" y="1766"/>
                      </a:cubicBezTo>
                      <a:cubicBezTo>
                        <a:pt x="356" y="1760"/>
                        <a:pt x="396" y="1751"/>
                        <a:pt x="437" y="1737"/>
                      </a:cubicBezTo>
                      <a:cubicBezTo>
                        <a:pt x="442" y="1735"/>
                        <a:pt x="447" y="1734"/>
                        <a:pt x="452" y="1730"/>
                      </a:cubicBezTo>
                      <a:cubicBezTo>
                        <a:pt x="183" y="1118"/>
                        <a:pt x="126" y="427"/>
                        <a:pt x="16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6" name="Google Shape;696;p33"/>
                <p:cNvSpPr/>
                <p:nvPr/>
              </p:nvSpPr>
              <p:spPr>
                <a:xfrm>
                  <a:off x="7307295" y="332902"/>
                  <a:ext cx="31567" cy="98559"/>
                </a:xfrm>
                <a:custGeom>
                  <a:avLst/>
                  <a:gdLst/>
                  <a:ahLst/>
                  <a:cxnLst/>
                  <a:rect l="l" t="t" r="r" b="b"/>
                  <a:pathLst>
                    <a:path w="540" h="1686" extrusionOk="0">
                      <a:moveTo>
                        <a:pt x="1" y="0"/>
                      </a:moveTo>
                      <a:cubicBezTo>
                        <a:pt x="289" y="579"/>
                        <a:pt x="377" y="1232"/>
                        <a:pt x="401" y="1679"/>
                      </a:cubicBezTo>
                      <a:cubicBezTo>
                        <a:pt x="452" y="1684"/>
                        <a:pt x="496" y="1686"/>
                        <a:pt x="539" y="1686"/>
                      </a:cubicBezTo>
                      <a:cubicBezTo>
                        <a:pt x="519" y="1282"/>
                        <a:pt x="446" y="714"/>
                        <a:pt x="225" y="172"/>
                      </a:cubicBezTo>
                      <a:cubicBezTo>
                        <a:pt x="195" y="147"/>
                        <a:pt x="165" y="122"/>
                        <a:pt x="132" y="97"/>
                      </a:cubicBezTo>
                      <a:cubicBezTo>
                        <a:pt x="89" y="63"/>
                        <a:pt x="47" y="30"/>
                        <a:pt x="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7" name="Google Shape;697;p33"/>
                <p:cNvSpPr/>
                <p:nvPr/>
              </p:nvSpPr>
              <p:spPr>
                <a:xfrm>
                  <a:off x="6958835" y="191437"/>
                  <a:ext cx="105048" cy="184726"/>
                </a:xfrm>
                <a:custGeom>
                  <a:avLst/>
                  <a:gdLst/>
                  <a:ahLst/>
                  <a:cxnLst/>
                  <a:rect l="l" t="t" r="r" b="b"/>
                  <a:pathLst>
                    <a:path w="1797" h="3160" extrusionOk="0">
                      <a:moveTo>
                        <a:pt x="1796" y="1"/>
                      </a:moveTo>
                      <a:cubicBezTo>
                        <a:pt x="1629" y="63"/>
                        <a:pt x="1477" y="170"/>
                        <a:pt x="1345" y="333"/>
                      </a:cubicBezTo>
                      <a:cubicBezTo>
                        <a:pt x="674" y="1160"/>
                        <a:pt x="0" y="2692"/>
                        <a:pt x="0" y="3159"/>
                      </a:cubicBezTo>
                      <a:cubicBezTo>
                        <a:pt x="301" y="2827"/>
                        <a:pt x="820" y="2467"/>
                        <a:pt x="1512" y="2267"/>
                      </a:cubicBezTo>
                      <a:cubicBezTo>
                        <a:pt x="1313" y="1538"/>
                        <a:pt x="1536" y="641"/>
                        <a:pt x="1796"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8" name="Google Shape;698;p33"/>
                <p:cNvSpPr/>
                <p:nvPr/>
              </p:nvSpPr>
              <p:spPr>
                <a:xfrm>
                  <a:off x="6958835" y="761624"/>
                  <a:ext cx="196534" cy="200918"/>
                </a:xfrm>
                <a:custGeom>
                  <a:avLst/>
                  <a:gdLst/>
                  <a:ahLst/>
                  <a:cxnLst/>
                  <a:rect l="l" t="t" r="r" b="b"/>
                  <a:pathLst>
                    <a:path w="3362" h="3437" extrusionOk="0">
                      <a:moveTo>
                        <a:pt x="0" y="1683"/>
                      </a:moveTo>
                      <a:cubicBezTo>
                        <a:pt x="0" y="1683"/>
                        <a:pt x="381" y="2160"/>
                        <a:pt x="1165" y="2630"/>
                      </a:cubicBezTo>
                      <a:cubicBezTo>
                        <a:pt x="1950" y="3101"/>
                        <a:pt x="2979" y="3437"/>
                        <a:pt x="3204" y="3370"/>
                      </a:cubicBezTo>
                      <a:cubicBezTo>
                        <a:pt x="3344" y="3328"/>
                        <a:pt x="3362" y="2839"/>
                        <a:pt x="3322" y="2329"/>
                      </a:cubicBezTo>
                      <a:cubicBezTo>
                        <a:pt x="3307" y="2098"/>
                        <a:pt x="3275" y="1861"/>
                        <a:pt x="3242" y="1661"/>
                      </a:cubicBezTo>
                      <a:cubicBezTo>
                        <a:pt x="2872" y="1606"/>
                        <a:pt x="2484" y="1446"/>
                        <a:pt x="2018" y="1153"/>
                      </a:cubicBezTo>
                      <a:cubicBezTo>
                        <a:pt x="1560" y="864"/>
                        <a:pt x="1141" y="469"/>
                        <a:pt x="832" y="1"/>
                      </a:cubicBezTo>
                      <a:lnTo>
                        <a:pt x="288" y="1102"/>
                      </a:ln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9" name="Google Shape;699;p33"/>
                <p:cNvSpPr/>
                <p:nvPr/>
              </p:nvSpPr>
              <p:spPr>
                <a:xfrm>
                  <a:off x="6975671" y="761624"/>
                  <a:ext cx="177419" cy="136206"/>
                </a:xfrm>
                <a:custGeom>
                  <a:avLst/>
                  <a:gdLst/>
                  <a:ahLst/>
                  <a:cxnLst/>
                  <a:rect l="l" t="t" r="r" b="b"/>
                  <a:pathLst>
                    <a:path w="3035" h="2330" extrusionOk="0">
                      <a:moveTo>
                        <a:pt x="0" y="1102"/>
                      </a:moveTo>
                      <a:cubicBezTo>
                        <a:pt x="800" y="1678"/>
                        <a:pt x="2043" y="2230"/>
                        <a:pt x="3034" y="2329"/>
                      </a:cubicBezTo>
                      <a:cubicBezTo>
                        <a:pt x="3019" y="2098"/>
                        <a:pt x="2987" y="1861"/>
                        <a:pt x="2954" y="1661"/>
                      </a:cubicBezTo>
                      <a:cubicBezTo>
                        <a:pt x="2584" y="1606"/>
                        <a:pt x="2196" y="1446"/>
                        <a:pt x="1730" y="1153"/>
                      </a:cubicBezTo>
                      <a:cubicBezTo>
                        <a:pt x="1272" y="864"/>
                        <a:pt x="853" y="469"/>
                        <a:pt x="544" y="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0" name="Google Shape;700;p33"/>
                <p:cNvSpPr/>
                <p:nvPr/>
              </p:nvSpPr>
              <p:spPr>
                <a:xfrm>
                  <a:off x="7339037" y="1973083"/>
                  <a:ext cx="667468" cy="806070"/>
                </a:xfrm>
                <a:custGeom>
                  <a:avLst/>
                  <a:gdLst/>
                  <a:ahLst/>
                  <a:cxnLst/>
                  <a:rect l="l" t="t" r="r" b="b"/>
                  <a:pathLst>
                    <a:path w="11418" h="13789" extrusionOk="0">
                      <a:moveTo>
                        <a:pt x="7634" y="7714"/>
                      </a:moveTo>
                      <a:cubicBezTo>
                        <a:pt x="7611" y="9823"/>
                        <a:pt x="8012" y="13586"/>
                        <a:pt x="8012" y="13586"/>
                      </a:cubicBezTo>
                      <a:cubicBezTo>
                        <a:pt x="8065" y="13632"/>
                        <a:pt x="8186" y="13706"/>
                        <a:pt x="8329" y="13789"/>
                      </a:cubicBezTo>
                      <a:cubicBezTo>
                        <a:pt x="8311" y="12540"/>
                        <a:pt x="8319" y="10398"/>
                        <a:pt x="8612" y="8141"/>
                      </a:cubicBezTo>
                      <a:cubicBezTo>
                        <a:pt x="9022" y="4959"/>
                        <a:pt x="11418" y="1644"/>
                        <a:pt x="11418" y="1644"/>
                      </a:cubicBezTo>
                      <a:cubicBezTo>
                        <a:pt x="11418" y="1644"/>
                        <a:pt x="7722" y="1656"/>
                        <a:pt x="6155" y="1448"/>
                      </a:cubicBezTo>
                      <a:cubicBezTo>
                        <a:pt x="4586" y="1241"/>
                        <a:pt x="224" y="1"/>
                        <a:pt x="224" y="1"/>
                      </a:cubicBezTo>
                      <a:cubicBezTo>
                        <a:pt x="224" y="1"/>
                        <a:pt x="36" y="1655"/>
                        <a:pt x="0" y="2496"/>
                      </a:cubicBezTo>
                      <a:lnTo>
                        <a:pt x="9536" y="2496"/>
                      </a:lnTo>
                      <a:cubicBezTo>
                        <a:pt x="8371" y="3392"/>
                        <a:pt x="7655" y="5610"/>
                        <a:pt x="7634" y="7714"/>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1" name="Google Shape;701;p33"/>
                <p:cNvSpPr/>
                <p:nvPr/>
              </p:nvSpPr>
              <p:spPr>
                <a:xfrm>
                  <a:off x="6909673" y="509442"/>
                  <a:ext cx="71903" cy="100430"/>
                </a:xfrm>
                <a:custGeom>
                  <a:avLst/>
                  <a:gdLst/>
                  <a:ahLst/>
                  <a:cxnLst/>
                  <a:rect l="l" t="t" r="r" b="b"/>
                  <a:pathLst>
                    <a:path w="1230" h="1718" extrusionOk="0">
                      <a:moveTo>
                        <a:pt x="376" y="0"/>
                      </a:moveTo>
                      <a:cubicBezTo>
                        <a:pt x="128" y="0"/>
                        <a:pt x="17" y="271"/>
                        <a:pt x="0" y="608"/>
                      </a:cubicBezTo>
                      <a:cubicBezTo>
                        <a:pt x="134" y="835"/>
                        <a:pt x="454" y="1220"/>
                        <a:pt x="1210" y="1705"/>
                      </a:cubicBezTo>
                      <a:lnTo>
                        <a:pt x="1230" y="1717"/>
                      </a:lnTo>
                      <a:cubicBezTo>
                        <a:pt x="1117" y="1644"/>
                        <a:pt x="1207" y="680"/>
                        <a:pt x="923" y="131"/>
                      </a:cubicBezTo>
                      <a:lnTo>
                        <a:pt x="923" y="131"/>
                      </a:lnTo>
                      <a:cubicBezTo>
                        <a:pt x="920" y="228"/>
                        <a:pt x="923" y="323"/>
                        <a:pt x="934" y="415"/>
                      </a:cubicBezTo>
                      <a:cubicBezTo>
                        <a:pt x="827" y="224"/>
                        <a:pt x="649" y="13"/>
                        <a:pt x="393" y="1"/>
                      </a:cubicBezTo>
                      <a:cubicBezTo>
                        <a:pt x="387" y="0"/>
                        <a:pt x="381" y="0"/>
                        <a:pt x="376"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2" name="Google Shape;702;p33"/>
                <p:cNvSpPr/>
                <p:nvPr/>
              </p:nvSpPr>
              <p:spPr>
                <a:xfrm>
                  <a:off x="7491199" y="-9"/>
                  <a:ext cx="1141149" cy="1458164"/>
                </a:xfrm>
                <a:custGeom>
                  <a:avLst/>
                  <a:gdLst/>
                  <a:ahLst/>
                  <a:cxnLst/>
                  <a:rect l="l" t="t" r="r" b="b"/>
                  <a:pathLst>
                    <a:path w="19521" h="24944" extrusionOk="0">
                      <a:moveTo>
                        <a:pt x="19322" y="0"/>
                      </a:moveTo>
                      <a:cubicBezTo>
                        <a:pt x="19276" y="0"/>
                        <a:pt x="19230" y="18"/>
                        <a:pt x="19195" y="53"/>
                      </a:cubicBezTo>
                      <a:cubicBezTo>
                        <a:pt x="19195" y="53"/>
                        <a:pt x="18857" y="397"/>
                        <a:pt x="18264" y="997"/>
                      </a:cubicBezTo>
                      <a:cubicBezTo>
                        <a:pt x="17971" y="1298"/>
                        <a:pt x="17613" y="1664"/>
                        <a:pt x="17203" y="2084"/>
                      </a:cubicBezTo>
                      <a:cubicBezTo>
                        <a:pt x="16795" y="2506"/>
                        <a:pt x="16334" y="2981"/>
                        <a:pt x="15832" y="3499"/>
                      </a:cubicBezTo>
                      <a:cubicBezTo>
                        <a:pt x="15331" y="4021"/>
                        <a:pt x="14790" y="4586"/>
                        <a:pt x="14218" y="5184"/>
                      </a:cubicBezTo>
                      <a:cubicBezTo>
                        <a:pt x="13650" y="5786"/>
                        <a:pt x="13052" y="6422"/>
                        <a:pt x="12433" y="7080"/>
                      </a:cubicBezTo>
                      <a:cubicBezTo>
                        <a:pt x="11816" y="7740"/>
                        <a:pt x="11190" y="8433"/>
                        <a:pt x="10547" y="9130"/>
                      </a:cubicBezTo>
                      <a:cubicBezTo>
                        <a:pt x="10224" y="9477"/>
                        <a:pt x="9906" y="9836"/>
                        <a:pt x="9589" y="10199"/>
                      </a:cubicBezTo>
                      <a:cubicBezTo>
                        <a:pt x="9269" y="10561"/>
                        <a:pt x="8950" y="10924"/>
                        <a:pt x="8630" y="11287"/>
                      </a:cubicBezTo>
                      <a:lnTo>
                        <a:pt x="8151" y="11833"/>
                      </a:lnTo>
                      <a:cubicBezTo>
                        <a:pt x="7999" y="12018"/>
                        <a:pt x="7845" y="12203"/>
                        <a:pt x="7694" y="12388"/>
                      </a:cubicBezTo>
                      <a:cubicBezTo>
                        <a:pt x="7389" y="12758"/>
                        <a:pt x="7085" y="13126"/>
                        <a:pt x="6783" y="13492"/>
                      </a:cubicBezTo>
                      <a:cubicBezTo>
                        <a:pt x="6707" y="13587"/>
                        <a:pt x="6636" y="13666"/>
                        <a:pt x="6554" y="13774"/>
                      </a:cubicBezTo>
                      <a:lnTo>
                        <a:pt x="6342" y="14061"/>
                      </a:lnTo>
                      <a:cubicBezTo>
                        <a:pt x="6202" y="14251"/>
                        <a:pt x="6062" y="14440"/>
                        <a:pt x="5922" y="14628"/>
                      </a:cubicBezTo>
                      <a:cubicBezTo>
                        <a:pt x="5783" y="14816"/>
                        <a:pt x="5644" y="15004"/>
                        <a:pt x="5507" y="15188"/>
                      </a:cubicBezTo>
                      <a:cubicBezTo>
                        <a:pt x="5369" y="15374"/>
                        <a:pt x="5230" y="15558"/>
                        <a:pt x="5107" y="15749"/>
                      </a:cubicBezTo>
                      <a:cubicBezTo>
                        <a:pt x="4852" y="16124"/>
                        <a:pt x="4603" y="16495"/>
                        <a:pt x="4357" y="16857"/>
                      </a:cubicBezTo>
                      <a:cubicBezTo>
                        <a:pt x="4235" y="17040"/>
                        <a:pt x="4115" y="17219"/>
                        <a:pt x="3996" y="17397"/>
                      </a:cubicBezTo>
                      <a:cubicBezTo>
                        <a:pt x="3883" y="17578"/>
                        <a:pt x="3771" y="17757"/>
                        <a:pt x="3661" y="17933"/>
                      </a:cubicBezTo>
                      <a:cubicBezTo>
                        <a:pt x="3440" y="18286"/>
                        <a:pt x="3225" y="18629"/>
                        <a:pt x="3017" y="18962"/>
                      </a:cubicBezTo>
                      <a:cubicBezTo>
                        <a:pt x="2811" y="19295"/>
                        <a:pt x="2626" y="19625"/>
                        <a:pt x="2440" y="19937"/>
                      </a:cubicBezTo>
                      <a:cubicBezTo>
                        <a:pt x="2258" y="20251"/>
                        <a:pt x="2078" y="20548"/>
                        <a:pt x="1915" y="20837"/>
                      </a:cubicBezTo>
                      <a:cubicBezTo>
                        <a:pt x="1755" y="21127"/>
                        <a:pt x="1602" y="21401"/>
                        <a:pt x="1459" y="21659"/>
                      </a:cubicBezTo>
                      <a:cubicBezTo>
                        <a:pt x="1169" y="22173"/>
                        <a:pt x="933" y="22632"/>
                        <a:pt x="734" y="23006"/>
                      </a:cubicBezTo>
                      <a:cubicBezTo>
                        <a:pt x="534" y="23380"/>
                        <a:pt x="386" y="23684"/>
                        <a:pt x="281" y="23886"/>
                      </a:cubicBezTo>
                      <a:cubicBezTo>
                        <a:pt x="181" y="24089"/>
                        <a:pt x="127" y="24196"/>
                        <a:pt x="127" y="24196"/>
                      </a:cubicBezTo>
                      <a:cubicBezTo>
                        <a:pt x="0" y="24453"/>
                        <a:pt x="105" y="24763"/>
                        <a:pt x="360" y="24890"/>
                      </a:cubicBezTo>
                      <a:cubicBezTo>
                        <a:pt x="434" y="24926"/>
                        <a:pt x="513" y="24944"/>
                        <a:pt x="590" y="24944"/>
                      </a:cubicBezTo>
                      <a:cubicBezTo>
                        <a:pt x="781" y="24944"/>
                        <a:pt x="964" y="24838"/>
                        <a:pt x="1054" y="24656"/>
                      </a:cubicBezTo>
                      <a:cubicBezTo>
                        <a:pt x="1055" y="24653"/>
                        <a:pt x="1056" y="24651"/>
                        <a:pt x="1058" y="24648"/>
                      </a:cubicBezTo>
                      <a:lnTo>
                        <a:pt x="1061" y="24643"/>
                      </a:lnTo>
                      <a:cubicBezTo>
                        <a:pt x="1061" y="24643"/>
                        <a:pt x="1112" y="24534"/>
                        <a:pt x="1208" y="24330"/>
                      </a:cubicBezTo>
                      <a:cubicBezTo>
                        <a:pt x="1306" y="24129"/>
                        <a:pt x="1442" y="23835"/>
                        <a:pt x="1630" y="23462"/>
                      </a:cubicBezTo>
                      <a:cubicBezTo>
                        <a:pt x="1819" y="23089"/>
                        <a:pt x="2040" y="22632"/>
                        <a:pt x="2316" y="22119"/>
                      </a:cubicBezTo>
                      <a:cubicBezTo>
                        <a:pt x="2452" y="21861"/>
                        <a:pt x="2596" y="21587"/>
                        <a:pt x="2748" y="21298"/>
                      </a:cubicBezTo>
                      <a:cubicBezTo>
                        <a:pt x="2903" y="21010"/>
                        <a:pt x="3074" y="20712"/>
                        <a:pt x="3246" y="20398"/>
                      </a:cubicBezTo>
                      <a:cubicBezTo>
                        <a:pt x="3423" y="20085"/>
                        <a:pt x="3600" y="19755"/>
                        <a:pt x="3796" y="19422"/>
                      </a:cubicBezTo>
                      <a:cubicBezTo>
                        <a:pt x="3993" y="19092"/>
                        <a:pt x="4198" y="18747"/>
                        <a:pt x="4408" y="18394"/>
                      </a:cubicBezTo>
                      <a:cubicBezTo>
                        <a:pt x="4512" y="18218"/>
                        <a:pt x="4618" y="18040"/>
                        <a:pt x="4727" y="17858"/>
                      </a:cubicBezTo>
                      <a:cubicBezTo>
                        <a:pt x="4841" y="17681"/>
                        <a:pt x="4955" y="17501"/>
                        <a:pt x="5072" y="17319"/>
                      </a:cubicBezTo>
                      <a:cubicBezTo>
                        <a:pt x="5304" y="16957"/>
                        <a:pt x="5543" y="16587"/>
                        <a:pt x="5785" y="16211"/>
                      </a:cubicBezTo>
                      <a:cubicBezTo>
                        <a:pt x="5903" y="16019"/>
                        <a:pt x="6035" y="15837"/>
                        <a:pt x="6166" y="15652"/>
                      </a:cubicBezTo>
                      <a:cubicBezTo>
                        <a:pt x="6298" y="15467"/>
                        <a:pt x="6430" y="15280"/>
                        <a:pt x="6563" y="15093"/>
                      </a:cubicBezTo>
                      <a:cubicBezTo>
                        <a:pt x="6695" y="14904"/>
                        <a:pt x="6829" y="14715"/>
                        <a:pt x="6963" y="14526"/>
                      </a:cubicBezTo>
                      <a:lnTo>
                        <a:pt x="7166" y="14240"/>
                      </a:lnTo>
                      <a:cubicBezTo>
                        <a:pt x="7222" y="14158"/>
                        <a:pt x="7308" y="14057"/>
                        <a:pt x="7378" y="13966"/>
                      </a:cubicBezTo>
                      <a:cubicBezTo>
                        <a:pt x="7670" y="13595"/>
                        <a:pt x="7966" y="13220"/>
                        <a:pt x="8263" y="12843"/>
                      </a:cubicBezTo>
                      <a:cubicBezTo>
                        <a:pt x="8411" y="12655"/>
                        <a:pt x="8559" y="12466"/>
                        <a:pt x="8708" y="12278"/>
                      </a:cubicBezTo>
                      <a:lnTo>
                        <a:pt x="9169" y="11729"/>
                      </a:lnTo>
                      <a:cubicBezTo>
                        <a:pt x="9478" y="11362"/>
                        <a:pt x="9785" y="10996"/>
                        <a:pt x="10093" y="10633"/>
                      </a:cubicBezTo>
                      <a:cubicBezTo>
                        <a:pt x="10399" y="10266"/>
                        <a:pt x="10706" y="9904"/>
                        <a:pt x="11021" y="9550"/>
                      </a:cubicBezTo>
                      <a:cubicBezTo>
                        <a:pt x="11646" y="8841"/>
                        <a:pt x="12256" y="8137"/>
                        <a:pt x="12856" y="7466"/>
                      </a:cubicBezTo>
                      <a:cubicBezTo>
                        <a:pt x="13460" y="6796"/>
                        <a:pt x="14043" y="6148"/>
                        <a:pt x="14595" y="5534"/>
                      </a:cubicBezTo>
                      <a:cubicBezTo>
                        <a:pt x="15154" y="4925"/>
                        <a:pt x="15682" y="4349"/>
                        <a:pt x="16170" y="3818"/>
                      </a:cubicBezTo>
                      <a:cubicBezTo>
                        <a:pt x="16660" y="3290"/>
                        <a:pt x="17109" y="2804"/>
                        <a:pt x="17509" y="2374"/>
                      </a:cubicBezTo>
                      <a:cubicBezTo>
                        <a:pt x="17908" y="1946"/>
                        <a:pt x="18257" y="1573"/>
                        <a:pt x="18545" y="1266"/>
                      </a:cubicBezTo>
                      <a:cubicBezTo>
                        <a:pt x="19121" y="653"/>
                        <a:pt x="19452" y="304"/>
                        <a:pt x="19452" y="304"/>
                      </a:cubicBezTo>
                      <a:lnTo>
                        <a:pt x="19454" y="303"/>
                      </a:lnTo>
                      <a:cubicBezTo>
                        <a:pt x="19521" y="231"/>
                        <a:pt x="19518" y="117"/>
                        <a:pt x="19446" y="49"/>
                      </a:cubicBezTo>
                      <a:cubicBezTo>
                        <a:pt x="19410" y="16"/>
                        <a:pt x="19366" y="0"/>
                        <a:pt x="19322"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3" name="Google Shape;703;p33"/>
                <p:cNvSpPr/>
                <p:nvPr/>
              </p:nvSpPr>
              <p:spPr>
                <a:xfrm>
                  <a:off x="7659496" y="1262424"/>
                  <a:ext cx="191974" cy="217403"/>
                </a:xfrm>
                <a:custGeom>
                  <a:avLst/>
                  <a:gdLst/>
                  <a:ahLst/>
                  <a:cxnLst/>
                  <a:rect l="l" t="t" r="r" b="b"/>
                  <a:pathLst>
                    <a:path w="3284" h="3719" extrusionOk="0">
                      <a:moveTo>
                        <a:pt x="3084" y="1"/>
                      </a:moveTo>
                      <a:cubicBezTo>
                        <a:pt x="3035" y="1"/>
                        <a:pt x="2985" y="21"/>
                        <a:pt x="2950" y="61"/>
                      </a:cubicBezTo>
                      <a:cubicBezTo>
                        <a:pt x="2860" y="162"/>
                        <a:pt x="753" y="2540"/>
                        <a:pt x="61" y="3430"/>
                      </a:cubicBezTo>
                      <a:cubicBezTo>
                        <a:pt x="1" y="3508"/>
                        <a:pt x="14" y="3622"/>
                        <a:pt x="93" y="3681"/>
                      </a:cubicBezTo>
                      <a:cubicBezTo>
                        <a:pt x="125" y="3707"/>
                        <a:pt x="163" y="3719"/>
                        <a:pt x="203" y="3719"/>
                      </a:cubicBezTo>
                      <a:cubicBezTo>
                        <a:pt x="256" y="3719"/>
                        <a:pt x="310" y="3695"/>
                        <a:pt x="345" y="3650"/>
                      </a:cubicBezTo>
                      <a:cubicBezTo>
                        <a:pt x="1028" y="2769"/>
                        <a:pt x="3196" y="323"/>
                        <a:pt x="3218" y="299"/>
                      </a:cubicBezTo>
                      <a:cubicBezTo>
                        <a:pt x="3284" y="225"/>
                        <a:pt x="3278" y="112"/>
                        <a:pt x="3203" y="45"/>
                      </a:cubicBezTo>
                      <a:cubicBezTo>
                        <a:pt x="3168" y="15"/>
                        <a:pt x="3126" y="1"/>
                        <a:pt x="30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4" name="Google Shape;704;p33"/>
                <p:cNvSpPr/>
                <p:nvPr/>
              </p:nvSpPr>
              <p:spPr>
                <a:xfrm>
                  <a:off x="7695212" y="1071971"/>
                  <a:ext cx="135738" cy="129834"/>
                </a:xfrm>
                <a:custGeom>
                  <a:avLst/>
                  <a:gdLst/>
                  <a:ahLst/>
                  <a:cxnLst/>
                  <a:rect l="l" t="t" r="r" b="b"/>
                  <a:pathLst>
                    <a:path w="2322" h="2221" extrusionOk="0">
                      <a:moveTo>
                        <a:pt x="203" y="0"/>
                      </a:moveTo>
                      <a:cubicBezTo>
                        <a:pt x="149" y="0"/>
                        <a:pt x="96" y="24"/>
                        <a:pt x="61" y="70"/>
                      </a:cubicBezTo>
                      <a:cubicBezTo>
                        <a:pt x="0" y="148"/>
                        <a:pt x="15" y="260"/>
                        <a:pt x="93" y="321"/>
                      </a:cubicBezTo>
                      <a:cubicBezTo>
                        <a:pt x="840" y="900"/>
                        <a:pt x="1979" y="2149"/>
                        <a:pt x="1990" y="2161"/>
                      </a:cubicBezTo>
                      <a:cubicBezTo>
                        <a:pt x="2025" y="2201"/>
                        <a:pt x="2074" y="2221"/>
                        <a:pt x="2123" y="2221"/>
                      </a:cubicBezTo>
                      <a:cubicBezTo>
                        <a:pt x="2165" y="2221"/>
                        <a:pt x="2210" y="2205"/>
                        <a:pt x="2243" y="2174"/>
                      </a:cubicBezTo>
                      <a:cubicBezTo>
                        <a:pt x="2317" y="2108"/>
                        <a:pt x="2321" y="1994"/>
                        <a:pt x="2256" y="1920"/>
                      </a:cubicBezTo>
                      <a:cubicBezTo>
                        <a:pt x="2209" y="1869"/>
                        <a:pt x="1085" y="636"/>
                        <a:pt x="312" y="38"/>
                      </a:cubicBezTo>
                      <a:cubicBezTo>
                        <a:pt x="280" y="12"/>
                        <a:pt x="241" y="0"/>
                        <a:pt x="20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5" name="Google Shape;705;p33"/>
                <p:cNvSpPr/>
                <p:nvPr/>
              </p:nvSpPr>
              <p:spPr>
                <a:xfrm>
                  <a:off x="8248796" y="49"/>
                  <a:ext cx="382838" cy="3241585"/>
                </a:xfrm>
                <a:custGeom>
                  <a:avLst/>
                  <a:gdLst/>
                  <a:ahLst/>
                  <a:cxnLst/>
                  <a:rect l="l" t="t" r="r" b="b"/>
                  <a:pathLst>
                    <a:path w="6549" h="55452" extrusionOk="0">
                      <a:moveTo>
                        <a:pt x="6354" y="1"/>
                      </a:moveTo>
                      <a:cubicBezTo>
                        <a:pt x="6253" y="1"/>
                        <a:pt x="6195" y="73"/>
                        <a:pt x="6187" y="163"/>
                      </a:cubicBezTo>
                      <a:cubicBezTo>
                        <a:pt x="3424" y="32670"/>
                        <a:pt x="3394" y="32945"/>
                        <a:pt x="2609" y="40001"/>
                      </a:cubicBezTo>
                      <a:lnTo>
                        <a:pt x="2587" y="40201"/>
                      </a:lnTo>
                      <a:cubicBezTo>
                        <a:pt x="1763" y="47632"/>
                        <a:pt x="40" y="55160"/>
                        <a:pt x="22" y="55235"/>
                      </a:cubicBezTo>
                      <a:cubicBezTo>
                        <a:pt x="0" y="55330"/>
                        <a:pt x="60" y="55426"/>
                        <a:pt x="156" y="55447"/>
                      </a:cubicBezTo>
                      <a:cubicBezTo>
                        <a:pt x="169" y="55450"/>
                        <a:pt x="182" y="55451"/>
                        <a:pt x="194" y="55451"/>
                      </a:cubicBezTo>
                      <a:cubicBezTo>
                        <a:pt x="276" y="55451"/>
                        <a:pt x="349" y="55396"/>
                        <a:pt x="368" y="55315"/>
                      </a:cubicBezTo>
                      <a:cubicBezTo>
                        <a:pt x="384" y="55240"/>
                        <a:pt x="2112" y="47691"/>
                        <a:pt x="2939" y="40240"/>
                      </a:cubicBezTo>
                      <a:lnTo>
                        <a:pt x="2961" y="40040"/>
                      </a:lnTo>
                      <a:cubicBezTo>
                        <a:pt x="3746" y="32979"/>
                        <a:pt x="3776" y="32705"/>
                        <a:pt x="6541" y="193"/>
                      </a:cubicBezTo>
                      <a:cubicBezTo>
                        <a:pt x="6548" y="96"/>
                        <a:pt x="6476" y="10"/>
                        <a:pt x="6379" y="2"/>
                      </a:cubicBezTo>
                      <a:cubicBezTo>
                        <a:pt x="6371" y="1"/>
                        <a:pt x="6362" y="1"/>
                        <a:pt x="6354"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6" name="Google Shape;706;p33"/>
                <p:cNvSpPr/>
                <p:nvPr/>
              </p:nvSpPr>
              <p:spPr>
                <a:xfrm>
                  <a:off x="7724967" y="938105"/>
                  <a:ext cx="124982" cy="92597"/>
                </a:xfrm>
                <a:custGeom>
                  <a:avLst/>
                  <a:gdLst/>
                  <a:ahLst/>
                  <a:cxnLst/>
                  <a:rect l="l" t="t" r="r" b="b"/>
                  <a:pathLst>
                    <a:path w="2138" h="1584" extrusionOk="0">
                      <a:moveTo>
                        <a:pt x="1882" y="209"/>
                      </a:moveTo>
                      <a:cubicBezTo>
                        <a:pt x="2138" y="473"/>
                        <a:pt x="1792" y="1068"/>
                        <a:pt x="1210" y="1314"/>
                      </a:cubicBezTo>
                      <a:cubicBezTo>
                        <a:pt x="628" y="1560"/>
                        <a:pt x="64" y="1583"/>
                        <a:pt x="33" y="1314"/>
                      </a:cubicBezTo>
                      <a:cubicBezTo>
                        <a:pt x="1" y="1046"/>
                        <a:pt x="1681" y="0"/>
                        <a:pt x="1882" y="209"/>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7" name="Google Shape;707;p33"/>
                <p:cNvSpPr/>
                <p:nvPr/>
              </p:nvSpPr>
              <p:spPr>
                <a:xfrm>
                  <a:off x="7723096" y="981773"/>
                  <a:ext cx="123111" cy="82484"/>
                </a:xfrm>
                <a:custGeom>
                  <a:avLst/>
                  <a:gdLst/>
                  <a:ahLst/>
                  <a:cxnLst/>
                  <a:rect l="l" t="t" r="r" b="b"/>
                  <a:pathLst>
                    <a:path w="2106" h="1411" extrusionOk="0">
                      <a:moveTo>
                        <a:pt x="1842" y="99"/>
                      </a:moveTo>
                      <a:cubicBezTo>
                        <a:pt x="2091" y="292"/>
                        <a:pt x="2105" y="507"/>
                        <a:pt x="1842" y="760"/>
                      </a:cubicBezTo>
                      <a:cubicBezTo>
                        <a:pt x="1578" y="1016"/>
                        <a:pt x="807" y="1410"/>
                        <a:pt x="404" y="1181"/>
                      </a:cubicBezTo>
                      <a:cubicBezTo>
                        <a:pt x="0" y="950"/>
                        <a:pt x="413" y="825"/>
                        <a:pt x="772" y="673"/>
                      </a:cubicBezTo>
                      <a:cubicBezTo>
                        <a:pt x="1130" y="522"/>
                        <a:pt x="1717" y="0"/>
                        <a:pt x="1842" y="99"/>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8" name="Google Shape;708;p33"/>
                <p:cNvSpPr/>
                <p:nvPr/>
              </p:nvSpPr>
              <p:spPr>
                <a:xfrm>
                  <a:off x="7730169" y="1018776"/>
                  <a:ext cx="121884" cy="68220"/>
                </a:xfrm>
                <a:custGeom>
                  <a:avLst/>
                  <a:gdLst/>
                  <a:ahLst/>
                  <a:cxnLst/>
                  <a:rect l="l" t="t" r="r" b="b"/>
                  <a:pathLst>
                    <a:path w="2085" h="1167" extrusionOk="0">
                      <a:moveTo>
                        <a:pt x="1721" y="127"/>
                      </a:moveTo>
                      <a:cubicBezTo>
                        <a:pt x="1932" y="296"/>
                        <a:pt x="2084" y="629"/>
                        <a:pt x="1592" y="853"/>
                      </a:cubicBezTo>
                      <a:cubicBezTo>
                        <a:pt x="1099" y="1077"/>
                        <a:pt x="564" y="1167"/>
                        <a:pt x="283" y="942"/>
                      </a:cubicBezTo>
                      <a:cubicBezTo>
                        <a:pt x="0" y="718"/>
                        <a:pt x="225" y="472"/>
                        <a:pt x="695" y="428"/>
                      </a:cubicBezTo>
                      <a:cubicBezTo>
                        <a:pt x="1166" y="383"/>
                        <a:pt x="1564" y="1"/>
                        <a:pt x="1721" y="127"/>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9" name="Google Shape;709;p33"/>
                <p:cNvSpPr/>
                <p:nvPr/>
              </p:nvSpPr>
              <p:spPr>
                <a:xfrm>
                  <a:off x="7740633" y="1054727"/>
                  <a:ext cx="107503" cy="59744"/>
                </a:xfrm>
                <a:custGeom>
                  <a:avLst/>
                  <a:gdLst/>
                  <a:ahLst/>
                  <a:cxnLst/>
                  <a:rect l="l" t="t" r="r" b="b"/>
                  <a:pathLst>
                    <a:path w="1839" h="1022" extrusionOk="0">
                      <a:moveTo>
                        <a:pt x="1569" y="1"/>
                      </a:moveTo>
                      <a:cubicBezTo>
                        <a:pt x="1839" y="215"/>
                        <a:pt x="1659" y="686"/>
                        <a:pt x="1211" y="821"/>
                      </a:cubicBezTo>
                      <a:cubicBezTo>
                        <a:pt x="764" y="955"/>
                        <a:pt x="206" y="1021"/>
                        <a:pt x="104" y="821"/>
                      </a:cubicBezTo>
                      <a:cubicBezTo>
                        <a:pt x="1" y="619"/>
                        <a:pt x="164" y="417"/>
                        <a:pt x="732" y="327"/>
                      </a:cubicBezTo>
                      <a:cubicBezTo>
                        <a:pt x="1300" y="238"/>
                        <a:pt x="1569" y="1"/>
                        <a:pt x="1569" y="1"/>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0" name="Google Shape;710;p33"/>
                <p:cNvSpPr/>
                <p:nvPr/>
              </p:nvSpPr>
              <p:spPr>
                <a:xfrm>
                  <a:off x="7692231" y="942899"/>
                  <a:ext cx="62900" cy="115512"/>
                </a:xfrm>
                <a:custGeom>
                  <a:avLst/>
                  <a:gdLst/>
                  <a:ahLst/>
                  <a:cxnLst/>
                  <a:rect l="l" t="t" r="r" b="b"/>
                  <a:pathLst>
                    <a:path w="1076" h="1976" extrusionOk="0">
                      <a:moveTo>
                        <a:pt x="829" y="1838"/>
                      </a:moveTo>
                      <a:cubicBezTo>
                        <a:pt x="451" y="1975"/>
                        <a:pt x="0" y="269"/>
                        <a:pt x="426" y="134"/>
                      </a:cubicBezTo>
                      <a:cubicBezTo>
                        <a:pt x="852" y="1"/>
                        <a:pt x="1075" y="1748"/>
                        <a:pt x="829" y="1838"/>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1" name="Google Shape;711;p33"/>
                <p:cNvSpPr/>
                <p:nvPr/>
              </p:nvSpPr>
              <p:spPr>
                <a:xfrm>
                  <a:off x="6922183" y="1388164"/>
                  <a:ext cx="808058" cy="398154"/>
                </a:xfrm>
                <a:custGeom>
                  <a:avLst/>
                  <a:gdLst/>
                  <a:ahLst/>
                  <a:cxnLst/>
                  <a:rect l="l" t="t" r="r" b="b"/>
                  <a:pathLst>
                    <a:path w="13823" h="6811" extrusionOk="0">
                      <a:moveTo>
                        <a:pt x="0" y="6139"/>
                      </a:moveTo>
                      <a:cubicBezTo>
                        <a:pt x="0" y="6139"/>
                        <a:pt x="985" y="6810"/>
                        <a:pt x="4190" y="6139"/>
                      </a:cubicBezTo>
                      <a:cubicBezTo>
                        <a:pt x="7394" y="5467"/>
                        <a:pt x="9728" y="3717"/>
                        <a:pt x="11070" y="2431"/>
                      </a:cubicBezTo>
                      <a:cubicBezTo>
                        <a:pt x="11070" y="2431"/>
                        <a:pt x="11515" y="3189"/>
                        <a:pt x="11927" y="3364"/>
                      </a:cubicBezTo>
                      <a:cubicBezTo>
                        <a:pt x="12069" y="3423"/>
                        <a:pt x="12133" y="3383"/>
                        <a:pt x="12146" y="3286"/>
                      </a:cubicBezTo>
                      <a:cubicBezTo>
                        <a:pt x="12165" y="3142"/>
                        <a:pt x="12068" y="2880"/>
                        <a:pt x="11942" y="2659"/>
                      </a:cubicBezTo>
                      <a:cubicBezTo>
                        <a:pt x="12120" y="2916"/>
                        <a:pt x="12469" y="3373"/>
                        <a:pt x="12724" y="3405"/>
                      </a:cubicBezTo>
                      <a:cubicBezTo>
                        <a:pt x="12891" y="3428"/>
                        <a:pt x="12850" y="3155"/>
                        <a:pt x="12757" y="2859"/>
                      </a:cubicBezTo>
                      <a:cubicBezTo>
                        <a:pt x="12832" y="2973"/>
                        <a:pt x="12917" y="3055"/>
                        <a:pt x="13014" y="3047"/>
                      </a:cubicBezTo>
                      <a:cubicBezTo>
                        <a:pt x="13318" y="3026"/>
                        <a:pt x="13041" y="1934"/>
                        <a:pt x="13017" y="1842"/>
                      </a:cubicBezTo>
                      <a:cubicBezTo>
                        <a:pt x="13050" y="1902"/>
                        <a:pt x="13386" y="2484"/>
                        <a:pt x="13599" y="2464"/>
                      </a:cubicBezTo>
                      <a:cubicBezTo>
                        <a:pt x="13822" y="2443"/>
                        <a:pt x="13464" y="0"/>
                        <a:pt x="11180" y="89"/>
                      </a:cubicBezTo>
                      <a:cubicBezTo>
                        <a:pt x="9746" y="145"/>
                        <a:pt x="9814" y="404"/>
                        <a:pt x="7932" y="963"/>
                      </a:cubicBezTo>
                      <a:cubicBezTo>
                        <a:pt x="6050" y="1524"/>
                        <a:pt x="3339" y="2084"/>
                        <a:pt x="1995" y="1905"/>
                      </a:cubicBezTo>
                      <a:cubicBezTo>
                        <a:pt x="1995" y="1905"/>
                        <a:pt x="920" y="2754"/>
                        <a:pt x="495" y="4009"/>
                      </a:cubicBezTo>
                      <a:cubicBezTo>
                        <a:pt x="409" y="4256"/>
                        <a:pt x="340" y="4488"/>
                        <a:pt x="282" y="4702"/>
                      </a:cubicBezTo>
                      <a:cubicBezTo>
                        <a:pt x="45" y="5574"/>
                        <a:pt x="0" y="6139"/>
                        <a:pt x="0" y="6139"/>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2" name="Google Shape;712;p33"/>
                <p:cNvSpPr/>
                <p:nvPr/>
              </p:nvSpPr>
              <p:spPr>
                <a:xfrm>
                  <a:off x="6922183" y="1492100"/>
                  <a:ext cx="710083" cy="294217"/>
                </a:xfrm>
                <a:custGeom>
                  <a:avLst/>
                  <a:gdLst/>
                  <a:ahLst/>
                  <a:cxnLst/>
                  <a:rect l="l" t="t" r="r" b="b"/>
                  <a:pathLst>
                    <a:path w="12147" h="5033" extrusionOk="0">
                      <a:moveTo>
                        <a:pt x="0" y="4361"/>
                      </a:moveTo>
                      <a:cubicBezTo>
                        <a:pt x="0" y="4361"/>
                        <a:pt x="985" y="5032"/>
                        <a:pt x="4190" y="4361"/>
                      </a:cubicBezTo>
                      <a:cubicBezTo>
                        <a:pt x="7394" y="3689"/>
                        <a:pt x="9728" y="1939"/>
                        <a:pt x="11070" y="653"/>
                      </a:cubicBezTo>
                      <a:cubicBezTo>
                        <a:pt x="11070" y="653"/>
                        <a:pt x="11515" y="1411"/>
                        <a:pt x="11927" y="1586"/>
                      </a:cubicBezTo>
                      <a:cubicBezTo>
                        <a:pt x="12069" y="1645"/>
                        <a:pt x="12133" y="1605"/>
                        <a:pt x="12146" y="1508"/>
                      </a:cubicBezTo>
                      <a:cubicBezTo>
                        <a:pt x="11714" y="1162"/>
                        <a:pt x="11232" y="656"/>
                        <a:pt x="11180" y="1"/>
                      </a:cubicBezTo>
                      <a:cubicBezTo>
                        <a:pt x="11180" y="1"/>
                        <a:pt x="9880" y="1255"/>
                        <a:pt x="8439" y="2000"/>
                      </a:cubicBezTo>
                      <a:cubicBezTo>
                        <a:pt x="6998" y="2748"/>
                        <a:pt x="2570" y="3495"/>
                        <a:pt x="1840" y="3405"/>
                      </a:cubicBezTo>
                      <a:cubicBezTo>
                        <a:pt x="1447" y="3357"/>
                        <a:pt x="796" y="3126"/>
                        <a:pt x="282" y="2924"/>
                      </a:cubicBezTo>
                      <a:cubicBezTo>
                        <a:pt x="45" y="3796"/>
                        <a:pt x="0" y="4361"/>
                        <a:pt x="0" y="436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3" name="Google Shape;713;p33"/>
                <p:cNvSpPr/>
                <p:nvPr/>
              </p:nvSpPr>
              <p:spPr>
                <a:xfrm>
                  <a:off x="7248371" y="533643"/>
                  <a:ext cx="97858" cy="54132"/>
                </a:xfrm>
                <a:custGeom>
                  <a:avLst/>
                  <a:gdLst/>
                  <a:ahLst/>
                  <a:cxnLst/>
                  <a:rect l="l" t="t" r="r" b="b"/>
                  <a:pathLst>
                    <a:path w="1674" h="926" extrusionOk="0">
                      <a:moveTo>
                        <a:pt x="1189" y="1"/>
                      </a:moveTo>
                      <a:cubicBezTo>
                        <a:pt x="1038" y="1"/>
                        <a:pt x="852" y="38"/>
                        <a:pt x="637" y="145"/>
                      </a:cubicBezTo>
                      <a:cubicBezTo>
                        <a:pt x="78" y="426"/>
                        <a:pt x="1" y="808"/>
                        <a:pt x="224" y="908"/>
                      </a:cubicBezTo>
                      <a:cubicBezTo>
                        <a:pt x="251" y="920"/>
                        <a:pt x="279" y="925"/>
                        <a:pt x="309" y="925"/>
                      </a:cubicBezTo>
                      <a:cubicBezTo>
                        <a:pt x="532" y="925"/>
                        <a:pt x="846" y="628"/>
                        <a:pt x="1143" y="444"/>
                      </a:cubicBezTo>
                      <a:cubicBezTo>
                        <a:pt x="1466" y="247"/>
                        <a:pt x="1673" y="212"/>
                        <a:pt x="1623" y="145"/>
                      </a:cubicBezTo>
                      <a:cubicBezTo>
                        <a:pt x="1585" y="96"/>
                        <a:pt x="1432" y="1"/>
                        <a:pt x="1189" y="1"/>
                      </a:cubicBezTo>
                      <a:close/>
                    </a:path>
                  </a:pathLst>
                </a:custGeom>
                <a:solidFill>
                  <a:srgbClr val="EB1C2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4" name="Google Shape;714;p33"/>
                <p:cNvSpPr/>
                <p:nvPr/>
              </p:nvSpPr>
              <p:spPr>
                <a:xfrm>
                  <a:off x="7066863" y="525693"/>
                  <a:ext cx="103528" cy="54365"/>
                </a:xfrm>
                <a:custGeom>
                  <a:avLst/>
                  <a:gdLst/>
                  <a:ahLst/>
                  <a:cxnLst/>
                  <a:rect l="l" t="t" r="r" b="b"/>
                  <a:pathLst>
                    <a:path w="1771" h="930" extrusionOk="0">
                      <a:moveTo>
                        <a:pt x="251" y="1"/>
                      </a:moveTo>
                      <a:cubicBezTo>
                        <a:pt x="176" y="1"/>
                        <a:pt x="123" y="13"/>
                        <a:pt x="96" y="36"/>
                      </a:cubicBezTo>
                      <a:cubicBezTo>
                        <a:pt x="1" y="114"/>
                        <a:pt x="373" y="417"/>
                        <a:pt x="652" y="635"/>
                      </a:cubicBezTo>
                      <a:cubicBezTo>
                        <a:pt x="863" y="800"/>
                        <a:pt x="1106" y="930"/>
                        <a:pt x="1333" y="930"/>
                      </a:cubicBezTo>
                      <a:cubicBezTo>
                        <a:pt x="1406" y="930"/>
                        <a:pt x="1478" y="916"/>
                        <a:pt x="1546" y="886"/>
                      </a:cubicBezTo>
                      <a:cubicBezTo>
                        <a:pt x="1771" y="788"/>
                        <a:pt x="1651" y="561"/>
                        <a:pt x="1134" y="281"/>
                      </a:cubicBezTo>
                      <a:cubicBezTo>
                        <a:pt x="763" y="81"/>
                        <a:pt x="439" y="1"/>
                        <a:pt x="251" y="1"/>
                      </a:cubicBezTo>
                      <a:close/>
                    </a:path>
                  </a:pathLst>
                </a:custGeom>
                <a:solidFill>
                  <a:srgbClr val="EB1C2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5" name="Google Shape;715;p33"/>
                <p:cNvSpPr/>
                <p:nvPr/>
              </p:nvSpPr>
              <p:spPr>
                <a:xfrm>
                  <a:off x="7239777" y="609753"/>
                  <a:ext cx="99085" cy="55768"/>
                </a:xfrm>
                <a:custGeom>
                  <a:avLst/>
                  <a:gdLst/>
                  <a:ahLst/>
                  <a:cxnLst/>
                  <a:rect l="l" t="t" r="r" b="b"/>
                  <a:pathLst>
                    <a:path w="1695" h="954" extrusionOk="0">
                      <a:moveTo>
                        <a:pt x="991" y="0"/>
                      </a:moveTo>
                      <a:cubicBezTo>
                        <a:pt x="975" y="0"/>
                        <a:pt x="958" y="1"/>
                        <a:pt x="942" y="1"/>
                      </a:cubicBezTo>
                      <a:cubicBezTo>
                        <a:pt x="504" y="19"/>
                        <a:pt x="0" y="705"/>
                        <a:pt x="0" y="705"/>
                      </a:cubicBezTo>
                      <a:cubicBezTo>
                        <a:pt x="0" y="705"/>
                        <a:pt x="369" y="953"/>
                        <a:pt x="890" y="953"/>
                      </a:cubicBezTo>
                      <a:cubicBezTo>
                        <a:pt x="900" y="953"/>
                        <a:pt x="909" y="953"/>
                        <a:pt x="919" y="953"/>
                      </a:cubicBezTo>
                      <a:cubicBezTo>
                        <a:pt x="928" y="954"/>
                        <a:pt x="936" y="954"/>
                        <a:pt x="946" y="954"/>
                      </a:cubicBezTo>
                      <a:cubicBezTo>
                        <a:pt x="969" y="954"/>
                        <a:pt x="994" y="952"/>
                        <a:pt x="1017" y="950"/>
                      </a:cubicBezTo>
                      <a:cubicBezTo>
                        <a:pt x="1325" y="927"/>
                        <a:pt x="1497" y="823"/>
                        <a:pt x="1590" y="728"/>
                      </a:cubicBezTo>
                      <a:cubicBezTo>
                        <a:pt x="1673" y="643"/>
                        <a:pt x="1694" y="568"/>
                        <a:pt x="1694" y="568"/>
                      </a:cubicBezTo>
                      <a:cubicBezTo>
                        <a:pt x="1521" y="213"/>
                        <a:pt x="1387" y="0"/>
                        <a:pt x="99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6" name="Google Shape;716;p33"/>
                <p:cNvSpPr/>
                <p:nvPr/>
              </p:nvSpPr>
              <p:spPr>
                <a:xfrm>
                  <a:off x="7059907" y="599933"/>
                  <a:ext cx="109199" cy="58399"/>
                </a:xfrm>
                <a:custGeom>
                  <a:avLst/>
                  <a:gdLst/>
                  <a:ahLst/>
                  <a:cxnLst/>
                  <a:rect l="l" t="t" r="r" b="b"/>
                  <a:pathLst>
                    <a:path w="1868" h="999" extrusionOk="0">
                      <a:moveTo>
                        <a:pt x="903" y="1"/>
                      </a:moveTo>
                      <a:cubicBezTo>
                        <a:pt x="294" y="1"/>
                        <a:pt x="1" y="514"/>
                        <a:pt x="1" y="514"/>
                      </a:cubicBezTo>
                      <a:cubicBezTo>
                        <a:pt x="1" y="514"/>
                        <a:pt x="434" y="904"/>
                        <a:pt x="1003" y="979"/>
                      </a:cubicBezTo>
                      <a:cubicBezTo>
                        <a:pt x="1011" y="981"/>
                        <a:pt x="1018" y="981"/>
                        <a:pt x="1027" y="983"/>
                      </a:cubicBezTo>
                      <a:cubicBezTo>
                        <a:pt x="1120" y="994"/>
                        <a:pt x="1204" y="998"/>
                        <a:pt x="1280" y="998"/>
                      </a:cubicBezTo>
                      <a:cubicBezTo>
                        <a:pt x="1305" y="998"/>
                        <a:pt x="1328" y="998"/>
                        <a:pt x="1351" y="997"/>
                      </a:cubicBezTo>
                      <a:lnTo>
                        <a:pt x="1353" y="997"/>
                      </a:lnTo>
                      <a:cubicBezTo>
                        <a:pt x="1420" y="996"/>
                        <a:pt x="1480" y="989"/>
                        <a:pt x="1531" y="981"/>
                      </a:cubicBezTo>
                      <a:cubicBezTo>
                        <a:pt x="1651" y="961"/>
                        <a:pt x="1735" y="933"/>
                        <a:pt x="1786" y="908"/>
                      </a:cubicBezTo>
                      <a:cubicBezTo>
                        <a:pt x="1834" y="888"/>
                        <a:pt x="1855" y="873"/>
                        <a:pt x="1855" y="873"/>
                      </a:cubicBezTo>
                      <a:cubicBezTo>
                        <a:pt x="1855" y="873"/>
                        <a:pt x="1868" y="789"/>
                        <a:pt x="1851" y="677"/>
                      </a:cubicBezTo>
                      <a:cubicBezTo>
                        <a:pt x="1821" y="483"/>
                        <a:pt x="1703" y="196"/>
                        <a:pt x="1279" y="62"/>
                      </a:cubicBezTo>
                      <a:lnTo>
                        <a:pt x="1278" y="62"/>
                      </a:lnTo>
                      <a:cubicBezTo>
                        <a:pt x="1245" y="49"/>
                        <a:pt x="1207" y="41"/>
                        <a:pt x="1169" y="32"/>
                      </a:cubicBezTo>
                      <a:cubicBezTo>
                        <a:pt x="1074" y="10"/>
                        <a:pt x="986" y="1"/>
                        <a:pt x="90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7" name="Google Shape;717;p33"/>
                <p:cNvSpPr/>
                <p:nvPr/>
              </p:nvSpPr>
              <p:spPr>
                <a:xfrm>
                  <a:off x="7196812" y="594438"/>
                  <a:ext cx="72487" cy="154679"/>
                </a:xfrm>
                <a:custGeom>
                  <a:avLst/>
                  <a:gdLst/>
                  <a:ahLst/>
                  <a:cxnLst/>
                  <a:rect l="l" t="t" r="r" b="b"/>
                  <a:pathLst>
                    <a:path w="1240" h="2646" extrusionOk="0">
                      <a:moveTo>
                        <a:pt x="893" y="1"/>
                      </a:moveTo>
                      <a:cubicBezTo>
                        <a:pt x="879" y="1"/>
                        <a:pt x="865" y="8"/>
                        <a:pt x="855" y="21"/>
                      </a:cubicBezTo>
                      <a:cubicBezTo>
                        <a:pt x="731" y="201"/>
                        <a:pt x="648" y="400"/>
                        <a:pt x="594" y="610"/>
                      </a:cubicBezTo>
                      <a:cubicBezTo>
                        <a:pt x="584" y="663"/>
                        <a:pt x="568" y="714"/>
                        <a:pt x="562" y="768"/>
                      </a:cubicBezTo>
                      <a:cubicBezTo>
                        <a:pt x="556" y="822"/>
                        <a:pt x="546" y="875"/>
                        <a:pt x="543" y="929"/>
                      </a:cubicBezTo>
                      <a:lnTo>
                        <a:pt x="537" y="1092"/>
                      </a:lnTo>
                      <a:lnTo>
                        <a:pt x="548" y="1255"/>
                      </a:lnTo>
                      <a:cubicBezTo>
                        <a:pt x="550" y="1309"/>
                        <a:pt x="564" y="1362"/>
                        <a:pt x="572" y="1416"/>
                      </a:cubicBezTo>
                      <a:cubicBezTo>
                        <a:pt x="580" y="1470"/>
                        <a:pt x="590" y="1523"/>
                        <a:pt x="609" y="1574"/>
                      </a:cubicBezTo>
                      <a:lnTo>
                        <a:pt x="655" y="1732"/>
                      </a:lnTo>
                      <a:lnTo>
                        <a:pt x="718" y="1882"/>
                      </a:lnTo>
                      <a:cubicBezTo>
                        <a:pt x="755" y="1984"/>
                        <a:pt x="818" y="2074"/>
                        <a:pt x="867" y="2170"/>
                      </a:cubicBezTo>
                      <a:cubicBezTo>
                        <a:pt x="894" y="2218"/>
                        <a:pt x="927" y="2260"/>
                        <a:pt x="959" y="2305"/>
                      </a:cubicBezTo>
                      <a:lnTo>
                        <a:pt x="986" y="2344"/>
                      </a:lnTo>
                      <a:cubicBezTo>
                        <a:pt x="935" y="2370"/>
                        <a:pt x="883" y="2397"/>
                        <a:pt x="829" y="2418"/>
                      </a:cubicBezTo>
                      <a:cubicBezTo>
                        <a:pt x="742" y="2455"/>
                        <a:pt x="652" y="2483"/>
                        <a:pt x="562" y="2501"/>
                      </a:cubicBezTo>
                      <a:cubicBezTo>
                        <a:pt x="516" y="2510"/>
                        <a:pt x="471" y="2512"/>
                        <a:pt x="426" y="2516"/>
                      </a:cubicBezTo>
                      <a:lnTo>
                        <a:pt x="360" y="2512"/>
                      </a:lnTo>
                      <a:cubicBezTo>
                        <a:pt x="338" y="2512"/>
                        <a:pt x="317" y="2504"/>
                        <a:pt x="296" y="2500"/>
                      </a:cubicBezTo>
                      <a:cubicBezTo>
                        <a:pt x="274" y="2497"/>
                        <a:pt x="255" y="2487"/>
                        <a:pt x="236" y="2479"/>
                      </a:cubicBezTo>
                      <a:cubicBezTo>
                        <a:pt x="217" y="2471"/>
                        <a:pt x="197" y="2461"/>
                        <a:pt x="181" y="2447"/>
                      </a:cubicBezTo>
                      <a:cubicBezTo>
                        <a:pt x="166" y="2433"/>
                        <a:pt x="145" y="2424"/>
                        <a:pt x="132" y="2405"/>
                      </a:cubicBezTo>
                      <a:lnTo>
                        <a:pt x="90" y="2354"/>
                      </a:lnTo>
                      <a:lnTo>
                        <a:pt x="83" y="2346"/>
                      </a:lnTo>
                      <a:cubicBezTo>
                        <a:pt x="75" y="2335"/>
                        <a:pt x="63" y="2330"/>
                        <a:pt x="50" y="2330"/>
                      </a:cubicBezTo>
                      <a:cubicBezTo>
                        <a:pt x="40" y="2330"/>
                        <a:pt x="30" y="2333"/>
                        <a:pt x="22" y="2340"/>
                      </a:cubicBezTo>
                      <a:cubicBezTo>
                        <a:pt x="4" y="2355"/>
                        <a:pt x="1" y="2381"/>
                        <a:pt x="13" y="2399"/>
                      </a:cubicBezTo>
                      <a:lnTo>
                        <a:pt x="60" y="2466"/>
                      </a:lnTo>
                      <a:cubicBezTo>
                        <a:pt x="74" y="2492"/>
                        <a:pt x="99" y="2506"/>
                        <a:pt x="118" y="2527"/>
                      </a:cubicBezTo>
                      <a:cubicBezTo>
                        <a:pt x="137" y="2547"/>
                        <a:pt x="159" y="2563"/>
                        <a:pt x="185" y="2574"/>
                      </a:cubicBezTo>
                      <a:cubicBezTo>
                        <a:pt x="209" y="2589"/>
                        <a:pt x="234" y="2603"/>
                        <a:pt x="262" y="2609"/>
                      </a:cubicBezTo>
                      <a:cubicBezTo>
                        <a:pt x="288" y="2617"/>
                        <a:pt x="314" y="2629"/>
                        <a:pt x="342" y="2632"/>
                      </a:cubicBezTo>
                      <a:lnTo>
                        <a:pt x="421" y="2644"/>
                      </a:lnTo>
                      <a:cubicBezTo>
                        <a:pt x="445" y="2645"/>
                        <a:pt x="468" y="2646"/>
                        <a:pt x="491" y="2646"/>
                      </a:cubicBezTo>
                      <a:cubicBezTo>
                        <a:pt x="522" y="2646"/>
                        <a:pt x="551" y="2644"/>
                        <a:pt x="581" y="2641"/>
                      </a:cubicBezTo>
                      <a:cubicBezTo>
                        <a:pt x="686" y="2630"/>
                        <a:pt x="788" y="2607"/>
                        <a:pt x="886" y="2576"/>
                      </a:cubicBezTo>
                      <a:cubicBezTo>
                        <a:pt x="986" y="2545"/>
                        <a:pt x="1079" y="2508"/>
                        <a:pt x="1175" y="2460"/>
                      </a:cubicBezTo>
                      <a:cubicBezTo>
                        <a:pt x="1221" y="2438"/>
                        <a:pt x="1239" y="2383"/>
                        <a:pt x="1216" y="2337"/>
                      </a:cubicBezTo>
                      <a:cubicBezTo>
                        <a:pt x="1214" y="2332"/>
                        <a:pt x="1211" y="2327"/>
                        <a:pt x="1207" y="2322"/>
                      </a:cubicBezTo>
                      <a:lnTo>
                        <a:pt x="1203" y="2315"/>
                      </a:lnTo>
                      <a:lnTo>
                        <a:pt x="1111" y="2195"/>
                      </a:lnTo>
                      <a:cubicBezTo>
                        <a:pt x="1081" y="2154"/>
                        <a:pt x="1046" y="2116"/>
                        <a:pt x="1019" y="2073"/>
                      </a:cubicBezTo>
                      <a:cubicBezTo>
                        <a:pt x="971" y="1985"/>
                        <a:pt x="908" y="1904"/>
                        <a:pt x="869" y="1811"/>
                      </a:cubicBezTo>
                      <a:lnTo>
                        <a:pt x="805" y="1674"/>
                      </a:lnTo>
                      <a:lnTo>
                        <a:pt x="757" y="1531"/>
                      </a:lnTo>
                      <a:cubicBezTo>
                        <a:pt x="738" y="1484"/>
                        <a:pt x="726" y="1435"/>
                        <a:pt x="718" y="1386"/>
                      </a:cubicBezTo>
                      <a:cubicBezTo>
                        <a:pt x="708" y="1337"/>
                        <a:pt x="693" y="1288"/>
                        <a:pt x="688" y="1238"/>
                      </a:cubicBezTo>
                      <a:lnTo>
                        <a:pt x="673" y="1088"/>
                      </a:lnTo>
                      <a:lnTo>
                        <a:pt x="673" y="936"/>
                      </a:lnTo>
                      <a:cubicBezTo>
                        <a:pt x="673" y="886"/>
                        <a:pt x="680" y="836"/>
                        <a:pt x="683" y="785"/>
                      </a:cubicBezTo>
                      <a:cubicBezTo>
                        <a:pt x="686" y="735"/>
                        <a:pt x="701" y="686"/>
                        <a:pt x="708" y="636"/>
                      </a:cubicBezTo>
                      <a:cubicBezTo>
                        <a:pt x="748" y="438"/>
                        <a:pt x="822" y="241"/>
                        <a:pt x="928" y="72"/>
                      </a:cubicBezTo>
                      <a:lnTo>
                        <a:pt x="929" y="70"/>
                      </a:lnTo>
                      <a:cubicBezTo>
                        <a:pt x="943" y="48"/>
                        <a:pt x="937" y="21"/>
                        <a:pt x="916" y="8"/>
                      </a:cubicBezTo>
                      <a:cubicBezTo>
                        <a:pt x="909" y="3"/>
                        <a:pt x="901" y="1"/>
                        <a:pt x="893" y="1"/>
                      </a:cubicBezTo>
                      <a:close/>
                    </a:path>
                  </a:pathLst>
                </a:custGeom>
                <a:solidFill>
                  <a:srgbClr val="ED8A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8" name="Google Shape;718;p33"/>
                <p:cNvSpPr/>
                <p:nvPr/>
              </p:nvSpPr>
              <p:spPr>
                <a:xfrm>
                  <a:off x="7117019" y="754960"/>
                  <a:ext cx="79327" cy="20402"/>
                </a:xfrm>
                <a:custGeom>
                  <a:avLst/>
                  <a:gdLst/>
                  <a:ahLst/>
                  <a:cxnLst/>
                  <a:rect l="l" t="t" r="r" b="b"/>
                  <a:pathLst>
                    <a:path w="1357" h="349" extrusionOk="0">
                      <a:moveTo>
                        <a:pt x="51" y="0"/>
                      </a:moveTo>
                      <a:cubicBezTo>
                        <a:pt x="36" y="0"/>
                        <a:pt x="22" y="8"/>
                        <a:pt x="13" y="21"/>
                      </a:cubicBezTo>
                      <a:cubicBezTo>
                        <a:pt x="1" y="43"/>
                        <a:pt x="7" y="70"/>
                        <a:pt x="28" y="83"/>
                      </a:cubicBezTo>
                      <a:cubicBezTo>
                        <a:pt x="402" y="315"/>
                        <a:pt x="945" y="349"/>
                        <a:pt x="1226" y="349"/>
                      </a:cubicBezTo>
                      <a:cubicBezTo>
                        <a:pt x="1256" y="349"/>
                        <a:pt x="1284" y="348"/>
                        <a:pt x="1307" y="348"/>
                      </a:cubicBezTo>
                      <a:cubicBezTo>
                        <a:pt x="1331" y="348"/>
                        <a:pt x="1356" y="327"/>
                        <a:pt x="1355" y="303"/>
                      </a:cubicBezTo>
                      <a:cubicBezTo>
                        <a:pt x="1355" y="278"/>
                        <a:pt x="1341" y="258"/>
                        <a:pt x="1316" y="258"/>
                      </a:cubicBezTo>
                      <a:lnTo>
                        <a:pt x="1304" y="258"/>
                      </a:lnTo>
                      <a:cubicBezTo>
                        <a:pt x="1283" y="259"/>
                        <a:pt x="1257" y="259"/>
                        <a:pt x="1226" y="259"/>
                      </a:cubicBezTo>
                      <a:cubicBezTo>
                        <a:pt x="979" y="259"/>
                        <a:pt x="435" y="230"/>
                        <a:pt x="75" y="7"/>
                      </a:cubicBezTo>
                      <a:cubicBezTo>
                        <a:pt x="67" y="3"/>
                        <a:pt x="59" y="0"/>
                        <a:pt x="51" y="0"/>
                      </a:cubicBezTo>
                      <a:close/>
                    </a:path>
                  </a:pathLst>
                </a:custGeom>
                <a:solidFill>
                  <a:srgbClr val="ED8A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9" name="Google Shape;719;p33"/>
                <p:cNvSpPr/>
                <p:nvPr/>
              </p:nvSpPr>
              <p:spPr>
                <a:xfrm>
                  <a:off x="7283795" y="621036"/>
                  <a:ext cx="49806" cy="44486"/>
                </a:xfrm>
                <a:custGeom>
                  <a:avLst/>
                  <a:gdLst/>
                  <a:ahLst/>
                  <a:cxnLst/>
                  <a:rect l="l" t="t" r="r" b="b"/>
                  <a:pathLst>
                    <a:path w="852" h="761" extrusionOk="0">
                      <a:moveTo>
                        <a:pt x="426" y="0"/>
                      </a:moveTo>
                      <a:cubicBezTo>
                        <a:pt x="191" y="0"/>
                        <a:pt x="1" y="190"/>
                        <a:pt x="1" y="425"/>
                      </a:cubicBezTo>
                      <a:cubicBezTo>
                        <a:pt x="1" y="562"/>
                        <a:pt x="66" y="685"/>
                        <a:pt x="166" y="760"/>
                      </a:cubicBezTo>
                      <a:cubicBezTo>
                        <a:pt x="175" y="761"/>
                        <a:pt x="183" y="761"/>
                        <a:pt x="193" y="761"/>
                      </a:cubicBezTo>
                      <a:cubicBezTo>
                        <a:pt x="216" y="761"/>
                        <a:pt x="241" y="759"/>
                        <a:pt x="264" y="757"/>
                      </a:cubicBezTo>
                      <a:cubicBezTo>
                        <a:pt x="572" y="734"/>
                        <a:pt x="744" y="630"/>
                        <a:pt x="837" y="535"/>
                      </a:cubicBezTo>
                      <a:cubicBezTo>
                        <a:pt x="846" y="500"/>
                        <a:pt x="851" y="463"/>
                        <a:pt x="851" y="425"/>
                      </a:cubicBezTo>
                      <a:cubicBezTo>
                        <a:pt x="851" y="190"/>
                        <a:pt x="662" y="0"/>
                        <a:pt x="426"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0" name="Google Shape;720;p33"/>
                <p:cNvSpPr/>
                <p:nvPr/>
              </p:nvSpPr>
              <p:spPr>
                <a:xfrm>
                  <a:off x="7113804" y="615599"/>
                  <a:ext cx="53021" cy="42732"/>
                </a:xfrm>
                <a:custGeom>
                  <a:avLst/>
                  <a:gdLst/>
                  <a:ahLst/>
                  <a:cxnLst/>
                  <a:rect l="l" t="t" r="r" b="b"/>
                  <a:pathLst>
                    <a:path w="907" h="731" extrusionOk="0">
                      <a:moveTo>
                        <a:pt x="453" y="0"/>
                      </a:moveTo>
                      <a:cubicBezTo>
                        <a:pt x="203" y="0"/>
                        <a:pt x="0" y="203"/>
                        <a:pt x="0" y="453"/>
                      </a:cubicBezTo>
                      <a:cubicBezTo>
                        <a:pt x="0" y="550"/>
                        <a:pt x="30" y="638"/>
                        <a:pt x="80" y="711"/>
                      </a:cubicBezTo>
                      <a:cubicBezTo>
                        <a:pt x="89" y="713"/>
                        <a:pt x="96" y="713"/>
                        <a:pt x="105" y="715"/>
                      </a:cubicBezTo>
                      <a:cubicBezTo>
                        <a:pt x="198" y="726"/>
                        <a:pt x="282" y="730"/>
                        <a:pt x="358" y="730"/>
                      </a:cubicBezTo>
                      <a:cubicBezTo>
                        <a:pt x="383" y="730"/>
                        <a:pt x="406" y="730"/>
                        <a:pt x="429" y="729"/>
                      </a:cubicBezTo>
                      <a:lnTo>
                        <a:pt x="431" y="729"/>
                      </a:lnTo>
                      <a:cubicBezTo>
                        <a:pt x="498" y="728"/>
                        <a:pt x="558" y="721"/>
                        <a:pt x="609" y="713"/>
                      </a:cubicBezTo>
                      <a:cubicBezTo>
                        <a:pt x="729" y="693"/>
                        <a:pt x="813" y="665"/>
                        <a:pt x="864" y="640"/>
                      </a:cubicBezTo>
                      <a:cubicBezTo>
                        <a:pt x="891" y="585"/>
                        <a:pt x="906" y="520"/>
                        <a:pt x="906" y="453"/>
                      </a:cubicBezTo>
                      <a:cubicBezTo>
                        <a:pt x="906" y="203"/>
                        <a:pt x="704" y="0"/>
                        <a:pt x="453"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1" name="Google Shape;721;p33"/>
                <p:cNvSpPr/>
                <p:nvPr/>
              </p:nvSpPr>
              <p:spPr>
                <a:xfrm>
                  <a:off x="7239719" y="599933"/>
                  <a:ext cx="99144" cy="50975"/>
                </a:xfrm>
                <a:custGeom>
                  <a:avLst/>
                  <a:gdLst/>
                  <a:ahLst/>
                  <a:cxnLst/>
                  <a:rect l="l" t="t" r="r" b="b"/>
                  <a:pathLst>
                    <a:path w="1696" h="872" extrusionOk="0">
                      <a:moveTo>
                        <a:pt x="950" y="1"/>
                      </a:moveTo>
                      <a:cubicBezTo>
                        <a:pt x="940" y="1"/>
                        <a:pt x="930" y="1"/>
                        <a:pt x="920" y="1"/>
                      </a:cubicBezTo>
                      <a:cubicBezTo>
                        <a:pt x="314" y="26"/>
                        <a:pt x="0" y="872"/>
                        <a:pt x="0" y="872"/>
                      </a:cubicBezTo>
                      <a:cubicBezTo>
                        <a:pt x="0" y="872"/>
                        <a:pt x="467" y="243"/>
                        <a:pt x="990" y="243"/>
                      </a:cubicBezTo>
                      <a:cubicBezTo>
                        <a:pt x="999" y="243"/>
                        <a:pt x="1008" y="243"/>
                        <a:pt x="1017" y="243"/>
                      </a:cubicBezTo>
                      <a:cubicBezTo>
                        <a:pt x="1551" y="266"/>
                        <a:pt x="1695" y="737"/>
                        <a:pt x="1695" y="737"/>
                      </a:cubicBezTo>
                      <a:cubicBezTo>
                        <a:pt x="1695" y="737"/>
                        <a:pt x="1531" y="1"/>
                        <a:pt x="950" y="1"/>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2" name="Google Shape;722;p33"/>
                <p:cNvSpPr/>
                <p:nvPr/>
              </p:nvSpPr>
              <p:spPr>
                <a:xfrm>
                  <a:off x="7059907" y="586897"/>
                  <a:ext cx="127496" cy="64011"/>
                </a:xfrm>
                <a:custGeom>
                  <a:avLst/>
                  <a:gdLst/>
                  <a:ahLst/>
                  <a:cxnLst/>
                  <a:rect l="l" t="t" r="r" b="b"/>
                  <a:pathLst>
                    <a:path w="2181" h="1095" extrusionOk="0">
                      <a:moveTo>
                        <a:pt x="1087" y="0"/>
                      </a:moveTo>
                      <a:cubicBezTo>
                        <a:pt x="285" y="0"/>
                        <a:pt x="1" y="736"/>
                        <a:pt x="1" y="736"/>
                      </a:cubicBezTo>
                      <a:cubicBezTo>
                        <a:pt x="1" y="736"/>
                        <a:pt x="256" y="259"/>
                        <a:pt x="831" y="259"/>
                      </a:cubicBezTo>
                      <a:cubicBezTo>
                        <a:pt x="933" y="259"/>
                        <a:pt x="1046" y="274"/>
                        <a:pt x="1169" y="310"/>
                      </a:cubicBezTo>
                      <a:cubicBezTo>
                        <a:pt x="1983" y="545"/>
                        <a:pt x="1856" y="1095"/>
                        <a:pt x="1856" y="1095"/>
                      </a:cubicBezTo>
                      <a:cubicBezTo>
                        <a:pt x="1856" y="1095"/>
                        <a:pt x="2181" y="120"/>
                        <a:pt x="1253" y="10"/>
                      </a:cubicBezTo>
                      <a:cubicBezTo>
                        <a:pt x="1195" y="3"/>
                        <a:pt x="1140" y="0"/>
                        <a:pt x="1087" y="0"/>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3" name="Google Shape;723;p33"/>
                <p:cNvSpPr/>
                <p:nvPr/>
              </p:nvSpPr>
              <p:spPr>
                <a:xfrm>
                  <a:off x="7768225" y="1081441"/>
                  <a:ext cx="238273" cy="222139"/>
                </a:xfrm>
                <a:custGeom>
                  <a:avLst/>
                  <a:gdLst/>
                  <a:ahLst/>
                  <a:cxnLst/>
                  <a:rect l="l" t="t" r="r" b="b"/>
                  <a:pathLst>
                    <a:path w="4076" h="3800" extrusionOk="0">
                      <a:moveTo>
                        <a:pt x="365" y="3432"/>
                      </a:moveTo>
                      <a:cubicBezTo>
                        <a:pt x="508" y="3599"/>
                        <a:pt x="760" y="3698"/>
                        <a:pt x="1033" y="3737"/>
                      </a:cubicBezTo>
                      <a:cubicBezTo>
                        <a:pt x="1450" y="3800"/>
                        <a:pt x="1917" y="3722"/>
                        <a:pt x="2105" y="3544"/>
                      </a:cubicBezTo>
                      <a:cubicBezTo>
                        <a:pt x="2421" y="3253"/>
                        <a:pt x="4076" y="988"/>
                        <a:pt x="4076" y="988"/>
                      </a:cubicBezTo>
                      <a:lnTo>
                        <a:pt x="4075" y="987"/>
                      </a:lnTo>
                      <a:cubicBezTo>
                        <a:pt x="4023" y="1047"/>
                        <a:pt x="3964" y="1102"/>
                        <a:pt x="3897" y="1148"/>
                      </a:cubicBezTo>
                      <a:cubicBezTo>
                        <a:pt x="3251" y="1601"/>
                        <a:pt x="2438" y="1574"/>
                        <a:pt x="1960" y="1193"/>
                      </a:cubicBezTo>
                      <a:cubicBezTo>
                        <a:pt x="1940" y="1181"/>
                        <a:pt x="1922" y="1164"/>
                        <a:pt x="1905" y="1148"/>
                      </a:cubicBezTo>
                      <a:cubicBezTo>
                        <a:pt x="1702" y="963"/>
                        <a:pt x="1666" y="462"/>
                        <a:pt x="1835" y="1"/>
                      </a:cubicBezTo>
                      <a:cubicBezTo>
                        <a:pt x="378" y="1854"/>
                        <a:pt x="0" y="3008"/>
                        <a:pt x="365" y="3432"/>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4" name="Google Shape;724;p33"/>
                <p:cNvSpPr/>
                <p:nvPr/>
              </p:nvSpPr>
              <p:spPr>
                <a:xfrm>
                  <a:off x="7865613" y="1028772"/>
                  <a:ext cx="168767" cy="139421"/>
                </a:xfrm>
                <a:custGeom>
                  <a:avLst/>
                  <a:gdLst/>
                  <a:ahLst/>
                  <a:cxnLst/>
                  <a:rect l="l" t="t" r="r" b="b"/>
                  <a:pathLst>
                    <a:path w="2887" h="2385" extrusionOk="0">
                      <a:moveTo>
                        <a:pt x="1387" y="0"/>
                      </a:moveTo>
                      <a:cubicBezTo>
                        <a:pt x="735" y="0"/>
                        <a:pt x="344" y="430"/>
                        <a:pt x="170" y="901"/>
                      </a:cubicBezTo>
                      <a:cubicBezTo>
                        <a:pt x="0" y="1363"/>
                        <a:pt x="36" y="1865"/>
                        <a:pt x="239" y="2049"/>
                      </a:cubicBezTo>
                      <a:cubicBezTo>
                        <a:pt x="480" y="2267"/>
                        <a:pt x="820" y="2385"/>
                        <a:pt x="1186" y="2385"/>
                      </a:cubicBezTo>
                      <a:cubicBezTo>
                        <a:pt x="1534" y="2385"/>
                        <a:pt x="1904" y="2278"/>
                        <a:pt x="2231" y="2049"/>
                      </a:cubicBezTo>
                      <a:cubicBezTo>
                        <a:pt x="2297" y="2002"/>
                        <a:pt x="2356" y="1948"/>
                        <a:pt x="2409" y="1888"/>
                      </a:cubicBezTo>
                      <a:cubicBezTo>
                        <a:pt x="2887" y="1355"/>
                        <a:pt x="2781" y="387"/>
                        <a:pt x="2030" y="121"/>
                      </a:cubicBezTo>
                      <a:cubicBezTo>
                        <a:pt x="1792" y="37"/>
                        <a:pt x="1578" y="0"/>
                        <a:pt x="1387"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5" name="Google Shape;725;p33"/>
                <p:cNvSpPr/>
                <p:nvPr/>
              </p:nvSpPr>
              <p:spPr>
                <a:xfrm>
                  <a:off x="7768225" y="1081441"/>
                  <a:ext cx="114635" cy="218514"/>
                </a:xfrm>
                <a:custGeom>
                  <a:avLst/>
                  <a:gdLst/>
                  <a:ahLst/>
                  <a:cxnLst/>
                  <a:rect l="l" t="t" r="r" b="b"/>
                  <a:pathLst>
                    <a:path w="1961" h="3738" extrusionOk="0">
                      <a:moveTo>
                        <a:pt x="365" y="3432"/>
                      </a:moveTo>
                      <a:cubicBezTo>
                        <a:pt x="508" y="3599"/>
                        <a:pt x="760" y="3698"/>
                        <a:pt x="1033" y="3737"/>
                      </a:cubicBezTo>
                      <a:cubicBezTo>
                        <a:pt x="1283" y="2998"/>
                        <a:pt x="1629" y="2062"/>
                        <a:pt x="1960" y="1193"/>
                      </a:cubicBezTo>
                      <a:cubicBezTo>
                        <a:pt x="1940" y="1181"/>
                        <a:pt x="1922" y="1164"/>
                        <a:pt x="1905" y="1148"/>
                      </a:cubicBezTo>
                      <a:cubicBezTo>
                        <a:pt x="1702" y="964"/>
                        <a:pt x="1666" y="462"/>
                        <a:pt x="1835" y="1"/>
                      </a:cubicBezTo>
                      <a:cubicBezTo>
                        <a:pt x="378" y="1854"/>
                        <a:pt x="0" y="3008"/>
                        <a:pt x="365" y="3432"/>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6" name="Google Shape;726;p33"/>
                <p:cNvSpPr/>
                <p:nvPr/>
              </p:nvSpPr>
              <p:spPr>
                <a:xfrm>
                  <a:off x="6940655" y="322731"/>
                  <a:ext cx="141526" cy="140649"/>
                </a:xfrm>
                <a:custGeom>
                  <a:avLst/>
                  <a:gdLst/>
                  <a:ahLst/>
                  <a:cxnLst/>
                  <a:rect l="l" t="t" r="r" b="b"/>
                  <a:pathLst>
                    <a:path w="2421" h="2406" extrusionOk="0">
                      <a:moveTo>
                        <a:pt x="1901" y="1"/>
                      </a:moveTo>
                      <a:lnTo>
                        <a:pt x="1901" y="1"/>
                      </a:lnTo>
                      <a:cubicBezTo>
                        <a:pt x="1879" y="4"/>
                        <a:pt x="1859" y="11"/>
                        <a:pt x="1839" y="17"/>
                      </a:cubicBezTo>
                      <a:cubicBezTo>
                        <a:pt x="1676" y="61"/>
                        <a:pt x="1524" y="117"/>
                        <a:pt x="1382" y="178"/>
                      </a:cubicBezTo>
                      <a:cubicBezTo>
                        <a:pt x="1332" y="199"/>
                        <a:pt x="1286" y="221"/>
                        <a:pt x="1239" y="243"/>
                      </a:cubicBezTo>
                      <a:cubicBezTo>
                        <a:pt x="999" y="359"/>
                        <a:pt x="792" y="490"/>
                        <a:pt x="619" y="628"/>
                      </a:cubicBezTo>
                      <a:cubicBezTo>
                        <a:pt x="571" y="668"/>
                        <a:pt x="522" y="706"/>
                        <a:pt x="479" y="746"/>
                      </a:cubicBezTo>
                      <a:cubicBezTo>
                        <a:pt x="417" y="802"/>
                        <a:pt x="360" y="858"/>
                        <a:pt x="311" y="913"/>
                      </a:cubicBezTo>
                      <a:cubicBezTo>
                        <a:pt x="130" y="1113"/>
                        <a:pt x="27" y="1306"/>
                        <a:pt x="20" y="1445"/>
                      </a:cubicBezTo>
                      <a:cubicBezTo>
                        <a:pt x="0" y="1798"/>
                        <a:pt x="185" y="2406"/>
                        <a:pt x="665" y="2406"/>
                      </a:cubicBezTo>
                      <a:cubicBezTo>
                        <a:pt x="666" y="2406"/>
                        <a:pt x="666" y="2406"/>
                        <a:pt x="667" y="2406"/>
                      </a:cubicBezTo>
                      <a:cubicBezTo>
                        <a:pt x="704" y="2406"/>
                        <a:pt x="741" y="2402"/>
                        <a:pt x="780" y="2394"/>
                      </a:cubicBezTo>
                      <a:cubicBezTo>
                        <a:pt x="815" y="2388"/>
                        <a:pt x="855" y="2379"/>
                        <a:pt x="896" y="2365"/>
                      </a:cubicBezTo>
                      <a:cubicBezTo>
                        <a:pt x="901" y="2363"/>
                        <a:pt x="906" y="2362"/>
                        <a:pt x="911" y="2358"/>
                      </a:cubicBezTo>
                      <a:lnTo>
                        <a:pt x="912" y="2358"/>
                      </a:lnTo>
                      <a:cubicBezTo>
                        <a:pt x="1035" y="2315"/>
                        <a:pt x="1155" y="2261"/>
                        <a:pt x="1280" y="2202"/>
                      </a:cubicBezTo>
                      <a:cubicBezTo>
                        <a:pt x="1320" y="2183"/>
                        <a:pt x="1361" y="2163"/>
                        <a:pt x="1402" y="2145"/>
                      </a:cubicBezTo>
                      <a:cubicBezTo>
                        <a:pt x="1524" y="2088"/>
                        <a:pt x="1656" y="2030"/>
                        <a:pt x="1803" y="1972"/>
                      </a:cubicBezTo>
                      <a:cubicBezTo>
                        <a:pt x="1901" y="1935"/>
                        <a:pt x="2006" y="1897"/>
                        <a:pt x="2120" y="1863"/>
                      </a:cubicBezTo>
                      <a:cubicBezTo>
                        <a:pt x="2164" y="1850"/>
                        <a:pt x="2209" y="1836"/>
                        <a:pt x="2255" y="1825"/>
                      </a:cubicBezTo>
                      <a:cubicBezTo>
                        <a:pt x="2308" y="1811"/>
                        <a:pt x="2363" y="1797"/>
                        <a:pt x="2421" y="1785"/>
                      </a:cubicBezTo>
                      <a:cubicBezTo>
                        <a:pt x="1872" y="1235"/>
                        <a:pt x="1834" y="497"/>
                        <a:pt x="1901"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727" name="Google Shape;727;p33"/>
              <p:cNvGrpSpPr/>
              <p:nvPr/>
            </p:nvGrpSpPr>
            <p:grpSpPr>
              <a:xfrm rot="-3319287">
                <a:off x="7665104" y="3341176"/>
                <a:ext cx="793325" cy="503371"/>
                <a:chOff x="9492313" y="2421605"/>
                <a:chExt cx="865707" cy="549249"/>
              </a:xfrm>
            </p:grpSpPr>
            <p:sp>
              <p:nvSpPr>
                <p:cNvPr id="728" name="Google Shape;728;p33"/>
                <p:cNvSpPr/>
                <p:nvPr/>
              </p:nvSpPr>
              <p:spPr>
                <a:xfrm flipH="1">
                  <a:off x="10078106" y="2506727"/>
                  <a:ext cx="134378" cy="133284"/>
                </a:xfrm>
                <a:custGeom>
                  <a:avLst/>
                  <a:gdLst/>
                  <a:ahLst/>
                  <a:cxnLst/>
                  <a:rect l="l" t="t" r="r" b="b"/>
                  <a:pathLst>
                    <a:path w="2578" h="2557" extrusionOk="0">
                      <a:moveTo>
                        <a:pt x="639" y="1"/>
                      </a:moveTo>
                      <a:cubicBezTo>
                        <a:pt x="328" y="1"/>
                        <a:pt x="69" y="249"/>
                        <a:pt x="57" y="563"/>
                      </a:cubicBezTo>
                      <a:lnTo>
                        <a:pt x="11" y="1910"/>
                      </a:lnTo>
                      <a:cubicBezTo>
                        <a:pt x="0" y="2229"/>
                        <a:pt x="252" y="2499"/>
                        <a:pt x="573" y="2510"/>
                      </a:cubicBezTo>
                      <a:lnTo>
                        <a:pt x="1918" y="2556"/>
                      </a:lnTo>
                      <a:cubicBezTo>
                        <a:pt x="1926" y="2556"/>
                        <a:pt x="1933" y="2556"/>
                        <a:pt x="1940" y="2556"/>
                      </a:cubicBezTo>
                      <a:cubicBezTo>
                        <a:pt x="2251" y="2556"/>
                        <a:pt x="2509" y="2309"/>
                        <a:pt x="2521" y="1996"/>
                      </a:cubicBezTo>
                      <a:lnTo>
                        <a:pt x="2566" y="649"/>
                      </a:lnTo>
                      <a:cubicBezTo>
                        <a:pt x="2577" y="331"/>
                        <a:pt x="2330" y="64"/>
                        <a:pt x="2013" y="48"/>
                      </a:cubicBezTo>
                      <a:lnTo>
                        <a:pt x="658" y="1"/>
                      </a:lnTo>
                      <a:cubicBezTo>
                        <a:pt x="651" y="1"/>
                        <a:pt x="645" y="1"/>
                        <a:pt x="639" y="1"/>
                      </a:cubicBezTo>
                      <a:close/>
                    </a:path>
                  </a:pathLst>
                </a:custGeom>
                <a:solidFill>
                  <a:srgbClr val="F7AB4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9" name="Google Shape;729;p33"/>
                <p:cNvSpPr/>
                <p:nvPr/>
              </p:nvSpPr>
              <p:spPr>
                <a:xfrm flipH="1">
                  <a:off x="10078105" y="2509229"/>
                  <a:ext cx="69691" cy="130782"/>
                </a:xfrm>
                <a:custGeom>
                  <a:avLst/>
                  <a:gdLst/>
                  <a:ahLst/>
                  <a:cxnLst/>
                  <a:rect l="l" t="t" r="r" b="b"/>
                  <a:pathLst>
                    <a:path w="1337" h="2509" extrusionOk="0">
                      <a:moveTo>
                        <a:pt x="772" y="0"/>
                      </a:moveTo>
                      <a:cubicBezTo>
                        <a:pt x="586" y="580"/>
                        <a:pt x="239" y="1654"/>
                        <a:pt x="0" y="2485"/>
                      </a:cubicBezTo>
                      <a:lnTo>
                        <a:pt x="677" y="2508"/>
                      </a:lnTo>
                      <a:cubicBezTo>
                        <a:pt x="685" y="2508"/>
                        <a:pt x="692" y="2508"/>
                        <a:pt x="699" y="2508"/>
                      </a:cubicBezTo>
                      <a:cubicBezTo>
                        <a:pt x="1010" y="2508"/>
                        <a:pt x="1268" y="2261"/>
                        <a:pt x="1280" y="1948"/>
                      </a:cubicBezTo>
                      <a:lnTo>
                        <a:pt x="1325" y="601"/>
                      </a:lnTo>
                      <a:cubicBezTo>
                        <a:pt x="1336" y="283"/>
                        <a:pt x="1089" y="16"/>
                        <a:pt x="772" y="0"/>
                      </a:cubicBezTo>
                      <a:close/>
                    </a:path>
                  </a:pathLst>
                </a:custGeom>
                <a:solidFill>
                  <a:srgbClr val="F7AB4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0" name="Google Shape;730;p33"/>
                <p:cNvSpPr/>
                <p:nvPr/>
              </p:nvSpPr>
              <p:spPr>
                <a:xfrm flipH="1">
                  <a:off x="10179802" y="2769286"/>
                  <a:ext cx="26844" cy="42013"/>
                </a:xfrm>
                <a:custGeom>
                  <a:avLst/>
                  <a:gdLst/>
                  <a:ahLst/>
                  <a:cxnLst/>
                  <a:rect l="l" t="t" r="r" b="b"/>
                  <a:pathLst>
                    <a:path w="515" h="806" extrusionOk="0">
                      <a:moveTo>
                        <a:pt x="78" y="1"/>
                      </a:moveTo>
                      <a:cubicBezTo>
                        <a:pt x="52" y="1"/>
                        <a:pt x="28" y="14"/>
                        <a:pt x="26" y="50"/>
                      </a:cubicBezTo>
                      <a:cubicBezTo>
                        <a:pt x="25" y="86"/>
                        <a:pt x="48" y="102"/>
                        <a:pt x="75" y="103"/>
                      </a:cubicBezTo>
                      <a:lnTo>
                        <a:pt x="224" y="107"/>
                      </a:lnTo>
                      <a:lnTo>
                        <a:pt x="204" y="696"/>
                      </a:lnTo>
                      <a:lnTo>
                        <a:pt x="55" y="691"/>
                      </a:lnTo>
                      <a:cubicBezTo>
                        <a:pt x="54" y="691"/>
                        <a:pt x="53" y="691"/>
                        <a:pt x="52" y="691"/>
                      </a:cubicBezTo>
                      <a:cubicBezTo>
                        <a:pt x="27" y="691"/>
                        <a:pt x="4" y="705"/>
                        <a:pt x="2" y="740"/>
                      </a:cubicBezTo>
                      <a:cubicBezTo>
                        <a:pt x="1" y="776"/>
                        <a:pt x="25" y="791"/>
                        <a:pt x="51" y="792"/>
                      </a:cubicBezTo>
                      <a:lnTo>
                        <a:pt x="452" y="805"/>
                      </a:lnTo>
                      <a:cubicBezTo>
                        <a:pt x="453" y="806"/>
                        <a:pt x="454" y="806"/>
                        <a:pt x="455" y="806"/>
                      </a:cubicBezTo>
                      <a:cubicBezTo>
                        <a:pt x="481" y="806"/>
                        <a:pt x="503" y="792"/>
                        <a:pt x="505" y="757"/>
                      </a:cubicBezTo>
                      <a:lnTo>
                        <a:pt x="513" y="501"/>
                      </a:lnTo>
                      <a:cubicBezTo>
                        <a:pt x="514" y="473"/>
                        <a:pt x="503" y="450"/>
                        <a:pt x="465" y="449"/>
                      </a:cubicBezTo>
                      <a:cubicBezTo>
                        <a:pt x="464" y="448"/>
                        <a:pt x="462" y="448"/>
                        <a:pt x="460" y="448"/>
                      </a:cubicBezTo>
                      <a:cubicBezTo>
                        <a:pt x="426" y="448"/>
                        <a:pt x="413" y="469"/>
                        <a:pt x="412" y="497"/>
                      </a:cubicBezTo>
                      <a:lnTo>
                        <a:pt x="405" y="703"/>
                      </a:lnTo>
                      <a:lnTo>
                        <a:pt x="307" y="700"/>
                      </a:lnTo>
                      <a:lnTo>
                        <a:pt x="331" y="9"/>
                      </a:lnTo>
                      <a:lnTo>
                        <a:pt x="7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1" name="Google Shape;731;p33"/>
                <p:cNvSpPr/>
                <p:nvPr/>
              </p:nvSpPr>
              <p:spPr>
                <a:xfrm flipH="1">
                  <a:off x="10141646" y="2770589"/>
                  <a:ext cx="26844" cy="42013"/>
                </a:xfrm>
                <a:custGeom>
                  <a:avLst/>
                  <a:gdLst/>
                  <a:ahLst/>
                  <a:cxnLst/>
                  <a:rect l="l" t="t" r="r" b="b"/>
                  <a:pathLst>
                    <a:path w="515" h="806" extrusionOk="0">
                      <a:moveTo>
                        <a:pt x="79" y="1"/>
                      </a:moveTo>
                      <a:cubicBezTo>
                        <a:pt x="53" y="1"/>
                        <a:pt x="27" y="14"/>
                        <a:pt x="26" y="51"/>
                      </a:cubicBezTo>
                      <a:cubicBezTo>
                        <a:pt x="25" y="88"/>
                        <a:pt x="49" y="102"/>
                        <a:pt x="75" y="103"/>
                      </a:cubicBezTo>
                      <a:lnTo>
                        <a:pt x="225" y="108"/>
                      </a:lnTo>
                      <a:lnTo>
                        <a:pt x="204" y="697"/>
                      </a:lnTo>
                      <a:lnTo>
                        <a:pt x="55" y="691"/>
                      </a:lnTo>
                      <a:cubicBezTo>
                        <a:pt x="54" y="691"/>
                        <a:pt x="53" y="691"/>
                        <a:pt x="52" y="691"/>
                      </a:cubicBezTo>
                      <a:cubicBezTo>
                        <a:pt x="26" y="691"/>
                        <a:pt x="3" y="705"/>
                        <a:pt x="2" y="740"/>
                      </a:cubicBezTo>
                      <a:cubicBezTo>
                        <a:pt x="1" y="776"/>
                        <a:pt x="26" y="791"/>
                        <a:pt x="52" y="793"/>
                      </a:cubicBezTo>
                      <a:lnTo>
                        <a:pt x="452" y="806"/>
                      </a:lnTo>
                      <a:cubicBezTo>
                        <a:pt x="454" y="806"/>
                        <a:pt x="456" y="806"/>
                        <a:pt x="457" y="806"/>
                      </a:cubicBezTo>
                      <a:cubicBezTo>
                        <a:pt x="481" y="806"/>
                        <a:pt x="503" y="791"/>
                        <a:pt x="504" y="756"/>
                      </a:cubicBezTo>
                      <a:lnTo>
                        <a:pt x="514" y="501"/>
                      </a:lnTo>
                      <a:cubicBezTo>
                        <a:pt x="514" y="472"/>
                        <a:pt x="502" y="450"/>
                        <a:pt x="464" y="449"/>
                      </a:cubicBezTo>
                      <a:cubicBezTo>
                        <a:pt x="463" y="449"/>
                        <a:pt x="462" y="449"/>
                        <a:pt x="461" y="449"/>
                      </a:cubicBezTo>
                      <a:cubicBezTo>
                        <a:pt x="426" y="449"/>
                        <a:pt x="413" y="469"/>
                        <a:pt x="412" y="498"/>
                      </a:cubicBezTo>
                      <a:lnTo>
                        <a:pt x="404" y="703"/>
                      </a:lnTo>
                      <a:lnTo>
                        <a:pt x="305" y="699"/>
                      </a:lnTo>
                      <a:lnTo>
                        <a:pt x="329" y="9"/>
                      </a:lnTo>
                      <a:lnTo>
                        <a:pt x="7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2" name="Google Shape;732;p33"/>
                <p:cNvSpPr/>
                <p:nvPr/>
              </p:nvSpPr>
              <p:spPr>
                <a:xfrm flipH="1">
                  <a:off x="10102864" y="2771892"/>
                  <a:ext cx="27470" cy="42065"/>
                </a:xfrm>
                <a:custGeom>
                  <a:avLst/>
                  <a:gdLst/>
                  <a:ahLst/>
                  <a:cxnLst/>
                  <a:rect l="l" t="t" r="r" b="b"/>
                  <a:pathLst>
                    <a:path w="527" h="807" extrusionOk="0">
                      <a:moveTo>
                        <a:pt x="76" y="1"/>
                      </a:moveTo>
                      <a:cubicBezTo>
                        <a:pt x="50" y="1"/>
                        <a:pt x="26" y="16"/>
                        <a:pt x="26" y="50"/>
                      </a:cubicBezTo>
                      <a:cubicBezTo>
                        <a:pt x="24" y="88"/>
                        <a:pt x="48" y="102"/>
                        <a:pt x="74" y="103"/>
                      </a:cubicBezTo>
                      <a:lnTo>
                        <a:pt x="424" y="115"/>
                      </a:lnTo>
                      <a:lnTo>
                        <a:pt x="417" y="358"/>
                      </a:lnTo>
                      <a:lnTo>
                        <a:pt x="130" y="348"/>
                      </a:lnTo>
                      <a:cubicBezTo>
                        <a:pt x="127" y="348"/>
                        <a:pt x="124" y="348"/>
                        <a:pt x="121" y="348"/>
                      </a:cubicBezTo>
                      <a:cubicBezTo>
                        <a:pt x="50" y="348"/>
                        <a:pt x="14" y="385"/>
                        <a:pt x="12" y="460"/>
                      </a:cubicBezTo>
                      <a:lnTo>
                        <a:pt x="0" y="791"/>
                      </a:lnTo>
                      <a:lnTo>
                        <a:pt x="451" y="807"/>
                      </a:lnTo>
                      <a:cubicBezTo>
                        <a:pt x="478" y="807"/>
                        <a:pt x="503" y="794"/>
                        <a:pt x="504" y="758"/>
                      </a:cubicBezTo>
                      <a:cubicBezTo>
                        <a:pt x="506" y="721"/>
                        <a:pt x="481" y="706"/>
                        <a:pt x="455" y="704"/>
                      </a:cubicBezTo>
                      <a:lnTo>
                        <a:pt x="106" y="693"/>
                      </a:lnTo>
                      <a:lnTo>
                        <a:pt x="114" y="450"/>
                      </a:lnTo>
                      <a:lnTo>
                        <a:pt x="401" y="460"/>
                      </a:lnTo>
                      <a:cubicBezTo>
                        <a:pt x="434" y="460"/>
                        <a:pt x="458" y="456"/>
                        <a:pt x="483" y="434"/>
                      </a:cubicBezTo>
                      <a:cubicBezTo>
                        <a:pt x="513" y="408"/>
                        <a:pt x="518" y="381"/>
                        <a:pt x="519" y="343"/>
                      </a:cubicBezTo>
                      <a:lnTo>
                        <a:pt x="526" y="136"/>
                      </a:lnTo>
                      <a:cubicBezTo>
                        <a:pt x="526" y="99"/>
                        <a:pt x="525" y="72"/>
                        <a:pt x="497" y="44"/>
                      </a:cubicBezTo>
                      <a:cubicBezTo>
                        <a:pt x="473" y="20"/>
                        <a:pt x="450" y="14"/>
                        <a:pt x="417" y="13"/>
                      </a:cubicBezTo>
                      <a:lnTo>
                        <a:pt x="78" y="1"/>
                      </a:lnTo>
                      <a:cubicBezTo>
                        <a:pt x="78" y="1"/>
                        <a:pt x="77" y="1"/>
                        <a:pt x="7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3" name="Google Shape;733;p33"/>
                <p:cNvSpPr/>
                <p:nvPr/>
              </p:nvSpPr>
              <p:spPr>
                <a:xfrm flipH="1">
                  <a:off x="10064656" y="2773195"/>
                  <a:ext cx="27522" cy="41961"/>
                </a:xfrm>
                <a:custGeom>
                  <a:avLst/>
                  <a:gdLst/>
                  <a:ahLst/>
                  <a:cxnLst/>
                  <a:rect l="l" t="t" r="r" b="b"/>
                  <a:pathLst>
                    <a:path w="528" h="805" extrusionOk="0">
                      <a:moveTo>
                        <a:pt x="78" y="1"/>
                      </a:moveTo>
                      <a:cubicBezTo>
                        <a:pt x="53" y="1"/>
                        <a:pt x="27" y="13"/>
                        <a:pt x="26" y="51"/>
                      </a:cubicBezTo>
                      <a:cubicBezTo>
                        <a:pt x="24" y="88"/>
                        <a:pt x="48" y="102"/>
                        <a:pt x="75" y="103"/>
                      </a:cubicBezTo>
                      <a:lnTo>
                        <a:pt x="425" y="115"/>
                      </a:lnTo>
                      <a:lnTo>
                        <a:pt x="418" y="284"/>
                      </a:lnTo>
                      <a:cubicBezTo>
                        <a:pt x="417" y="340"/>
                        <a:pt x="395" y="357"/>
                        <a:pt x="368" y="357"/>
                      </a:cubicBezTo>
                      <a:cubicBezTo>
                        <a:pt x="368" y="357"/>
                        <a:pt x="367" y="357"/>
                        <a:pt x="366" y="357"/>
                      </a:cubicBezTo>
                      <a:lnTo>
                        <a:pt x="167" y="350"/>
                      </a:lnTo>
                      <a:cubicBezTo>
                        <a:pt x="140" y="350"/>
                        <a:pt x="115" y="362"/>
                        <a:pt x="114" y="399"/>
                      </a:cubicBezTo>
                      <a:cubicBezTo>
                        <a:pt x="112" y="435"/>
                        <a:pt x="135" y="451"/>
                        <a:pt x="162" y="451"/>
                      </a:cubicBezTo>
                      <a:lnTo>
                        <a:pt x="362" y="458"/>
                      </a:lnTo>
                      <a:cubicBezTo>
                        <a:pt x="391" y="459"/>
                        <a:pt x="412" y="478"/>
                        <a:pt x="411" y="534"/>
                      </a:cubicBezTo>
                      <a:lnTo>
                        <a:pt x="405" y="703"/>
                      </a:lnTo>
                      <a:lnTo>
                        <a:pt x="55" y="692"/>
                      </a:lnTo>
                      <a:cubicBezTo>
                        <a:pt x="54" y="692"/>
                        <a:pt x="53" y="692"/>
                        <a:pt x="52" y="692"/>
                      </a:cubicBezTo>
                      <a:cubicBezTo>
                        <a:pt x="26" y="692"/>
                        <a:pt x="3" y="706"/>
                        <a:pt x="2" y="740"/>
                      </a:cubicBezTo>
                      <a:cubicBezTo>
                        <a:pt x="1" y="776"/>
                        <a:pt x="25" y="792"/>
                        <a:pt x="52" y="793"/>
                      </a:cubicBezTo>
                      <a:lnTo>
                        <a:pt x="401" y="805"/>
                      </a:lnTo>
                      <a:cubicBezTo>
                        <a:pt x="402" y="805"/>
                        <a:pt x="404" y="805"/>
                        <a:pt x="406" y="805"/>
                      </a:cubicBezTo>
                      <a:cubicBezTo>
                        <a:pt x="462" y="805"/>
                        <a:pt x="505" y="762"/>
                        <a:pt x="507" y="706"/>
                      </a:cubicBezTo>
                      <a:lnTo>
                        <a:pt x="513" y="511"/>
                      </a:lnTo>
                      <a:cubicBezTo>
                        <a:pt x="513" y="471"/>
                        <a:pt x="507" y="441"/>
                        <a:pt x="477" y="411"/>
                      </a:cubicBezTo>
                      <a:cubicBezTo>
                        <a:pt x="509" y="384"/>
                        <a:pt x="518" y="355"/>
                        <a:pt x="519" y="313"/>
                      </a:cubicBezTo>
                      <a:lnTo>
                        <a:pt x="527" y="119"/>
                      </a:lnTo>
                      <a:cubicBezTo>
                        <a:pt x="528" y="60"/>
                        <a:pt x="487" y="16"/>
                        <a:pt x="428" y="13"/>
                      </a:cubicBezTo>
                      <a:lnTo>
                        <a:pt x="7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4" name="Google Shape;734;p33"/>
                <p:cNvSpPr/>
                <p:nvPr/>
              </p:nvSpPr>
              <p:spPr>
                <a:xfrm flipH="1">
                  <a:off x="9989021" y="2775958"/>
                  <a:ext cx="23769" cy="41804"/>
                </a:xfrm>
                <a:custGeom>
                  <a:avLst/>
                  <a:gdLst/>
                  <a:ahLst/>
                  <a:cxnLst/>
                  <a:rect l="l" t="t" r="r" b="b"/>
                  <a:pathLst>
                    <a:path w="456" h="802" extrusionOk="0">
                      <a:moveTo>
                        <a:pt x="66" y="0"/>
                      </a:moveTo>
                      <a:cubicBezTo>
                        <a:pt x="30" y="0"/>
                        <a:pt x="18" y="25"/>
                        <a:pt x="18" y="50"/>
                      </a:cubicBezTo>
                      <a:lnTo>
                        <a:pt x="0" y="532"/>
                      </a:lnTo>
                      <a:lnTo>
                        <a:pt x="300" y="542"/>
                      </a:lnTo>
                      <a:lnTo>
                        <a:pt x="294" y="750"/>
                      </a:lnTo>
                      <a:cubicBezTo>
                        <a:pt x="293" y="782"/>
                        <a:pt x="305" y="801"/>
                        <a:pt x="342" y="802"/>
                      </a:cubicBezTo>
                      <a:cubicBezTo>
                        <a:pt x="343" y="802"/>
                        <a:pt x="344" y="802"/>
                        <a:pt x="345" y="802"/>
                      </a:cubicBezTo>
                      <a:cubicBezTo>
                        <a:pt x="379" y="802"/>
                        <a:pt x="393" y="785"/>
                        <a:pt x="395" y="754"/>
                      </a:cubicBezTo>
                      <a:lnTo>
                        <a:pt x="401" y="545"/>
                      </a:lnTo>
                      <a:cubicBezTo>
                        <a:pt x="402" y="545"/>
                        <a:pt x="403" y="545"/>
                        <a:pt x="404" y="545"/>
                      </a:cubicBezTo>
                      <a:cubicBezTo>
                        <a:pt x="430" y="545"/>
                        <a:pt x="453" y="531"/>
                        <a:pt x="454" y="497"/>
                      </a:cubicBezTo>
                      <a:cubicBezTo>
                        <a:pt x="456" y="459"/>
                        <a:pt x="432" y="445"/>
                        <a:pt x="404" y="444"/>
                      </a:cubicBezTo>
                      <a:lnTo>
                        <a:pt x="416" y="149"/>
                      </a:lnTo>
                      <a:cubicBezTo>
                        <a:pt x="416" y="124"/>
                        <a:pt x="404" y="98"/>
                        <a:pt x="365" y="97"/>
                      </a:cubicBezTo>
                      <a:cubicBezTo>
                        <a:pt x="363" y="97"/>
                        <a:pt x="362" y="97"/>
                        <a:pt x="360" y="97"/>
                      </a:cubicBezTo>
                      <a:cubicBezTo>
                        <a:pt x="326" y="97"/>
                        <a:pt x="315" y="121"/>
                        <a:pt x="314" y="146"/>
                      </a:cubicBezTo>
                      <a:lnTo>
                        <a:pt x="303" y="440"/>
                      </a:lnTo>
                      <a:lnTo>
                        <a:pt x="106" y="434"/>
                      </a:lnTo>
                      <a:lnTo>
                        <a:pt x="118" y="53"/>
                      </a:lnTo>
                      <a:cubicBezTo>
                        <a:pt x="119" y="27"/>
                        <a:pt x="108" y="2"/>
                        <a:pt x="70" y="0"/>
                      </a:cubicBezTo>
                      <a:cubicBezTo>
                        <a:pt x="69" y="0"/>
                        <a:pt x="67" y="0"/>
                        <a:pt x="6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5" name="Google Shape;735;p33"/>
                <p:cNvSpPr/>
                <p:nvPr/>
              </p:nvSpPr>
              <p:spPr>
                <a:xfrm flipH="1">
                  <a:off x="9950135" y="2777261"/>
                  <a:ext cx="27522" cy="41804"/>
                </a:xfrm>
                <a:custGeom>
                  <a:avLst/>
                  <a:gdLst/>
                  <a:ahLst/>
                  <a:cxnLst/>
                  <a:rect l="l" t="t" r="r" b="b"/>
                  <a:pathLst>
                    <a:path w="528" h="802" extrusionOk="0">
                      <a:moveTo>
                        <a:pt x="127" y="0"/>
                      </a:moveTo>
                      <a:lnTo>
                        <a:pt x="111" y="447"/>
                      </a:lnTo>
                      <a:lnTo>
                        <a:pt x="411" y="457"/>
                      </a:lnTo>
                      <a:lnTo>
                        <a:pt x="404" y="700"/>
                      </a:lnTo>
                      <a:lnTo>
                        <a:pt x="168" y="692"/>
                      </a:lnTo>
                      <a:cubicBezTo>
                        <a:pt x="153" y="691"/>
                        <a:pt x="129" y="675"/>
                        <a:pt x="114" y="669"/>
                      </a:cubicBezTo>
                      <a:lnTo>
                        <a:pt x="85" y="656"/>
                      </a:lnTo>
                      <a:cubicBezTo>
                        <a:pt x="75" y="650"/>
                        <a:pt x="65" y="646"/>
                        <a:pt x="53" y="646"/>
                      </a:cubicBezTo>
                      <a:cubicBezTo>
                        <a:pt x="52" y="646"/>
                        <a:pt x="52" y="646"/>
                        <a:pt x="51" y="646"/>
                      </a:cubicBezTo>
                      <a:cubicBezTo>
                        <a:pt x="26" y="646"/>
                        <a:pt x="4" y="670"/>
                        <a:pt x="3" y="695"/>
                      </a:cubicBezTo>
                      <a:cubicBezTo>
                        <a:pt x="1" y="731"/>
                        <a:pt x="31" y="742"/>
                        <a:pt x="58" y="755"/>
                      </a:cubicBezTo>
                      <a:lnTo>
                        <a:pt x="97" y="774"/>
                      </a:lnTo>
                      <a:cubicBezTo>
                        <a:pt x="122" y="785"/>
                        <a:pt x="136" y="793"/>
                        <a:pt x="162" y="793"/>
                      </a:cubicBezTo>
                      <a:lnTo>
                        <a:pt x="389" y="801"/>
                      </a:lnTo>
                      <a:cubicBezTo>
                        <a:pt x="394" y="801"/>
                        <a:pt x="399" y="801"/>
                        <a:pt x="405" y="801"/>
                      </a:cubicBezTo>
                      <a:cubicBezTo>
                        <a:pt x="433" y="801"/>
                        <a:pt x="456" y="795"/>
                        <a:pt x="479" y="769"/>
                      </a:cubicBezTo>
                      <a:cubicBezTo>
                        <a:pt x="501" y="745"/>
                        <a:pt x="505" y="722"/>
                        <a:pt x="505" y="691"/>
                      </a:cubicBezTo>
                      <a:lnTo>
                        <a:pt x="512" y="474"/>
                      </a:lnTo>
                      <a:cubicBezTo>
                        <a:pt x="514" y="439"/>
                        <a:pt x="512" y="415"/>
                        <a:pt x="485" y="386"/>
                      </a:cubicBezTo>
                      <a:cubicBezTo>
                        <a:pt x="460" y="362"/>
                        <a:pt x="437" y="357"/>
                        <a:pt x="404" y="355"/>
                      </a:cubicBezTo>
                      <a:lnTo>
                        <a:pt x="217" y="349"/>
                      </a:lnTo>
                      <a:lnTo>
                        <a:pt x="225" y="106"/>
                      </a:lnTo>
                      <a:lnTo>
                        <a:pt x="476" y="115"/>
                      </a:lnTo>
                      <a:cubicBezTo>
                        <a:pt x="501" y="115"/>
                        <a:pt x="526" y="101"/>
                        <a:pt x="527" y="65"/>
                      </a:cubicBezTo>
                      <a:cubicBezTo>
                        <a:pt x="528" y="28"/>
                        <a:pt x="505" y="13"/>
                        <a:pt x="478" y="12"/>
                      </a:cubicBezTo>
                      <a:lnTo>
                        <a:pt x="127"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6" name="Google Shape;736;p33"/>
                <p:cNvSpPr/>
                <p:nvPr/>
              </p:nvSpPr>
              <p:spPr>
                <a:xfrm flipH="1">
                  <a:off x="9912761" y="2778460"/>
                  <a:ext cx="26792" cy="41961"/>
                </a:xfrm>
                <a:custGeom>
                  <a:avLst/>
                  <a:gdLst/>
                  <a:ahLst/>
                  <a:cxnLst/>
                  <a:rect l="l" t="t" r="r" b="b"/>
                  <a:pathLst>
                    <a:path w="514" h="805" extrusionOk="0">
                      <a:moveTo>
                        <a:pt x="110" y="536"/>
                      </a:moveTo>
                      <a:lnTo>
                        <a:pt x="409" y="546"/>
                      </a:lnTo>
                      <a:lnTo>
                        <a:pt x="403" y="703"/>
                      </a:lnTo>
                      <a:lnTo>
                        <a:pt x="106" y="692"/>
                      </a:lnTo>
                      <a:lnTo>
                        <a:pt x="110" y="536"/>
                      </a:lnTo>
                      <a:close/>
                      <a:moveTo>
                        <a:pt x="67" y="0"/>
                      </a:moveTo>
                      <a:cubicBezTo>
                        <a:pt x="34" y="0"/>
                        <a:pt x="25" y="27"/>
                        <a:pt x="24" y="49"/>
                      </a:cubicBezTo>
                      <a:lnTo>
                        <a:pt x="2" y="726"/>
                      </a:lnTo>
                      <a:cubicBezTo>
                        <a:pt x="0" y="772"/>
                        <a:pt x="18" y="791"/>
                        <a:pt x="66" y="792"/>
                      </a:cubicBezTo>
                      <a:lnTo>
                        <a:pt x="436" y="805"/>
                      </a:lnTo>
                      <a:cubicBezTo>
                        <a:pt x="439" y="805"/>
                        <a:pt x="442" y="805"/>
                        <a:pt x="444" y="805"/>
                      </a:cubicBezTo>
                      <a:cubicBezTo>
                        <a:pt x="484" y="805"/>
                        <a:pt x="503" y="788"/>
                        <a:pt x="504" y="743"/>
                      </a:cubicBezTo>
                      <a:lnTo>
                        <a:pt x="513" y="516"/>
                      </a:lnTo>
                      <a:cubicBezTo>
                        <a:pt x="514" y="469"/>
                        <a:pt x="505" y="448"/>
                        <a:pt x="454" y="445"/>
                      </a:cubicBezTo>
                      <a:lnTo>
                        <a:pt x="114" y="434"/>
                      </a:lnTo>
                      <a:lnTo>
                        <a:pt x="125" y="103"/>
                      </a:lnTo>
                      <a:cubicBezTo>
                        <a:pt x="127" y="104"/>
                        <a:pt x="128" y="104"/>
                        <a:pt x="129" y="104"/>
                      </a:cubicBezTo>
                      <a:cubicBezTo>
                        <a:pt x="157" y="104"/>
                        <a:pt x="177" y="83"/>
                        <a:pt x="178" y="54"/>
                      </a:cubicBezTo>
                      <a:cubicBezTo>
                        <a:pt x="179" y="28"/>
                        <a:pt x="158" y="3"/>
                        <a:pt x="132" y="2"/>
                      </a:cubicBezTo>
                      <a:lnTo>
                        <a:pt x="70" y="0"/>
                      </a:lnTo>
                      <a:cubicBezTo>
                        <a:pt x="69" y="0"/>
                        <a:pt x="68" y="0"/>
                        <a:pt x="6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7" name="Google Shape;737;p33"/>
                <p:cNvSpPr/>
                <p:nvPr/>
              </p:nvSpPr>
              <p:spPr>
                <a:xfrm flipH="1">
                  <a:off x="9873718" y="2779815"/>
                  <a:ext cx="26532" cy="41596"/>
                </a:xfrm>
                <a:custGeom>
                  <a:avLst/>
                  <a:gdLst/>
                  <a:ahLst/>
                  <a:cxnLst/>
                  <a:rect l="l" t="t" r="r" b="b"/>
                  <a:pathLst>
                    <a:path w="509" h="798" extrusionOk="0">
                      <a:moveTo>
                        <a:pt x="54" y="0"/>
                      </a:moveTo>
                      <a:cubicBezTo>
                        <a:pt x="22" y="0"/>
                        <a:pt x="3" y="27"/>
                        <a:pt x="2" y="49"/>
                      </a:cubicBezTo>
                      <a:lnTo>
                        <a:pt x="1" y="100"/>
                      </a:lnTo>
                      <a:cubicBezTo>
                        <a:pt x="1" y="123"/>
                        <a:pt x="17" y="152"/>
                        <a:pt x="50" y="153"/>
                      </a:cubicBezTo>
                      <a:cubicBezTo>
                        <a:pt x="50" y="153"/>
                        <a:pt x="51" y="153"/>
                        <a:pt x="52" y="153"/>
                      </a:cubicBezTo>
                      <a:cubicBezTo>
                        <a:pt x="84" y="153"/>
                        <a:pt x="102" y="125"/>
                        <a:pt x="103" y="104"/>
                      </a:cubicBezTo>
                      <a:lnTo>
                        <a:pt x="402" y="114"/>
                      </a:lnTo>
                      <a:lnTo>
                        <a:pt x="397" y="254"/>
                      </a:lnTo>
                      <a:cubicBezTo>
                        <a:pt x="395" y="299"/>
                        <a:pt x="397" y="297"/>
                        <a:pt x="363" y="327"/>
                      </a:cubicBezTo>
                      <a:lnTo>
                        <a:pt x="219" y="443"/>
                      </a:lnTo>
                      <a:cubicBezTo>
                        <a:pt x="192" y="465"/>
                        <a:pt x="192" y="467"/>
                        <a:pt x="190" y="501"/>
                      </a:cubicBezTo>
                      <a:lnTo>
                        <a:pt x="181" y="746"/>
                      </a:lnTo>
                      <a:cubicBezTo>
                        <a:pt x="180" y="779"/>
                        <a:pt x="194" y="798"/>
                        <a:pt x="231" y="798"/>
                      </a:cubicBezTo>
                      <a:cubicBezTo>
                        <a:pt x="233" y="798"/>
                        <a:pt x="235" y="798"/>
                        <a:pt x="237" y="798"/>
                      </a:cubicBezTo>
                      <a:cubicBezTo>
                        <a:pt x="269" y="798"/>
                        <a:pt x="283" y="780"/>
                        <a:pt x="284" y="750"/>
                      </a:cubicBezTo>
                      <a:lnTo>
                        <a:pt x="291" y="552"/>
                      </a:lnTo>
                      <a:cubicBezTo>
                        <a:pt x="291" y="516"/>
                        <a:pt x="293" y="515"/>
                        <a:pt x="321" y="492"/>
                      </a:cubicBezTo>
                      <a:lnTo>
                        <a:pt x="467" y="374"/>
                      </a:lnTo>
                      <a:cubicBezTo>
                        <a:pt x="497" y="350"/>
                        <a:pt x="497" y="347"/>
                        <a:pt x="497" y="310"/>
                      </a:cubicBezTo>
                      <a:lnTo>
                        <a:pt x="508" y="15"/>
                      </a:lnTo>
                      <a:lnTo>
                        <a:pt x="56" y="0"/>
                      </a:lnTo>
                      <a:cubicBezTo>
                        <a:pt x="55" y="0"/>
                        <a:pt x="55" y="0"/>
                        <a:pt x="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8" name="Google Shape;738;p33"/>
                <p:cNvSpPr/>
                <p:nvPr/>
              </p:nvSpPr>
              <p:spPr>
                <a:xfrm flipH="1">
                  <a:off x="9797458" y="2782474"/>
                  <a:ext cx="27574" cy="41804"/>
                </a:xfrm>
                <a:custGeom>
                  <a:avLst/>
                  <a:gdLst/>
                  <a:ahLst/>
                  <a:cxnLst/>
                  <a:rect l="l" t="t" r="r" b="b"/>
                  <a:pathLst>
                    <a:path w="529" h="802" extrusionOk="0">
                      <a:moveTo>
                        <a:pt x="125" y="0"/>
                      </a:moveTo>
                      <a:lnTo>
                        <a:pt x="112" y="448"/>
                      </a:lnTo>
                      <a:lnTo>
                        <a:pt x="410" y="458"/>
                      </a:lnTo>
                      <a:lnTo>
                        <a:pt x="402" y="700"/>
                      </a:lnTo>
                      <a:lnTo>
                        <a:pt x="168" y="691"/>
                      </a:lnTo>
                      <a:cubicBezTo>
                        <a:pt x="151" y="691"/>
                        <a:pt x="128" y="677"/>
                        <a:pt x="115" y="670"/>
                      </a:cubicBezTo>
                      <a:lnTo>
                        <a:pt x="85" y="656"/>
                      </a:lnTo>
                      <a:cubicBezTo>
                        <a:pt x="74" y="651"/>
                        <a:pt x="65" y="646"/>
                        <a:pt x="52" y="646"/>
                      </a:cubicBezTo>
                      <a:cubicBezTo>
                        <a:pt x="26" y="646"/>
                        <a:pt x="3" y="669"/>
                        <a:pt x="2" y="697"/>
                      </a:cubicBezTo>
                      <a:cubicBezTo>
                        <a:pt x="0" y="731"/>
                        <a:pt x="30" y="742"/>
                        <a:pt x="58" y="755"/>
                      </a:cubicBezTo>
                      <a:lnTo>
                        <a:pt x="95" y="774"/>
                      </a:lnTo>
                      <a:cubicBezTo>
                        <a:pt x="121" y="785"/>
                        <a:pt x="136" y="793"/>
                        <a:pt x="163" y="795"/>
                      </a:cubicBezTo>
                      <a:lnTo>
                        <a:pt x="388" y="801"/>
                      </a:lnTo>
                      <a:cubicBezTo>
                        <a:pt x="394" y="801"/>
                        <a:pt x="399" y="801"/>
                        <a:pt x="404" y="801"/>
                      </a:cubicBezTo>
                      <a:cubicBezTo>
                        <a:pt x="433" y="801"/>
                        <a:pt x="456" y="795"/>
                        <a:pt x="478" y="770"/>
                      </a:cubicBezTo>
                      <a:cubicBezTo>
                        <a:pt x="500" y="746"/>
                        <a:pt x="504" y="724"/>
                        <a:pt x="505" y="691"/>
                      </a:cubicBezTo>
                      <a:lnTo>
                        <a:pt x="513" y="473"/>
                      </a:lnTo>
                      <a:cubicBezTo>
                        <a:pt x="514" y="439"/>
                        <a:pt x="512" y="414"/>
                        <a:pt x="484" y="386"/>
                      </a:cubicBezTo>
                      <a:cubicBezTo>
                        <a:pt x="460" y="363"/>
                        <a:pt x="436" y="356"/>
                        <a:pt x="403" y="355"/>
                      </a:cubicBezTo>
                      <a:lnTo>
                        <a:pt x="216" y="349"/>
                      </a:lnTo>
                      <a:lnTo>
                        <a:pt x="225" y="106"/>
                      </a:lnTo>
                      <a:lnTo>
                        <a:pt x="474" y="114"/>
                      </a:lnTo>
                      <a:cubicBezTo>
                        <a:pt x="475" y="114"/>
                        <a:pt x="476" y="114"/>
                        <a:pt x="477" y="114"/>
                      </a:cubicBezTo>
                      <a:cubicBezTo>
                        <a:pt x="502" y="114"/>
                        <a:pt x="525" y="99"/>
                        <a:pt x="526" y="65"/>
                      </a:cubicBezTo>
                      <a:cubicBezTo>
                        <a:pt x="528" y="29"/>
                        <a:pt x="503" y="13"/>
                        <a:pt x="478" y="13"/>
                      </a:cubicBezTo>
                      <a:lnTo>
                        <a:pt x="12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9" name="Google Shape;739;p33"/>
                <p:cNvSpPr/>
                <p:nvPr/>
              </p:nvSpPr>
              <p:spPr>
                <a:xfrm flipH="1">
                  <a:off x="9760136" y="2783673"/>
                  <a:ext cx="26844" cy="42065"/>
                </a:xfrm>
                <a:custGeom>
                  <a:avLst/>
                  <a:gdLst/>
                  <a:ahLst/>
                  <a:cxnLst/>
                  <a:rect l="l" t="t" r="r" b="b"/>
                  <a:pathLst>
                    <a:path w="515" h="807" extrusionOk="0">
                      <a:moveTo>
                        <a:pt x="111" y="536"/>
                      </a:moveTo>
                      <a:lnTo>
                        <a:pt x="410" y="546"/>
                      </a:lnTo>
                      <a:lnTo>
                        <a:pt x="405" y="703"/>
                      </a:lnTo>
                      <a:lnTo>
                        <a:pt x="106" y="692"/>
                      </a:lnTo>
                      <a:lnTo>
                        <a:pt x="111" y="536"/>
                      </a:lnTo>
                      <a:close/>
                      <a:moveTo>
                        <a:pt x="69" y="0"/>
                      </a:moveTo>
                      <a:cubicBezTo>
                        <a:pt x="36" y="0"/>
                        <a:pt x="27" y="28"/>
                        <a:pt x="26" y="50"/>
                      </a:cubicBezTo>
                      <a:lnTo>
                        <a:pt x="3" y="727"/>
                      </a:lnTo>
                      <a:cubicBezTo>
                        <a:pt x="1" y="773"/>
                        <a:pt x="18" y="791"/>
                        <a:pt x="66" y="792"/>
                      </a:cubicBezTo>
                      <a:lnTo>
                        <a:pt x="436" y="806"/>
                      </a:lnTo>
                      <a:cubicBezTo>
                        <a:pt x="437" y="806"/>
                        <a:pt x="439" y="806"/>
                        <a:pt x="440" y="806"/>
                      </a:cubicBezTo>
                      <a:cubicBezTo>
                        <a:pt x="484" y="806"/>
                        <a:pt x="504" y="790"/>
                        <a:pt x="506" y="743"/>
                      </a:cubicBezTo>
                      <a:lnTo>
                        <a:pt x="512" y="516"/>
                      </a:lnTo>
                      <a:cubicBezTo>
                        <a:pt x="514" y="469"/>
                        <a:pt x="506" y="447"/>
                        <a:pt x="454" y="446"/>
                      </a:cubicBezTo>
                      <a:lnTo>
                        <a:pt x="114" y="433"/>
                      </a:lnTo>
                      <a:lnTo>
                        <a:pt x="126" y="104"/>
                      </a:lnTo>
                      <a:cubicBezTo>
                        <a:pt x="127" y="104"/>
                        <a:pt x="127" y="104"/>
                        <a:pt x="128" y="104"/>
                      </a:cubicBezTo>
                      <a:cubicBezTo>
                        <a:pt x="156" y="104"/>
                        <a:pt x="177" y="85"/>
                        <a:pt x="178" y="56"/>
                      </a:cubicBezTo>
                      <a:cubicBezTo>
                        <a:pt x="179" y="29"/>
                        <a:pt x="159" y="3"/>
                        <a:pt x="132" y="2"/>
                      </a:cubicBezTo>
                      <a:lnTo>
                        <a:pt x="71" y="0"/>
                      </a:lnTo>
                      <a:cubicBezTo>
                        <a:pt x="70" y="0"/>
                        <a:pt x="69" y="0"/>
                        <a:pt x="6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0" name="Google Shape;740;p33"/>
                <p:cNvSpPr/>
                <p:nvPr/>
              </p:nvSpPr>
              <p:spPr>
                <a:xfrm flipH="1">
                  <a:off x="9721146" y="2785028"/>
                  <a:ext cx="26479" cy="41648"/>
                </a:xfrm>
                <a:custGeom>
                  <a:avLst/>
                  <a:gdLst/>
                  <a:ahLst/>
                  <a:cxnLst/>
                  <a:rect l="l" t="t" r="r" b="b"/>
                  <a:pathLst>
                    <a:path w="508" h="799" extrusionOk="0">
                      <a:moveTo>
                        <a:pt x="54" y="0"/>
                      </a:moveTo>
                      <a:cubicBezTo>
                        <a:pt x="22" y="0"/>
                        <a:pt x="3" y="27"/>
                        <a:pt x="2" y="48"/>
                      </a:cubicBezTo>
                      <a:lnTo>
                        <a:pt x="0" y="100"/>
                      </a:lnTo>
                      <a:cubicBezTo>
                        <a:pt x="0" y="123"/>
                        <a:pt x="18" y="152"/>
                        <a:pt x="50" y="153"/>
                      </a:cubicBezTo>
                      <a:cubicBezTo>
                        <a:pt x="51" y="153"/>
                        <a:pt x="52" y="153"/>
                        <a:pt x="52" y="153"/>
                      </a:cubicBezTo>
                      <a:cubicBezTo>
                        <a:pt x="83" y="153"/>
                        <a:pt x="101" y="126"/>
                        <a:pt x="103" y="104"/>
                      </a:cubicBezTo>
                      <a:lnTo>
                        <a:pt x="402" y="114"/>
                      </a:lnTo>
                      <a:lnTo>
                        <a:pt x="397" y="254"/>
                      </a:lnTo>
                      <a:cubicBezTo>
                        <a:pt x="396" y="299"/>
                        <a:pt x="397" y="298"/>
                        <a:pt x="362" y="326"/>
                      </a:cubicBezTo>
                      <a:lnTo>
                        <a:pt x="218" y="443"/>
                      </a:lnTo>
                      <a:cubicBezTo>
                        <a:pt x="192" y="465"/>
                        <a:pt x="191" y="467"/>
                        <a:pt x="190" y="500"/>
                      </a:cubicBezTo>
                      <a:lnTo>
                        <a:pt x="182" y="746"/>
                      </a:lnTo>
                      <a:cubicBezTo>
                        <a:pt x="181" y="779"/>
                        <a:pt x="193" y="798"/>
                        <a:pt x="231" y="799"/>
                      </a:cubicBezTo>
                      <a:cubicBezTo>
                        <a:pt x="232" y="799"/>
                        <a:pt x="233" y="799"/>
                        <a:pt x="234" y="799"/>
                      </a:cubicBezTo>
                      <a:cubicBezTo>
                        <a:pt x="268" y="799"/>
                        <a:pt x="282" y="781"/>
                        <a:pt x="284" y="749"/>
                      </a:cubicBezTo>
                      <a:lnTo>
                        <a:pt x="289" y="553"/>
                      </a:lnTo>
                      <a:cubicBezTo>
                        <a:pt x="291" y="517"/>
                        <a:pt x="293" y="515"/>
                        <a:pt x="321" y="491"/>
                      </a:cubicBezTo>
                      <a:lnTo>
                        <a:pt x="468" y="374"/>
                      </a:lnTo>
                      <a:cubicBezTo>
                        <a:pt x="496" y="351"/>
                        <a:pt x="495" y="347"/>
                        <a:pt x="497" y="310"/>
                      </a:cubicBezTo>
                      <a:lnTo>
                        <a:pt x="507" y="16"/>
                      </a:lnTo>
                      <a:lnTo>
                        <a:pt x="56" y="0"/>
                      </a:lnTo>
                      <a:cubicBezTo>
                        <a:pt x="55" y="0"/>
                        <a:pt x="54" y="0"/>
                        <a:pt x="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1" name="Google Shape;741;p33"/>
                <p:cNvSpPr/>
                <p:nvPr/>
              </p:nvSpPr>
              <p:spPr>
                <a:xfrm flipH="1">
                  <a:off x="9683772" y="2786487"/>
                  <a:ext cx="26844" cy="41804"/>
                </a:xfrm>
                <a:custGeom>
                  <a:avLst/>
                  <a:gdLst/>
                  <a:ahLst/>
                  <a:cxnLst/>
                  <a:rect l="l" t="t" r="r" b="b"/>
                  <a:pathLst>
                    <a:path w="515" h="802" extrusionOk="0">
                      <a:moveTo>
                        <a:pt x="226" y="104"/>
                      </a:moveTo>
                      <a:lnTo>
                        <a:pt x="321" y="107"/>
                      </a:lnTo>
                      <a:lnTo>
                        <a:pt x="313" y="350"/>
                      </a:lnTo>
                      <a:lnTo>
                        <a:pt x="218" y="346"/>
                      </a:lnTo>
                      <a:lnTo>
                        <a:pt x="226" y="104"/>
                      </a:lnTo>
                      <a:close/>
                      <a:moveTo>
                        <a:pt x="113" y="445"/>
                      </a:moveTo>
                      <a:lnTo>
                        <a:pt x="412" y="456"/>
                      </a:lnTo>
                      <a:lnTo>
                        <a:pt x="404" y="698"/>
                      </a:lnTo>
                      <a:lnTo>
                        <a:pt x="105" y="688"/>
                      </a:lnTo>
                      <a:lnTo>
                        <a:pt x="113" y="445"/>
                      </a:lnTo>
                      <a:close/>
                      <a:moveTo>
                        <a:pt x="175" y="1"/>
                      </a:moveTo>
                      <a:cubicBezTo>
                        <a:pt x="144" y="1"/>
                        <a:pt x="127" y="25"/>
                        <a:pt x="127" y="50"/>
                      </a:cubicBezTo>
                      <a:lnTo>
                        <a:pt x="117" y="344"/>
                      </a:lnTo>
                      <a:cubicBezTo>
                        <a:pt x="115" y="344"/>
                        <a:pt x="114" y="344"/>
                        <a:pt x="112" y="344"/>
                      </a:cubicBezTo>
                      <a:cubicBezTo>
                        <a:pt x="82" y="344"/>
                        <a:pt x="58" y="353"/>
                        <a:pt x="41" y="370"/>
                      </a:cubicBezTo>
                      <a:cubicBezTo>
                        <a:pt x="22" y="387"/>
                        <a:pt x="12" y="411"/>
                        <a:pt x="10" y="443"/>
                      </a:cubicBezTo>
                      <a:lnTo>
                        <a:pt x="3" y="684"/>
                      </a:lnTo>
                      <a:cubicBezTo>
                        <a:pt x="1" y="747"/>
                        <a:pt x="37" y="789"/>
                        <a:pt x="101" y="791"/>
                      </a:cubicBezTo>
                      <a:lnTo>
                        <a:pt x="401" y="801"/>
                      </a:lnTo>
                      <a:cubicBezTo>
                        <a:pt x="402" y="801"/>
                        <a:pt x="402" y="801"/>
                        <a:pt x="403" y="801"/>
                      </a:cubicBezTo>
                      <a:cubicBezTo>
                        <a:pt x="464" y="801"/>
                        <a:pt x="503" y="764"/>
                        <a:pt x="505" y="702"/>
                      </a:cubicBezTo>
                      <a:lnTo>
                        <a:pt x="513" y="460"/>
                      </a:lnTo>
                      <a:cubicBezTo>
                        <a:pt x="514" y="430"/>
                        <a:pt x="506" y="403"/>
                        <a:pt x="488" y="385"/>
                      </a:cubicBezTo>
                      <a:cubicBezTo>
                        <a:pt x="472" y="366"/>
                        <a:pt x="447" y="354"/>
                        <a:pt x="415" y="353"/>
                      </a:cubicBezTo>
                      <a:lnTo>
                        <a:pt x="426" y="60"/>
                      </a:lnTo>
                      <a:cubicBezTo>
                        <a:pt x="427" y="33"/>
                        <a:pt x="411" y="9"/>
                        <a:pt x="376" y="7"/>
                      </a:cubicBezTo>
                      <a:lnTo>
                        <a:pt x="179" y="1"/>
                      </a:lnTo>
                      <a:cubicBezTo>
                        <a:pt x="178" y="1"/>
                        <a:pt x="177" y="1"/>
                        <a:pt x="17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2" name="Google Shape;742;p33"/>
                <p:cNvSpPr/>
                <p:nvPr/>
              </p:nvSpPr>
              <p:spPr>
                <a:xfrm flipH="1">
                  <a:off x="9607459" y="2789042"/>
                  <a:ext cx="26844" cy="41804"/>
                </a:xfrm>
                <a:custGeom>
                  <a:avLst/>
                  <a:gdLst/>
                  <a:ahLst/>
                  <a:cxnLst/>
                  <a:rect l="l" t="t" r="r" b="b"/>
                  <a:pathLst>
                    <a:path w="515" h="802" extrusionOk="0">
                      <a:moveTo>
                        <a:pt x="227" y="105"/>
                      </a:moveTo>
                      <a:lnTo>
                        <a:pt x="322" y="108"/>
                      </a:lnTo>
                      <a:lnTo>
                        <a:pt x="313" y="351"/>
                      </a:lnTo>
                      <a:lnTo>
                        <a:pt x="217" y="347"/>
                      </a:lnTo>
                      <a:lnTo>
                        <a:pt x="227" y="105"/>
                      </a:lnTo>
                      <a:close/>
                      <a:moveTo>
                        <a:pt x="112" y="447"/>
                      </a:moveTo>
                      <a:lnTo>
                        <a:pt x="411" y="457"/>
                      </a:lnTo>
                      <a:lnTo>
                        <a:pt x="403" y="700"/>
                      </a:lnTo>
                      <a:lnTo>
                        <a:pt x="105" y="689"/>
                      </a:lnTo>
                      <a:lnTo>
                        <a:pt x="112" y="447"/>
                      </a:lnTo>
                      <a:close/>
                      <a:moveTo>
                        <a:pt x="179" y="1"/>
                      </a:moveTo>
                      <a:cubicBezTo>
                        <a:pt x="144" y="1"/>
                        <a:pt x="126" y="24"/>
                        <a:pt x="125" y="51"/>
                      </a:cubicBezTo>
                      <a:lnTo>
                        <a:pt x="117" y="345"/>
                      </a:lnTo>
                      <a:cubicBezTo>
                        <a:pt x="114" y="345"/>
                        <a:pt x="112" y="345"/>
                        <a:pt x="109" y="345"/>
                      </a:cubicBezTo>
                      <a:cubicBezTo>
                        <a:pt x="80" y="345"/>
                        <a:pt x="58" y="355"/>
                        <a:pt x="41" y="371"/>
                      </a:cubicBezTo>
                      <a:cubicBezTo>
                        <a:pt x="22" y="388"/>
                        <a:pt x="12" y="412"/>
                        <a:pt x="11" y="443"/>
                      </a:cubicBezTo>
                      <a:lnTo>
                        <a:pt x="2" y="686"/>
                      </a:lnTo>
                      <a:cubicBezTo>
                        <a:pt x="0" y="748"/>
                        <a:pt x="38" y="789"/>
                        <a:pt x="100" y="791"/>
                      </a:cubicBezTo>
                      <a:lnTo>
                        <a:pt x="400" y="801"/>
                      </a:lnTo>
                      <a:cubicBezTo>
                        <a:pt x="402" y="801"/>
                        <a:pt x="403" y="801"/>
                        <a:pt x="405" y="801"/>
                      </a:cubicBezTo>
                      <a:cubicBezTo>
                        <a:pt x="466" y="801"/>
                        <a:pt x="503" y="764"/>
                        <a:pt x="504" y="703"/>
                      </a:cubicBezTo>
                      <a:lnTo>
                        <a:pt x="513" y="461"/>
                      </a:lnTo>
                      <a:cubicBezTo>
                        <a:pt x="515" y="429"/>
                        <a:pt x="506" y="404"/>
                        <a:pt x="489" y="386"/>
                      </a:cubicBezTo>
                      <a:cubicBezTo>
                        <a:pt x="471" y="368"/>
                        <a:pt x="446" y="356"/>
                        <a:pt x="414" y="354"/>
                      </a:cubicBezTo>
                      <a:lnTo>
                        <a:pt x="425" y="61"/>
                      </a:lnTo>
                      <a:cubicBezTo>
                        <a:pt x="427" y="35"/>
                        <a:pt x="410" y="9"/>
                        <a:pt x="376" y="9"/>
                      </a:cubicBezTo>
                      <a:lnTo>
                        <a:pt x="17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 name="Google Shape;743;p33"/>
                <p:cNvSpPr/>
                <p:nvPr/>
              </p:nvSpPr>
              <p:spPr>
                <a:xfrm flipH="1">
                  <a:off x="9569355" y="2790188"/>
                  <a:ext cx="26844" cy="42013"/>
                </a:xfrm>
                <a:custGeom>
                  <a:avLst/>
                  <a:gdLst/>
                  <a:ahLst/>
                  <a:cxnLst/>
                  <a:rect l="l" t="t" r="r" b="b"/>
                  <a:pathLst>
                    <a:path w="515" h="806" extrusionOk="0">
                      <a:moveTo>
                        <a:pt x="111" y="536"/>
                      </a:moveTo>
                      <a:lnTo>
                        <a:pt x="409" y="547"/>
                      </a:lnTo>
                      <a:lnTo>
                        <a:pt x="405" y="703"/>
                      </a:lnTo>
                      <a:lnTo>
                        <a:pt x="105" y="694"/>
                      </a:lnTo>
                      <a:lnTo>
                        <a:pt x="111" y="536"/>
                      </a:lnTo>
                      <a:close/>
                      <a:moveTo>
                        <a:pt x="69" y="1"/>
                      </a:moveTo>
                      <a:cubicBezTo>
                        <a:pt x="36" y="1"/>
                        <a:pt x="26" y="27"/>
                        <a:pt x="25" y="50"/>
                      </a:cubicBezTo>
                      <a:lnTo>
                        <a:pt x="3" y="727"/>
                      </a:lnTo>
                      <a:cubicBezTo>
                        <a:pt x="1" y="774"/>
                        <a:pt x="18" y="791"/>
                        <a:pt x="67" y="793"/>
                      </a:cubicBezTo>
                      <a:lnTo>
                        <a:pt x="436" y="805"/>
                      </a:lnTo>
                      <a:cubicBezTo>
                        <a:pt x="437" y="805"/>
                        <a:pt x="439" y="805"/>
                        <a:pt x="440" y="805"/>
                      </a:cubicBezTo>
                      <a:cubicBezTo>
                        <a:pt x="483" y="805"/>
                        <a:pt x="503" y="790"/>
                        <a:pt x="505" y="743"/>
                      </a:cubicBezTo>
                      <a:lnTo>
                        <a:pt x="512" y="516"/>
                      </a:lnTo>
                      <a:cubicBezTo>
                        <a:pt x="514" y="469"/>
                        <a:pt x="505" y="447"/>
                        <a:pt x="455" y="446"/>
                      </a:cubicBezTo>
                      <a:lnTo>
                        <a:pt x="113" y="435"/>
                      </a:lnTo>
                      <a:lnTo>
                        <a:pt x="126" y="104"/>
                      </a:lnTo>
                      <a:cubicBezTo>
                        <a:pt x="127" y="104"/>
                        <a:pt x="129" y="104"/>
                        <a:pt x="130" y="104"/>
                      </a:cubicBezTo>
                      <a:cubicBezTo>
                        <a:pt x="157" y="104"/>
                        <a:pt x="177" y="85"/>
                        <a:pt x="177" y="55"/>
                      </a:cubicBezTo>
                      <a:cubicBezTo>
                        <a:pt x="178" y="29"/>
                        <a:pt x="158" y="5"/>
                        <a:pt x="131" y="3"/>
                      </a:cubicBezTo>
                      <a:lnTo>
                        <a:pt x="71" y="1"/>
                      </a:lnTo>
                      <a:cubicBezTo>
                        <a:pt x="70" y="1"/>
                        <a:pt x="69" y="1"/>
                        <a:pt x="6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 name="Google Shape;744;p33"/>
                <p:cNvSpPr/>
                <p:nvPr/>
              </p:nvSpPr>
              <p:spPr>
                <a:xfrm flipH="1">
                  <a:off x="9530417" y="2791491"/>
                  <a:ext cx="26479" cy="41752"/>
                </a:xfrm>
                <a:custGeom>
                  <a:avLst/>
                  <a:gdLst/>
                  <a:ahLst/>
                  <a:cxnLst/>
                  <a:rect l="l" t="t" r="r" b="b"/>
                  <a:pathLst>
                    <a:path w="508" h="801" extrusionOk="0">
                      <a:moveTo>
                        <a:pt x="57" y="1"/>
                      </a:moveTo>
                      <a:cubicBezTo>
                        <a:pt x="23" y="1"/>
                        <a:pt x="4" y="28"/>
                        <a:pt x="3" y="50"/>
                      </a:cubicBezTo>
                      <a:lnTo>
                        <a:pt x="1" y="101"/>
                      </a:lnTo>
                      <a:cubicBezTo>
                        <a:pt x="0" y="125"/>
                        <a:pt x="19" y="153"/>
                        <a:pt x="51" y="154"/>
                      </a:cubicBezTo>
                      <a:cubicBezTo>
                        <a:pt x="52" y="154"/>
                        <a:pt x="53" y="154"/>
                        <a:pt x="53" y="154"/>
                      </a:cubicBezTo>
                      <a:cubicBezTo>
                        <a:pt x="84" y="154"/>
                        <a:pt x="103" y="128"/>
                        <a:pt x="104" y="105"/>
                      </a:cubicBezTo>
                      <a:lnTo>
                        <a:pt x="402" y="114"/>
                      </a:lnTo>
                      <a:lnTo>
                        <a:pt x="397" y="255"/>
                      </a:lnTo>
                      <a:cubicBezTo>
                        <a:pt x="396" y="300"/>
                        <a:pt x="398" y="298"/>
                        <a:pt x="363" y="327"/>
                      </a:cubicBezTo>
                      <a:lnTo>
                        <a:pt x="218" y="444"/>
                      </a:lnTo>
                      <a:cubicBezTo>
                        <a:pt x="192" y="466"/>
                        <a:pt x="192" y="468"/>
                        <a:pt x="191" y="502"/>
                      </a:cubicBezTo>
                      <a:lnTo>
                        <a:pt x="182" y="747"/>
                      </a:lnTo>
                      <a:cubicBezTo>
                        <a:pt x="181" y="779"/>
                        <a:pt x="194" y="798"/>
                        <a:pt x="232" y="800"/>
                      </a:cubicBezTo>
                      <a:cubicBezTo>
                        <a:pt x="233" y="800"/>
                        <a:pt x="234" y="800"/>
                        <a:pt x="235" y="800"/>
                      </a:cubicBezTo>
                      <a:cubicBezTo>
                        <a:pt x="268" y="800"/>
                        <a:pt x="282" y="781"/>
                        <a:pt x="284" y="750"/>
                      </a:cubicBezTo>
                      <a:lnTo>
                        <a:pt x="290" y="553"/>
                      </a:lnTo>
                      <a:cubicBezTo>
                        <a:pt x="291" y="517"/>
                        <a:pt x="295" y="515"/>
                        <a:pt x="322" y="492"/>
                      </a:cubicBezTo>
                      <a:lnTo>
                        <a:pt x="468" y="374"/>
                      </a:lnTo>
                      <a:cubicBezTo>
                        <a:pt x="497" y="351"/>
                        <a:pt x="496" y="348"/>
                        <a:pt x="497" y="312"/>
                      </a:cubicBezTo>
                      <a:lnTo>
                        <a:pt x="507" y="17"/>
                      </a:lnTo>
                      <a:lnTo>
                        <a:pt x="57"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 name="Google Shape;745;p33"/>
                <p:cNvSpPr/>
                <p:nvPr/>
              </p:nvSpPr>
              <p:spPr>
                <a:xfrm flipH="1">
                  <a:off x="9492313" y="2792899"/>
                  <a:ext cx="27470" cy="41856"/>
                </a:xfrm>
                <a:custGeom>
                  <a:avLst/>
                  <a:gdLst/>
                  <a:ahLst/>
                  <a:cxnLst/>
                  <a:rect l="l" t="t" r="r" b="b"/>
                  <a:pathLst>
                    <a:path w="527" h="803" extrusionOk="0">
                      <a:moveTo>
                        <a:pt x="126" y="1"/>
                      </a:moveTo>
                      <a:lnTo>
                        <a:pt x="110" y="447"/>
                      </a:lnTo>
                      <a:lnTo>
                        <a:pt x="411" y="458"/>
                      </a:lnTo>
                      <a:lnTo>
                        <a:pt x="402" y="701"/>
                      </a:lnTo>
                      <a:lnTo>
                        <a:pt x="167" y="694"/>
                      </a:lnTo>
                      <a:cubicBezTo>
                        <a:pt x="150" y="694"/>
                        <a:pt x="128" y="677"/>
                        <a:pt x="114" y="671"/>
                      </a:cubicBezTo>
                      <a:lnTo>
                        <a:pt x="84" y="656"/>
                      </a:lnTo>
                      <a:cubicBezTo>
                        <a:pt x="73" y="651"/>
                        <a:pt x="64" y="649"/>
                        <a:pt x="51" y="648"/>
                      </a:cubicBezTo>
                      <a:cubicBezTo>
                        <a:pt x="51" y="648"/>
                        <a:pt x="50" y="648"/>
                        <a:pt x="49" y="648"/>
                      </a:cubicBezTo>
                      <a:cubicBezTo>
                        <a:pt x="24" y="648"/>
                        <a:pt x="1" y="670"/>
                        <a:pt x="1" y="697"/>
                      </a:cubicBezTo>
                      <a:cubicBezTo>
                        <a:pt x="0" y="732"/>
                        <a:pt x="30" y="743"/>
                        <a:pt x="57" y="755"/>
                      </a:cubicBezTo>
                      <a:lnTo>
                        <a:pt x="95" y="774"/>
                      </a:lnTo>
                      <a:cubicBezTo>
                        <a:pt x="120" y="786"/>
                        <a:pt x="136" y="793"/>
                        <a:pt x="162" y="795"/>
                      </a:cubicBezTo>
                      <a:lnTo>
                        <a:pt x="387" y="802"/>
                      </a:lnTo>
                      <a:cubicBezTo>
                        <a:pt x="391" y="802"/>
                        <a:pt x="394" y="802"/>
                        <a:pt x="398" y="802"/>
                      </a:cubicBezTo>
                      <a:cubicBezTo>
                        <a:pt x="429" y="802"/>
                        <a:pt x="453" y="797"/>
                        <a:pt x="477" y="771"/>
                      </a:cubicBezTo>
                      <a:cubicBezTo>
                        <a:pt x="499" y="746"/>
                        <a:pt x="503" y="724"/>
                        <a:pt x="504" y="693"/>
                      </a:cubicBezTo>
                      <a:lnTo>
                        <a:pt x="511" y="475"/>
                      </a:lnTo>
                      <a:cubicBezTo>
                        <a:pt x="514" y="439"/>
                        <a:pt x="510" y="415"/>
                        <a:pt x="482" y="387"/>
                      </a:cubicBezTo>
                      <a:cubicBezTo>
                        <a:pt x="459" y="363"/>
                        <a:pt x="435" y="357"/>
                        <a:pt x="403" y="356"/>
                      </a:cubicBezTo>
                      <a:lnTo>
                        <a:pt x="215" y="349"/>
                      </a:lnTo>
                      <a:lnTo>
                        <a:pt x="223" y="106"/>
                      </a:lnTo>
                      <a:lnTo>
                        <a:pt x="473" y="115"/>
                      </a:lnTo>
                      <a:cubicBezTo>
                        <a:pt x="474" y="115"/>
                        <a:pt x="475" y="115"/>
                        <a:pt x="476" y="115"/>
                      </a:cubicBezTo>
                      <a:cubicBezTo>
                        <a:pt x="501" y="115"/>
                        <a:pt x="525" y="102"/>
                        <a:pt x="526" y="65"/>
                      </a:cubicBezTo>
                      <a:cubicBezTo>
                        <a:pt x="526" y="30"/>
                        <a:pt x="503" y="14"/>
                        <a:pt x="476" y="12"/>
                      </a:cubicBezTo>
                      <a:lnTo>
                        <a:pt x="126"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 name="Google Shape;746;p33"/>
                <p:cNvSpPr/>
                <p:nvPr/>
              </p:nvSpPr>
              <p:spPr>
                <a:xfrm flipH="1">
                  <a:off x="9626224" y="2884797"/>
                  <a:ext cx="22987" cy="35966"/>
                </a:xfrm>
                <a:custGeom>
                  <a:avLst/>
                  <a:gdLst/>
                  <a:ahLst/>
                  <a:cxnLst/>
                  <a:rect l="l" t="t" r="r" b="b"/>
                  <a:pathLst>
                    <a:path w="441" h="690" extrusionOk="0">
                      <a:moveTo>
                        <a:pt x="64" y="0"/>
                      </a:moveTo>
                      <a:cubicBezTo>
                        <a:pt x="43" y="0"/>
                        <a:pt x="23" y="12"/>
                        <a:pt x="21" y="42"/>
                      </a:cubicBezTo>
                      <a:cubicBezTo>
                        <a:pt x="20" y="74"/>
                        <a:pt x="42" y="86"/>
                        <a:pt x="64" y="87"/>
                      </a:cubicBezTo>
                      <a:lnTo>
                        <a:pt x="192" y="91"/>
                      </a:lnTo>
                      <a:lnTo>
                        <a:pt x="174" y="595"/>
                      </a:lnTo>
                      <a:lnTo>
                        <a:pt x="47" y="591"/>
                      </a:lnTo>
                      <a:cubicBezTo>
                        <a:pt x="46" y="591"/>
                        <a:pt x="45" y="591"/>
                        <a:pt x="44" y="591"/>
                      </a:cubicBezTo>
                      <a:cubicBezTo>
                        <a:pt x="22" y="591"/>
                        <a:pt x="2" y="603"/>
                        <a:pt x="1" y="633"/>
                      </a:cubicBezTo>
                      <a:cubicBezTo>
                        <a:pt x="0" y="664"/>
                        <a:pt x="20" y="677"/>
                        <a:pt x="44" y="678"/>
                      </a:cubicBezTo>
                      <a:lnTo>
                        <a:pt x="386" y="689"/>
                      </a:lnTo>
                      <a:cubicBezTo>
                        <a:pt x="387" y="689"/>
                        <a:pt x="388" y="689"/>
                        <a:pt x="389" y="689"/>
                      </a:cubicBezTo>
                      <a:cubicBezTo>
                        <a:pt x="411" y="689"/>
                        <a:pt x="430" y="678"/>
                        <a:pt x="431" y="648"/>
                      </a:cubicBezTo>
                      <a:lnTo>
                        <a:pt x="439" y="428"/>
                      </a:lnTo>
                      <a:cubicBezTo>
                        <a:pt x="441" y="403"/>
                        <a:pt x="430" y="385"/>
                        <a:pt x="397" y="384"/>
                      </a:cubicBezTo>
                      <a:cubicBezTo>
                        <a:pt x="395" y="383"/>
                        <a:pt x="394" y="383"/>
                        <a:pt x="392" y="383"/>
                      </a:cubicBezTo>
                      <a:cubicBezTo>
                        <a:pt x="364" y="383"/>
                        <a:pt x="353" y="402"/>
                        <a:pt x="352" y="425"/>
                      </a:cubicBezTo>
                      <a:lnTo>
                        <a:pt x="346" y="601"/>
                      </a:lnTo>
                      <a:lnTo>
                        <a:pt x="262" y="599"/>
                      </a:lnTo>
                      <a:lnTo>
                        <a:pt x="282" y="7"/>
                      </a:lnTo>
                      <a:lnTo>
                        <a:pt x="67" y="1"/>
                      </a:lnTo>
                      <a:cubicBezTo>
                        <a:pt x="66" y="0"/>
                        <a:pt x="65" y="0"/>
                        <a:pt x="6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 name="Google Shape;747;p33"/>
                <p:cNvSpPr/>
                <p:nvPr/>
              </p:nvSpPr>
              <p:spPr>
                <a:xfrm flipH="1">
                  <a:off x="9593542" y="2885892"/>
                  <a:ext cx="22935" cy="36018"/>
                </a:xfrm>
                <a:custGeom>
                  <a:avLst/>
                  <a:gdLst/>
                  <a:ahLst/>
                  <a:cxnLst/>
                  <a:rect l="l" t="t" r="r" b="b"/>
                  <a:pathLst>
                    <a:path w="440" h="691" extrusionOk="0">
                      <a:moveTo>
                        <a:pt x="64" y="0"/>
                      </a:moveTo>
                      <a:cubicBezTo>
                        <a:pt x="43" y="0"/>
                        <a:pt x="22" y="12"/>
                        <a:pt x="21" y="42"/>
                      </a:cubicBezTo>
                      <a:cubicBezTo>
                        <a:pt x="19" y="73"/>
                        <a:pt x="41" y="87"/>
                        <a:pt x="63" y="88"/>
                      </a:cubicBezTo>
                      <a:lnTo>
                        <a:pt x="191" y="92"/>
                      </a:lnTo>
                      <a:lnTo>
                        <a:pt x="174" y="596"/>
                      </a:lnTo>
                      <a:lnTo>
                        <a:pt x="45" y="591"/>
                      </a:lnTo>
                      <a:cubicBezTo>
                        <a:pt x="45" y="591"/>
                        <a:pt x="44" y="591"/>
                        <a:pt x="43" y="591"/>
                      </a:cubicBezTo>
                      <a:cubicBezTo>
                        <a:pt x="22" y="591"/>
                        <a:pt x="2" y="604"/>
                        <a:pt x="0" y="633"/>
                      </a:cubicBezTo>
                      <a:cubicBezTo>
                        <a:pt x="0" y="664"/>
                        <a:pt x="19" y="678"/>
                        <a:pt x="43" y="679"/>
                      </a:cubicBezTo>
                      <a:lnTo>
                        <a:pt x="387" y="690"/>
                      </a:lnTo>
                      <a:cubicBezTo>
                        <a:pt x="388" y="690"/>
                        <a:pt x="388" y="690"/>
                        <a:pt x="389" y="690"/>
                      </a:cubicBezTo>
                      <a:cubicBezTo>
                        <a:pt x="410" y="690"/>
                        <a:pt x="429" y="678"/>
                        <a:pt x="430" y="647"/>
                      </a:cubicBezTo>
                      <a:lnTo>
                        <a:pt x="438" y="429"/>
                      </a:lnTo>
                      <a:cubicBezTo>
                        <a:pt x="440" y="404"/>
                        <a:pt x="429" y="384"/>
                        <a:pt x="397" y="383"/>
                      </a:cubicBezTo>
                      <a:cubicBezTo>
                        <a:pt x="396" y="383"/>
                        <a:pt x="395" y="383"/>
                        <a:pt x="395" y="383"/>
                      </a:cubicBezTo>
                      <a:cubicBezTo>
                        <a:pt x="364" y="383"/>
                        <a:pt x="353" y="402"/>
                        <a:pt x="352" y="425"/>
                      </a:cubicBezTo>
                      <a:lnTo>
                        <a:pt x="346" y="602"/>
                      </a:lnTo>
                      <a:lnTo>
                        <a:pt x="261" y="598"/>
                      </a:lnTo>
                      <a:lnTo>
                        <a:pt x="281" y="8"/>
                      </a:lnTo>
                      <a:lnTo>
                        <a:pt x="66" y="0"/>
                      </a:lnTo>
                      <a:cubicBezTo>
                        <a:pt x="65" y="0"/>
                        <a:pt x="64" y="0"/>
                        <a:pt x="6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 name="Google Shape;748;p33"/>
                <p:cNvSpPr/>
                <p:nvPr/>
              </p:nvSpPr>
              <p:spPr>
                <a:xfrm flipH="1">
                  <a:off x="9560233" y="2887612"/>
                  <a:ext cx="23560" cy="34819"/>
                </a:xfrm>
                <a:custGeom>
                  <a:avLst/>
                  <a:gdLst/>
                  <a:ahLst/>
                  <a:cxnLst/>
                  <a:rect l="l" t="t" r="r" b="b"/>
                  <a:pathLst>
                    <a:path w="452" h="668" extrusionOk="0">
                      <a:moveTo>
                        <a:pt x="411" y="1"/>
                      </a:moveTo>
                      <a:cubicBezTo>
                        <a:pt x="388" y="1"/>
                        <a:pt x="377" y="16"/>
                        <a:pt x="366" y="32"/>
                      </a:cubicBezTo>
                      <a:lnTo>
                        <a:pt x="22" y="580"/>
                      </a:lnTo>
                      <a:cubicBezTo>
                        <a:pt x="12" y="594"/>
                        <a:pt x="2" y="607"/>
                        <a:pt x="1" y="625"/>
                      </a:cubicBezTo>
                      <a:cubicBezTo>
                        <a:pt x="1" y="648"/>
                        <a:pt x="23" y="667"/>
                        <a:pt x="43" y="668"/>
                      </a:cubicBezTo>
                      <a:cubicBezTo>
                        <a:pt x="65" y="668"/>
                        <a:pt x="76" y="656"/>
                        <a:pt x="87" y="638"/>
                      </a:cubicBezTo>
                      <a:lnTo>
                        <a:pt x="441" y="77"/>
                      </a:lnTo>
                      <a:cubicBezTo>
                        <a:pt x="446" y="69"/>
                        <a:pt x="451" y="57"/>
                        <a:pt x="452" y="45"/>
                      </a:cubicBezTo>
                      <a:cubicBezTo>
                        <a:pt x="452" y="21"/>
                        <a:pt x="433" y="2"/>
                        <a:pt x="41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 name="Google Shape;749;p33"/>
                <p:cNvSpPr/>
                <p:nvPr/>
              </p:nvSpPr>
              <p:spPr>
                <a:xfrm flipH="1">
                  <a:off x="9527602" y="2888185"/>
                  <a:ext cx="23560" cy="35966"/>
                </a:xfrm>
                <a:custGeom>
                  <a:avLst/>
                  <a:gdLst/>
                  <a:ahLst/>
                  <a:cxnLst/>
                  <a:rect l="l" t="t" r="r" b="b"/>
                  <a:pathLst>
                    <a:path w="452" h="690" extrusionOk="0">
                      <a:moveTo>
                        <a:pt x="65" y="0"/>
                      </a:moveTo>
                      <a:cubicBezTo>
                        <a:pt x="44" y="0"/>
                        <a:pt x="25" y="12"/>
                        <a:pt x="24" y="42"/>
                      </a:cubicBezTo>
                      <a:cubicBezTo>
                        <a:pt x="22" y="74"/>
                        <a:pt x="43" y="87"/>
                        <a:pt x="65" y="87"/>
                      </a:cubicBezTo>
                      <a:lnTo>
                        <a:pt x="365" y="97"/>
                      </a:lnTo>
                      <a:lnTo>
                        <a:pt x="358" y="305"/>
                      </a:lnTo>
                      <a:lnTo>
                        <a:pt x="113" y="298"/>
                      </a:lnTo>
                      <a:cubicBezTo>
                        <a:pt x="110" y="298"/>
                        <a:pt x="107" y="297"/>
                        <a:pt x="104" y="297"/>
                      </a:cubicBezTo>
                      <a:cubicBezTo>
                        <a:pt x="44" y="297"/>
                        <a:pt x="13" y="330"/>
                        <a:pt x="11" y="393"/>
                      </a:cubicBezTo>
                      <a:lnTo>
                        <a:pt x="1" y="677"/>
                      </a:lnTo>
                      <a:lnTo>
                        <a:pt x="388" y="689"/>
                      </a:lnTo>
                      <a:cubicBezTo>
                        <a:pt x="389" y="689"/>
                        <a:pt x="390" y="689"/>
                        <a:pt x="391" y="689"/>
                      </a:cubicBezTo>
                      <a:cubicBezTo>
                        <a:pt x="412" y="689"/>
                        <a:pt x="432" y="677"/>
                        <a:pt x="433" y="647"/>
                      </a:cubicBezTo>
                      <a:cubicBezTo>
                        <a:pt x="434" y="616"/>
                        <a:pt x="413" y="603"/>
                        <a:pt x="391" y="602"/>
                      </a:cubicBezTo>
                      <a:lnTo>
                        <a:pt x="92" y="591"/>
                      </a:lnTo>
                      <a:lnTo>
                        <a:pt x="99" y="383"/>
                      </a:lnTo>
                      <a:lnTo>
                        <a:pt x="343" y="393"/>
                      </a:lnTo>
                      <a:cubicBezTo>
                        <a:pt x="372" y="393"/>
                        <a:pt x="392" y="389"/>
                        <a:pt x="415" y="370"/>
                      </a:cubicBezTo>
                      <a:cubicBezTo>
                        <a:pt x="441" y="349"/>
                        <a:pt x="443" y="325"/>
                        <a:pt x="444" y="293"/>
                      </a:cubicBezTo>
                      <a:lnTo>
                        <a:pt x="451" y="115"/>
                      </a:lnTo>
                      <a:cubicBezTo>
                        <a:pt x="452" y="84"/>
                        <a:pt x="450" y="61"/>
                        <a:pt x="427" y="37"/>
                      </a:cubicBezTo>
                      <a:cubicBezTo>
                        <a:pt x="406" y="16"/>
                        <a:pt x="387" y="11"/>
                        <a:pt x="357" y="10"/>
                      </a:cubicBezTo>
                      <a:lnTo>
                        <a:pt x="68" y="0"/>
                      </a:lnTo>
                      <a:cubicBezTo>
                        <a:pt x="67" y="0"/>
                        <a:pt x="66" y="0"/>
                        <a:pt x="6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 name="Google Shape;750;p33"/>
                <p:cNvSpPr/>
                <p:nvPr/>
              </p:nvSpPr>
              <p:spPr>
                <a:xfrm flipH="1">
                  <a:off x="9494815" y="2889332"/>
                  <a:ext cx="23508" cy="35810"/>
                </a:xfrm>
                <a:custGeom>
                  <a:avLst/>
                  <a:gdLst/>
                  <a:ahLst/>
                  <a:cxnLst/>
                  <a:rect l="l" t="t" r="r" b="b"/>
                  <a:pathLst>
                    <a:path w="451" h="687" extrusionOk="0">
                      <a:moveTo>
                        <a:pt x="106" y="88"/>
                      </a:moveTo>
                      <a:lnTo>
                        <a:pt x="362" y="97"/>
                      </a:lnTo>
                      <a:lnTo>
                        <a:pt x="345" y="600"/>
                      </a:lnTo>
                      <a:lnTo>
                        <a:pt x="88" y="592"/>
                      </a:lnTo>
                      <a:lnTo>
                        <a:pt x="106" y="88"/>
                      </a:lnTo>
                      <a:close/>
                      <a:moveTo>
                        <a:pt x="105" y="0"/>
                      </a:moveTo>
                      <a:cubicBezTo>
                        <a:pt x="59" y="0"/>
                        <a:pt x="21" y="39"/>
                        <a:pt x="19" y="85"/>
                      </a:cubicBezTo>
                      <a:lnTo>
                        <a:pt x="1" y="589"/>
                      </a:lnTo>
                      <a:cubicBezTo>
                        <a:pt x="0" y="637"/>
                        <a:pt x="36" y="677"/>
                        <a:pt x="86" y="677"/>
                      </a:cubicBezTo>
                      <a:lnTo>
                        <a:pt x="341" y="687"/>
                      </a:lnTo>
                      <a:cubicBezTo>
                        <a:pt x="343" y="687"/>
                        <a:pt x="344" y="687"/>
                        <a:pt x="345" y="687"/>
                      </a:cubicBezTo>
                      <a:cubicBezTo>
                        <a:pt x="393" y="687"/>
                        <a:pt x="430" y="651"/>
                        <a:pt x="431" y="602"/>
                      </a:cubicBezTo>
                      <a:lnTo>
                        <a:pt x="449" y="99"/>
                      </a:lnTo>
                      <a:cubicBezTo>
                        <a:pt x="450" y="52"/>
                        <a:pt x="412" y="12"/>
                        <a:pt x="364" y="10"/>
                      </a:cubicBezTo>
                      <a:lnTo>
                        <a:pt x="109" y="0"/>
                      </a:lnTo>
                      <a:cubicBezTo>
                        <a:pt x="108" y="0"/>
                        <a:pt x="106" y="0"/>
                        <a:pt x="10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 name="Google Shape;751;p33"/>
                <p:cNvSpPr/>
                <p:nvPr/>
              </p:nvSpPr>
              <p:spPr>
                <a:xfrm flipH="1">
                  <a:off x="10196586" y="2879689"/>
                  <a:ext cx="15742" cy="24134"/>
                </a:xfrm>
                <a:custGeom>
                  <a:avLst/>
                  <a:gdLst/>
                  <a:ahLst/>
                  <a:cxnLst/>
                  <a:rect l="l" t="t" r="r" b="b"/>
                  <a:pathLst>
                    <a:path w="302" h="463" extrusionOk="0">
                      <a:moveTo>
                        <a:pt x="14" y="0"/>
                      </a:moveTo>
                      <a:lnTo>
                        <a:pt x="0" y="422"/>
                      </a:lnTo>
                      <a:cubicBezTo>
                        <a:pt x="0" y="441"/>
                        <a:pt x="7" y="452"/>
                        <a:pt x="28" y="452"/>
                      </a:cubicBezTo>
                      <a:cubicBezTo>
                        <a:pt x="29" y="452"/>
                        <a:pt x="30" y="452"/>
                        <a:pt x="31" y="452"/>
                      </a:cubicBezTo>
                      <a:cubicBezTo>
                        <a:pt x="49" y="452"/>
                        <a:pt x="58" y="443"/>
                        <a:pt x="59" y="425"/>
                      </a:cubicBezTo>
                      <a:lnTo>
                        <a:pt x="69" y="105"/>
                      </a:lnTo>
                      <a:lnTo>
                        <a:pt x="70" y="105"/>
                      </a:lnTo>
                      <a:lnTo>
                        <a:pt x="70" y="107"/>
                      </a:lnTo>
                      <a:lnTo>
                        <a:pt x="210" y="460"/>
                      </a:lnTo>
                      <a:lnTo>
                        <a:pt x="286" y="463"/>
                      </a:lnTo>
                      <a:lnTo>
                        <a:pt x="301" y="40"/>
                      </a:lnTo>
                      <a:cubicBezTo>
                        <a:pt x="302" y="21"/>
                        <a:pt x="294" y="10"/>
                        <a:pt x="273" y="10"/>
                      </a:cubicBezTo>
                      <a:cubicBezTo>
                        <a:pt x="272" y="10"/>
                        <a:pt x="271" y="10"/>
                        <a:pt x="270" y="10"/>
                      </a:cubicBezTo>
                      <a:cubicBezTo>
                        <a:pt x="251" y="10"/>
                        <a:pt x="243" y="20"/>
                        <a:pt x="243" y="38"/>
                      </a:cubicBezTo>
                      <a:lnTo>
                        <a:pt x="231" y="360"/>
                      </a:lnTo>
                      <a:lnTo>
                        <a:pt x="230" y="360"/>
                      </a:lnTo>
                      <a:lnTo>
                        <a:pt x="90" y="4"/>
                      </a:lnTo>
                      <a:lnTo>
                        <a:pt x="14"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2" name="Google Shape;752;p33"/>
                <p:cNvSpPr/>
                <p:nvPr/>
              </p:nvSpPr>
              <p:spPr>
                <a:xfrm flipH="1">
                  <a:off x="10175423" y="2880679"/>
                  <a:ext cx="15377" cy="23821"/>
                </a:xfrm>
                <a:custGeom>
                  <a:avLst/>
                  <a:gdLst/>
                  <a:ahLst/>
                  <a:cxnLst/>
                  <a:rect l="l" t="t" r="r" b="b"/>
                  <a:pathLst>
                    <a:path w="295" h="457" extrusionOk="0">
                      <a:moveTo>
                        <a:pt x="160" y="137"/>
                      </a:moveTo>
                      <a:lnTo>
                        <a:pt x="198" y="298"/>
                      </a:lnTo>
                      <a:lnTo>
                        <a:pt x="198" y="298"/>
                      </a:lnTo>
                      <a:lnTo>
                        <a:pt x="108" y="293"/>
                      </a:lnTo>
                      <a:lnTo>
                        <a:pt x="158" y="137"/>
                      </a:lnTo>
                      <a:close/>
                      <a:moveTo>
                        <a:pt x="163" y="0"/>
                      </a:moveTo>
                      <a:cubicBezTo>
                        <a:pt x="145" y="0"/>
                        <a:pt x="138" y="14"/>
                        <a:pt x="133" y="28"/>
                      </a:cubicBezTo>
                      <a:lnTo>
                        <a:pt x="5" y="418"/>
                      </a:lnTo>
                      <a:cubicBezTo>
                        <a:pt x="1" y="431"/>
                        <a:pt x="16" y="447"/>
                        <a:pt x="32" y="448"/>
                      </a:cubicBezTo>
                      <a:cubicBezTo>
                        <a:pt x="33" y="448"/>
                        <a:pt x="33" y="448"/>
                        <a:pt x="34" y="448"/>
                      </a:cubicBezTo>
                      <a:cubicBezTo>
                        <a:pt x="50" y="448"/>
                        <a:pt x="60" y="433"/>
                        <a:pt x="64" y="420"/>
                      </a:cubicBezTo>
                      <a:lnTo>
                        <a:pt x="89" y="351"/>
                      </a:lnTo>
                      <a:lnTo>
                        <a:pt x="213" y="355"/>
                      </a:lnTo>
                      <a:lnTo>
                        <a:pt x="232" y="425"/>
                      </a:lnTo>
                      <a:cubicBezTo>
                        <a:pt x="237" y="440"/>
                        <a:pt x="244" y="455"/>
                        <a:pt x="262" y="456"/>
                      </a:cubicBezTo>
                      <a:cubicBezTo>
                        <a:pt x="278" y="456"/>
                        <a:pt x="295" y="442"/>
                        <a:pt x="291" y="428"/>
                      </a:cubicBezTo>
                      <a:lnTo>
                        <a:pt x="192" y="30"/>
                      </a:lnTo>
                      <a:cubicBezTo>
                        <a:pt x="189" y="16"/>
                        <a:pt x="182" y="1"/>
                        <a:pt x="16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3" name="Google Shape;753;p33"/>
                <p:cNvSpPr/>
                <p:nvPr/>
              </p:nvSpPr>
              <p:spPr>
                <a:xfrm flipH="1">
                  <a:off x="10153009" y="2881200"/>
                  <a:ext cx="15794" cy="24030"/>
                </a:xfrm>
                <a:custGeom>
                  <a:avLst/>
                  <a:gdLst/>
                  <a:ahLst/>
                  <a:cxnLst/>
                  <a:rect l="l" t="t" r="r" b="b"/>
                  <a:pathLst>
                    <a:path w="303" h="461" extrusionOk="0">
                      <a:moveTo>
                        <a:pt x="16" y="1"/>
                      </a:moveTo>
                      <a:lnTo>
                        <a:pt x="1" y="422"/>
                      </a:lnTo>
                      <a:cubicBezTo>
                        <a:pt x="0" y="441"/>
                        <a:pt x="9" y="453"/>
                        <a:pt x="30" y="453"/>
                      </a:cubicBezTo>
                      <a:cubicBezTo>
                        <a:pt x="31" y="453"/>
                        <a:pt x="31" y="453"/>
                        <a:pt x="32" y="453"/>
                      </a:cubicBezTo>
                      <a:cubicBezTo>
                        <a:pt x="50" y="453"/>
                        <a:pt x="59" y="443"/>
                        <a:pt x="60" y="425"/>
                      </a:cubicBezTo>
                      <a:lnTo>
                        <a:pt x="70" y="82"/>
                      </a:lnTo>
                      <a:lnTo>
                        <a:pt x="72" y="82"/>
                      </a:lnTo>
                      <a:lnTo>
                        <a:pt x="124" y="166"/>
                      </a:lnTo>
                      <a:lnTo>
                        <a:pt x="124" y="176"/>
                      </a:lnTo>
                      <a:cubicBezTo>
                        <a:pt x="123" y="194"/>
                        <a:pt x="131" y="210"/>
                        <a:pt x="153" y="211"/>
                      </a:cubicBezTo>
                      <a:cubicBezTo>
                        <a:pt x="153" y="211"/>
                        <a:pt x="154" y="211"/>
                        <a:pt x="154" y="211"/>
                      </a:cubicBezTo>
                      <a:cubicBezTo>
                        <a:pt x="175" y="211"/>
                        <a:pt x="182" y="194"/>
                        <a:pt x="183" y="177"/>
                      </a:cubicBezTo>
                      <a:lnTo>
                        <a:pt x="183" y="168"/>
                      </a:lnTo>
                      <a:lnTo>
                        <a:pt x="240" y="88"/>
                      </a:lnTo>
                      <a:lnTo>
                        <a:pt x="242" y="88"/>
                      </a:lnTo>
                      <a:lnTo>
                        <a:pt x="231" y="431"/>
                      </a:lnTo>
                      <a:cubicBezTo>
                        <a:pt x="230" y="448"/>
                        <a:pt x="238" y="460"/>
                        <a:pt x="258" y="461"/>
                      </a:cubicBezTo>
                      <a:cubicBezTo>
                        <a:pt x="259" y="461"/>
                        <a:pt x="260" y="461"/>
                        <a:pt x="261" y="461"/>
                      </a:cubicBezTo>
                      <a:cubicBezTo>
                        <a:pt x="280" y="461"/>
                        <a:pt x="288" y="450"/>
                        <a:pt x="289" y="432"/>
                      </a:cubicBezTo>
                      <a:lnTo>
                        <a:pt x="303" y="10"/>
                      </a:lnTo>
                      <a:lnTo>
                        <a:pt x="231" y="7"/>
                      </a:lnTo>
                      <a:lnTo>
                        <a:pt x="156" y="107"/>
                      </a:lnTo>
                      <a:lnTo>
                        <a:pt x="89" y="3"/>
                      </a:lnTo>
                      <a:lnTo>
                        <a:pt x="16"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4" name="Google Shape;754;p33"/>
                <p:cNvSpPr/>
                <p:nvPr/>
              </p:nvSpPr>
              <p:spPr>
                <a:xfrm flipH="1">
                  <a:off x="10131168" y="2881878"/>
                  <a:ext cx="15846" cy="24082"/>
                </a:xfrm>
                <a:custGeom>
                  <a:avLst/>
                  <a:gdLst/>
                  <a:ahLst/>
                  <a:cxnLst/>
                  <a:rect l="l" t="t" r="r" b="b"/>
                  <a:pathLst>
                    <a:path w="304" h="462" extrusionOk="0">
                      <a:moveTo>
                        <a:pt x="16" y="0"/>
                      </a:moveTo>
                      <a:lnTo>
                        <a:pt x="1" y="453"/>
                      </a:lnTo>
                      <a:lnTo>
                        <a:pt x="259" y="461"/>
                      </a:lnTo>
                      <a:cubicBezTo>
                        <a:pt x="274" y="461"/>
                        <a:pt x="288" y="455"/>
                        <a:pt x="288" y="434"/>
                      </a:cubicBezTo>
                      <a:cubicBezTo>
                        <a:pt x="289" y="412"/>
                        <a:pt x="275" y="405"/>
                        <a:pt x="261" y="403"/>
                      </a:cubicBezTo>
                      <a:lnTo>
                        <a:pt x="61" y="397"/>
                      </a:lnTo>
                      <a:lnTo>
                        <a:pt x="67" y="257"/>
                      </a:lnTo>
                      <a:lnTo>
                        <a:pt x="152" y="261"/>
                      </a:lnTo>
                      <a:cubicBezTo>
                        <a:pt x="167" y="261"/>
                        <a:pt x="180" y="253"/>
                        <a:pt x="181" y="233"/>
                      </a:cubicBezTo>
                      <a:cubicBezTo>
                        <a:pt x="181" y="212"/>
                        <a:pt x="168" y="204"/>
                        <a:pt x="154" y="204"/>
                      </a:cubicBezTo>
                      <a:lnTo>
                        <a:pt x="68" y="199"/>
                      </a:lnTo>
                      <a:lnTo>
                        <a:pt x="72" y="62"/>
                      </a:lnTo>
                      <a:lnTo>
                        <a:pt x="272" y="69"/>
                      </a:lnTo>
                      <a:cubicBezTo>
                        <a:pt x="288" y="69"/>
                        <a:pt x="301" y="61"/>
                        <a:pt x="302" y="40"/>
                      </a:cubicBezTo>
                      <a:cubicBezTo>
                        <a:pt x="303" y="19"/>
                        <a:pt x="289" y="11"/>
                        <a:pt x="274" y="10"/>
                      </a:cubicBezTo>
                      <a:lnTo>
                        <a:pt x="16"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5" name="Google Shape;755;p33"/>
                <p:cNvSpPr/>
                <p:nvPr/>
              </p:nvSpPr>
              <p:spPr>
                <a:xfrm flipH="1">
                  <a:off x="10087695" y="2883546"/>
                  <a:ext cx="15638" cy="23821"/>
                </a:xfrm>
                <a:custGeom>
                  <a:avLst/>
                  <a:gdLst/>
                  <a:ahLst/>
                  <a:cxnLst/>
                  <a:rect l="l" t="t" r="r" b="b"/>
                  <a:pathLst>
                    <a:path w="300" h="457" extrusionOk="0">
                      <a:moveTo>
                        <a:pt x="94" y="1"/>
                      </a:moveTo>
                      <a:cubicBezTo>
                        <a:pt x="75" y="1"/>
                        <a:pt x="61" y="1"/>
                        <a:pt x="46" y="10"/>
                      </a:cubicBezTo>
                      <a:cubicBezTo>
                        <a:pt x="25" y="21"/>
                        <a:pt x="13" y="40"/>
                        <a:pt x="12" y="63"/>
                      </a:cubicBezTo>
                      <a:cubicBezTo>
                        <a:pt x="11" y="84"/>
                        <a:pt x="19" y="95"/>
                        <a:pt x="30" y="112"/>
                      </a:cubicBezTo>
                      <a:lnTo>
                        <a:pt x="220" y="375"/>
                      </a:lnTo>
                      <a:cubicBezTo>
                        <a:pt x="222" y="379"/>
                        <a:pt x="229" y="388"/>
                        <a:pt x="229" y="393"/>
                      </a:cubicBezTo>
                      <a:cubicBezTo>
                        <a:pt x="229" y="398"/>
                        <a:pt x="223" y="399"/>
                        <a:pt x="217" y="399"/>
                      </a:cubicBezTo>
                      <a:cubicBezTo>
                        <a:pt x="215" y="399"/>
                        <a:pt x="212" y="399"/>
                        <a:pt x="211" y="399"/>
                      </a:cubicBezTo>
                      <a:lnTo>
                        <a:pt x="84" y="394"/>
                      </a:lnTo>
                      <a:cubicBezTo>
                        <a:pt x="69" y="394"/>
                        <a:pt x="59" y="392"/>
                        <a:pt x="59" y="373"/>
                      </a:cubicBezTo>
                      <a:cubicBezTo>
                        <a:pt x="60" y="358"/>
                        <a:pt x="50" y="344"/>
                        <a:pt x="33" y="344"/>
                      </a:cubicBezTo>
                      <a:cubicBezTo>
                        <a:pt x="33" y="344"/>
                        <a:pt x="32" y="344"/>
                        <a:pt x="31" y="344"/>
                      </a:cubicBezTo>
                      <a:cubicBezTo>
                        <a:pt x="13" y="344"/>
                        <a:pt x="2" y="359"/>
                        <a:pt x="1" y="377"/>
                      </a:cubicBezTo>
                      <a:cubicBezTo>
                        <a:pt x="1" y="397"/>
                        <a:pt x="12" y="419"/>
                        <a:pt x="28" y="432"/>
                      </a:cubicBezTo>
                      <a:cubicBezTo>
                        <a:pt x="45" y="447"/>
                        <a:pt x="63" y="451"/>
                        <a:pt x="85" y="452"/>
                      </a:cubicBezTo>
                      <a:lnTo>
                        <a:pt x="213" y="457"/>
                      </a:lnTo>
                      <a:cubicBezTo>
                        <a:pt x="215" y="457"/>
                        <a:pt x="216" y="457"/>
                        <a:pt x="218" y="457"/>
                      </a:cubicBezTo>
                      <a:cubicBezTo>
                        <a:pt x="256" y="457"/>
                        <a:pt x="287" y="436"/>
                        <a:pt x="289" y="394"/>
                      </a:cubicBezTo>
                      <a:cubicBezTo>
                        <a:pt x="289" y="373"/>
                        <a:pt x="281" y="360"/>
                        <a:pt x="270" y="345"/>
                      </a:cubicBezTo>
                      <a:lnTo>
                        <a:pt x="78" y="82"/>
                      </a:lnTo>
                      <a:cubicBezTo>
                        <a:pt x="77" y="79"/>
                        <a:pt x="70" y="71"/>
                        <a:pt x="71" y="66"/>
                      </a:cubicBezTo>
                      <a:cubicBezTo>
                        <a:pt x="71" y="60"/>
                        <a:pt x="77" y="58"/>
                        <a:pt x="83" y="58"/>
                      </a:cubicBezTo>
                      <a:cubicBezTo>
                        <a:pt x="86" y="58"/>
                        <a:pt x="89" y="59"/>
                        <a:pt x="91" y="59"/>
                      </a:cubicBezTo>
                      <a:lnTo>
                        <a:pt x="213" y="63"/>
                      </a:lnTo>
                      <a:cubicBezTo>
                        <a:pt x="233" y="64"/>
                        <a:pt x="241" y="67"/>
                        <a:pt x="240" y="86"/>
                      </a:cubicBezTo>
                      <a:cubicBezTo>
                        <a:pt x="240" y="103"/>
                        <a:pt x="250" y="114"/>
                        <a:pt x="268" y="114"/>
                      </a:cubicBezTo>
                      <a:cubicBezTo>
                        <a:pt x="269" y="114"/>
                        <a:pt x="269" y="114"/>
                        <a:pt x="270" y="114"/>
                      </a:cubicBezTo>
                      <a:cubicBezTo>
                        <a:pt x="289" y="114"/>
                        <a:pt x="298" y="100"/>
                        <a:pt x="298" y="82"/>
                      </a:cubicBezTo>
                      <a:cubicBezTo>
                        <a:pt x="299" y="62"/>
                        <a:pt x="289" y="40"/>
                        <a:pt x="273" y="27"/>
                      </a:cubicBezTo>
                      <a:cubicBezTo>
                        <a:pt x="258" y="11"/>
                        <a:pt x="239" y="5"/>
                        <a:pt x="217" y="5"/>
                      </a:cubicBezTo>
                      <a:lnTo>
                        <a:pt x="9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6" name="Google Shape;756;p33"/>
                <p:cNvSpPr/>
                <p:nvPr/>
              </p:nvSpPr>
              <p:spPr>
                <a:xfrm flipH="1">
                  <a:off x="10065802" y="2884224"/>
                  <a:ext cx="15690" cy="23873"/>
                </a:xfrm>
                <a:custGeom>
                  <a:avLst/>
                  <a:gdLst/>
                  <a:ahLst/>
                  <a:cxnLst/>
                  <a:rect l="l" t="t" r="r" b="b"/>
                  <a:pathLst>
                    <a:path w="301" h="458" extrusionOk="0">
                      <a:moveTo>
                        <a:pt x="43" y="0"/>
                      </a:moveTo>
                      <a:cubicBezTo>
                        <a:pt x="22" y="0"/>
                        <a:pt x="14" y="9"/>
                        <a:pt x="14" y="28"/>
                      </a:cubicBezTo>
                      <a:lnTo>
                        <a:pt x="2" y="353"/>
                      </a:lnTo>
                      <a:cubicBezTo>
                        <a:pt x="0" y="380"/>
                        <a:pt x="3" y="400"/>
                        <a:pt x="21" y="422"/>
                      </a:cubicBezTo>
                      <a:cubicBezTo>
                        <a:pt x="41" y="446"/>
                        <a:pt x="64" y="453"/>
                        <a:pt x="92" y="454"/>
                      </a:cubicBezTo>
                      <a:lnTo>
                        <a:pt x="191" y="457"/>
                      </a:lnTo>
                      <a:cubicBezTo>
                        <a:pt x="194" y="457"/>
                        <a:pt x="196" y="457"/>
                        <a:pt x="198" y="457"/>
                      </a:cubicBezTo>
                      <a:cubicBezTo>
                        <a:pt x="223" y="457"/>
                        <a:pt x="245" y="451"/>
                        <a:pt x="264" y="430"/>
                      </a:cubicBezTo>
                      <a:cubicBezTo>
                        <a:pt x="284" y="410"/>
                        <a:pt x="288" y="389"/>
                        <a:pt x="288" y="362"/>
                      </a:cubicBezTo>
                      <a:lnTo>
                        <a:pt x="301" y="39"/>
                      </a:lnTo>
                      <a:cubicBezTo>
                        <a:pt x="301" y="20"/>
                        <a:pt x="293" y="8"/>
                        <a:pt x="272" y="8"/>
                      </a:cubicBezTo>
                      <a:cubicBezTo>
                        <a:pt x="252" y="8"/>
                        <a:pt x="242" y="18"/>
                        <a:pt x="241" y="37"/>
                      </a:cubicBezTo>
                      <a:lnTo>
                        <a:pt x="231" y="360"/>
                      </a:lnTo>
                      <a:cubicBezTo>
                        <a:pt x="230" y="392"/>
                        <a:pt x="220" y="400"/>
                        <a:pt x="193" y="400"/>
                      </a:cubicBezTo>
                      <a:lnTo>
                        <a:pt x="94" y="397"/>
                      </a:lnTo>
                      <a:cubicBezTo>
                        <a:pt x="68" y="396"/>
                        <a:pt x="60" y="386"/>
                        <a:pt x="60" y="354"/>
                      </a:cubicBezTo>
                      <a:lnTo>
                        <a:pt x="71" y="30"/>
                      </a:lnTo>
                      <a:cubicBezTo>
                        <a:pt x="71" y="12"/>
                        <a:pt x="64" y="0"/>
                        <a:pt x="4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7" name="Google Shape;757;p33"/>
                <p:cNvSpPr/>
                <p:nvPr/>
              </p:nvSpPr>
              <p:spPr>
                <a:xfrm flipH="1">
                  <a:off x="10044013" y="2884901"/>
                  <a:ext cx="15742" cy="24030"/>
                </a:xfrm>
                <a:custGeom>
                  <a:avLst/>
                  <a:gdLst/>
                  <a:ahLst/>
                  <a:cxnLst/>
                  <a:rect l="l" t="t" r="r" b="b"/>
                  <a:pathLst>
                    <a:path w="302" h="461" extrusionOk="0">
                      <a:moveTo>
                        <a:pt x="72" y="61"/>
                      </a:moveTo>
                      <a:lnTo>
                        <a:pt x="201" y="64"/>
                      </a:lnTo>
                      <a:cubicBezTo>
                        <a:pt x="219" y="65"/>
                        <a:pt x="242" y="69"/>
                        <a:pt x="241" y="92"/>
                      </a:cubicBezTo>
                      <a:lnTo>
                        <a:pt x="240" y="133"/>
                      </a:lnTo>
                      <a:cubicBezTo>
                        <a:pt x="239" y="152"/>
                        <a:pt x="221" y="155"/>
                        <a:pt x="206" y="155"/>
                      </a:cubicBezTo>
                      <a:cubicBezTo>
                        <a:pt x="203" y="155"/>
                        <a:pt x="200" y="155"/>
                        <a:pt x="197" y="155"/>
                      </a:cubicBezTo>
                      <a:lnTo>
                        <a:pt x="68" y="151"/>
                      </a:lnTo>
                      <a:lnTo>
                        <a:pt x="72" y="61"/>
                      </a:lnTo>
                      <a:close/>
                      <a:moveTo>
                        <a:pt x="14" y="1"/>
                      </a:moveTo>
                      <a:lnTo>
                        <a:pt x="2" y="423"/>
                      </a:lnTo>
                      <a:cubicBezTo>
                        <a:pt x="1" y="441"/>
                        <a:pt x="9" y="452"/>
                        <a:pt x="29" y="454"/>
                      </a:cubicBezTo>
                      <a:cubicBezTo>
                        <a:pt x="30" y="454"/>
                        <a:pt x="31" y="454"/>
                        <a:pt x="32" y="454"/>
                      </a:cubicBezTo>
                      <a:cubicBezTo>
                        <a:pt x="51" y="454"/>
                        <a:pt x="59" y="442"/>
                        <a:pt x="59" y="425"/>
                      </a:cubicBezTo>
                      <a:lnTo>
                        <a:pt x="66" y="209"/>
                      </a:lnTo>
                      <a:lnTo>
                        <a:pt x="79" y="210"/>
                      </a:lnTo>
                      <a:lnTo>
                        <a:pt x="231" y="443"/>
                      </a:lnTo>
                      <a:cubicBezTo>
                        <a:pt x="238" y="454"/>
                        <a:pt x="245" y="461"/>
                        <a:pt x="257" y="461"/>
                      </a:cubicBezTo>
                      <a:cubicBezTo>
                        <a:pt x="273" y="461"/>
                        <a:pt x="287" y="450"/>
                        <a:pt x="288" y="435"/>
                      </a:cubicBezTo>
                      <a:cubicBezTo>
                        <a:pt x="288" y="423"/>
                        <a:pt x="281" y="412"/>
                        <a:pt x="274" y="403"/>
                      </a:cubicBezTo>
                      <a:lnTo>
                        <a:pt x="150" y="211"/>
                      </a:lnTo>
                      <a:lnTo>
                        <a:pt x="203" y="214"/>
                      </a:lnTo>
                      <a:cubicBezTo>
                        <a:pt x="205" y="214"/>
                        <a:pt x="207" y="214"/>
                        <a:pt x="208" y="214"/>
                      </a:cubicBezTo>
                      <a:cubicBezTo>
                        <a:pt x="253" y="214"/>
                        <a:pt x="296" y="187"/>
                        <a:pt x="297" y="134"/>
                      </a:cubicBezTo>
                      <a:lnTo>
                        <a:pt x="299" y="95"/>
                      </a:lnTo>
                      <a:cubicBezTo>
                        <a:pt x="301" y="43"/>
                        <a:pt x="257" y="9"/>
                        <a:pt x="211" y="7"/>
                      </a:cubicBezTo>
                      <a:lnTo>
                        <a:pt x="1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8" name="Google Shape;758;p33"/>
                <p:cNvSpPr/>
                <p:nvPr/>
              </p:nvSpPr>
              <p:spPr>
                <a:xfrm flipH="1">
                  <a:off x="10022173" y="2885683"/>
                  <a:ext cx="15742" cy="24082"/>
                </a:xfrm>
                <a:custGeom>
                  <a:avLst/>
                  <a:gdLst/>
                  <a:ahLst/>
                  <a:cxnLst/>
                  <a:rect l="l" t="t" r="r" b="b"/>
                  <a:pathLst>
                    <a:path w="302" h="462" extrusionOk="0">
                      <a:moveTo>
                        <a:pt x="15" y="0"/>
                      </a:moveTo>
                      <a:lnTo>
                        <a:pt x="0" y="423"/>
                      </a:lnTo>
                      <a:cubicBezTo>
                        <a:pt x="0" y="442"/>
                        <a:pt x="7" y="452"/>
                        <a:pt x="27" y="452"/>
                      </a:cubicBezTo>
                      <a:cubicBezTo>
                        <a:pt x="29" y="452"/>
                        <a:pt x="30" y="452"/>
                        <a:pt x="31" y="452"/>
                      </a:cubicBezTo>
                      <a:cubicBezTo>
                        <a:pt x="50" y="452"/>
                        <a:pt x="57" y="443"/>
                        <a:pt x="58" y="425"/>
                      </a:cubicBezTo>
                      <a:lnTo>
                        <a:pt x="69" y="106"/>
                      </a:lnTo>
                      <a:lnTo>
                        <a:pt x="70" y="106"/>
                      </a:lnTo>
                      <a:lnTo>
                        <a:pt x="210" y="459"/>
                      </a:lnTo>
                      <a:lnTo>
                        <a:pt x="287" y="462"/>
                      </a:lnTo>
                      <a:lnTo>
                        <a:pt x="302" y="39"/>
                      </a:lnTo>
                      <a:cubicBezTo>
                        <a:pt x="302" y="21"/>
                        <a:pt x="294" y="11"/>
                        <a:pt x="274" y="10"/>
                      </a:cubicBezTo>
                      <a:cubicBezTo>
                        <a:pt x="273" y="10"/>
                        <a:pt x="272" y="10"/>
                        <a:pt x="271" y="10"/>
                      </a:cubicBezTo>
                      <a:cubicBezTo>
                        <a:pt x="251" y="10"/>
                        <a:pt x="243" y="20"/>
                        <a:pt x="243" y="38"/>
                      </a:cubicBezTo>
                      <a:lnTo>
                        <a:pt x="231" y="360"/>
                      </a:lnTo>
                      <a:lnTo>
                        <a:pt x="91" y="2"/>
                      </a:lnTo>
                      <a:lnTo>
                        <a:pt x="1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9" name="Google Shape;759;p33"/>
                <p:cNvSpPr/>
                <p:nvPr/>
              </p:nvSpPr>
              <p:spPr>
                <a:xfrm flipH="1">
                  <a:off x="10001010" y="2886622"/>
                  <a:ext cx="15325" cy="23821"/>
                </a:xfrm>
                <a:custGeom>
                  <a:avLst/>
                  <a:gdLst/>
                  <a:ahLst/>
                  <a:cxnLst/>
                  <a:rect l="l" t="t" r="r" b="b"/>
                  <a:pathLst>
                    <a:path w="294" h="457" extrusionOk="0">
                      <a:moveTo>
                        <a:pt x="158" y="139"/>
                      </a:moveTo>
                      <a:lnTo>
                        <a:pt x="197" y="297"/>
                      </a:lnTo>
                      <a:lnTo>
                        <a:pt x="106" y="294"/>
                      </a:lnTo>
                      <a:lnTo>
                        <a:pt x="157" y="139"/>
                      </a:lnTo>
                      <a:close/>
                      <a:moveTo>
                        <a:pt x="159" y="1"/>
                      </a:moveTo>
                      <a:cubicBezTo>
                        <a:pt x="143" y="1"/>
                        <a:pt x="137" y="14"/>
                        <a:pt x="131" y="30"/>
                      </a:cubicBezTo>
                      <a:lnTo>
                        <a:pt x="4" y="418"/>
                      </a:lnTo>
                      <a:cubicBezTo>
                        <a:pt x="1" y="432"/>
                        <a:pt x="15" y="448"/>
                        <a:pt x="31" y="448"/>
                      </a:cubicBezTo>
                      <a:cubicBezTo>
                        <a:pt x="32" y="448"/>
                        <a:pt x="32" y="448"/>
                        <a:pt x="33" y="448"/>
                      </a:cubicBezTo>
                      <a:cubicBezTo>
                        <a:pt x="49" y="448"/>
                        <a:pt x="59" y="434"/>
                        <a:pt x="63" y="421"/>
                      </a:cubicBezTo>
                      <a:lnTo>
                        <a:pt x="88" y="352"/>
                      </a:lnTo>
                      <a:lnTo>
                        <a:pt x="213" y="356"/>
                      </a:lnTo>
                      <a:lnTo>
                        <a:pt x="231" y="426"/>
                      </a:lnTo>
                      <a:cubicBezTo>
                        <a:pt x="234" y="439"/>
                        <a:pt x="243" y="456"/>
                        <a:pt x="261" y="456"/>
                      </a:cubicBezTo>
                      <a:cubicBezTo>
                        <a:pt x="261" y="456"/>
                        <a:pt x="262" y="456"/>
                        <a:pt x="262" y="456"/>
                      </a:cubicBezTo>
                      <a:cubicBezTo>
                        <a:pt x="278" y="456"/>
                        <a:pt x="294" y="442"/>
                        <a:pt x="290" y="428"/>
                      </a:cubicBezTo>
                      <a:lnTo>
                        <a:pt x="192" y="31"/>
                      </a:lnTo>
                      <a:cubicBezTo>
                        <a:pt x="187" y="17"/>
                        <a:pt x="181" y="2"/>
                        <a:pt x="161" y="1"/>
                      </a:cubicBezTo>
                      <a:cubicBezTo>
                        <a:pt x="161" y="1"/>
                        <a:pt x="160" y="1"/>
                        <a:pt x="15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0" name="Google Shape;760;p33"/>
                <p:cNvSpPr/>
                <p:nvPr/>
              </p:nvSpPr>
              <p:spPr>
                <a:xfrm flipH="1">
                  <a:off x="9978595" y="2887195"/>
                  <a:ext cx="15742" cy="24030"/>
                </a:xfrm>
                <a:custGeom>
                  <a:avLst/>
                  <a:gdLst/>
                  <a:ahLst/>
                  <a:cxnLst/>
                  <a:rect l="l" t="t" r="r" b="b"/>
                  <a:pathLst>
                    <a:path w="302" h="461" extrusionOk="0">
                      <a:moveTo>
                        <a:pt x="16" y="0"/>
                      </a:moveTo>
                      <a:lnTo>
                        <a:pt x="1" y="422"/>
                      </a:lnTo>
                      <a:cubicBezTo>
                        <a:pt x="0" y="441"/>
                        <a:pt x="8" y="451"/>
                        <a:pt x="27" y="452"/>
                      </a:cubicBezTo>
                      <a:cubicBezTo>
                        <a:pt x="49" y="452"/>
                        <a:pt x="58" y="442"/>
                        <a:pt x="59" y="424"/>
                      </a:cubicBezTo>
                      <a:lnTo>
                        <a:pt x="69" y="82"/>
                      </a:lnTo>
                      <a:lnTo>
                        <a:pt x="71" y="82"/>
                      </a:lnTo>
                      <a:lnTo>
                        <a:pt x="123" y="164"/>
                      </a:lnTo>
                      <a:lnTo>
                        <a:pt x="123" y="174"/>
                      </a:lnTo>
                      <a:cubicBezTo>
                        <a:pt x="123" y="191"/>
                        <a:pt x="131" y="210"/>
                        <a:pt x="152" y="211"/>
                      </a:cubicBezTo>
                      <a:cubicBezTo>
                        <a:pt x="174" y="211"/>
                        <a:pt x="181" y="195"/>
                        <a:pt x="182" y="177"/>
                      </a:cubicBezTo>
                      <a:lnTo>
                        <a:pt x="182" y="167"/>
                      </a:lnTo>
                      <a:lnTo>
                        <a:pt x="240" y="87"/>
                      </a:lnTo>
                      <a:lnTo>
                        <a:pt x="241" y="87"/>
                      </a:lnTo>
                      <a:lnTo>
                        <a:pt x="229" y="429"/>
                      </a:lnTo>
                      <a:cubicBezTo>
                        <a:pt x="229" y="449"/>
                        <a:pt x="236" y="459"/>
                        <a:pt x="257" y="461"/>
                      </a:cubicBezTo>
                      <a:cubicBezTo>
                        <a:pt x="278" y="461"/>
                        <a:pt x="287" y="450"/>
                        <a:pt x="287" y="431"/>
                      </a:cubicBezTo>
                      <a:lnTo>
                        <a:pt x="302" y="9"/>
                      </a:lnTo>
                      <a:lnTo>
                        <a:pt x="229" y="8"/>
                      </a:lnTo>
                      <a:lnTo>
                        <a:pt x="155" y="107"/>
                      </a:lnTo>
                      <a:lnTo>
                        <a:pt x="87" y="1"/>
                      </a:lnTo>
                      <a:lnTo>
                        <a:pt x="16"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1" name="Google Shape;761;p33"/>
                <p:cNvSpPr/>
                <p:nvPr/>
              </p:nvSpPr>
              <p:spPr>
                <a:xfrm flipH="1">
                  <a:off x="9956807" y="2887873"/>
                  <a:ext cx="15794" cy="24082"/>
                </a:xfrm>
                <a:custGeom>
                  <a:avLst/>
                  <a:gdLst/>
                  <a:ahLst/>
                  <a:cxnLst/>
                  <a:rect l="l" t="t" r="r" b="b"/>
                  <a:pathLst>
                    <a:path w="303" h="462" extrusionOk="0">
                      <a:moveTo>
                        <a:pt x="15" y="1"/>
                      </a:moveTo>
                      <a:lnTo>
                        <a:pt x="1" y="452"/>
                      </a:lnTo>
                      <a:lnTo>
                        <a:pt x="259" y="461"/>
                      </a:lnTo>
                      <a:cubicBezTo>
                        <a:pt x="273" y="461"/>
                        <a:pt x="288" y="454"/>
                        <a:pt x="288" y="433"/>
                      </a:cubicBezTo>
                      <a:cubicBezTo>
                        <a:pt x="289" y="412"/>
                        <a:pt x="275" y="404"/>
                        <a:pt x="261" y="404"/>
                      </a:cubicBezTo>
                      <a:lnTo>
                        <a:pt x="60" y="397"/>
                      </a:lnTo>
                      <a:lnTo>
                        <a:pt x="65" y="258"/>
                      </a:lnTo>
                      <a:lnTo>
                        <a:pt x="150" y="260"/>
                      </a:lnTo>
                      <a:cubicBezTo>
                        <a:pt x="166" y="260"/>
                        <a:pt x="180" y="254"/>
                        <a:pt x="180" y="233"/>
                      </a:cubicBezTo>
                      <a:cubicBezTo>
                        <a:pt x="181" y="212"/>
                        <a:pt x="169" y="203"/>
                        <a:pt x="153" y="202"/>
                      </a:cubicBezTo>
                      <a:lnTo>
                        <a:pt x="66" y="200"/>
                      </a:lnTo>
                      <a:lnTo>
                        <a:pt x="73" y="62"/>
                      </a:lnTo>
                      <a:lnTo>
                        <a:pt x="272" y="68"/>
                      </a:lnTo>
                      <a:cubicBezTo>
                        <a:pt x="273" y="68"/>
                        <a:pt x="274" y="68"/>
                        <a:pt x="274" y="68"/>
                      </a:cubicBezTo>
                      <a:cubicBezTo>
                        <a:pt x="288" y="68"/>
                        <a:pt x="301" y="59"/>
                        <a:pt x="302" y="40"/>
                      </a:cubicBezTo>
                      <a:cubicBezTo>
                        <a:pt x="302" y="18"/>
                        <a:pt x="289" y="10"/>
                        <a:pt x="273" y="9"/>
                      </a:cubicBezTo>
                      <a:lnTo>
                        <a:pt x="15"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2" name="Google Shape;762;p33"/>
                <p:cNvSpPr/>
                <p:nvPr/>
              </p:nvSpPr>
              <p:spPr>
                <a:xfrm flipH="1">
                  <a:off x="9494517" y="2421605"/>
                  <a:ext cx="863503" cy="549241"/>
                </a:xfrm>
                <a:custGeom>
                  <a:avLst/>
                  <a:gdLst/>
                  <a:ahLst/>
                  <a:cxnLst/>
                  <a:rect l="l" t="t" r="r" b="b"/>
                  <a:pathLst>
                    <a:path w="16566" h="10537" extrusionOk="0">
                      <a:moveTo>
                        <a:pt x="16565" y="582"/>
                      </a:moveTo>
                      <a:lnTo>
                        <a:pt x="16565" y="9955"/>
                      </a:lnTo>
                      <a:cubicBezTo>
                        <a:pt x="16565" y="10276"/>
                        <a:pt x="16305" y="10537"/>
                        <a:pt x="15984" y="10537"/>
                      </a:cubicBezTo>
                      <a:lnTo>
                        <a:pt x="582" y="10537"/>
                      </a:lnTo>
                      <a:cubicBezTo>
                        <a:pt x="260" y="10537"/>
                        <a:pt x="0" y="10276"/>
                        <a:pt x="0" y="9955"/>
                      </a:cubicBezTo>
                      <a:lnTo>
                        <a:pt x="0" y="582"/>
                      </a:lnTo>
                      <a:cubicBezTo>
                        <a:pt x="0" y="261"/>
                        <a:pt x="260" y="1"/>
                        <a:pt x="582" y="1"/>
                      </a:cubicBezTo>
                      <a:lnTo>
                        <a:pt x="15984" y="1"/>
                      </a:lnTo>
                      <a:cubicBezTo>
                        <a:pt x="16305" y="1"/>
                        <a:pt x="16565" y="261"/>
                        <a:pt x="16565" y="582"/>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3" name="Google Shape;763;p33"/>
                <p:cNvSpPr/>
                <p:nvPr/>
              </p:nvSpPr>
              <p:spPr>
                <a:xfrm flipH="1">
                  <a:off x="9494514" y="2421605"/>
                  <a:ext cx="687998" cy="295497"/>
                </a:xfrm>
                <a:custGeom>
                  <a:avLst/>
                  <a:gdLst/>
                  <a:ahLst/>
                  <a:cxnLst/>
                  <a:rect l="l" t="t" r="r" b="b"/>
                  <a:pathLst>
                    <a:path w="13199" h="5669" extrusionOk="0">
                      <a:moveTo>
                        <a:pt x="0" y="1"/>
                      </a:moveTo>
                      <a:cubicBezTo>
                        <a:pt x="1229" y="1886"/>
                        <a:pt x="4573" y="5669"/>
                        <a:pt x="11616" y="5669"/>
                      </a:cubicBezTo>
                      <a:cubicBezTo>
                        <a:pt x="12124" y="5669"/>
                        <a:pt x="12651" y="5649"/>
                        <a:pt x="13198" y="5607"/>
                      </a:cubicBezTo>
                      <a:lnTo>
                        <a:pt x="13198" y="582"/>
                      </a:lnTo>
                      <a:cubicBezTo>
                        <a:pt x="13198" y="261"/>
                        <a:pt x="12938" y="1"/>
                        <a:pt x="12617" y="1"/>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4" name="Google Shape;764;p33"/>
                <p:cNvSpPr/>
                <p:nvPr/>
              </p:nvSpPr>
              <p:spPr>
                <a:xfrm flipH="1">
                  <a:off x="9494509" y="2785653"/>
                  <a:ext cx="404855" cy="185200"/>
                </a:xfrm>
                <a:custGeom>
                  <a:avLst/>
                  <a:gdLst/>
                  <a:ahLst/>
                  <a:cxnLst/>
                  <a:rect l="l" t="t" r="r" b="b"/>
                  <a:pathLst>
                    <a:path w="7767" h="3553" extrusionOk="0">
                      <a:moveTo>
                        <a:pt x="7766" y="1"/>
                      </a:moveTo>
                      <a:cubicBezTo>
                        <a:pt x="5593" y="2068"/>
                        <a:pt x="2222" y="3082"/>
                        <a:pt x="0" y="3553"/>
                      </a:cubicBezTo>
                      <a:lnTo>
                        <a:pt x="7185" y="3553"/>
                      </a:lnTo>
                      <a:cubicBezTo>
                        <a:pt x="7506" y="3553"/>
                        <a:pt x="7766" y="3292"/>
                        <a:pt x="7766" y="2971"/>
                      </a:cubicBezTo>
                      <a:lnTo>
                        <a:pt x="7766"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5" name="Google Shape;765;p33"/>
                <p:cNvSpPr/>
                <p:nvPr/>
              </p:nvSpPr>
              <p:spPr>
                <a:xfrm flipH="1">
                  <a:off x="9850843" y="2679420"/>
                  <a:ext cx="507176" cy="291431"/>
                </a:xfrm>
                <a:custGeom>
                  <a:avLst/>
                  <a:gdLst/>
                  <a:ahLst/>
                  <a:cxnLst/>
                  <a:rect l="l" t="t" r="r" b="b"/>
                  <a:pathLst>
                    <a:path w="9730" h="5591" extrusionOk="0">
                      <a:moveTo>
                        <a:pt x="0" y="1"/>
                      </a:moveTo>
                      <a:lnTo>
                        <a:pt x="0" y="5009"/>
                      </a:lnTo>
                      <a:cubicBezTo>
                        <a:pt x="0" y="5330"/>
                        <a:pt x="260" y="5591"/>
                        <a:pt x="582" y="5591"/>
                      </a:cubicBezTo>
                      <a:lnTo>
                        <a:pt x="9729" y="5591"/>
                      </a:lnTo>
                      <a:cubicBezTo>
                        <a:pt x="6629" y="3025"/>
                        <a:pt x="1836" y="804"/>
                        <a:pt x="0"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6" name="Google Shape;766;p33"/>
                <p:cNvSpPr/>
                <p:nvPr/>
              </p:nvSpPr>
              <p:spPr>
                <a:xfrm flipH="1">
                  <a:off x="9576551" y="2528880"/>
                  <a:ext cx="157887" cy="83348"/>
                </a:xfrm>
                <a:custGeom>
                  <a:avLst/>
                  <a:gdLst/>
                  <a:ahLst/>
                  <a:cxnLst/>
                  <a:rect l="l" t="t" r="r" b="b"/>
                  <a:pathLst>
                    <a:path w="3029" h="1599" extrusionOk="0">
                      <a:moveTo>
                        <a:pt x="582" y="1"/>
                      </a:moveTo>
                      <a:cubicBezTo>
                        <a:pt x="261" y="1"/>
                        <a:pt x="1" y="262"/>
                        <a:pt x="1" y="582"/>
                      </a:cubicBezTo>
                      <a:lnTo>
                        <a:pt x="1" y="1017"/>
                      </a:lnTo>
                      <a:cubicBezTo>
                        <a:pt x="1" y="1339"/>
                        <a:pt x="262" y="1599"/>
                        <a:pt x="582" y="1599"/>
                      </a:cubicBezTo>
                      <a:lnTo>
                        <a:pt x="2446" y="1599"/>
                      </a:lnTo>
                      <a:cubicBezTo>
                        <a:pt x="2768" y="1599"/>
                        <a:pt x="3028" y="1339"/>
                        <a:pt x="3028" y="1017"/>
                      </a:cubicBezTo>
                      <a:lnTo>
                        <a:pt x="3028" y="582"/>
                      </a:lnTo>
                      <a:cubicBezTo>
                        <a:pt x="3028" y="262"/>
                        <a:pt x="2768" y="1"/>
                        <a:pt x="244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7" name="Google Shape;767;p33"/>
                <p:cNvSpPr/>
                <p:nvPr/>
              </p:nvSpPr>
              <p:spPr>
                <a:xfrm flipH="1">
                  <a:off x="10169066" y="2489473"/>
                  <a:ext cx="130834" cy="130782"/>
                </a:xfrm>
                <a:custGeom>
                  <a:avLst/>
                  <a:gdLst/>
                  <a:ahLst/>
                  <a:cxnLst/>
                  <a:rect l="l" t="t" r="r" b="b"/>
                  <a:pathLst>
                    <a:path w="2510" h="2509" extrusionOk="0">
                      <a:moveTo>
                        <a:pt x="581" y="0"/>
                      </a:moveTo>
                      <a:cubicBezTo>
                        <a:pt x="260" y="0"/>
                        <a:pt x="0" y="259"/>
                        <a:pt x="0" y="580"/>
                      </a:cubicBezTo>
                      <a:lnTo>
                        <a:pt x="0" y="1927"/>
                      </a:lnTo>
                      <a:cubicBezTo>
                        <a:pt x="0" y="2248"/>
                        <a:pt x="260" y="2508"/>
                        <a:pt x="581" y="2508"/>
                      </a:cubicBezTo>
                      <a:lnTo>
                        <a:pt x="1928" y="2508"/>
                      </a:lnTo>
                      <a:cubicBezTo>
                        <a:pt x="2249" y="2508"/>
                        <a:pt x="2509" y="2248"/>
                        <a:pt x="2509" y="1927"/>
                      </a:cubicBezTo>
                      <a:lnTo>
                        <a:pt x="2509" y="580"/>
                      </a:lnTo>
                      <a:cubicBezTo>
                        <a:pt x="2509" y="261"/>
                        <a:pt x="2253" y="3"/>
                        <a:pt x="1937"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8" name="Google Shape;768;p33"/>
                <p:cNvSpPr/>
                <p:nvPr/>
              </p:nvSpPr>
              <p:spPr>
                <a:xfrm flipH="1">
                  <a:off x="10168500" y="2489447"/>
                  <a:ext cx="65730" cy="130834"/>
                </a:xfrm>
                <a:custGeom>
                  <a:avLst/>
                  <a:gdLst/>
                  <a:ahLst/>
                  <a:cxnLst/>
                  <a:rect l="l" t="t" r="r" b="b"/>
                  <a:pathLst>
                    <a:path w="1261" h="2510" extrusionOk="0">
                      <a:moveTo>
                        <a:pt x="688" y="1"/>
                      </a:moveTo>
                      <a:cubicBezTo>
                        <a:pt x="520" y="585"/>
                        <a:pt x="212" y="1671"/>
                        <a:pt x="0" y="2510"/>
                      </a:cubicBezTo>
                      <a:lnTo>
                        <a:pt x="679" y="2510"/>
                      </a:lnTo>
                      <a:cubicBezTo>
                        <a:pt x="1000" y="2510"/>
                        <a:pt x="1260" y="2249"/>
                        <a:pt x="1260" y="1928"/>
                      </a:cubicBezTo>
                      <a:lnTo>
                        <a:pt x="1260" y="580"/>
                      </a:lnTo>
                      <a:cubicBezTo>
                        <a:pt x="1260" y="262"/>
                        <a:pt x="1004" y="4"/>
                        <a:pt x="688" y="1"/>
                      </a:cubicBezTo>
                      <a:close/>
                    </a:path>
                  </a:pathLst>
                </a:custGeom>
                <a:solidFill>
                  <a:srgbClr val="FDFEFF">
                    <a:alpha val="760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9" name="Google Shape;769;p33"/>
                <p:cNvSpPr/>
                <p:nvPr/>
              </p:nvSpPr>
              <p:spPr>
                <a:xfrm flipH="1">
                  <a:off x="10261483" y="2768347"/>
                  <a:ext cx="26271" cy="41387"/>
                </a:xfrm>
                <a:custGeom>
                  <a:avLst/>
                  <a:gdLst/>
                  <a:ahLst/>
                  <a:cxnLst/>
                  <a:rect l="l" t="t" r="r" b="b"/>
                  <a:pathLst>
                    <a:path w="504" h="794" extrusionOk="0">
                      <a:moveTo>
                        <a:pt x="52" y="0"/>
                      </a:moveTo>
                      <a:cubicBezTo>
                        <a:pt x="26" y="0"/>
                        <a:pt x="1" y="15"/>
                        <a:pt x="1" y="52"/>
                      </a:cubicBezTo>
                      <a:cubicBezTo>
                        <a:pt x="1" y="89"/>
                        <a:pt x="26" y="103"/>
                        <a:pt x="52" y="103"/>
                      </a:cubicBezTo>
                      <a:lnTo>
                        <a:pt x="202" y="103"/>
                      </a:lnTo>
                      <a:lnTo>
                        <a:pt x="202" y="691"/>
                      </a:lnTo>
                      <a:lnTo>
                        <a:pt x="52" y="691"/>
                      </a:lnTo>
                      <a:cubicBezTo>
                        <a:pt x="26" y="691"/>
                        <a:pt x="1" y="706"/>
                        <a:pt x="1" y="742"/>
                      </a:cubicBezTo>
                      <a:cubicBezTo>
                        <a:pt x="1" y="779"/>
                        <a:pt x="26" y="793"/>
                        <a:pt x="52" y="793"/>
                      </a:cubicBezTo>
                      <a:lnTo>
                        <a:pt x="454" y="793"/>
                      </a:lnTo>
                      <a:cubicBezTo>
                        <a:pt x="480" y="793"/>
                        <a:pt x="504" y="779"/>
                        <a:pt x="504" y="742"/>
                      </a:cubicBezTo>
                      <a:lnTo>
                        <a:pt x="504" y="485"/>
                      </a:lnTo>
                      <a:cubicBezTo>
                        <a:pt x="504" y="456"/>
                        <a:pt x="491" y="434"/>
                        <a:pt x="454" y="434"/>
                      </a:cubicBezTo>
                      <a:cubicBezTo>
                        <a:pt x="415" y="434"/>
                        <a:pt x="404" y="456"/>
                        <a:pt x="404" y="485"/>
                      </a:cubicBezTo>
                      <a:lnTo>
                        <a:pt x="404" y="690"/>
                      </a:lnTo>
                      <a:lnTo>
                        <a:pt x="304" y="690"/>
                      </a:lnTo>
                      <a:lnTo>
                        <a:pt x="3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0" name="Google Shape;770;p33"/>
                <p:cNvSpPr/>
                <p:nvPr/>
              </p:nvSpPr>
              <p:spPr>
                <a:xfrm flipH="1">
                  <a:off x="10223223" y="2768347"/>
                  <a:ext cx="26323" cy="41387"/>
                </a:xfrm>
                <a:custGeom>
                  <a:avLst/>
                  <a:gdLst/>
                  <a:ahLst/>
                  <a:cxnLst/>
                  <a:rect l="l" t="t" r="r" b="b"/>
                  <a:pathLst>
                    <a:path w="505" h="794" extrusionOk="0">
                      <a:moveTo>
                        <a:pt x="52" y="0"/>
                      </a:moveTo>
                      <a:cubicBezTo>
                        <a:pt x="25" y="0"/>
                        <a:pt x="1" y="15"/>
                        <a:pt x="1" y="52"/>
                      </a:cubicBezTo>
                      <a:cubicBezTo>
                        <a:pt x="1" y="89"/>
                        <a:pt x="25" y="103"/>
                        <a:pt x="52" y="103"/>
                      </a:cubicBezTo>
                      <a:lnTo>
                        <a:pt x="202" y="103"/>
                      </a:lnTo>
                      <a:lnTo>
                        <a:pt x="202" y="691"/>
                      </a:lnTo>
                      <a:lnTo>
                        <a:pt x="52" y="691"/>
                      </a:lnTo>
                      <a:cubicBezTo>
                        <a:pt x="25" y="691"/>
                        <a:pt x="1" y="706"/>
                        <a:pt x="1" y="742"/>
                      </a:cubicBezTo>
                      <a:cubicBezTo>
                        <a:pt x="1" y="779"/>
                        <a:pt x="25" y="793"/>
                        <a:pt x="52" y="793"/>
                      </a:cubicBezTo>
                      <a:lnTo>
                        <a:pt x="452" y="793"/>
                      </a:lnTo>
                      <a:cubicBezTo>
                        <a:pt x="479" y="793"/>
                        <a:pt x="505" y="779"/>
                        <a:pt x="505" y="742"/>
                      </a:cubicBezTo>
                      <a:lnTo>
                        <a:pt x="505" y="485"/>
                      </a:lnTo>
                      <a:cubicBezTo>
                        <a:pt x="505" y="456"/>
                        <a:pt x="491" y="434"/>
                        <a:pt x="452" y="434"/>
                      </a:cubicBezTo>
                      <a:cubicBezTo>
                        <a:pt x="415" y="434"/>
                        <a:pt x="401" y="456"/>
                        <a:pt x="401" y="485"/>
                      </a:cubicBezTo>
                      <a:lnTo>
                        <a:pt x="401" y="690"/>
                      </a:lnTo>
                      <a:lnTo>
                        <a:pt x="303" y="690"/>
                      </a:lnTo>
                      <a:lnTo>
                        <a:pt x="3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1" name="Google Shape;771;p33"/>
                <p:cNvSpPr/>
                <p:nvPr/>
              </p:nvSpPr>
              <p:spPr>
                <a:xfrm flipH="1">
                  <a:off x="10185066" y="2768347"/>
                  <a:ext cx="26271" cy="41387"/>
                </a:xfrm>
                <a:custGeom>
                  <a:avLst/>
                  <a:gdLst/>
                  <a:ahLst/>
                  <a:cxnLst/>
                  <a:rect l="l" t="t" r="r" b="b"/>
                  <a:pathLst>
                    <a:path w="504" h="794" extrusionOk="0">
                      <a:moveTo>
                        <a:pt x="51" y="0"/>
                      </a:moveTo>
                      <a:cubicBezTo>
                        <a:pt x="24" y="0"/>
                        <a:pt x="0" y="15"/>
                        <a:pt x="0" y="52"/>
                      </a:cubicBezTo>
                      <a:cubicBezTo>
                        <a:pt x="0" y="89"/>
                        <a:pt x="24" y="103"/>
                        <a:pt x="51" y="103"/>
                      </a:cubicBezTo>
                      <a:lnTo>
                        <a:pt x="401" y="103"/>
                      </a:lnTo>
                      <a:lnTo>
                        <a:pt x="401" y="345"/>
                      </a:lnTo>
                      <a:lnTo>
                        <a:pt x="116" y="345"/>
                      </a:lnTo>
                      <a:cubicBezTo>
                        <a:pt x="40" y="345"/>
                        <a:pt x="0" y="384"/>
                        <a:pt x="0" y="461"/>
                      </a:cubicBezTo>
                      <a:lnTo>
                        <a:pt x="0" y="793"/>
                      </a:lnTo>
                      <a:lnTo>
                        <a:pt x="451" y="793"/>
                      </a:lnTo>
                      <a:cubicBezTo>
                        <a:pt x="478" y="793"/>
                        <a:pt x="503" y="779"/>
                        <a:pt x="503" y="742"/>
                      </a:cubicBezTo>
                      <a:cubicBezTo>
                        <a:pt x="503" y="706"/>
                        <a:pt x="478" y="691"/>
                        <a:pt x="451" y="691"/>
                      </a:cubicBezTo>
                      <a:lnTo>
                        <a:pt x="102" y="691"/>
                      </a:lnTo>
                      <a:lnTo>
                        <a:pt x="102" y="448"/>
                      </a:lnTo>
                      <a:lnTo>
                        <a:pt x="388" y="448"/>
                      </a:lnTo>
                      <a:cubicBezTo>
                        <a:pt x="423" y="448"/>
                        <a:pt x="446" y="443"/>
                        <a:pt x="471" y="419"/>
                      </a:cubicBezTo>
                      <a:cubicBezTo>
                        <a:pt x="500" y="392"/>
                        <a:pt x="503" y="365"/>
                        <a:pt x="503" y="329"/>
                      </a:cubicBezTo>
                      <a:lnTo>
                        <a:pt x="503" y="120"/>
                      </a:lnTo>
                      <a:cubicBezTo>
                        <a:pt x="503" y="84"/>
                        <a:pt x="500" y="56"/>
                        <a:pt x="471" y="29"/>
                      </a:cubicBezTo>
                      <a:cubicBezTo>
                        <a:pt x="446" y="6"/>
                        <a:pt x="423" y="0"/>
                        <a:pt x="38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2" name="Google Shape;772;p33"/>
                <p:cNvSpPr/>
                <p:nvPr/>
              </p:nvSpPr>
              <p:spPr>
                <a:xfrm flipH="1">
                  <a:off x="10146962" y="2768347"/>
                  <a:ext cx="26219" cy="41387"/>
                </a:xfrm>
                <a:custGeom>
                  <a:avLst/>
                  <a:gdLst/>
                  <a:ahLst/>
                  <a:cxnLst/>
                  <a:rect l="l" t="t" r="r" b="b"/>
                  <a:pathLst>
                    <a:path w="503" h="794" extrusionOk="0">
                      <a:moveTo>
                        <a:pt x="52" y="0"/>
                      </a:moveTo>
                      <a:cubicBezTo>
                        <a:pt x="25" y="0"/>
                        <a:pt x="1" y="15"/>
                        <a:pt x="1" y="52"/>
                      </a:cubicBezTo>
                      <a:cubicBezTo>
                        <a:pt x="1" y="89"/>
                        <a:pt x="25" y="103"/>
                        <a:pt x="52" y="103"/>
                      </a:cubicBezTo>
                      <a:lnTo>
                        <a:pt x="402" y="103"/>
                      </a:lnTo>
                      <a:lnTo>
                        <a:pt x="402" y="271"/>
                      </a:lnTo>
                      <a:cubicBezTo>
                        <a:pt x="402" y="329"/>
                        <a:pt x="379" y="345"/>
                        <a:pt x="350" y="345"/>
                      </a:cubicBezTo>
                      <a:lnTo>
                        <a:pt x="151" y="345"/>
                      </a:lnTo>
                      <a:cubicBezTo>
                        <a:pt x="125" y="345"/>
                        <a:pt x="100" y="360"/>
                        <a:pt x="100" y="397"/>
                      </a:cubicBezTo>
                      <a:cubicBezTo>
                        <a:pt x="100" y="433"/>
                        <a:pt x="125" y="448"/>
                        <a:pt x="151" y="448"/>
                      </a:cubicBezTo>
                      <a:lnTo>
                        <a:pt x="350" y="448"/>
                      </a:lnTo>
                      <a:cubicBezTo>
                        <a:pt x="380" y="448"/>
                        <a:pt x="402" y="464"/>
                        <a:pt x="402" y="522"/>
                      </a:cubicBezTo>
                      <a:lnTo>
                        <a:pt x="402" y="690"/>
                      </a:lnTo>
                      <a:lnTo>
                        <a:pt x="52" y="690"/>
                      </a:lnTo>
                      <a:cubicBezTo>
                        <a:pt x="25" y="690"/>
                        <a:pt x="1" y="706"/>
                        <a:pt x="1" y="742"/>
                      </a:cubicBezTo>
                      <a:cubicBezTo>
                        <a:pt x="1" y="779"/>
                        <a:pt x="25" y="793"/>
                        <a:pt x="52" y="793"/>
                      </a:cubicBezTo>
                      <a:lnTo>
                        <a:pt x="402" y="793"/>
                      </a:lnTo>
                      <a:cubicBezTo>
                        <a:pt x="459" y="793"/>
                        <a:pt x="503" y="749"/>
                        <a:pt x="503" y="690"/>
                      </a:cubicBezTo>
                      <a:lnTo>
                        <a:pt x="503" y="496"/>
                      </a:lnTo>
                      <a:cubicBezTo>
                        <a:pt x="503" y="455"/>
                        <a:pt x="495" y="426"/>
                        <a:pt x="463" y="397"/>
                      </a:cubicBezTo>
                      <a:cubicBezTo>
                        <a:pt x="495" y="368"/>
                        <a:pt x="503" y="339"/>
                        <a:pt x="503" y="297"/>
                      </a:cubicBezTo>
                      <a:lnTo>
                        <a:pt x="503" y="103"/>
                      </a:lnTo>
                      <a:cubicBezTo>
                        <a:pt x="503" y="44"/>
                        <a:pt x="459" y="0"/>
                        <a:pt x="40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3" name="Google Shape;773;p33"/>
                <p:cNvSpPr/>
                <p:nvPr/>
              </p:nvSpPr>
              <p:spPr>
                <a:xfrm flipH="1">
                  <a:off x="10070546" y="2768347"/>
                  <a:ext cx="23613" cy="41387"/>
                </a:xfrm>
                <a:custGeom>
                  <a:avLst/>
                  <a:gdLst/>
                  <a:ahLst/>
                  <a:cxnLst/>
                  <a:rect l="l" t="t" r="r" b="b"/>
                  <a:pathLst>
                    <a:path w="453" h="794" extrusionOk="0">
                      <a:moveTo>
                        <a:pt x="50" y="0"/>
                      </a:moveTo>
                      <a:cubicBezTo>
                        <a:pt x="13" y="0"/>
                        <a:pt x="0" y="26"/>
                        <a:pt x="0" y="52"/>
                      </a:cubicBezTo>
                      <a:lnTo>
                        <a:pt x="0" y="534"/>
                      </a:lnTo>
                      <a:lnTo>
                        <a:pt x="300" y="534"/>
                      </a:lnTo>
                      <a:lnTo>
                        <a:pt x="300" y="742"/>
                      </a:lnTo>
                      <a:cubicBezTo>
                        <a:pt x="300" y="774"/>
                        <a:pt x="313" y="793"/>
                        <a:pt x="350" y="793"/>
                      </a:cubicBezTo>
                      <a:cubicBezTo>
                        <a:pt x="386" y="793"/>
                        <a:pt x="401" y="774"/>
                        <a:pt x="401" y="742"/>
                      </a:cubicBezTo>
                      <a:lnTo>
                        <a:pt x="401" y="534"/>
                      </a:lnTo>
                      <a:cubicBezTo>
                        <a:pt x="427" y="534"/>
                        <a:pt x="452" y="521"/>
                        <a:pt x="452" y="483"/>
                      </a:cubicBezTo>
                      <a:cubicBezTo>
                        <a:pt x="452" y="447"/>
                        <a:pt x="427" y="433"/>
                        <a:pt x="401" y="433"/>
                      </a:cubicBezTo>
                      <a:lnTo>
                        <a:pt x="401" y="138"/>
                      </a:lnTo>
                      <a:cubicBezTo>
                        <a:pt x="401" y="113"/>
                        <a:pt x="388" y="88"/>
                        <a:pt x="350" y="88"/>
                      </a:cubicBezTo>
                      <a:cubicBezTo>
                        <a:pt x="311" y="88"/>
                        <a:pt x="300" y="113"/>
                        <a:pt x="300" y="138"/>
                      </a:cubicBezTo>
                      <a:lnTo>
                        <a:pt x="300" y="433"/>
                      </a:lnTo>
                      <a:lnTo>
                        <a:pt x="102" y="433"/>
                      </a:lnTo>
                      <a:lnTo>
                        <a:pt x="102" y="52"/>
                      </a:lnTo>
                      <a:cubicBezTo>
                        <a:pt x="102" y="26"/>
                        <a:pt x="90" y="0"/>
                        <a:pt x="5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4" name="Google Shape;774;p33"/>
                <p:cNvSpPr/>
                <p:nvPr/>
              </p:nvSpPr>
              <p:spPr>
                <a:xfrm flipH="1">
                  <a:off x="10032442" y="2768347"/>
                  <a:ext cx="26219" cy="41387"/>
                </a:xfrm>
                <a:custGeom>
                  <a:avLst/>
                  <a:gdLst/>
                  <a:ahLst/>
                  <a:cxnLst/>
                  <a:rect l="l" t="t" r="r" b="b"/>
                  <a:pathLst>
                    <a:path w="503" h="794" extrusionOk="0">
                      <a:moveTo>
                        <a:pt x="101" y="0"/>
                      </a:moveTo>
                      <a:lnTo>
                        <a:pt x="101" y="448"/>
                      </a:lnTo>
                      <a:lnTo>
                        <a:pt x="401" y="448"/>
                      </a:lnTo>
                      <a:lnTo>
                        <a:pt x="401" y="691"/>
                      </a:lnTo>
                      <a:lnTo>
                        <a:pt x="167" y="691"/>
                      </a:lnTo>
                      <a:cubicBezTo>
                        <a:pt x="150" y="691"/>
                        <a:pt x="126" y="676"/>
                        <a:pt x="112" y="670"/>
                      </a:cubicBezTo>
                      <a:lnTo>
                        <a:pt x="82" y="657"/>
                      </a:lnTo>
                      <a:cubicBezTo>
                        <a:pt x="71" y="652"/>
                        <a:pt x="62" y="648"/>
                        <a:pt x="50" y="648"/>
                      </a:cubicBezTo>
                      <a:cubicBezTo>
                        <a:pt x="24" y="648"/>
                        <a:pt x="1" y="674"/>
                        <a:pt x="1" y="700"/>
                      </a:cubicBezTo>
                      <a:cubicBezTo>
                        <a:pt x="1" y="736"/>
                        <a:pt x="31" y="744"/>
                        <a:pt x="58" y="758"/>
                      </a:cubicBezTo>
                      <a:lnTo>
                        <a:pt x="97" y="774"/>
                      </a:lnTo>
                      <a:cubicBezTo>
                        <a:pt x="123" y="785"/>
                        <a:pt x="138" y="793"/>
                        <a:pt x="165" y="793"/>
                      </a:cubicBezTo>
                      <a:lnTo>
                        <a:pt x="391" y="793"/>
                      </a:lnTo>
                      <a:cubicBezTo>
                        <a:pt x="426" y="793"/>
                        <a:pt x="454" y="789"/>
                        <a:pt x="479" y="758"/>
                      </a:cubicBezTo>
                      <a:cubicBezTo>
                        <a:pt x="500" y="733"/>
                        <a:pt x="503" y="711"/>
                        <a:pt x="503" y="678"/>
                      </a:cubicBezTo>
                      <a:lnTo>
                        <a:pt x="503" y="461"/>
                      </a:lnTo>
                      <a:cubicBezTo>
                        <a:pt x="503" y="426"/>
                        <a:pt x="500" y="401"/>
                        <a:pt x="472" y="374"/>
                      </a:cubicBezTo>
                      <a:cubicBezTo>
                        <a:pt x="447" y="351"/>
                        <a:pt x="422" y="347"/>
                        <a:pt x="391" y="347"/>
                      </a:cubicBezTo>
                      <a:lnTo>
                        <a:pt x="203" y="347"/>
                      </a:lnTo>
                      <a:lnTo>
                        <a:pt x="203" y="103"/>
                      </a:lnTo>
                      <a:lnTo>
                        <a:pt x="453" y="103"/>
                      </a:lnTo>
                      <a:cubicBezTo>
                        <a:pt x="479" y="103"/>
                        <a:pt x="503" y="89"/>
                        <a:pt x="503" y="52"/>
                      </a:cubicBezTo>
                      <a:cubicBezTo>
                        <a:pt x="503" y="15"/>
                        <a:pt x="478" y="0"/>
                        <a:pt x="453"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5" name="Google Shape;775;p33"/>
                <p:cNvSpPr/>
                <p:nvPr/>
              </p:nvSpPr>
              <p:spPr>
                <a:xfrm flipH="1">
                  <a:off x="9994233" y="2768347"/>
                  <a:ext cx="26271" cy="41387"/>
                </a:xfrm>
                <a:custGeom>
                  <a:avLst/>
                  <a:gdLst/>
                  <a:ahLst/>
                  <a:cxnLst/>
                  <a:rect l="l" t="t" r="r" b="b"/>
                  <a:pathLst>
                    <a:path w="504" h="794" extrusionOk="0">
                      <a:moveTo>
                        <a:pt x="402" y="534"/>
                      </a:moveTo>
                      <a:lnTo>
                        <a:pt x="402" y="691"/>
                      </a:lnTo>
                      <a:lnTo>
                        <a:pt x="103" y="691"/>
                      </a:lnTo>
                      <a:lnTo>
                        <a:pt x="103" y="534"/>
                      </a:lnTo>
                      <a:close/>
                      <a:moveTo>
                        <a:pt x="45" y="0"/>
                      </a:moveTo>
                      <a:cubicBezTo>
                        <a:pt x="10" y="0"/>
                        <a:pt x="0" y="28"/>
                        <a:pt x="0" y="52"/>
                      </a:cubicBezTo>
                      <a:lnTo>
                        <a:pt x="0" y="729"/>
                      </a:lnTo>
                      <a:cubicBezTo>
                        <a:pt x="0" y="775"/>
                        <a:pt x="19" y="793"/>
                        <a:pt x="67" y="793"/>
                      </a:cubicBezTo>
                      <a:lnTo>
                        <a:pt x="438" y="793"/>
                      </a:lnTo>
                      <a:cubicBezTo>
                        <a:pt x="483" y="793"/>
                        <a:pt x="503" y="777"/>
                        <a:pt x="503" y="729"/>
                      </a:cubicBezTo>
                      <a:lnTo>
                        <a:pt x="503" y="501"/>
                      </a:lnTo>
                      <a:cubicBezTo>
                        <a:pt x="503" y="454"/>
                        <a:pt x="493" y="433"/>
                        <a:pt x="443" y="433"/>
                      </a:cubicBezTo>
                      <a:lnTo>
                        <a:pt x="103" y="433"/>
                      </a:lnTo>
                      <a:lnTo>
                        <a:pt x="103" y="103"/>
                      </a:lnTo>
                      <a:cubicBezTo>
                        <a:pt x="132" y="103"/>
                        <a:pt x="154" y="82"/>
                        <a:pt x="154" y="52"/>
                      </a:cubicBezTo>
                      <a:cubicBezTo>
                        <a:pt x="154" y="26"/>
                        <a:pt x="132" y="0"/>
                        <a:pt x="10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6" name="Google Shape;776;p33"/>
                <p:cNvSpPr/>
                <p:nvPr/>
              </p:nvSpPr>
              <p:spPr>
                <a:xfrm flipH="1">
                  <a:off x="9955973" y="2768347"/>
                  <a:ext cx="26375" cy="41387"/>
                </a:xfrm>
                <a:custGeom>
                  <a:avLst/>
                  <a:gdLst/>
                  <a:ahLst/>
                  <a:cxnLst/>
                  <a:rect l="l" t="t" r="r" b="b"/>
                  <a:pathLst>
                    <a:path w="506" h="794" extrusionOk="0">
                      <a:moveTo>
                        <a:pt x="52" y="0"/>
                      </a:moveTo>
                      <a:cubicBezTo>
                        <a:pt x="20" y="0"/>
                        <a:pt x="1" y="29"/>
                        <a:pt x="1" y="52"/>
                      </a:cubicBezTo>
                      <a:lnTo>
                        <a:pt x="1" y="103"/>
                      </a:lnTo>
                      <a:cubicBezTo>
                        <a:pt x="1" y="124"/>
                        <a:pt x="20" y="153"/>
                        <a:pt x="52" y="153"/>
                      </a:cubicBezTo>
                      <a:cubicBezTo>
                        <a:pt x="84" y="153"/>
                        <a:pt x="102" y="124"/>
                        <a:pt x="102" y="103"/>
                      </a:cubicBezTo>
                      <a:lnTo>
                        <a:pt x="403" y="103"/>
                      </a:lnTo>
                      <a:lnTo>
                        <a:pt x="403" y="243"/>
                      </a:lnTo>
                      <a:cubicBezTo>
                        <a:pt x="403" y="288"/>
                        <a:pt x="404" y="287"/>
                        <a:pt x="370" y="316"/>
                      </a:cubicBezTo>
                      <a:lnTo>
                        <a:pt x="231" y="438"/>
                      </a:lnTo>
                      <a:cubicBezTo>
                        <a:pt x="205" y="459"/>
                        <a:pt x="204" y="463"/>
                        <a:pt x="204" y="496"/>
                      </a:cubicBezTo>
                      <a:lnTo>
                        <a:pt x="204" y="742"/>
                      </a:lnTo>
                      <a:cubicBezTo>
                        <a:pt x="204" y="774"/>
                        <a:pt x="217" y="793"/>
                        <a:pt x="255" y="793"/>
                      </a:cubicBezTo>
                      <a:cubicBezTo>
                        <a:pt x="291" y="793"/>
                        <a:pt x="306" y="774"/>
                        <a:pt x="306" y="742"/>
                      </a:cubicBezTo>
                      <a:lnTo>
                        <a:pt x="306" y="544"/>
                      </a:lnTo>
                      <a:cubicBezTo>
                        <a:pt x="306"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7" name="Google Shape;777;p33"/>
                <p:cNvSpPr/>
                <p:nvPr/>
              </p:nvSpPr>
              <p:spPr>
                <a:xfrm flipH="1">
                  <a:off x="9879713" y="2768347"/>
                  <a:ext cx="26219" cy="41387"/>
                </a:xfrm>
                <a:custGeom>
                  <a:avLst/>
                  <a:gdLst/>
                  <a:ahLst/>
                  <a:cxnLst/>
                  <a:rect l="l" t="t" r="r" b="b"/>
                  <a:pathLst>
                    <a:path w="503" h="794" extrusionOk="0">
                      <a:moveTo>
                        <a:pt x="100" y="0"/>
                      </a:moveTo>
                      <a:lnTo>
                        <a:pt x="100" y="448"/>
                      </a:lnTo>
                      <a:lnTo>
                        <a:pt x="400" y="448"/>
                      </a:lnTo>
                      <a:lnTo>
                        <a:pt x="400" y="691"/>
                      </a:lnTo>
                      <a:lnTo>
                        <a:pt x="166" y="691"/>
                      </a:lnTo>
                      <a:cubicBezTo>
                        <a:pt x="148" y="691"/>
                        <a:pt x="126" y="676"/>
                        <a:pt x="111" y="670"/>
                      </a:cubicBezTo>
                      <a:lnTo>
                        <a:pt x="81" y="657"/>
                      </a:lnTo>
                      <a:cubicBezTo>
                        <a:pt x="70" y="652"/>
                        <a:pt x="61" y="648"/>
                        <a:pt x="49" y="648"/>
                      </a:cubicBezTo>
                      <a:cubicBezTo>
                        <a:pt x="22" y="648"/>
                        <a:pt x="0" y="674"/>
                        <a:pt x="0" y="700"/>
                      </a:cubicBezTo>
                      <a:cubicBezTo>
                        <a:pt x="0" y="736"/>
                        <a:pt x="30" y="744"/>
                        <a:pt x="58" y="758"/>
                      </a:cubicBezTo>
                      <a:lnTo>
                        <a:pt x="96" y="774"/>
                      </a:lnTo>
                      <a:cubicBezTo>
                        <a:pt x="121" y="785"/>
                        <a:pt x="137" y="793"/>
                        <a:pt x="163" y="793"/>
                      </a:cubicBezTo>
                      <a:lnTo>
                        <a:pt x="389" y="793"/>
                      </a:lnTo>
                      <a:cubicBezTo>
                        <a:pt x="426" y="793"/>
                        <a:pt x="452" y="789"/>
                        <a:pt x="478" y="758"/>
                      </a:cubicBezTo>
                      <a:cubicBezTo>
                        <a:pt x="499" y="733"/>
                        <a:pt x="502" y="711"/>
                        <a:pt x="502" y="678"/>
                      </a:cubicBezTo>
                      <a:lnTo>
                        <a:pt x="502" y="461"/>
                      </a:lnTo>
                      <a:cubicBezTo>
                        <a:pt x="502" y="426"/>
                        <a:pt x="499" y="401"/>
                        <a:pt x="472" y="374"/>
                      </a:cubicBezTo>
                      <a:cubicBezTo>
                        <a:pt x="447" y="351"/>
                        <a:pt x="422" y="347"/>
                        <a:pt x="389" y="347"/>
                      </a:cubicBezTo>
                      <a:lnTo>
                        <a:pt x="203" y="347"/>
                      </a:lnTo>
                      <a:lnTo>
                        <a:pt x="203" y="103"/>
                      </a:lnTo>
                      <a:lnTo>
                        <a:pt x="451" y="103"/>
                      </a:lnTo>
                      <a:cubicBezTo>
                        <a:pt x="478" y="103"/>
                        <a:pt x="502" y="89"/>
                        <a:pt x="502" y="52"/>
                      </a:cubicBezTo>
                      <a:cubicBezTo>
                        <a:pt x="502" y="15"/>
                        <a:pt x="478" y="0"/>
                        <a:pt x="45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8" name="Google Shape;778;p33"/>
                <p:cNvSpPr/>
                <p:nvPr/>
              </p:nvSpPr>
              <p:spPr>
                <a:xfrm flipH="1">
                  <a:off x="9841557" y="2768347"/>
                  <a:ext cx="26219" cy="41387"/>
                </a:xfrm>
                <a:custGeom>
                  <a:avLst/>
                  <a:gdLst/>
                  <a:ahLst/>
                  <a:cxnLst/>
                  <a:rect l="l" t="t" r="r" b="b"/>
                  <a:pathLst>
                    <a:path w="503" h="794" extrusionOk="0">
                      <a:moveTo>
                        <a:pt x="401" y="534"/>
                      </a:moveTo>
                      <a:lnTo>
                        <a:pt x="401" y="691"/>
                      </a:lnTo>
                      <a:lnTo>
                        <a:pt x="102" y="691"/>
                      </a:lnTo>
                      <a:lnTo>
                        <a:pt x="102" y="534"/>
                      </a:lnTo>
                      <a:close/>
                      <a:moveTo>
                        <a:pt x="44" y="0"/>
                      </a:moveTo>
                      <a:cubicBezTo>
                        <a:pt x="8" y="0"/>
                        <a:pt x="1" y="28"/>
                        <a:pt x="1" y="52"/>
                      </a:cubicBezTo>
                      <a:lnTo>
                        <a:pt x="1" y="729"/>
                      </a:lnTo>
                      <a:cubicBezTo>
                        <a:pt x="1" y="775"/>
                        <a:pt x="19" y="793"/>
                        <a:pt x="66" y="793"/>
                      </a:cubicBezTo>
                      <a:lnTo>
                        <a:pt x="437" y="793"/>
                      </a:lnTo>
                      <a:cubicBezTo>
                        <a:pt x="483" y="793"/>
                        <a:pt x="503" y="777"/>
                        <a:pt x="503" y="729"/>
                      </a:cubicBezTo>
                      <a:lnTo>
                        <a:pt x="503" y="501"/>
                      </a:lnTo>
                      <a:cubicBezTo>
                        <a:pt x="503" y="454"/>
                        <a:pt x="493" y="433"/>
                        <a:pt x="442" y="433"/>
                      </a:cubicBezTo>
                      <a:lnTo>
                        <a:pt x="102" y="433"/>
                      </a:lnTo>
                      <a:lnTo>
                        <a:pt x="102" y="103"/>
                      </a:lnTo>
                      <a:cubicBezTo>
                        <a:pt x="131" y="103"/>
                        <a:pt x="153" y="82"/>
                        <a:pt x="153" y="52"/>
                      </a:cubicBezTo>
                      <a:cubicBezTo>
                        <a:pt x="153" y="26"/>
                        <a:pt x="131" y="0"/>
                        <a:pt x="10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9" name="Google Shape;779;p33"/>
                <p:cNvSpPr/>
                <p:nvPr/>
              </p:nvSpPr>
              <p:spPr>
                <a:xfrm flipH="1">
                  <a:off x="9803296" y="2768347"/>
                  <a:ext cx="26323" cy="41387"/>
                </a:xfrm>
                <a:custGeom>
                  <a:avLst/>
                  <a:gdLst/>
                  <a:ahLst/>
                  <a:cxnLst/>
                  <a:rect l="l" t="t" r="r" b="b"/>
                  <a:pathLst>
                    <a:path w="505" h="794" extrusionOk="0">
                      <a:moveTo>
                        <a:pt x="52" y="0"/>
                      </a:moveTo>
                      <a:cubicBezTo>
                        <a:pt x="19" y="0"/>
                        <a:pt x="0" y="29"/>
                        <a:pt x="0" y="52"/>
                      </a:cubicBezTo>
                      <a:lnTo>
                        <a:pt x="0" y="103"/>
                      </a:lnTo>
                      <a:cubicBezTo>
                        <a:pt x="0" y="124"/>
                        <a:pt x="19" y="153"/>
                        <a:pt x="52" y="153"/>
                      </a:cubicBezTo>
                      <a:cubicBezTo>
                        <a:pt x="85" y="153"/>
                        <a:pt x="103" y="124"/>
                        <a:pt x="103" y="103"/>
                      </a:cubicBezTo>
                      <a:lnTo>
                        <a:pt x="401" y="103"/>
                      </a:lnTo>
                      <a:lnTo>
                        <a:pt x="401" y="243"/>
                      </a:lnTo>
                      <a:cubicBezTo>
                        <a:pt x="401" y="288"/>
                        <a:pt x="403" y="287"/>
                        <a:pt x="370" y="316"/>
                      </a:cubicBezTo>
                      <a:lnTo>
                        <a:pt x="229" y="438"/>
                      </a:lnTo>
                      <a:cubicBezTo>
                        <a:pt x="204" y="459"/>
                        <a:pt x="203" y="463"/>
                        <a:pt x="203" y="496"/>
                      </a:cubicBezTo>
                      <a:lnTo>
                        <a:pt x="203" y="742"/>
                      </a:lnTo>
                      <a:cubicBezTo>
                        <a:pt x="203" y="774"/>
                        <a:pt x="218" y="793"/>
                        <a:pt x="253" y="793"/>
                      </a:cubicBezTo>
                      <a:cubicBezTo>
                        <a:pt x="291" y="793"/>
                        <a:pt x="304" y="774"/>
                        <a:pt x="304" y="742"/>
                      </a:cubicBezTo>
                      <a:lnTo>
                        <a:pt x="304" y="544"/>
                      </a:lnTo>
                      <a:cubicBezTo>
                        <a:pt x="304" y="508"/>
                        <a:pt x="306" y="507"/>
                        <a:pt x="333" y="483"/>
                      </a:cubicBezTo>
                      <a:lnTo>
                        <a:pt x="476" y="360"/>
                      </a:lnTo>
                      <a:cubicBezTo>
                        <a:pt x="505" y="336"/>
                        <a:pt x="503" y="332"/>
                        <a:pt x="503" y="296"/>
                      </a:cubicBezTo>
                      <a:lnTo>
                        <a:pt x="5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0" name="Google Shape;780;p33"/>
                <p:cNvSpPr/>
                <p:nvPr/>
              </p:nvSpPr>
              <p:spPr>
                <a:xfrm flipH="1">
                  <a:off x="9765192" y="2768347"/>
                  <a:ext cx="26219" cy="41387"/>
                </a:xfrm>
                <a:custGeom>
                  <a:avLst/>
                  <a:gdLst/>
                  <a:ahLst/>
                  <a:cxnLst/>
                  <a:rect l="l" t="t" r="r" b="b"/>
                  <a:pathLst>
                    <a:path w="503" h="794" extrusionOk="0">
                      <a:moveTo>
                        <a:pt x="299" y="103"/>
                      </a:moveTo>
                      <a:lnTo>
                        <a:pt x="299" y="347"/>
                      </a:lnTo>
                      <a:lnTo>
                        <a:pt x="204" y="347"/>
                      </a:lnTo>
                      <a:lnTo>
                        <a:pt x="204" y="103"/>
                      </a:lnTo>
                      <a:close/>
                      <a:moveTo>
                        <a:pt x="401" y="448"/>
                      </a:moveTo>
                      <a:lnTo>
                        <a:pt x="401" y="691"/>
                      </a:lnTo>
                      <a:lnTo>
                        <a:pt x="102" y="691"/>
                      </a:lnTo>
                      <a:lnTo>
                        <a:pt x="102" y="448"/>
                      </a:lnTo>
                      <a:close/>
                      <a:moveTo>
                        <a:pt x="152" y="0"/>
                      </a:moveTo>
                      <a:cubicBezTo>
                        <a:pt x="118" y="0"/>
                        <a:pt x="102" y="26"/>
                        <a:pt x="102" y="52"/>
                      </a:cubicBezTo>
                      <a:lnTo>
                        <a:pt x="102" y="347"/>
                      </a:lnTo>
                      <a:cubicBezTo>
                        <a:pt x="70" y="347"/>
                        <a:pt x="45" y="357"/>
                        <a:pt x="27" y="374"/>
                      </a:cubicBezTo>
                      <a:cubicBezTo>
                        <a:pt x="8" y="391"/>
                        <a:pt x="0" y="418"/>
                        <a:pt x="0" y="449"/>
                      </a:cubicBezTo>
                      <a:lnTo>
                        <a:pt x="0" y="691"/>
                      </a:lnTo>
                      <a:cubicBezTo>
                        <a:pt x="0" y="753"/>
                        <a:pt x="39" y="793"/>
                        <a:pt x="102" y="793"/>
                      </a:cubicBezTo>
                      <a:lnTo>
                        <a:pt x="401" y="793"/>
                      </a:lnTo>
                      <a:cubicBezTo>
                        <a:pt x="463" y="793"/>
                        <a:pt x="502" y="753"/>
                        <a:pt x="502" y="691"/>
                      </a:cubicBezTo>
                      <a:lnTo>
                        <a:pt x="502" y="449"/>
                      </a:lnTo>
                      <a:cubicBezTo>
                        <a:pt x="502" y="418"/>
                        <a:pt x="493" y="391"/>
                        <a:pt x="475" y="374"/>
                      </a:cubicBezTo>
                      <a:cubicBezTo>
                        <a:pt x="457" y="357"/>
                        <a:pt x="432" y="347"/>
                        <a:pt x="401" y="347"/>
                      </a:cubicBezTo>
                      <a:lnTo>
                        <a:pt x="401" y="52"/>
                      </a:lnTo>
                      <a:cubicBezTo>
                        <a:pt x="401" y="26"/>
                        <a:pt x="385" y="0"/>
                        <a:pt x="35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1" name="Google Shape;781;p33"/>
                <p:cNvSpPr/>
                <p:nvPr/>
              </p:nvSpPr>
              <p:spPr>
                <a:xfrm flipH="1">
                  <a:off x="9688828" y="2768347"/>
                  <a:ext cx="26271" cy="41387"/>
                </a:xfrm>
                <a:custGeom>
                  <a:avLst/>
                  <a:gdLst/>
                  <a:ahLst/>
                  <a:cxnLst/>
                  <a:rect l="l" t="t" r="r" b="b"/>
                  <a:pathLst>
                    <a:path w="504" h="794" extrusionOk="0">
                      <a:moveTo>
                        <a:pt x="300" y="103"/>
                      </a:moveTo>
                      <a:lnTo>
                        <a:pt x="300" y="347"/>
                      </a:lnTo>
                      <a:lnTo>
                        <a:pt x="205" y="347"/>
                      </a:lnTo>
                      <a:lnTo>
                        <a:pt x="205" y="103"/>
                      </a:lnTo>
                      <a:close/>
                      <a:moveTo>
                        <a:pt x="401" y="448"/>
                      </a:moveTo>
                      <a:lnTo>
                        <a:pt x="401" y="691"/>
                      </a:lnTo>
                      <a:lnTo>
                        <a:pt x="102" y="691"/>
                      </a:lnTo>
                      <a:lnTo>
                        <a:pt x="102" y="448"/>
                      </a:lnTo>
                      <a:close/>
                      <a:moveTo>
                        <a:pt x="153" y="0"/>
                      </a:moveTo>
                      <a:cubicBezTo>
                        <a:pt x="118" y="0"/>
                        <a:pt x="102" y="26"/>
                        <a:pt x="102" y="52"/>
                      </a:cubicBezTo>
                      <a:lnTo>
                        <a:pt x="102" y="347"/>
                      </a:lnTo>
                      <a:cubicBezTo>
                        <a:pt x="70" y="347"/>
                        <a:pt x="46" y="357"/>
                        <a:pt x="27" y="374"/>
                      </a:cubicBezTo>
                      <a:cubicBezTo>
                        <a:pt x="10" y="391"/>
                        <a:pt x="0" y="418"/>
                        <a:pt x="0" y="449"/>
                      </a:cubicBezTo>
                      <a:lnTo>
                        <a:pt x="0" y="691"/>
                      </a:lnTo>
                      <a:cubicBezTo>
                        <a:pt x="0" y="753"/>
                        <a:pt x="39" y="793"/>
                        <a:pt x="102" y="793"/>
                      </a:cubicBezTo>
                      <a:lnTo>
                        <a:pt x="401" y="793"/>
                      </a:lnTo>
                      <a:cubicBezTo>
                        <a:pt x="465" y="793"/>
                        <a:pt x="503" y="753"/>
                        <a:pt x="503" y="691"/>
                      </a:cubicBezTo>
                      <a:lnTo>
                        <a:pt x="503" y="449"/>
                      </a:lnTo>
                      <a:cubicBezTo>
                        <a:pt x="503" y="418"/>
                        <a:pt x="494" y="391"/>
                        <a:pt x="475" y="374"/>
                      </a:cubicBezTo>
                      <a:cubicBezTo>
                        <a:pt x="457" y="357"/>
                        <a:pt x="433" y="347"/>
                        <a:pt x="401" y="347"/>
                      </a:cubicBezTo>
                      <a:lnTo>
                        <a:pt x="401" y="52"/>
                      </a:lnTo>
                      <a:cubicBezTo>
                        <a:pt x="401" y="26"/>
                        <a:pt x="385" y="0"/>
                        <a:pt x="35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2" name="Google Shape;782;p33"/>
                <p:cNvSpPr/>
                <p:nvPr/>
              </p:nvSpPr>
              <p:spPr>
                <a:xfrm flipH="1">
                  <a:off x="9650619" y="2768347"/>
                  <a:ext cx="26375" cy="41387"/>
                </a:xfrm>
                <a:custGeom>
                  <a:avLst/>
                  <a:gdLst/>
                  <a:ahLst/>
                  <a:cxnLst/>
                  <a:rect l="l" t="t" r="r" b="b"/>
                  <a:pathLst>
                    <a:path w="506" h="794" extrusionOk="0">
                      <a:moveTo>
                        <a:pt x="403" y="534"/>
                      </a:moveTo>
                      <a:lnTo>
                        <a:pt x="403" y="691"/>
                      </a:lnTo>
                      <a:lnTo>
                        <a:pt x="104" y="691"/>
                      </a:lnTo>
                      <a:lnTo>
                        <a:pt x="104" y="534"/>
                      </a:lnTo>
                      <a:close/>
                      <a:moveTo>
                        <a:pt x="46" y="0"/>
                      </a:moveTo>
                      <a:cubicBezTo>
                        <a:pt x="10" y="0"/>
                        <a:pt x="1" y="28"/>
                        <a:pt x="1" y="52"/>
                      </a:cubicBezTo>
                      <a:lnTo>
                        <a:pt x="1" y="729"/>
                      </a:lnTo>
                      <a:cubicBezTo>
                        <a:pt x="1" y="775"/>
                        <a:pt x="20" y="793"/>
                        <a:pt x="68" y="793"/>
                      </a:cubicBezTo>
                      <a:lnTo>
                        <a:pt x="438" y="793"/>
                      </a:lnTo>
                      <a:cubicBezTo>
                        <a:pt x="484" y="793"/>
                        <a:pt x="505" y="777"/>
                        <a:pt x="505" y="729"/>
                      </a:cubicBezTo>
                      <a:lnTo>
                        <a:pt x="505" y="501"/>
                      </a:lnTo>
                      <a:cubicBezTo>
                        <a:pt x="505" y="454"/>
                        <a:pt x="494" y="433"/>
                        <a:pt x="443" y="433"/>
                      </a:cubicBezTo>
                      <a:lnTo>
                        <a:pt x="103" y="433"/>
                      </a:lnTo>
                      <a:lnTo>
                        <a:pt x="103" y="103"/>
                      </a:lnTo>
                      <a:cubicBezTo>
                        <a:pt x="133" y="103"/>
                        <a:pt x="153" y="82"/>
                        <a:pt x="153" y="52"/>
                      </a:cubicBezTo>
                      <a:cubicBezTo>
                        <a:pt x="153" y="26"/>
                        <a:pt x="133" y="0"/>
                        <a:pt x="10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3" name="Google Shape;783;p33"/>
                <p:cNvSpPr/>
                <p:nvPr/>
              </p:nvSpPr>
              <p:spPr>
                <a:xfrm flipH="1">
                  <a:off x="9612463" y="2768347"/>
                  <a:ext cx="26323" cy="41387"/>
                </a:xfrm>
                <a:custGeom>
                  <a:avLst/>
                  <a:gdLst/>
                  <a:ahLst/>
                  <a:cxnLst/>
                  <a:rect l="l" t="t" r="r" b="b"/>
                  <a:pathLst>
                    <a:path w="505" h="794" extrusionOk="0">
                      <a:moveTo>
                        <a:pt x="52" y="0"/>
                      </a:moveTo>
                      <a:cubicBezTo>
                        <a:pt x="19" y="0"/>
                        <a:pt x="1" y="29"/>
                        <a:pt x="1" y="52"/>
                      </a:cubicBezTo>
                      <a:lnTo>
                        <a:pt x="1" y="103"/>
                      </a:lnTo>
                      <a:cubicBezTo>
                        <a:pt x="1" y="124"/>
                        <a:pt x="19" y="153"/>
                        <a:pt x="52" y="153"/>
                      </a:cubicBezTo>
                      <a:cubicBezTo>
                        <a:pt x="84" y="153"/>
                        <a:pt x="103" y="124"/>
                        <a:pt x="103" y="103"/>
                      </a:cubicBezTo>
                      <a:lnTo>
                        <a:pt x="402" y="103"/>
                      </a:lnTo>
                      <a:lnTo>
                        <a:pt x="402" y="243"/>
                      </a:lnTo>
                      <a:cubicBezTo>
                        <a:pt x="402" y="288"/>
                        <a:pt x="404" y="287"/>
                        <a:pt x="371" y="316"/>
                      </a:cubicBezTo>
                      <a:lnTo>
                        <a:pt x="230" y="438"/>
                      </a:lnTo>
                      <a:cubicBezTo>
                        <a:pt x="204" y="459"/>
                        <a:pt x="204" y="463"/>
                        <a:pt x="204" y="496"/>
                      </a:cubicBezTo>
                      <a:lnTo>
                        <a:pt x="204" y="742"/>
                      </a:lnTo>
                      <a:cubicBezTo>
                        <a:pt x="204" y="774"/>
                        <a:pt x="218" y="793"/>
                        <a:pt x="255" y="793"/>
                      </a:cubicBezTo>
                      <a:cubicBezTo>
                        <a:pt x="292" y="793"/>
                        <a:pt x="305" y="774"/>
                        <a:pt x="305" y="742"/>
                      </a:cubicBezTo>
                      <a:lnTo>
                        <a:pt x="305" y="544"/>
                      </a:lnTo>
                      <a:cubicBezTo>
                        <a:pt x="305"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4" name="Google Shape;784;p33"/>
                <p:cNvSpPr/>
                <p:nvPr/>
              </p:nvSpPr>
              <p:spPr>
                <a:xfrm flipH="1">
                  <a:off x="9574307" y="2768347"/>
                  <a:ext cx="26271" cy="41387"/>
                </a:xfrm>
                <a:custGeom>
                  <a:avLst/>
                  <a:gdLst/>
                  <a:ahLst/>
                  <a:cxnLst/>
                  <a:rect l="l" t="t" r="r" b="b"/>
                  <a:pathLst>
                    <a:path w="504" h="794" extrusionOk="0">
                      <a:moveTo>
                        <a:pt x="101" y="0"/>
                      </a:moveTo>
                      <a:lnTo>
                        <a:pt x="101" y="448"/>
                      </a:lnTo>
                      <a:lnTo>
                        <a:pt x="401" y="448"/>
                      </a:lnTo>
                      <a:lnTo>
                        <a:pt x="401" y="691"/>
                      </a:lnTo>
                      <a:lnTo>
                        <a:pt x="166" y="691"/>
                      </a:lnTo>
                      <a:cubicBezTo>
                        <a:pt x="151" y="691"/>
                        <a:pt x="126" y="676"/>
                        <a:pt x="112" y="670"/>
                      </a:cubicBezTo>
                      <a:lnTo>
                        <a:pt x="82" y="657"/>
                      </a:lnTo>
                      <a:cubicBezTo>
                        <a:pt x="70" y="652"/>
                        <a:pt x="62" y="648"/>
                        <a:pt x="49" y="648"/>
                      </a:cubicBezTo>
                      <a:cubicBezTo>
                        <a:pt x="22" y="648"/>
                        <a:pt x="0" y="674"/>
                        <a:pt x="0" y="700"/>
                      </a:cubicBezTo>
                      <a:cubicBezTo>
                        <a:pt x="0" y="736"/>
                        <a:pt x="30" y="744"/>
                        <a:pt x="59" y="758"/>
                      </a:cubicBezTo>
                      <a:lnTo>
                        <a:pt x="97" y="774"/>
                      </a:lnTo>
                      <a:cubicBezTo>
                        <a:pt x="122" y="785"/>
                        <a:pt x="138" y="793"/>
                        <a:pt x="164" y="793"/>
                      </a:cubicBezTo>
                      <a:lnTo>
                        <a:pt x="391" y="793"/>
                      </a:lnTo>
                      <a:cubicBezTo>
                        <a:pt x="427" y="793"/>
                        <a:pt x="453" y="789"/>
                        <a:pt x="479" y="758"/>
                      </a:cubicBezTo>
                      <a:cubicBezTo>
                        <a:pt x="500" y="733"/>
                        <a:pt x="503" y="711"/>
                        <a:pt x="503" y="678"/>
                      </a:cubicBezTo>
                      <a:lnTo>
                        <a:pt x="503" y="461"/>
                      </a:lnTo>
                      <a:cubicBezTo>
                        <a:pt x="503" y="426"/>
                        <a:pt x="500" y="401"/>
                        <a:pt x="472" y="374"/>
                      </a:cubicBezTo>
                      <a:cubicBezTo>
                        <a:pt x="447" y="351"/>
                        <a:pt x="423" y="347"/>
                        <a:pt x="391" y="347"/>
                      </a:cubicBezTo>
                      <a:lnTo>
                        <a:pt x="203" y="347"/>
                      </a:lnTo>
                      <a:lnTo>
                        <a:pt x="203" y="103"/>
                      </a:lnTo>
                      <a:lnTo>
                        <a:pt x="452" y="103"/>
                      </a:lnTo>
                      <a:cubicBezTo>
                        <a:pt x="478" y="103"/>
                        <a:pt x="503" y="89"/>
                        <a:pt x="503" y="52"/>
                      </a:cubicBezTo>
                      <a:cubicBezTo>
                        <a:pt x="503" y="15"/>
                        <a:pt x="479" y="0"/>
                        <a:pt x="45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5" name="Google Shape;785;p33"/>
                <p:cNvSpPr/>
                <p:nvPr/>
              </p:nvSpPr>
              <p:spPr>
                <a:xfrm flipH="1">
                  <a:off x="9704361" y="2864676"/>
                  <a:ext cx="22570" cy="35393"/>
                </a:xfrm>
                <a:custGeom>
                  <a:avLst/>
                  <a:gdLst/>
                  <a:ahLst/>
                  <a:cxnLst/>
                  <a:rect l="l" t="t" r="r" b="b"/>
                  <a:pathLst>
                    <a:path w="433" h="679" extrusionOk="0">
                      <a:moveTo>
                        <a:pt x="46" y="0"/>
                      </a:moveTo>
                      <a:cubicBezTo>
                        <a:pt x="23" y="0"/>
                        <a:pt x="1" y="14"/>
                        <a:pt x="1" y="45"/>
                      </a:cubicBezTo>
                      <a:cubicBezTo>
                        <a:pt x="1" y="77"/>
                        <a:pt x="23" y="88"/>
                        <a:pt x="46" y="88"/>
                      </a:cubicBezTo>
                      <a:lnTo>
                        <a:pt x="174" y="88"/>
                      </a:lnTo>
                      <a:lnTo>
                        <a:pt x="174" y="591"/>
                      </a:lnTo>
                      <a:lnTo>
                        <a:pt x="46" y="591"/>
                      </a:lnTo>
                      <a:cubicBezTo>
                        <a:pt x="23" y="591"/>
                        <a:pt x="1" y="605"/>
                        <a:pt x="1" y="636"/>
                      </a:cubicBezTo>
                      <a:cubicBezTo>
                        <a:pt x="1" y="667"/>
                        <a:pt x="23" y="679"/>
                        <a:pt x="46" y="679"/>
                      </a:cubicBezTo>
                      <a:lnTo>
                        <a:pt x="388" y="679"/>
                      </a:lnTo>
                      <a:cubicBezTo>
                        <a:pt x="411" y="679"/>
                        <a:pt x="433" y="667"/>
                        <a:pt x="433" y="636"/>
                      </a:cubicBezTo>
                      <a:lnTo>
                        <a:pt x="433" y="416"/>
                      </a:lnTo>
                      <a:cubicBezTo>
                        <a:pt x="433" y="391"/>
                        <a:pt x="420" y="373"/>
                        <a:pt x="388" y="373"/>
                      </a:cubicBezTo>
                      <a:cubicBezTo>
                        <a:pt x="357" y="373"/>
                        <a:pt x="345" y="391"/>
                        <a:pt x="345" y="416"/>
                      </a:cubicBezTo>
                      <a:lnTo>
                        <a:pt x="345" y="591"/>
                      </a:lnTo>
                      <a:lnTo>
                        <a:pt x="261" y="591"/>
                      </a:lnTo>
                      <a:lnTo>
                        <a:pt x="261"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6" name="Google Shape;786;p33"/>
                <p:cNvSpPr/>
                <p:nvPr/>
              </p:nvSpPr>
              <p:spPr>
                <a:xfrm flipH="1">
                  <a:off x="9671626" y="2864676"/>
                  <a:ext cx="22518" cy="35393"/>
                </a:xfrm>
                <a:custGeom>
                  <a:avLst/>
                  <a:gdLst/>
                  <a:ahLst/>
                  <a:cxnLst/>
                  <a:rect l="l" t="t" r="r" b="b"/>
                  <a:pathLst>
                    <a:path w="432" h="679" extrusionOk="0">
                      <a:moveTo>
                        <a:pt x="44" y="0"/>
                      </a:moveTo>
                      <a:cubicBezTo>
                        <a:pt x="22" y="0"/>
                        <a:pt x="0" y="14"/>
                        <a:pt x="0" y="45"/>
                      </a:cubicBezTo>
                      <a:cubicBezTo>
                        <a:pt x="0" y="77"/>
                        <a:pt x="22" y="88"/>
                        <a:pt x="44" y="88"/>
                      </a:cubicBezTo>
                      <a:lnTo>
                        <a:pt x="172" y="88"/>
                      </a:lnTo>
                      <a:lnTo>
                        <a:pt x="172" y="591"/>
                      </a:lnTo>
                      <a:lnTo>
                        <a:pt x="44" y="591"/>
                      </a:lnTo>
                      <a:cubicBezTo>
                        <a:pt x="22" y="591"/>
                        <a:pt x="0" y="605"/>
                        <a:pt x="0" y="636"/>
                      </a:cubicBezTo>
                      <a:cubicBezTo>
                        <a:pt x="0" y="667"/>
                        <a:pt x="22" y="679"/>
                        <a:pt x="44" y="679"/>
                      </a:cubicBezTo>
                      <a:lnTo>
                        <a:pt x="387" y="679"/>
                      </a:lnTo>
                      <a:cubicBezTo>
                        <a:pt x="410" y="679"/>
                        <a:pt x="431" y="667"/>
                        <a:pt x="431" y="636"/>
                      </a:cubicBezTo>
                      <a:lnTo>
                        <a:pt x="431" y="416"/>
                      </a:lnTo>
                      <a:cubicBezTo>
                        <a:pt x="431" y="391"/>
                        <a:pt x="419" y="373"/>
                        <a:pt x="387" y="373"/>
                      </a:cubicBezTo>
                      <a:cubicBezTo>
                        <a:pt x="355" y="373"/>
                        <a:pt x="343" y="391"/>
                        <a:pt x="343" y="416"/>
                      </a:cubicBezTo>
                      <a:lnTo>
                        <a:pt x="343" y="591"/>
                      </a:lnTo>
                      <a:lnTo>
                        <a:pt x="259" y="591"/>
                      </a:lnTo>
                      <a:lnTo>
                        <a:pt x="25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7" name="Google Shape;787;p33"/>
                <p:cNvSpPr/>
                <p:nvPr/>
              </p:nvSpPr>
              <p:spPr>
                <a:xfrm flipH="1">
                  <a:off x="9638891" y="2864729"/>
                  <a:ext cx="22518" cy="35341"/>
                </a:xfrm>
                <a:custGeom>
                  <a:avLst/>
                  <a:gdLst/>
                  <a:ahLst/>
                  <a:cxnLst/>
                  <a:rect l="l" t="t" r="r" b="b"/>
                  <a:pathLst>
                    <a:path w="432" h="678" extrusionOk="0">
                      <a:moveTo>
                        <a:pt x="389" y="0"/>
                      </a:moveTo>
                      <a:cubicBezTo>
                        <a:pt x="366" y="0"/>
                        <a:pt x="356" y="16"/>
                        <a:pt x="345" y="34"/>
                      </a:cubicBezTo>
                      <a:lnTo>
                        <a:pt x="19" y="592"/>
                      </a:lnTo>
                      <a:cubicBezTo>
                        <a:pt x="11" y="606"/>
                        <a:pt x="0" y="620"/>
                        <a:pt x="0" y="638"/>
                      </a:cubicBezTo>
                      <a:cubicBezTo>
                        <a:pt x="0" y="660"/>
                        <a:pt x="22" y="678"/>
                        <a:pt x="43" y="678"/>
                      </a:cubicBezTo>
                      <a:cubicBezTo>
                        <a:pt x="65" y="678"/>
                        <a:pt x="76" y="666"/>
                        <a:pt x="87" y="647"/>
                      </a:cubicBezTo>
                      <a:lnTo>
                        <a:pt x="421" y="76"/>
                      </a:lnTo>
                      <a:cubicBezTo>
                        <a:pt x="426" y="66"/>
                        <a:pt x="431" y="56"/>
                        <a:pt x="431" y="42"/>
                      </a:cubicBezTo>
                      <a:cubicBezTo>
                        <a:pt x="431" y="19"/>
                        <a:pt x="411" y="0"/>
                        <a:pt x="389"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8" name="Google Shape;788;p33"/>
                <p:cNvSpPr/>
                <p:nvPr/>
              </p:nvSpPr>
              <p:spPr>
                <a:xfrm flipH="1">
                  <a:off x="9606208" y="2864729"/>
                  <a:ext cx="22518" cy="35341"/>
                </a:xfrm>
                <a:custGeom>
                  <a:avLst/>
                  <a:gdLst/>
                  <a:ahLst/>
                  <a:cxnLst/>
                  <a:rect l="l" t="t" r="r" b="b"/>
                  <a:pathLst>
                    <a:path w="432" h="678" extrusionOk="0">
                      <a:moveTo>
                        <a:pt x="44" y="0"/>
                      </a:moveTo>
                      <a:cubicBezTo>
                        <a:pt x="22" y="0"/>
                        <a:pt x="1" y="13"/>
                        <a:pt x="1" y="44"/>
                      </a:cubicBezTo>
                      <a:cubicBezTo>
                        <a:pt x="1" y="76"/>
                        <a:pt x="22" y="87"/>
                        <a:pt x="44" y="87"/>
                      </a:cubicBezTo>
                      <a:lnTo>
                        <a:pt x="344" y="87"/>
                      </a:lnTo>
                      <a:lnTo>
                        <a:pt x="344" y="296"/>
                      </a:lnTo>
                      <a:lnTo>
                        <a:pt x="100" y="296"/>
                      </a:lnTo>
                      <a:cubicBezTo>
                        <a:pt x="34" y="296"/>
                        <a:pt x="1" y="328"/>
                        <a:pt x="1" y="394"/>
                      </a:cubicBezTo>
                      <a:lnTo>
                        <a:pt x="1" y="678"/>
                      </a:lnTo>
                      <a:lnTo>
                        <a:pt x="388" y="678"/>
                      </a:lnTo>
                      <a:cubicBezTo>
                        <a:pt x="411" y="678"/>
                        <a:pt x="432" y="666"/>
                        <a:pt x="432" y="635"/>
                      </a:cubicBezTo>
                      <a:cubicBezTo>
                        <a:pt x="432" y="604"/>
                        <a:pt x="411" y="590"/>
                        <a:pt x="388" y="590"/>
                      </a:cubicBezTo>
                      <a:lnTo>
                        <a:pt x="88" y="590"/>
                      </a:lnTo>
                      <a:lnTo>
                        <a:pt x="88" y="382"/>
                      </a:lnTo>
                      <a:lnTo>
                        <a:pt x="334" y="382"/>
                      </a:lnTo>
                      <a:cubicBezTo>
                        <a:pt x="363" y="382"/>
                        <a:pt x="383" y="379"/>
                        <a:pt x="403" y="358"/>
                      </a:cubicBezTo>
                      <a:cubicBezTo>
                        <a:pt x="430" y="335"/>
                        <a:pt x="432" y="312"/>
                        <a:pt x="432" y="281"/>
                      </a:cubicBezTo>
                      <a:lnTo>
                        <a:pt x="432" y="102"/>
                      </a:lnTo>
                      <a:cubicBezTo>
                        <a:pt x="432" y="71"/>
                        <a:pt x="430" y="47"/>
                        <a:pt x="403" y="24"/>
                      </a:cubicBezTo>
                      <a:cubicBezTo>
                        <a:pt x="383" y="5"/>
                        <a:pt x="363" y="0"/>
                        <a:pt x="3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9" name="Google Shape;789;p33"/>
                <p:cNvSpPr/>
                <p:nvPr/>
              </p:nvSpPr>
              <p:spPr>
                <a:xfrm flipH="1">
                  <a:off x="9573525" y="2864676"/>
                  <a:ext cx="22518" cy="35393"/>
                </a:xfrm>
                <a:custGeom>
                  <a:avLst/>
                  <a:gdLst/>
                  <a:ahLst/>
                  <a:cxnLst/>
                  <a:rect l="l" t="t" r="r" b="b"/>
                  <a:pathLst>
                    <a:path w="432" h="679" extrusionOk="0">
                      <a:moveTo>
                        <a:pt x="345" y="88"/>
                      </a:moveTo>
                      <a:lnTo>
                        <a:pt x="345" y="591"/>
                      </a:lnTo>
                      <a:lnTo>
                        <a:pt x="90" y="591"/>
                      </a:lnTo>
                      <a:lnTo>
                        <a:pt x="90" y="88"/>
                      </a:lnTo>
                      <a:close/>
                      <a:moveTo>
                        <a:pt x="90" y="0"/>
                      </a:moveTo>
                      <a:cubicBezTo>
                        <a:pt x="41" y="0"/>
                        <a:pt x="1" y="41"/>
                        <a:pt x="1" y="88"/>
                      </a:cubicBezTo>
                      <a:lnTo>
                        <a:pt x="1" y="591"/>
                      </a:lnTo>
                      <a:cubicBezTo>
                        <a:pt x="1" y="641"/>
                        <a:pt x="39" y="679"/>
                        <a:pt x="90" y="679"/>
                      </a:cubicBezTo>
                      <a:lnTo>
                        <a:pt x="345" y="679"/>
                      </a:lnTo>
                      <a:cubicBezTo>
                        <a:pt x="394" y="679"/>
                        <a:pt x="432" y="641"/>
                        <a:pt x="432" y="591"/>
                      </a:cubicBezTo>
                      <a:lnTo>
                        <a:pt x="432" y="88"/>
                      </a:lnTo>
                      <a:cubicBezTo>
                        <a:pt x="432" y="41"/>
                        <a:pt x="393" y="0"/>
                        <a:pt x="34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0" name="Google Shape;790;p33"/>
                <p:cNvSpPr/>
                <p:nvPr/>
              </p:nvSpPr>
              <p:spPr>
                <a:xfrm flipH="1">
                  <a:off x="10275244" y="2878959"/>
                  <a:ext cx="15064" cy="23613"/>
                </a:xfrm>
                <a:custGeom>
                  <a:avLst/>
                  <a:gdLst/>
                  <a:ahLst/>
                  <a:cxnLst/>
                  <a:rect l="l" t="t" r="r" b="b"/>
                  <a:pathLst>
                    <a:path w="289" h="453" extrusionOk="0">
                      <a:moveTo>
                        <a:pt x="1" y="1"/>
                      </a:moveTo>
                      <a:lnTo>
                        <a:pt x="1" y="424"/>
                      </a:lnTo>
                      <a:cubicBezTo>
                        <a:pt x="1" y="442"/>
                        <a:pt x="9" y="453"/>
                        <a:pt x="30" y="453"/>
                      </a:cubicBezTo>
                      <a:cubicBezTo>
                        <a:pt x="51" y="453"/>
                        <a:pt x="58" y="442"/>
                        <a:pt x="58" y="424"/>
                      </a:cubicBezTo>
                      <a:lnTo>
                        <a:pt x="58" y="104"/>
                      </a:lnTo>
                      <a:lnTo>
                        <a:pt x="60" y="104"/>
                      </a:lnTo>
                      <a:lnTo>
                        <a:pt x="213" y="453"/>
                      </a:lnTo>
                      <a:lnTo>
                        <a:pt x="289" y="453"/>
                      </a:lnTo>
                      <a:lnTo>
                        <a:pt x="289" y="31"/>
                      </a:lnTo>
                      <a:cubicBezTo>
                        <a:pt x="289" y="11"/>
                        <a:pt x="281" y="2"/>
                        <a:pt x="260" y="2"/>
                      </a:cubicBezTo>
                      <a:cubicBezTo>
                        <a:pt x="239" y="2"/>
                        <a:pt x="230" y="11"/>
                        <a:pt x="230" y="31"/>
                      </a:cubicBezTo>
                      <a:lnTo>
                        <a:pt x="230" y="354"/>
                      </a:lnTo>
                      <a:lnTo>
                        <a:pt x="229" y="354"/>
                      </a:lnTo>
                      <a:lnTo>
                        <a:pt x="78"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1" name="Google Shape;791;p33"/>
                <p:cNvSpPr/>
                <p:nvPr/>
              </p:nvSpPr>
              <p:spPr>
                <a:xfrm flipH="1">
                  <a:off x="10253299" y="2878959"/>
                  <a:ext cx="15377" cy="23613"/>
                </a:xfrm>
                <a:custGeom>
                  <a:avLst/>
                  <a:gdLst/>
                  <a:ahLst/>
                  <a:cxnLst/>
                  <a:rect l="l" t="t" r="r" b="b"/>
                  <a:pathLst>
                    <a:path w="295" h="453" extrusionOk="0">
                      <a:moveTo>
                        <a:pt x="149" y="139"/>
                      </a:moveTo>
                      <a:lnTo>
                        <a:pt x="193" y="296"/>
                      </a:lnTo>
                      <a:lnTo>
                        <a:pt x="102" y="296"/>
                      </a:lnTo>
                      <a:lnTo>
                        <a:pt x="147" y="139"/>
                      </a:lnTo>
                      <a:close/>
                      <a:moveTo>
                        <a:pt x="147" y="1"/>
                      </a:moveTo>
                      <a:cubicBezTo>
                        <a:pt x="130" y="1"/>
                        <a:pt x="123" y="14"/>
                        <a:pt x="119" y="31"/>
                      </a:cubicBezTo>
                      <a:lnTo>
                        <a:pt x="5" y="424"/>
                      </a:lnTo>
                      <a:cubicBezTo>
                        <a:pt x="0" y="438"/>
                        <a:pt x="17" y="453"/>
                        <a:pt x="33" y="453"/>
                      </a:cubicBezTo>
                      <a:cubicBezTo>
                        <a:pt x="51" y="453"/>
                        <a:pt x="60" y="438"/>
                        <a:pt x="64" y="424"/>
                      </a:cubicBezTo>
                      <a:lnTo>
                        <a:pt x="86" y="354"/>
                      </a:lnTo>
                      <a:lnTo>
                        <a:pt x="209" y="354"/>
                      </a:lnTo>
                      <a:lnTo>
                        <a:pt x="231" y="424"/>
                      </a:lnTo>
                      <a:cubicBezTo>
                        <a:pt x="235" y="438"/>
                        <a:pt x="244" y="453"/>
                        <a:pt x="263" y="453"/>
                      </a:cubicBezTo>
                      <a:cubicBezTo>
                        <a:pt x="279" y="453"/>
                        <a:pt x="294" y="438"/>
                        <a:pt x="290" y="424"/>
                      </a:cubicBezTo>
                      <a:lnTo>
                        <a:pt x="179" y="31"/>
                      </a:lnTo>
                      <a:cubicBezTo>
                        <a:pt x="174" y="15"/>
                        <a:pt x="168" y="1"/>
                        <a:pt x="14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2" name="Google Shape;792;p33"/>
                <p:cNvSpPr/>
                <p:nvPr/>
              </p:nvSpPr>
              <p:spPr>
                <a:xfrm flipH="1">
                  <a:off x="10231615" y="2878959"/>
                  <a:ext cx="15064" cy="23613"/>
                </a:xfrm>
                <a:custGeom>
                  <a:avLst/>
                  <a:gdLst/>
                  <a:ahLst/>
                  <a:cxnLst/>
                  <a:rect l="l" t="t" r="r" b="b"/>
                  <a:pathLst>
                    <a:path w="289" h="453" extrusionOk="0">
                      <a:moveTo>
                        <a:pt x="1" y="1"/>
                      </a:moveTo>
                      <a:lnTo>
                        <a:pt x="1" y="424"/>
                      </a:lnTo>
                      <a:cubicBezTo>
                        <a:pt x="1" y="442"/>
                        <a:pt x="9" y="453"/>
                        <a:pt x="30" y="453"/>
                      </a:cubicBezTo>
                      <a:cubicBezTo>
                        <a:pt x="51" y="453"/>
                        <a:pt x="59" y="442"/>
                        <a:pt x="59" y="424"/>
                      </a:cubicBezTo>
                      <a:lnTo>
                        <a:pt x="59" y="80"/>
                      </a:lnTo>
                      <a:lnTo>
                        <a:pt x="60" y="80"/>
                      </a:lnTo>
                      <a:lnTo>
                        <a:pt x="115" y="163"/>
                      </a:lnTo>
                      <a:lnTo>
                        <a:pt x="115" y="172"/>
                      </a:lnTo>
                      <a:cubicBezTo>
                        <a:pt x="115" y="189"/>
                        <a:pt x="123" y="206"/>
                        <a:pt x="145" y="206"/>
                      </a:cubicBezTo>
                      <a:cubicBezTo>
                        <a:pt x="167" y="206"/>
                        <a:pt x="173" y="189"/>
                        <a:pt x="173" y="172"/>
                      </a:cubicBezTo>
                      <a:lnTo>
                        <a:pt x="173" y="163"/>
                      </a:lnTo>
                      <a:lnTo>
                        <a:pt x="229" y="80"/>
                      </a:lnTo>
                      <a:lnTo>
                        <a:pt x="229" y="424"/>
                      </a:lnTo>
                      <a:cubicBezTo>
                        <a:pt x="229" y="442"/>
                        <a:pt x="238" y="453"/>
                        <a:pt x="260" y="453"/>
                      </a:cubicBezTo>
                      <a:cubicBezTo>
                        <a:pt x="281" y="453"/>
                        <a:pt x="289" y="442"/>
                        <a:pt x="289" y="424"/>
                      </a:cubicBezTo>
                      <a:lnTo>
                        <a:pt x="289" y="1"/>
                      </a:lnTo>
                      <a:lnTo>
                        <a:pt x="216" y="1"/>
                      </a:lnTo>
                      <a:lnTo>
                        <a:pt x="145" y="103"/>
                      </a:lnTo>
                      <a:lnTo>
                        <a:pt x="74"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3" name="Google Shape;793;p33"/>
                <p:cNvSpPr/>
                <p:nvPr/>
              </p:nvSpPr>
              <p:spPr>
                <a:xfrm flipH="1">
                  <a:off x="10209826" y="2878959"/>
                  <a:ext cx="15012" cy="23613"/>
                </a:xfrm>
                <a:custGeom>
                  <a:avLst/>
                  <a:gdLst/>
                  <a:ahLst/>
                  <a:cxnLst/>
                  <a:rect l="l" t="t" r="r" b="b"/>
                  <a:pathLst>
                    <a:path w="288" h="453" extrusionOk="0">
                      <a:moveTo>
                        <a:pt x="0" y="1"/>
                      </a:moveTo>
                      <a:lnTo>
                        <a:pt x="0" y="453"/>
                      </a:lnTo>
                      <a:lnTo>
                        <a:pt x="259" y="453"/>
                      </a:lnTo>
                      <a:cubicBezTo>
                        <a:pt x="274" y="453"/>
                        <a:pt x="287" y="444"/>
                        <a:pt x="287" y="424"/>
                      </a:cubicBezTo>
                      <a:cubicBezTo>
                        <a:pt x="287" y="403"/>
                        <a:pt x="274" y="395"/>
                        <a:pt x="259" y="395"/>
                      </a:cubicBezTo>
                      <a:lnTo>
                        <a:pt x="59" y="395"/>
                      </a:lnTo>
                      <a:lnTo>
                        <a:pt x="59" y="255"/>
                      </a:lnTo>
                      <a:lnTo>
                        <a:pt x="144" y="255"/>
                      </a:lnTo>
                      <a:cubicBezTo>
                        <a:pt x="160" y="255"/>
                        <a:pt x="174" y="248"/>
                        <a:pt x="174" y="226"/>
                      </a:cubicBezTo>
                      <a:cubicBezTo>
                        <a:pt x="174" y="205"/>
                        <a:pt x="160" y="197"/>
                        <a:pt x="144" y="197"/>
                      </a:cubicBezTo>
                      <a:lnTo>
                        <a:pt x="59" y="197"/>
                      </a:lnTo>
                      <a:lnTo>
                        <a:pt x="59" y="59"/>
                      </a:lnTo>
                      <a:lnTo>
                        <a:pt x="259" y="59"/>
                      </a:lnTo>
                      <a:cubicBezTo>
                        <a:pt x="274" y="59"/>
                        <a:pt x="287" y="51"/>
                        <a:pt x="287" y="30"/>
                      </a:cubicBezTo>
                      <a:cubicBezTo>
                        <a:pt x="287" y="9"/>
                        <a:pt x="274" y="1"/>
                        <a:pt x="25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4" name="Google Shape;794;p33"/>
                <p:cNvSpPr/>
                <p:nvPr/>
              </p:nvSpPr>
              <p:spPr>
                <a:xfrm flipH="1">
                  <a:off x="10166197" y="2878959"/>
                  <a:ext cx="14960" cy="23613"/>
                </a:xfrm>
                <a:custGeom>
                  <a:avLst/>
                  <a:gdLst/>
                  <a:ahLst/>
                  <a:cxnLst/>
                  <a:rect l="l" t="t" r="r" b="b"/>
                  <a:pathLst>
                    <a:path w="287" h="453" extrusionOk="0">
                      <a:moveTo>
                        <a:pt x="79" y="1"/>
                      </a:moveTo>
                      <a:cubicBezTo>
                        <a:pt x="60" y="1"/>
                        <a:pt x="47" y="1"/>
                        <a:pt x="31" y="11"/>
                      </a:cubicBezTo>
                      <a:cubicBezTo>
                        <a:pt x="11" y="25"/>
                        <a:pt x="0" y="44"/>
                        <a:pt x="0" y="67"/>
                      </a:cubicBezTo>
                      <a:cubicBezTo>
                        <a:pt x="0" y="87"/>
                        <a:pt x="7" y="99"/>
                        <a:pt x="19" y="115"/>
                      </a:cubicBezTo>
                      <a:lnTo>
                        <a:pt x="219" y="371"/>
                      </a:lnTo>
                      <a:cubicBezTo>
                        <a:pt x="221" y="374"/>
                        <a:pt x="229" y="384"/>
                        <a:pt x="229" y="388"/>
                      </a:cubicBezTo>
                      <a:cubicBezTo>
                        <a:pt x="229" y="395"/>
                        <a:pt x="221" y="396"/>
                        <a:pt x="215" y="396"/>
                      </a:cubicBezTo>
                      <a:cubicBezTo>
                        <a:pt x="213" y="396"/>
                        <a:pt x="210" y="395"/>
                        <a:pt x="209" y="395"/>
                      </a:cubicBezTo>
                      <a:lnTo>
                        <a:pt x="84" y="395"/>
                      </a:lnTo>
                      <a:cubicBezTo>
                        <a:pt x="67" y="395"/>
                        <a:pt x="57" y="392"/>
                        <a:pt x="57" y="376"/>
                      </a:cubicBezTo>
                      <a:cubicBezTo>
                        <a:pt x="57" y="359"/>
                        <a:pt x="47" y="345"/>
                        <a:pt x="31" y="345"/>
                      </a:cubicBezTo>
                      <a:cubicBezTo>
                        <a:pt x="11" y="345"/>
                        <a:pt x="0" y="361"/>
                        <a:pt x="0" y="380"/>
                      </a:cubicBezTo>
                      <a:cubicBezTo>
                        <a:pt x="0" y="401"/>
                        <a:pt x="12" y="422"/>
                        <a:pt x="26" y="434"/>
                      </a:cubicBezTo>
                      <a:cubicBezTo>
                        <a:pt x="44" y="449"/>
                        <a:pt x="63" y="453"/>
                        <a:pt x="86" y="453"/>
                      </a:cubicBezTo>
                      <a:lnTo>
                        <a:pt x="213" y="453"/>
                      </a:lnTo>
                      <a:cubicBezTo>
                        <a:pt x="253" y="453"/>
                        <a:pt x="286" y="431"/>
                        <a:pt x="286" y="387"/>
                      </a:cubicBezTo>
                      <a:cubicBezTo>
                        <a:pt x="286" y="367"/>
                        <a:pt x="278" y="354"/>
                        <a:pt x="267" y="338"/>
                      </a:cubicBezTo>
                      <a:lnTo>
                        <a:pt x="66" y="83"/>
                      </a:lnTo>
                      <a:cubicBezTo>
                        <a:pt x="64" y="79"/>
                        <a:pt x="58" y="72"/>
                        <a:pt x="58" y="67"/>
                      </a:cubicBezTo>
                      <a:cubicBezTo>
                        <a:pt x="58" y="60"/>
                        <a:pt x="64" y="59"/>
                        <a:pt x="70" y="59"/>
                      </a:cubicBezTo>
                      <a:cubicBezTo>
                        <a:pt x="73" y="59"/>
                        <a:pt x="76" y="59"/>
                        <a:pt x="78" y="59"/>
                      </a:cubicBezTo>
                      <a:lnTo>
                        <a:pt x="202" y="59"/>
                      </a:lnTo>
                      <a:cubicBezTo>
                        <a:pt x="220" y="59"/>
                        <a:pt x="229" y="62"/>
                        <a:pt x="229" y="82"/>
                      </a:cubicBezTo>
                      <a:cubicBezTo>
                        <a:pt x="229" y="98"/>
                        <a:pt x="239" y="109"/>
                        <a:pt x="257" y="109"/>
                      </a:cubicBezTo>
                      <a:cubicBezTo>
                        <a:pt x="278" y="109"/>
                        <a:pt x="286" y="94"/>
                        <a:pt x="286" y="75"/>
                      </a:cubicBezTo>
                      <a:cubicBezTo>
                        <a:pt x="286" y="55"/>
                        <a:pt x="275" y="33"/>
                        <a:pt x="259" y="20"/>
                      </a:cubicBezTo>
                      <a:cubicBezTo>
                        <a:pt x="243" y="6"/>
                        <a:pt x="224" y="1"/>
                        <a:pt x="20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5" name="Google Shape;795;p33"/>
                <p:cNvSpPr/>
                <p:nvPr/>
              </p:nvSpPr>
              <p:spPr>
                <a:xfrm flipH="1">
                  <a:off x="10144356" y="2878959"/>
                  <a:ext cx="15064" cy="23613"/>
                </a:xfrm>
                <a:custGeom>
                  <a:avLst/>
                  <a:gdLst/>
                  <a:ahLst/>
                  <a:cxnLst/>
                  <a:rect l="l" t="t" r="r" b="b"/>
                  <a:pathLst>
                    <a:path w="289" h="453" extrusionOk="0">
                      <a:moveTo>
                        <a:pt x="30" y="1"/>
                      </a:moveTo>
                      <a:cubicBezTo>
                        <a:pt x="9" y="1"/>
                        <a:pt x="1" y="11"/>
                        <a:pt x="1" y="30"/>
                      </a:cubicBezTo>
                      <a:lnTo>
                        <a:pt x="1" y="354"/>
                      </a:lnTo>
                      <a:cubicBezTo>
                        <a:pt x="1" y="381"/>
                        <a:pt x="4" y="401"/>
                        <a:pt x="23" y="422"/>
                      </a:cubicBezTo>
                      <a:cubicBezTo>
                        <a:pt x="44" y="445"/>
                        <a:pt x="67" y="453"/>
                        <a:pt x="96" y="453"/>
                      </a:cubicBezTo>
                      <a:lnTo>
                        <a:pt x="193" y="453"/>
                      </a:lnTo>
                      <a:cubicBezTo>
                        <a:pt x="223" y="453"/>
                        <a:pt x="245" y="445"/>
                        <a:pt x="266" y="422"/>
                      </a:cubicBezTo>
                      <a:cubicBezTo>
                        <a:pt x="285" y="401"/>
                        <a:pt x="289" y="381"/>
                        <a:pt x="289" y="354"/>
                      </a:cubicBezTo>
                      <a:lnTo>
                        <a:pt x="289" y="30"/>
                      </a:lnTo>
                      <a:cubicBezTo>
                        <a:pt x="289" y="11"/>
                        <a:pt x="281" y="1"/>
                        <a:pt x="259" y="1"/>
                      </a:cubicBezTo>
                      <a:cubicBezTo>
                        <a:pt x="238" y="1"/>
                        <a:pt x="230" y="11"/>
                        <a:pt x="230" y="30"/>
                      </a:cubicBezTo>
                      <a:lnTo>
                        <a:pt x="230" y="354"/>
                      </a:lnTo>
                      <a:cubicBezTo>
                        <a:pt x="230" y="386"/>
                        <a:pt x="220" y="395"/>
                        <a:pt x="193" y="395"/>
                      </a:cubicBezTo>
                      <a:lnTo>
                        <a:pt x="96" y="395"/>
                      </a:lnTo>
                      <a:cubicBezTo>
                        <a:pt x="70" y="395"/>
                        <a:pt x="58" y="386"/>
                        <a:pt x="58" y="354"/>
                      </a:cubicBezTo>
                      <a:lnTo>
                        <a:pt x="58" y="30"/>
                      </a:lnTo>
                      <a:cubicBezTo>
                        <a:pt x="58" y="11"/>
                        <a:pt x="51" y="1"/>
                        <a:pt x="3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6" name="Google Shape;796;p33"/>
                <p:cNvSpPr/>
                <p:nvPr/>
              </p:nvSpPr>
              <p:spPr>
                <a:xfrm flipH="1">
                  <a:off x="10122567" y="2878959"/>
                  <a:ext cx="15012" cy="23613"/>
                </a:xfrm>
                <a:custGeom>
                  <a:avLst/>
                  <a:gdLst/>
                  <a:ahLst/>
                  <a:cxnLst/>
                  <a:rect l="l" t="t" r="r" b="b"/>
                  <a:pathLst>
                    <a:path w="288" h="453" extrusionOk="0">
                      <a:moveTo>
                        <a:pt x="188" y="58"/>
                      </a:moveTo>
                      <a:cubicBezTo>
                        <a:pt x="205" y="58"/>
                        <a:pt x="230" y="61"/>
                        <a:pt x="230" y="84"/>
                      </a:cubicBezTo>
                      <a:lnTo>
                        <a:pt x="230" y="125"/>
                      </a:lnTo>
                      <a:cubicBezTo>
                        <a:pt x="230" y="148"/>
                        <a:pt x="204" y="150"/>
                        <a:pt x="187" y="150"/>
                      </a:cubicBezTo>
                      <a:lnTo>
                        <a:pt x="59" y="150"/>
                      </a:lnTo>
                      <a:lnTo>
                        <a:pt x="59" y="58"/>
                      </a:lnTo>
                      <a:close/>
                      <a:moveTo>
                        <a:pt x="0" y="1"/>
                      </a:moveTo>
                      <a:lnTo>
                        <a:pt x="0" y="424"/>
                      </a:lnTo>
                      <a:cubicBezTo>
                        <a:pt x="0" y="442"/>
                        <a:pt x="10" y="453"/>
                        <a:pt x="31" y="453"/>
                      </a:cubicBezTo>
                      <a:cubicBezTo>
                        <a:pt x="51" y="453"/>
                        <a:pt x="59" y="442"/>
                        <a:pt x="59" y="424"/>
                      </a:cubicBezTo>
                      <a:lnTo>
                        <a:pt x="59" y="207"/>
                      </a:lnTo>
                      <a:lnTo>
                        <a:pt x="72" y="207"/>
                      </a:lnTo>
                      <a:lnTo>
                        <a:pt x="232" y="436"/>
                      </a:lnTo>
                      <a:cubicBezTo>
                        <a:pt x="238" y="444"/>
                        <a:pt x="247" y="453"/>
                        <a:pt x="258" y="453"/>
                      </a:cubicBezTo>
                      <a:cubicBezTo>
                        <a:pt x="274" y="453"/>
                        <a:pt x="287" y="441"/>
                        <a:pt x="287" y="426"/>
                      </a:cubicBezTo>
                      <a:cubicBezTo>
                        <a:pt x="287" y="414"/>
                        <a:pt x="280" y="403"/>
                        <a:pt x="273" y="395"/>
                      </a:cubicBezTo>
                      <a:lnTo>
                        <a:pt x="142" y="207"/>
                      </a:lnTo>
                      <a:lnTo>
                        <a:pt x="196" y="207"/>
                      </a:lnTo>
                      <a:cubicBezTo>
                        <a:pt x="242" y="207"/>
                        <a:pt x="287" y="179"/>
                        <a:pt x="287" y="126"/>
                      </a:cubicBezTo>
                      <a:lnTo>
                        <a:pt x="287" y="84"/>
                      </a:lnTo>
                      <a:cubicBezTo>
                        <a:pt x="287" y="33"/>
                        <a:pt x="242" y="1"/>
                        <a:pt x="19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7" name="Google Shape;797;p33"/>
                <p:cNvSpPr/>
                <p:nvPr/>
              </p:nvSpPr>
              <p:spPr>
                <a:xfrm flipH="1">
                  <a:off x="10100779" y="2878959"/>
                  <a:ext cx="15012" cy="23613"/>
                </a:xfrm>
                <a:custGeom>
                  <a:avLst/>
                  <a:gdLst/>
                  <a:ahLst/>
                  <a:cxnLst/>
                  <a:rect l="l" t="t" r="r" b="b"/>
                  <a:pathLst>
                    <a:path w="288" h="453" extrusionOk="0">
                      <a:moveTo>
                        <a:pt x="1" y="1"/>
                      </a:moveTo>
                      <a:lnTo>
                        <a:pt x="1" y="424"/>
                      </a:lnTo>
                      <a:cubicBezTo>
                        <a:pt x="1" y="442"/>
                        <a:pt x="8" y="453"/>
                        <a:pt x="30" y="453"/>
                      </a:cubicBezTo>
                      <a:cubicBezTo>
                        <a:pt x="51" y="453"/>
                        <a:pt x="59" y="442"/>
                        <a:pt x="59" y="424"/>
                      </a:cubicBezTo>
                      <a:lnTo>
                        <a:pt x="59" y="104"/>
                      </a:lnTo>
                      <a:lnTo>
                        <a:pt x="60" y="104"/>
                      </a:lnTo>
                      <a:lnTo>
                        <a:pt x="212" y="453"/>
                      </a:lnTo>
                      <a:lnTo>
                        <a:pt x="288" y="453"/>
                      </a:lnTo>
                      <a:lnTo>
                        <a:pt x="288" y="31"/>
                      </a:lnTo>
                      <a:cubicBezTo>
                        <a:pt x="288" y="11"/>
                        <a:pt x="281" y="2"/>
                        <a:pt x="260" y="2"/>
                      </a:cubicBezTo>
                      <a:cubicBezTo>
                        <a:pt x="239" y="2"/>
                        <a:pt x="230" y="11"/>
                        <a:pt x="230" y="31"/>
                      </a:cubicBezTo>
                      <a:lnTo>
                        <a:pt x="229" y="354"/>
                      </a:lnTo>
                      <a:lnTo>
                        <a:pt x="228" y="354"/>
                      </a:lnTo>
                      <a:lnTo>
                        <a:pt x="78"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8" name="Google Shape;798;p33"/>
                <p:cNvSpPr/>
                <p:nvPr/>
              </p:nvSpPr>
              <p:spPr>
                <a:xfrm flipH="1">
                  <a:off x="10078781" y="2878959"/>
                  <a:ext cx="15325" cy="23613"/>
                </a:xfrm>
                <a:custGeom>
                  <a:avLst/>
                  <a:gdLst/>
                  <a:ahLst/>
                  <a:cxnLst/>
                  <a:rect l="l" t="t" r="r" b="b"/>
                  <a:pathLst>
                    <a:path w="294" h="453" extrusionOk="0">
                      <a:moveTo>
                        <a:pt x="147" y="139"/>
                      </a:moveTo>
                      <a:lnTo>
                        <a:pt x="192" y="296"/>
                      </a:lnTo>
                      <a:lnTo>
                        <a:pt x="101" y="296"/>
                      </a:lnTo>
                      <a:lnTo>
                        <a:pt x="147" y="139"/>
                      </a:lnTo>
                      <a:close/>
                      <a:moveTo>
                        <a:pt x="147" y="1"/>
                      </a:moveTo>
                      <a:cubicBezTo>
                        <a:pt x="129" y="1"/>
                        <a:pt x="121" y="14"/>
                        <a:pt x="117" y="31"/>
                      </a:cubicBezTo>
                      <a:lnTo>
                        <a:pt x="3" y="424"/>
                      </a:lnTo>
                      <a:cubicBezTo>
                        <a:pt x="0" y="438"/>
                        <a:pt x="15" y="453"/>
                        <a:pt x="32" y="453"/>
                      </a:cubicBezTo>
                      <a:cubicBezTo>
                        <a:pt x="50" y="453"/>
                        <a:pt x="59" y="438"/>
                        <a:pt x="63" y="424"/>
                      </a:cubicBezTo>
                      <a:lnTo>
                        <a:pt x="85" y="354"/>
                      </a:lnTo>
                      <a:lnTo>
                        <a:pt x="209" y="354"/>
                      </a:lnTo>
                      <a:lnTo>
                        <a:pt x="231" y="424"/>
                      </a:lnTo>
                      <a:cubicBezTo>
                        <a:pt x="234" y="438"/>
                        <a:pt x="243" y="453"/>
                        <a:pt x="262" y="453"/>
                      </a:cubicBezTo>
                      <a:cubicBezTo>
                        <a:pt x="278" y="453"/>
                        <a:pt x="293" y="438"/>
                        <a:pt x="288" y="424"/>
                      </a:cubicBezTo>
                      <a:lnTo>
                        <a:pt x="178" y="31"/>
                      </a:lnTo>
                      <a:cubicBezTo>
                        <a:pt x="172" y="15"/>
                        <a:pt x="166" y="1"/>
                        <a:pt x="14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9" name="Google Shape;799;p33"/>
                <p:cNvSpPr/>
                <p:nvPr/>
              </p:nvSpPr>
              <p:spPr>
                <a:xfrm flipH="1">
                  <a:off x="10057149" y="2878959"/>
                  <a:ext cx="15012" cy="23613"/>
                </a:xfrm>
                <a:custGeom>
                  <a:avLst/>
                  <a:gdLst/>
                  <a:ahLst/>
                  <a:cxnLst/>
                  <a:rect l="l" t="t" r="r" b="b"/>
                  <a:pathLst>
                    <a:path w="288" h="453" extrusionOk="0">
                      <a:moveTo>
                        <a:pt x="1" y="1"/>
                      </a:moveTo>
                      <a:lnTo>
                        <a:pt x="1" y="424"/>
                      </a:lnTo>
                      <a:cubicBezTo>
                        <a:pt x="1" y="442"/>
                        <a:pt x="9" y="453"/>
                        <a:pt x="30" y="453"/>
                      </a:cubicBezTo>
                      <a:cubicBezTo>
                        <a:pt x="51" y="453"/>
                        <a:pt x="59" y="442"/>
                        <a:pt x="59" y="424"/>
                      </a:cubicBezTo>
                      <a:lnTo>
                        <a:pt x="59" y="80"/>
                      </a:lnTo>
                      <a:lnTo>
                        <a:pt x="60" y="80"/>
                      </a:lnTo>
                      <a:lnTo>
                        <a:pt x="116" y="163"/>
                      </a:lnTo>
                      <a:lnTo>
                        <a:pt x="116" y="172"/>
                      </a:lnTo>
                      <a:cubicBezTo>
                        <a:pt x="116" y="189"/>
                        <a:pt x="124" y="206"/>
                        <a:pt x="144" y="206"/>
                      </a:cubicBezTo>
                      <a:cubicBezTo>
                        <a:pt x="167" y="206"/>
                        <a:pt x="174" y="189"/>
                        <a:pt x="174" y="172"/>
                      </a:cubicBezTo>
                      <a:lnTo>
                        <a:pt x="174" y="163"/>
                      </a:lnTo>
                      <a:lnTo>
                        <a:pt x="228" y="80"/>
                      </a:lnTo>
                      <a:lnTo>
                        <a:pt x="229" y="80"/>
                      </a:lnTo>
                      <a:lnTo>
                        <a:pt x="229" y="424"/>
                      </a:lnTo>
                      <a:cubicBezTo>
                        <a:pt x="229" y="442"/>
                        <a:pt x="239" y="453"/>
                        <a:pt x="259" y="453"/>
                      </a:cubicBezTo>
                      <a:cubicBezTo>
                        <a:pt x="280" y="453"/>
                        <a:pt x="288" y="442"/>
                        <a:pt x="288" y="424"/>
                      </a:cubicBezTo>
                      <a:lnTo>
                        <a:pt x="288" y="1"/>
                      </a:lnTo>
                      <a:lnTo>
                        <a:pt x="216" y="1"/>
                      </a:lnTo>
                      <a:lnTo>
                        <a:pt x="144" y="103"/>
                      </a:lnTo>
                      <a:lnTo>
                        <a:pt x="7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0" name="Google Shape;800;p33"/>
                <p:cNvSpPr/>
                <p:nvPr/>
              </p:nvSpPr>
              <p:spPr>
                <a:xfrm flipH="1">
                  <a:off x="10035308" y="2878959"/>
                  <a:ext cx="15064" cy="23613"/>
                </a:xfrm>
                <a:custGeom>
                  <a:avLst/>
                  <a:gdLst/>
                  <a:ahLst/>
                  <a:cxnLst/>
                  <a:rect l="l" t="t" r="r" b="b"/>
                  <a:pathLst>
                    <a:path w="289" h="453" extrusionOk="0">
                      <a:moveTo>
                        <a:pt x="0" y="1"/>
                      </a:moveTo>
                      <a:lnTo>
                        <a:pt x="0" y="453"/>
                      </a:lnTo>
                      <a:lnTo>
                        <a:pt x="259" y="453"/>
                      </a:lnTo>
                      <a:cubicBezTo>
                        <a:pt x="275" y="453"/>
                        <a:pt x="288" y="444"/>
                        <a:pt x="288" y="424"/>
                      </a:cubicBezTo>
                      <a:cubicBezTo>
                        <a:pt x="288" y="403"/>
                        <a:pt x="275" y="395"/>
                        <a:pt x="259" y="395"/>
                      </a:cubicBezTo>
                      <a:lnTo>
                        <a:pt x="59" y="395"/>
                      </a:lnTo>
                      <a:lnTo>
                        <a:pt x="59" y="255"/>
                      </a:lnTo>
                      <a:lnTo>
                        <a:pt x="144" y="255"/>
                      </a:lnTo>
                      <a:cubicBezTo>
                        <a:pt x="161" y="255"/>
                        <a:pt x="174" y="248"/>
                        <a:pt x="174" y="226"/>
                      </a:cubicBezTo>
                      <a:cubicBezTo>
                        <a:pt x="174" y="205"/>
                        <a:pt x="161" y="197"/>
                        <a:pt x="144" y="197"/>
                      </a:cubicBezTo>
                      <a:lnTo>
                        <a:pt x="59" y="197"/>
                      </a:lnTo>
                      <a:lnTo>
                        <a:pt x="59" y="59"/>
                      </a:lnTo>
                      <a:lnTo>
                        <a:pt x="259" y="59"/>
                      </a:lnTo>
                      <a:cubicBezTo>
                        <a:pt x="275" y="59"/>
                        <a:pt x="288" y="51"/>
                        <a:pt x="288" y="30"/>
                      </a:cubicBezTo>
                      <a:cubicBezTo>
                        <a:pt x="288" y="9"/>
                        <a:pt x="275" y="1"/>
                        <a:pt x="25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1" name="Google Shape;801;p33"/>
                <p:cNvSpPr/>
                <p:nvPr/>
              </p:nvSpPr>
              <p:spPr>
                <a:xfrm flipH="1">
                  <a:off x="9858713" y="2421605"/>
                  <a:ext cx="411214" cy="549241"/>
                </a:xfrm>
                <a:custGeom>
                  <a:avLst/>
                  <a:gdLst/>
                  <a:ahLst/>
                  <a:cxnLst/>
                  <a:rect l="l" t="t" r="r" b="b"/>
                  <a:pathLst>
                    <a:path w="7889" h="10537" extrusionOk="0">
                      <a:moveTo>
                        <a:pt x="0" y="1"/>
                      </a:moveTo>
                      <a:lnTo>
                        <a:pt x="2915" y="10537"/>
                      </a:lnTo>
                      <a:lnTo>
                        <a:pt x="7888" y="10537"/>
                      </a:lnTo>
                      <a:lnTo>
                        <a:pt x="4225" y="1"/>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802" name="Google Shape;802;p33"/>
            <p:cNvGrpSpPr/>
            <p:nvPr/>
          </p:nvGrpSpPr>
          <p:grpSpPr>
            <a:xfrm>
              <a:off x="2515429" y="3847010"/>
              <a:ext cx="491516" cy="363710"/>
              <a:chOff x="14761284" y="1821185"/>
              <a:chExt cx="738013" cy="546111"/>
            </a:xfrm>
          </p:grpSpPr>
          <p:sp>
            <p:nvSpPr>
              <p:cNvPr id="803" name="Google Shape;803;p33"/>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4" name="Google Shape;804;p33"/>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5" name="Google Shape;805;p33"/>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6" name="Google Shape;806;p33"/>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807" name="Google Shape;807;p33"/>
            <p:cNvGrpSpPr/>
            <p:nvPr/>
          </p:nvGrpSpPr>
          <p:grpSpPr>
            <a:xfrm>
              <a:off x="3766651" y="4195317"/>
              <a:ext cx="569491" cy="617249"/>
              <a:chOff x="3842851" y="4042917"/>
              <a:chExt cx="569491" cy="617249"/>
            </a:xfrm>
          </p:grpSpPr>
          <p:grpSp>
            <p:nvGrpSpPr>
              <p:cNvPr id="808" name="Google Shape;808;p33"/>
              <p:cNvGrpSpPr/>
              <p:nvPr/>
            </p:nvGrpSpPr>
            <p:grpSpPr>
              <a:xfrm>
                <a:off x="3842851" y="4287647"/>
                <a:ext cx="417856" cy="372519"/>
                <a:chOff x="15372958" y="2491987"/>
                <a:chExt cx="627412" cy="559339"/>
              </a:xfrm>
            </p:grpSpPr>
            <p:sp>
              <p:nvSpPr>
                <p:cNvPr id="809" name="Google Shape;809;p33"/>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0" name="Google Shape;810;p33"/>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1" name="Google Shape;811;p33"/>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2" name="Google Shape;812;p33"/>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813" name="Google Shape;813;p33"/>
              <p:cNvGrpSpPr/>
              <p:nvPr/>
            </p:nvGrpSpPr>
            <p:grpSpPr>
              <a:xfrm>
                <a:off x="4026661" y="4042917"/>
                <a:ext cx="385681" cy="467539"/>
                <a:chOff x="15648948" y="2124524"/>
                <a:chExt cx="579101" cy="702011"/>
              </a:xfrm>
            </p:grpSpPr>
            <p:sp>
              <p:nvSpPr>
                <p:cNvPr id="814" name="Google Shape;814;p33"/>
                <p:cNvSpPr/>
                <p:nvPr/>
              </p:nvSpPr>
              <p:spPr>
                <a:xfrm>
                  <a:off x="15648948" y="2124524"/>
                  <a:ext cx="579101" cy="702011"/>
                </a:xfrm>
                <a:custGeom>
                  <a:avLst/>
                  <a:gdLst/>
                  <a:ahLst/>
                  <a:cxnLst/>
                  <a:rect l="l" t="t" r="r" b="b"/>
                  <a:pathLst>
                    <a:path w="638128" h="773566" extrusionOk="0">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5" name="Google Shape;815;p33"/>
                <p:cNvSpPr/>
                <p:nvPr/>
              </p:nvSpPr>
              <p:spPr>
                <a:xfrm>
                  <a:off x="15818144" y="2222311"/>
                  <a:ext cx="314676" cy="91148"/>
                </a:xfrm>
                <a:custGeom>
                  <a:avLst/>
                  <a:gdLst/>
                  <a:ahLst/>
                  <a:cxnLst/>
                  <a:rect l="l" t="t" r="r" b="b"/>
                  <a:pathLst>
                    <a:path w="346750" h="100439" extrusionOk="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6" name="Google Shape;816;p33"/>
                <p:cNvSpPr/>
                <p:nvPr/>
              </p:nvSpPr>
              <p:spPr>
                <a:xfrm>
                  <a:off x="15813606" y="2309419"/>
                  <a:ext cx="285653" cy="88619"/>
                </a:xfrm>
                <a:custGeom>
                  <a:avLst/>
                  <a:gdLst/>
                  <a:ahLst/>
                  <a:cxnLst/>
                  <a:rect l="l" t="t" r="r" b="b"/>
                  <a:pathLst>
                    <a:path w="314769" h="97652" extrusionOk="0">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7" name="Google Shape;817;p33"/>
                <p:cNvSpPr/>
                <p:nvPr/>
              </p:nvSpPr>
              <p:spPr>
                <a:xfrm>
                  <a:off x="15788499" y="2392620"/>
                  <a:ext cx="284299" cy="83411"/>
                </a:xfrm>
                <a:custGeom>
                  <a:avLst/>
                  <a:gdLst/>
                  <a:ahLst/>
                  <a:cxnLst/>
                  <a:rect l="l" t="t" r="r" b="b"/>
                  <a:pathLst>
                    <a:path w="313277" h="91913" extrusionOk="0">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8" name="Google Shape;818;p33"/>
                <p:cNvSpPr/>
                <p:nvPr/>
              </p:nvSpPr>
              <p:spPr>
                <a:xfrm>
                  <a:off x="15766393" y="2483287"/>
                  <a:ext cx="275443" cy="69381"/>
                </a:xfrm>
                <a:custGeom>
                  <a:avLst/>
                  <a:gdLst/>
                  <a:ahLst/>
                  <a:cxnLst/>
                  <a:rect l="l" t="t" r="r" b="b"/>
                  <a:pathLst>
                    <a:path w="303518" h="76453" extrusionOk="0">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9" name="Google Shape;819;p33"/>
                <p:cNvSpPr/>
                <p:nvPr/>
              </p:nvSpPr>
              <p:spPr>
                <a:xfrm>
                  <a:off x="15742532" y="2551375"/>
                  <a:ext cx="273539" cy="77088"/>
                </a:xfrm>
                <a:custGeom>
                  <a:avLst/>
                  <a:gdLst/>
                  <a:ahLst/>
                  <a:cxnLst/>
                  <a:rect l="l" t="t" r="r" b="b"/>
                  <a:pathLst>
                    <a:path w="301420" h="84946" extrusionOk="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820" name="Google Shape;820;p33"/>
            <p:cNvGrpSpPr/>
            <p:nvPr/>
          </p:nvGrpSpPr>
          <p:grpSpPr>
            <a:xfrm>
              <a:off x="2791529" y="4531976"/>
              <a:ext cx="307963" cy="357181"/>
              <a:chOff x="14643327" y="2601839"/>
              <a:chExt cx="551214" cy="639307"/>
            </a:xfrm>
          </p:grpSpPr>
          <p:sp>
            <p:nvSpPr>
              <p:cNvPr id="821" name="Google Shape;821;p33"/>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 name="Google Shape;822;p33"/>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3" name="Google Shape;823;p33"/>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4" name="Google Shape;824;p33"/>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5" name="Google Shape;825;p33"/>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6" name="Google Shape;826;p33"/>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7" name="Google Shape;827;p33"/>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3726180" cy="582930"/>
          </a:xfrm>
        </p:spPr>
        <p:txBody>
          <a:bodyPr/>
          <a:p>
            <a:r>
              <a:rPr lang="en-US">
                <a:solidFill>
                  <a:srgbClr val="FF0000"/>
                </a:solidFill>
              </a:rPr>
              <a:t>Security Group</a:t>
            </a:r>
            <a:endParaRPr lang="en-US">
              <a:solidFill>
                <a:srgbClr val="FF0000"/>
              </a:solidFill>
            </a:endParaRPr>
          </a:p>
        </p:txBody>
      </p:sp>
      <p:sp>
        <p:nvSpPr>
          <p:cNvPr id="4" name="Text Box 3"/>
          <p:cNvSpPr txBox="1"/>
          <p:nvPr/>
        </p:nvSpPr>
        <p:spPr>
          <a:xfrm>
            <a:off x="113030" y="1353185"/>
            <a:ext cx="5739765" cy="5262245"/>
          </a:xfrm>
          <a:prstGeom prst="rect">
            <a:avLst/>
          </a:prstGeom>
          <a:noFill/>
        </p:spPr>
        <p:txBody>
          <a:bodyPr wrap="square" rtlCol="0" anchor="t">
            <a:spAutoFit/>
          </a:bodyPr>
          <a:p>
            <a:pPr marL="0" lvl="0" indent="0" algn="l" rtl="0">
              <a:spcBef>
                <a:spcPts val="0"/>
              </a:spcBef>
              <a:spcAft>
                <a:spcPts val="0"/>
              </a:spcAft>
              <a:buNone/>
            </a:pPr>
            <a:r>
              <a:rPr lang="en-US" sz="1600">
                <a:solidFill>
                  <a:schemeClr val="tx1">
                    <a:lumMod val="65000"/>
                    <a:lumOff val="35000"/>
                  </a:schemeClr>
                </a:solidFill>
              </a:rPr>
              <a:t>If you are famillar with windows, you presumably already know that user group may be created so that several users can be assigned access permissions to a single collection of files or other resources.</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rgbClr val="FFC000"/>
              </a:solidFill>
            </a:endParaRPr>
          </a:p>
          <a:p>
            <a:pPr marL="0" lvl="0" indent="0" algn="l" rtl="0">
              <a:spcBef>
                <a:spcPts val="0"/>
              </a:spcBef>
              <a:spcAft>
                <a:spcPts val="0"/>
              </a:spcAft>
              <a:buNone/>
            </a:pPr>
            <a:r>
              <a:rPr lang="en-US" sz="1600">
                <a:solidFill>
                  <a:srgbClr val="0070C0"/>
                </a:solidFill>
              </a:rPr>
              <a:t>Domain Admins:</a:t>
            </a:r>
            <a:r>
              <a:rPr lang="en-US" sz="1600">
                <a:solidFill>
                  <a:srgbClr val="FFC000"/>
                </a:solidFill>
              </a:rPr>
              <a:t> </a:t>
            </a:r>
            <a:r>
              <a:rPr lang="en-US" sz="1600">
                <a:solidFill>
                  <a:schemeClr val="tx1">
                    <a:lumMod val="65000"/>
                    <a:lumOff val="35000"/>
                  </a:schemeClr>
                </a:solidFill>
              </a:rPr>
              <a:t>Users of this gorup have administrative privileges over the entire domain.</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rgbClr val="FFC000"/>
              </a:solidFill>
            </a:endParaRPr>
          </a:p>
          <a:p>
            <a:pPr marL="0" lvl="0" indent="0" algn="l" rtl="0">
              <a:spcBef>
                <a:spcPts val="0"/>
              </a:spcBef>
              <a:spcAft>
                <a:spcPts val="0"/>
              </a:spcAft>
              <a:buNone/>
            </a:pPr>
            <a:r>
              <a:rPr lang="en-US" sz="1600">
                <a:solidFill>
                  <a:srgbClr val="0070C0"/>
                </a:solidFill>
              </a:rPr>
              <a:t>Server Operators: </a:t>
            </a:r>
            <a:r>
              <a:rPr lang="en-US" sz="1600">
                <a:solidFill>
                  <a:schemeClr val="tx1">
                    <a:lumMod val="65000"/>
                    <a:lumOff val="35000"/>
                  </a:schemeClr>
                </a:solidFill>
              </a:rPr>
              <a:t>Users in this group can administer Domain Controllers. They cannot change any administrative group memberships.</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chemeClr val="tx1">
                  <a:lumMod val="65000"/>
                  <a:lumOff val="35000"/>
                </a:schemeClr>
              </a:solidFill>
            </a:endParaRPr>
          </a:p>
          <a:p>
            <a:pPr marL="0" lvl="0" indent="0" algn="l" rtl="0">
              <a:spcBef>
                <a:spcPts val="0"/>
              </a:spcBef>
              <a:spcAft>
                <a:spcPts val="0"/>
              </a:spcAft>
              <a:buNone/>
            </a:pPr>
            <a:r>
              <a:rPr lang="en-US" sz="1600">
                <a:solidFill>
                  <a:srgbClr val="0070C0"/>
                </a:solidFill>
              </a:rPr>
              <a:t>Account Opeartors:</a:t>
            </a:r>
            <a:r>
              <a:rPr lang="en-US" sz="1600">
                <a:solidFill>
                  <a:srgbClr val="FFC000"/>
                </a:solidFill>
              </a:rPr>
              <a:t> </a:t>
            </a:r>
            <a:r>
              <a:rPr lang="en-US" sz="1600">
                <a:solidFill>
                  <a:schemeClr val="tx1">
                    <a:lumMod val="65000"/>
                    <a:lumOff val="35000"/>
                  </a:schemeClr>
                </a:solidFill>
              </a:rPr>
              <a:t>Users in this group can create or modify other accounts in the domain.</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chemeClr val="tx1">
                  <a:lumMod val="65000"/>
                  <a:lumOff val="35000"/>
                </a:schemeClr>
              </a:solidFill>
            </a:endParaRPr>
          </a:p>
          <a:p>
            <a:pPr marL="0" lvl="0" indent="0" algn="l" rtl="0">
              <a:spcBef>
                <a:spcPts val="0"/>
              </a:spcBef>
              <a:spcAft>
                <a:spcPts val="0"/>
              </a:spcAft>
              <a:buNone/>
            </a:pPr>
            <a:r>
              <a:rPr lang="en-US" sz="1600">
                <a:solidFill>
                  <a:srgbClr val="0070C0"/>
                </a:solidFill>
              </a:rPr>
              <a:t>Domain Users:</a:t>
            </a:r>
            <a:r>
              <a:rPr lang="en-US" sz="1600">
                <a:solidFill>
                  <a:schemeClr val="tx1">
                    <a:lumMod val="65000"/>
                    <a:lumOff val="35000"/>
                  </a:schemeClr>
                </a:solidFill>
              </a:rPr>
              <a:t> Includes all existing user account in the domain.</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chemeClr val="tx1">
                  <a:lumMod val="65000"/>
                  <a:lumOff val="35000"/>
                </a:schemeClr>
              </a:solidFill>
            </a:endParaRPr>
          </a:p>
          <a:p>
            <a:pPr marL="0" lvl="0" indent="0" algn="l" rtl="0">
              <a:spcBef>
                <a:spcPts val="0"/>
              </a:spcBef>
              <a:spcAft>
                <a:spcPts val="0"/>
              </a:spcAft>
              <a:buNone/>
            </a:pPr>
            <a:r>
              <a:rPr lang="en-US" sz="1600">
                <a:solidFill>
                  <a:srgbClr val="0070C0"/>
                </a:solidFill>
              </a:rPr>
              <a:t>Domain Computer: </a:t>
            </a:r>
            <a:r>
              <a:rPr lang="en-US" sz="1600">
                <a:solidFill>
                  <a:schemeClr val="tx1">
                    <a:lumMod val="65000"/>
                    <a:lumOff val="35000"/>
                  </a:schemeClr>
                </a:solidFill>
              </a:rPr>
              <a:t>I</a:t>
            </a:r>
            <a:r>
              <a:rPr lang="en-US" sz="1600">
                <a:solidFill>
                  <a:schemeClr val="tx1">
                    <a:lumMod val="75000"/>
                    <a:lumOff val="25000"/>
                  </a:schemeClr>
                </a:solidFill>
              </a:rPr>
              <a:t>nculdes all existing computers in the domain.</a:t>
            </a:r>
            <a:endParaRPr lang="en-US" sz="1600">
              <a:solidFill>
                <a:schemeClr val="tx1">
                  <a:lumMod val="75000"/>
                  <a:lumOff val="25000"/>
                </a:schemeClr>
              </a:solidFill>
            </a:endParaRPr>
          </a:p>
        </p:txBody>
      </p:sp>
      <p:cxnSp>
        <p:nvCxnSpPr>
          <p:cNvPr id="165" name="Google Shape;165;p38"/>
          <p:cNvCxnSpPr/>
          <p:nvPr/>
        </p:nvCxnSpPr>
        <p:spPr>
          <a:xfrm flipV="1">
            <a:off x="713105" y="865505"/>
            <a:ext cx="2918460" cy="317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pSp>
        <p:nvGrpSpPr>
          <p:cNvPr id="487" name="Google Shape;487;p32"/>
          <p:cNvGrpSpPr/>
          <p:nvPr/>
        </p:nvGrpSpPr>
        <p:grpSpPr>
          <a:xfrm>
            <a:off x="6549267" y="2823772"/>
            <a:ext cx="4209056" cy="3666719"/>
            <a:chOff x="5111627" y="1152452"/>
            <a:chExt cx="4209056" cy="3666719"/>
          </a:xfrm>
        </p:grpSpPr>
        <p:sp>
          <p:nvSpPr>
            <p:cNvPr id="488" name="Google Shape;488;p32"/>
            <p:cNvSpPr/>
            <p:nvPr/>
          </p:nvSpPr>
          <p:spPr>
            <a:xfrm flipH="1">
              <a:off x="6193888" y="2736550"/>
              <a:ext cx="30588" cy="48230"/>
            </a:xfrm>
            <a:custGeom>
              <a:avLst/>
              <a:gdLst/>
              <a:ahLst/>
              <a:cxnLst/>
              <a:rect l="l" t="t" r="r" b="b"/>
              <a:pathLst>
                <a:path w="508" h="801" extrusionOk="0">
                  <a:moveTo>
                    <a:pt x="57" y="1"/>
                  </a:moveTo>
                  <a:cubicBezTo>
                    <a:pt x="23" y="1"/>
                    <a:pt x="4" y="28"/>
                    <a:pt x="3" y="50"/>
                  </a:cubicBezTo>
                  <a:lnTo>
                    <a:pt x="1" y="101"/>
                  </a:lnTo>
                  <a:cubicBezTo>
                    <a:pt x="0" y="125"/>
                    <a:pt x="19" y="153"/>
                    <a:pt x="51" y="154"/>
                  </a:cubicBezTo>
                  <a:cubicBezTo>
                    <a:pt x="52" y="154"/>
                    <a:pt x="53" y="154"/>
                    <a:pt x="53" y="154"/>
                  </a:cubicBezTo>
                  <a:cubicBezTo>
                    <a:pt x="84" y="154"/>
                    <a:pt x="103" y="128"/>
                    <a:pt x="104" y="105"/>
                  </a:cubicBezTo>
                  <a:lnTo>
                    <a:pt x="402" y="114"/>
                  </a:lnTo>
                  <a:lnTo>
                    <a:pt x="397" y="255"/>
                  </a:lnTo>
                  <a:cubicBezTo>
                    <a:pt x="396" y="300"/>
                    <a:pt x="398" y="298"/>
                    <a:pt x="363" y="327"/>
                  </a:cubicBezTo>
                  <a:lnTo>
                    <a:pt x="218" y="444"/>
                  </a:lnTo>
                  <a:cubicBezTo>
                    <a:pt x="192" y="466"/>
                    <a:pt x="192" y="468"/>
                    <a:pt x="191" y="502"/>
                  </a:cubicBezTo>
                  <a:lnTo>
                    <a:pt x="182" y="747"/>
                  </a:lnTo>
                  <a:cubicBezTo>
                    <a:pt x="181" y="779"/>
                    <a:pt x="194" y="798"/>
                    <a:pt x="232" y="800"/>
                  </a:cubicBezTo>
                  <a:cubicBezTo>
                    <a:pt x="233" y="800"/>
                    <a:pt x="234" y="800"/>
                    <a:pt x="235" y="800"/>
                  </a:cubicBezTo>
                  <a:cubicBezTo>
                    <a:pt x="268" y="800"/>
                    <a:pt x="282" y="781"/>
                    <a:pt x="284" y="750"/>
                  </a:cubicBezTo>
                  <a:lnTo>
                    <a:pt x="290" y="553"/>
                  </a:lnTo>
                  <a:cubicBezTo>
                    <a:pt x="291" y="517"/>
                    <a:pt x="295" y="515"/>
                    <a:pt x="322" y="492"/>
                  </a:cubicBezTo>
                  <a:lnTo>
                    <a:pt x="468" y="374"/>
                  </a:lnTo>
                  <a:cubicBezTo>
                    <a:pt x="497" y="351"/>
                    <a:pt x="496" y="348"/>
                    <a:pt x="497" y="312"/>
                  </a:cubicBezTo>
                  <a:lnTo>
                    <a:pt x="507" y="17"/>
                  </a:lnTo>
                  <a:lnTo>
                    <a:pt x="57"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9" name="Google Shape;489;p32"/>
            <p:cNvSpPr/>
            <p:nvPr/>
          </p:nvSpPr>
          <p:spPr>
            <a:xfrm flipH="1">
              <a:off x="6149872" y="2738176"/>
              <a:ext cx="31732" cy="48351"/>
            </a:xfrm>
            <a:custGeom>
              <a:avLst/>
              <a:gdLst/>
              <a:ahLst/>
              <a:cxnLst/>
              <a:rect l="l" t="t" r="r" b="b"/>
              <a:pathLst>
                <a:path w="527" h="803" extrusionOk="0">
                  <a:moveTo>
                    <a:pt x="126" y="1"/>
                  </a:moveTo>
                  <a:lnTo>
                    <a:pt x="110" y="447"/>
                  </a:lnTo>
                  <a:lnTo>
                    <a:pt x="411" y="458"/>
                  </a:lnTo>
                  <a:lnTo>
                    <a:pt x="402" y="701"/>
                  </a:lnTo>
                  <a:lnTo>
                    <a:pt x="167" y="694"/>
                  </a:lnTo>
                  <a:cubicBezTo>
                    <a:pt x="150" y="694"/>
                    <a:pt x="128" y="677"/>
                    <a:pt x="114" y="671"/>
                  </a:cubicBezTo>
                  <a:lnTo>
                    <a:pt x="84" y="656"/>
                  </a:lnTo>
                  <a:cubicBezTo>
                    <a:pt x="73" y="651"/>
                    <a:pt x="64" y="649"/>
                    <a:pt x="51" y="648"/>
                  </a:cubicBezTo>
                  <a:cubicBezTo>
                    <a:pt x="51" y="648"/>
                    <a:pt x="50" y="648"/>
                    <a:pt x="49" y="648"/>
                  </a:cubicBezTo>
                  <a:cubicBezTo>
                    <a:pt x="24" y="648"/>
                    <a:pt x="1" y="670"/>
                    <a:pt x="1" y="697"/>
                  </a:cubicBezTo>
                  <a:cubicBezTo>
                    <a:pt x="0" y="732"/>
                    <a:pt x="30" y="743"/>
                    <a:pt x="57" y="755"/>
                  </a:cubicBezTo>
                  <a:lnTo>
                    <a:pt x="95" y="774"/>
                  </a:lnTo>
                  <a:cubicBezTo>
                    <a:pt x="120" y="786"/>
                    <a:pt x="136" y="793"/>
                    <a:pt x="162" y="795"/>
                  </a:cubicBezTo>
                  <a:lnTo>
                    <a:pt x="387" y="802"/>
                  </a:lnTo>
                  <a:cubicBezTo>
                    <a:pt x="391" y="802"/>
                    <a:pt x="394" y="802"/>
                    <a:pt x="398" y="802"/>
                  </a:cubicBezTo>
                  <a:cubicBezTo>
                    <a:pt x="429" y="802"/>
                    <a:pt x="453" y="797"/>
                    <a:pt x="477" y="771"/>
                  </a:cubicBezTo>
                  <a:cubicBezTo>
                    <a:pt x="499" y="746"/>
                    <a:pt x="503" y="724"/>
                    <a:pt x="504" y="693"/>
                  </a:cubicBezTo>
                  <a:lnTo>
                    <a:pt x="511" y="475"/>
                  </a:lnTo>
                  <a:cubicBezTo>
                    <a:pt x="514" y="439"/>
                    <a:pt x="510" y="415"/>
                    <a:pt x="482" y="387"/>
                  </a:cubicBezTo>
                  <a:cubicBezTo>
                    <a:pt x="459" y="363"/>
                    <a:pt x="435" y="357"/>
                    <a:pt x="403" y="356"/>
                  </a:cubicBezTo>
                  <a:lnTo>
                    <a:pt x="215" y="349"/>
                  </a:lnTo>
                  <a:lnTo>
                    <a:pt x="223" y="106"/>
                  </a:lnTo>
                  <a:lnTo>
                    <a:pt x="473" y="115"/>
                  </a:lnTo>
                  <a:cubicBezTo>
                    <a:pt x="474" y="115"/>
                    <a:pt x="475" y="115"/>
                    <a:pt x="476" y="115"/>
                  </a:cubicBezTo>
                  <a:cubicBezTo>
                    <a:pt x="501" y="115"/>
                    <a:pt x="525" y="102"/>
                    <a:pt x="526" y="65"/>
                  </a:cubicBezTo>
                  <a:cubicBezTo>
                    <a:pt x="526" y="30"/>
                    <a:pt x="503" y="14"/>
                    <a:pt x="476" y="12"/>
                  </a:cubicBezTo>
                  <a:lnTo>
                    <a:pt x="126"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0" name="Google Shape;490;p32"/>
            <p:cNvSpPr/>
            <p:nvPr/>
          </p:nvSpPr>
          <p:spPr>
            <a:xfrm flipH="1">
              <a:off x="6190637" y="2848246"/>
              <a:ext cx="27216" cy="41547"/>
            </a:xfrm>
            <a:custGeom>
              <a:avLst/>
              <a:gdLst/>
              <a:ahLst/>
              <a:cxnLst/>
              <a:rect l="l" t="t" r="r" b="b"/>
              <a:pathLst>
                <a:path w="452" h="690" extrusionOk="0">
                  <a:moveTo>
                    <a:pt x="65" y="0"/>
                  </a:moveTo>
                  <a:cubicBezTo>
                    <a:pt x="44" y="0"/>
                    <a:pt x="25" y="12"/>
                    <a:pt x="24" y="42"/>
                  </a:cubicBezTo>
                  <a:cubicBezTo>
                    <a:pt x="22" y="74"/>
                    <a:pt x="43" y="87"/>
                    <a:pt x="65" y="87"/>
                  </a:cubicBezTo>
                  <a:lnTo>
                    <a:pt x="365" y="97"/>
                  </a:lnTo>
                  <a:lnTo>
                    <a:pt x="358" y="305"/>
                  </a:lnTo>
                  <a:lnTo>
                    <a:pt x="113" y="298"/>
                  </a:lnTo>
                  <a:cubicBezTo>
                    <a:pt x="110" y="298"/>
                    <a:pt x="107" y="297"/>
                    <a:pt x="104" y="297"/>
                  </a:cubicBezTo>
                  <a:cubicBezTo>
                    <a:pt x="44" y="297"/>
                    <a:pt x="13" y="330"/>
                    <a:pt x="11" y="393"/>
                  </a:cubicBezTo>
                  <a:lnTo>
                    <a:pt x="1" y="677"/>
                  </a:lnTo>
                  <a:lnTo>
                    <a:pt x="388" y="689"/>
                  </a:lnTo>
                  <a:cubicBezTo>
                    <a:pt x="389" y="689"/>
                    <a:pt x="390" y="689"/>
                    <a:pt x="391" y="689"/>
                  </a:cubicBezTo>
                  <a:cubicBezTo>
                    <a:pt x="412" y="689"/>
                    <a:pt x="432" y="677"/>
                    <a:pt x="433" y="647"/>
                  </a:cubicBezTo>
                  <a:cubicBezTo>
                    <a:pt x="434" y="616"/>
                    <a:pt x="413" y="603"/>
                    <a:pt x="391" y="602"/>
                  </a:cubicBezTo>
                  <a:lnTo>
                    <a:pt x="92" y="591"/>
                  </a:lnTo>
                  <a:lnTo>
                    <a:pt x="99" y="383"/>
                  </a:lnTo>
                  <a:lnTo>
                    <a:pt x="343" y="393"/>
                  </a:lnTo>
                  <a:cubicBezTo>
                    <a:pt x="372" y="393"/>
                    <a:pt x="392" y="389"/>
                    <a:pt x="415" y="370"/>
                  </a:cubicBezTo>
                  <a:cubicBezTo>
                    <a:pt x="441" y="349"/>
                    <a:pt x="443" y="325"/>
                    <a:pt x="444" y="293"/>
                  </a:cubicBezTo>
                  <a:lnTo>
                    <a:pt x="451" y="115"/>
                  </a:lnTo>
                  <a:cubicBezTo>
                    <a:pt x="452" y="84"/>
                    <a:pt x="450" y="61"/>
                    <a:pt x="427" y="37"/>
                  </a:cubicBezTo>
                  <a:cubicBezTo>
                    <a:pt x="406" y="16"/>
                    <a:pt x="387" y="11"/>
                    <a:pt x="357" y="10"/>
                  </a:cubicBezTo>
                  <a:lnTo>
                    <a:pt x="68" y="0"/>
                  </a:lnTo>
                  <a:cubicBezTo>
                    <a:pt x="67" y="0"/>
                    <a:pt x="66" y="0"/>
                    <a:pt x="6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1" name="Google Shape;491;p32"/>
            <p:cNvSpPr/>
            <p:nvPr/>
          </p:nvSpPr>
          <p:spPr>
            <a:xfrm flipH="1">
              <a:off x="6152762" y="2849571"/>
              <a:ext cx="27156" cy="41366"/>
            </a:xfrm>
            <a:custGeom>
              <a:avLst/>
              <a:gdLst/>
              <a:ahLst/>
              <a:cxnLst/>
              <a:rect l="l" t="t" r="r" b="b"/>
              <a:pathLst>
                <a:path w="451" h="687" extrusionOk="0">
                  <a:moveTo>
                    <a:pt x="106" y="88"/>
                  </a:moveTo>
                  <a:lnTo>
                    <a:pt x="362" y="97"/>
                  </a:lnTo>
                  <a:lnTo>
                    <a:pt x="345" y="600"/>
                  </a:lnTo>
                  <a:lnTo>
                    <a:pt x="88" y="592"/>
                  </a:lnTo>
                  <a:lnTo>
                    <a:pt x="106" y="88"/>
                  </a:lnTo>
                  <a:close/>
                  <a:moveTo>
                    <a:pt x="105" y="0"/>
                  </a:moveTo>
                  <a:cubicBezTo>
                    <a:pt x="59" y="0"/>
                    <a:pt x="21" y="39"/>
                    <a:pt x="19" y="85"/>
                  </a:cubicBezTo>
                  <a:lnTo>
                    <a:pt x="1" y="589"/>
                  </a:lnTo>
                  <a:cubicBezTo>
                    <a:pt x="0" y="637"/>
                    <a:pt x="36" y="677"/>
                    <a:pt x="86" y="677"/>
                  </a:cubicBezTo>
                  <a:lnTo>
                    <a:pt x="341" y="687"/>
                  </a:lnTo>
                  <a:cubicBezTo>
                    <a:pt x="343" y="687"/>
                    <a:pt x="344" y="687"/>
                    <a:pt x="345" y="687"/>
                  </a:cubicBezTo>
                  <a:cubicBezTo>
                    <a:pt x="393" y="687"/>
                    <a:pt x="430" y="651"/>
                    <a:pt x="431" y="602"/>
                  </a:cubicBezTo>
                  <a:lnTo>
                    <a:pt x="449" y="99"/>
                  </a:lnTo>
                  <a:cubicBezTo>
                    <a:pt x="450" y="52"/>
                    <a:pt x="412" y="12"/>
                    <a:pt x="364" y="10"/>
                  </a:cubicBezTo>
                  <a:lnTo>
                    <a:pt x="109" y="0"/>
                  </a:lnTo>
                  <a:cubicBezTo>
                    <a:pt x="108" y="0"/>
                    <a:pt x="106" y="0"/>
                    <a:pt x="10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492" name="Google Shape;492;p32"/>
            <p:cNvGrpSpPr/>
            <p:nvPr/>
          </p:nvGrpSpPr>
          <p:grpSpPr>
            <a:xfrm>
              <a:off x="5612290" y="1227590"/>
              <a:ext cx="3413504" cy="3591581"/>
              <a:chOff x="5612290" y="1227590"/>
              <a:chExt cx="3413504" cy="3591581"/>
            </a:xfrm>
          </p:grpSpPr>
          <p:sp>
            <p:nvSpPr>
              <p:cNvPr id="493" name="Google Shape;493;p32"/>
              <p:cNvSpPr/>
              <p:nvPr/>
            </p:nvSpPr>
            <p:spPr>
              <a:xfrm flipH="1">
                <a:off x="8651574" y="3755848"/>
                <a:ext cx="374221" cy="224231"/>
              </a:xfrm>
              <a:custGeom>
                <a:avLst/>
                <a:gdLst/>
                <a:ahLst/>
                <a:cxnLst/>
                <a:rect l="l" t="t" r="r" b="b"/>
                <a:pathLst>
                  <a:path w="6215" h="3724" extrusionOk="0">
                    <a:moveTo>
                      <a:pt x="6214" y="2295"/>
                    </a:moveTo>
                    <a:cubicBezTo>
                      <a:pt x="5925" y="3096"/>
                      <a:pt x="4451" y="3723"/>
                      <a:pt x="4451" y="3723"/>
                    </a:cubicBezTo>
                    <a:cubicBezTo>
                      <a:pt x="4126" y="3545"/>
                      <a:pt x="3446" y="3132"/>
                      <a:pt x="2714" y="2678"/>
                    </a:cubicBezTo>
                    <a:cubicBezTo>
                      <a:pt x="1438" y="1891"/>
                      <a:pt x="0" y="981"/>
                      <a:pt x="0" y="981"/>
                    </a:cubicBezTo>
                    <a:cubicBezTo>
                      <a:pt x="2762" y="1"/>
                      <a:pt x="5014" y="1551"/>
                      <a:pt x="5014" y="1551"/>
                    </a:cubicBezTo>
                    <a:lnTo>
                      <a:pt x="5268" y="1708"/>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4" name="Google Shape;494;p32"/>
              <p:cNvSpPr/>
              <p:nvPr/>
            </p:nvSpPr>
            <p:spPr>
              <a:xfrm flipH="1">
                <a:off x="8651571" y="3858693"/>
                <a:ext cx="210864" cy="121388"/>
              </a:xfrm>
              <a:custGeom>
                <a:avLst/>
                <a:gdLst/>
                <a:ahLst/>
                <a:cxnLst/>
                <a:rect l="l" t="t" r="r" b="b"/>
                <a:pathLst>
                  <a:path w="3502" h="2016" extrusionOk="0">
                    <a:moveTo>
                      <a:pt x="3501" y="587"/>
                    </a:moveTo>
                    <a:cubicBezTo>
                      <a:pt x="3212" y="1388"/>
                      <a:pt x="1738" y="2015"/>
                      <a:pt x="1738" y="2015"/>
                    </a:cubicBezTo>
                    <a:cubicBezTo>
                      <a:pt x="1413" y="1837"/>
                      <a:pt x="733" y="1424"/>
                      <a:pt x="1" y="970"/>
                    </a:cubicBezTo>
                    <a:cubicBezTo>
                      <a:pt x="749" y="773"/>
                      <a:pt x="1748" y="452"/>
                      <a:pt x="2555"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5" name="Google Shape;495;p32"/>
              <p:cNvSpPr/>
              <p:nvPr/>
            </p:nvSpPr>
            <p:spPr>
              <a:xfrm flipH="1">
                <a:off x="5612290" y="3401189"/>
                <a:ext cx="310395" cy="236575"/>
              </a:xfrm>
              <a:custGeom>
                <a:avLst/>
                <a:gdLst/>
                <a:ahLst/>
                <a:cxnLst/>
                <a:rect l="l" t="t" r="r" b="b"/>
                <a:pathLst>
                  <a:path w="5155" h="3929" extrusionOk="0">
                    <a:moveTo>
                      <a:pt x="5154" y="3694"/>
                    </a:moveTo>
                    <a:cubicBezTo>
                      <a:pt x="2610" y="3929"/>
                      <a:pt x="1" y="2326"/>
                      <a:pt x="1" y="2326"/>
                    </a:cubicBezTo>
                    <a:lnTo>
                      <a:pt x="237" y="849"/>
                    </a:lnTo>
                    <a:lnTo>
                      <a:pt x="372" y="0"/>
                    </a:lnTo>
                    <a:lnTo>
                      <a:pt x="4903" y="350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6" name="Google Shape;496;p32"/>
              <p:cNvSpPr/>
              <p:nvPr/>
            </p:nvSpPr>
            <p:spPr>
              <a:xfrm flipH="1">
                <a:off x="5612290" y="3452250"/>
                <a:ext cx="310395" cy="185515"/>
              </a:xfrm>
              <a:custGeom>
                <a:avLst/>
                <a:gdLst/>
                <a:ahLst/>
                <a:cxnLst/>
                <a:rect l="l" t="t" r="r" b="b"/>
                <a:pathLst>
                  <a:path w="5155" h="3081" extrusionOk="0">
                    <a:moveTo>
                      <a:pt x="5154" y="2846"/>
                    </a:moveTo>
                    <a:cubicBezTo>
                      <a:pt x="2610" y="3081"/>
                      <a:pt x="1" y="1478"/>
                      <a:pt x="1" y="1478"/>
                    </a:cubicBezTo>
                    <a:lnTo>
                      <a:pt x="237" y="1"/>
                    </a:lnTo>
                    <a:cubicBezTo>
                      <a:pt x="981" y="522"/>
                      <a:pt x="3239" y="2077"/>
                      <a:pt x="4903" y="2653"/>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497" name="Google Shape;497;p32"/>
              <p:cNvGrpSpPr/>
              <p:nvPr/>
            </p:nvGrpSpPr>
            <p:grpSpPr>
              <a:xfrm>
                <a:off x="5876157" y="1227590"/>
                <a:ext cx="2854704" cy="3591581"/>
                <a:chOff x="5797348" y="1280160"/>
                <a:chExt cx="2471177" cy="3109055"/>
              </a:xfrm>
            </p:grpSpPr>
            <p:sp>
              <p:nvSpPr>
                <p:cNvPr id="498" name="Google Shape;498;p32"/>
                <p:cNvSpPr/>
                <p:nvPr/>
              </p:nvSpPr>
              <p:spPr>
                <a:xfrm flipH="1">
                  <a:off x="6364009" y="1358818"/>
                  <a:ext cx="348088" cy="367114"/>
                </a:xfrm>
                <a:custGeom>
                  <a:avLst/>
                  <a:gdLst/>
                  <a:ahLst/>
                  <a:cxnLst/>
                  <a:rect l="l" t="t" r="r" b="b"/>
                  <a:pathLst>
                    <a:path w="6678" h="7043" extrusionOk="0">
                      <a:moveTo>
                        <a:pt x="6579" y="3508"/>
                      </a:moveTo>
                      <a:cubicBezTo>
                        <a:pt x="6395" y="4226"/>
                        <a:pt x="5887" y="5680"/>
                        <a:pt x="5324" y="6278"/>
                      </a:cubicBezTo>
                      <a:cubicBezTo>
                        <a:pt x="5324" y="6278"/>
                        <a:pt x="5656" y="6113"/>
                        <a:pt x="6088" y="5807"/>
                      </a:cubicBezTo>
                      <a:cubicBezTo>
                        <a:pt x="6370" y="5799"/>
                        <a:pt x="6523" y="6069"/>
                        <a:pt x="6579" y="6351"/>
                      </a:cubicBezTo>
                      <a:cubicBezTo>
                        <a:pt x="6652" y="6733"/>
                        <a:pt x="5324" y="7042"/>
                        <a:pt x="5324" y="7042"/>
                      </a:cubicBezTo>
                      <a:cubicBezTo>
                        <a:pt x="5324" y="7042"/>
                        <a:pt x="4890" y="6725"/>
                        <a:pt x="4316" y="6304"/>
                      </a:cubicBezTo>
                      <a:cubicBezTo>
                        <a:pt x="3649" y="5816"/>
                        <a:pt x="2794" y="5191"/>
                        <a:pt x="2218" y="4772"/>
                      </a:cubicBezTo>
                      <a:cubicBezTo>
                        <a:pt x="1158" y="3998"/>
                        <a:pt x="0" y="2841"/>
                        <a:pt x="0" y="2782"/>
                      </a:cubicBezTo>
                      <a:cubicBezTo>
                        <a:pt x="1248" y="1080"/>
                        <a:pt x="2870" y="209"/>
                        <a:pt x="3358" y="1"/>
                      </a:cubicBezTo>
                      <a:cubicBezTo>
                        <a:pt x="3408" y="130"/>
                        <a:pt x="3462" y="243"/>
                        <a:pt x="3508" y="320"/>
                      </a:cubicBezTo>
                      <a:cubicBezTo>
                        <a:pt x="3706" y="665"/>
                        <a:pt x="4859" y="1597"/>
                        <a:pt x="5506" y="1756"/>
                      </a:cubicBezTo>
                      <a:cubicBezTo>
                        <a:pt x="5798" y="1827"/>
                        <a:pt x="6081" y="2046"/>
                        <a:pt x="6289" y="2330"/>
                      </a:cubicBezTo>
                      <a:cubicBezTo>
                        <a:pt x="6539" y="2674"/>
                        <a:pt x="6678" y="3115"/>
                        <a:pt x="6579" y="3508"/>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9" name="Google Shape;499;p32"/>
                <p:cNvSpPr/>
                <p:nvPr/>
              </p:nvSpPr>
              <p:spPr>
                <a:xfrm flipH="1">
                  <a:off x="6364003" y="1480220"/>
                  <a:ext cx="123171" cy="245716"/>
                </a:xfrm>
                <a:custGeom>
                  <a:avLst/>
                  <a:gdLst/>
                  <a:ahLst/>
                  <a:cxnLst/>
                  <a:rect l="l" t="t" r="r" b="b"/>
                  <a:pathLst>
                    <a:path w="2363" h="4714" extrusionOk="0">
                      <a:moveTo>
                        <a:pt x="1974" y="1"/>
                      </a:moveTo>
                      <a:cubicBezTo>
                        <a:pt x="2224" y="345"/>
                        <a:pt x="2363" y="786"/>
                        <a:pt x="2264" y="1179"/>
                      </a:cubicBezTo>
                      <a:cubicBezTo>
                        <a:pt x="2080" y="1897"/>
                        <a:pt x="1572" y="3351"/>
                        <a:pt x="1009" y="3949"/>
                      </a:cubicBezTo>
                      <a:cubicBezTo>
                        <a:pt x="1009" y="3949"/>
                        <a:pt x="1341" y="3785"/>
                        <a:pt x="1773" y="3478"/>
                      </a:cubicBezTo>
                      <a:cubicBezTo>
                        <a:pt x="2055" y="3470"/>
                        <a:pt x="2208" y="3740"/>
                        <a:pt x="2264" y="4022"/>
                      </a:cubicBezTo>
                      <a:cubicBezTo>
                        <a:pt x="2337" y="4404"/>
                        <a:pt x="1009" y="4713"/>
                        <a:pt x="1009" y="4713"/>
                      </a:cubicBezTo>
                      <a:cubicBezTo>
                        <a:pt x="1009" y="4713"/>
                        <a:pt x="575" y="4396"/>
                        <a:pt x="1" y="3975"/>
                      </a:cubicBezTo>
                      <a:cubicBezTo>
                        <a:pt x="404" y="3491"/>
                        <a:pt x="830" y="2914"/>
                        <a:pt x="1112" y="2358"/>
                      </a:cubicBezTo>
                      <a:cubicBezTo>
                        <a:pt x="1604" y="1380"/>
                        <a:pt x="1893" y="653"/>
                        <a:pt x="1974" y="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0" name="Google Shape;500;p32"/>
                <p:cNvSpPr/>
                <p:nvPr/>
              </p:nvSpPr>
              <p:spPr>
                <a:xfrm flipH="1">
                  <a:off x="7243836" y="1496796"/>
                  <a:ext cx="88091" cy="120252"/>
                </a:xfrm>
                <a:custGeom>
                  <a:avLst/>
                  <a:gdLst/>
                  <a:ahLst/>
                  <a:cxnLst/>
                  <a:rect l="l" t="t" r="r" b="b"/>
                  <a:pathLst>
                    <a:path w="1690" h="2307" extrusionOk="0">
                      <a:moveTo>
                        <a:pt x="1690" y="1641"/>
                      </a:moveTo>
                      <a:cubicBezTo>
                        <a:pt x="1690" y="1641"/>
                        <a:pt x="1344" y="1650"/>
                        <a:pt x="1254" y="2307"/>
                      </a:cubicBezTo>
                      <a:cubicBezTo>
                        <a:pt x="1254" y="2307"/>
                        <a:pt x="290" y="1654"/>
                        <a:pt x="0" y="1018"/>
                      </a:cubicBezTo>
                      <a:cubicBezTo>
                        <a:pt x="0" y="1018"/>
                        <a:pt x="22" y="993"/>
                        <a:pt x="63" y="949"/>
                      </a:cubicBezTo>
                      <a:cubicBezTo>
                        <a:pt x="265" y="731"/>
                        <a:pt x="937" y="60"/>
                        <a:pt x="1601" y="0"/>
                      </a:cubicBezTo>
                      <a:lnTo>
                        <a:pt x="1681" y="1482"/>
                      </a:ln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1" name="Google Shape;501;p32"/>
                <p:cNvSpPr/>
                <p:nvPr/>
              </p:nvSpPr>
              <p:spPr>
                <a:xfrm flipH="1">
                  <a:off x="7243836" y="1530000"/>
                  <a:ext cx="88091" cy="87048"/>
                </a:xfrm>
                <a:custGeom>
                  <a:avLst/>
                  <a:gdLst/>
                  <a:ahLst/>
                  <a:cxnLst/>
                  <a:rect l="l" t="t" r="r" b="b"/>
                  <a:pathLst>
                    <a:path w="1690" h="1670" extrusionOk="0">
                      <a:moveTo>
                        <a:pt x="1690" y="1004"/>
                      </a:moveTo>
                      <a:cubicBezTo>
                        <a:pt x="1690" y="1004"/>
                        <a:pt x="1344" y="1013"/>
                        <a:pt x="1254" y="1670"/>
                      </a:cubicBezTo>
                      <a:cubicBezTo>
                        <a:pt x="1254" y="1670"/>
                        <a:pt x="290" y="1017"/>
                        <a:pt x="0" y="381"/>
                      </a:cubicBezTo>
                      <a:cubicBezTo>
                        <a:pt x="0" y="381"/>
                        <a:pt x="22" y="356"/>
                        <a:pt x="63" y="312"/>
                      </a:cubicBezTo>
                      <a:cubicBezTo>
                        <a:pt x="660" y="134"/>
                        <a:pt x="1366" y="1"/>
                        <a:pt x="1366" y="1"/>
                      </a:cubicBezTo>
                      <a:lnTo>
                        <a:pt x="1681" y="845"/>
                      </a:ln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2" name="Google Shape;502;p32"/>
                <p:cNvSpPr/>
                <p:nvPr/>
              </p:nvSpPr>
              <p:spPr>
                <a:xfrm flipH="1">
                  <a:off x="5943314" y="2216292"/>
                  <a:ext cx="880906" cy="576342"/>
                </a:xfrm>
                <a:custGeom>
                  <a:avLst/>
                  <a:gdLst/>
                  <a:ahLst/>
                  <a:cxnLst/>
                  <a:rect l="l" t="t" r="r" b="b"/>
                  <a:pathLst>
                    <a:path w="16900" h="11057" extrusionOk="0">
                      <a:moveTo>
                        <a:pt x="914" y="0"/>
                      </a:moveTo>
                      <a:cubicBezTo>
                        <a:pt x="601" y="0"/>
                        <a:pt x="344" y="247"/>
                        <a:pt x="332" y="562"/>
                      </a:cubicBezTo>
                      <a:lnTo>
                        <a:pt x="12" y="9929"/>
                      </a:lnTo>
                      <a:cubicBezTo>
                        <a:pt x="0" y="10249"/>
                        <a:pt x="252" y="10519"/>
                        <a:pt x="573" y="10530"/>
                      </a:cubicBezTo>
                      <a:lnTo>
                        <a:pt x="15966" y="11056"/>
                      </a:lnTo>
                      <a:cubicBezTo>
                        <a:pt x="15973" y="11056"/>
                        <a:pt x="15980" y="11056"/>
                        <a:pt x="15987" y="11056"/>
                      </a:cubicBezTo>
                      <a:cubicBezTo>
                        <a:pt x="16299" y="11056"/>
                        <a:pt x="16556" y="10810"/>
                        <a:pt x="16567" y="10496"/>
                      </a:cubicBezTo>
                      <a:lnTo>
                        <a:pt x="16888" y="1129"/>
                      </a:lnTo>
                      <a:cubicBezTo>
                        <a:pt x="16899" y="808"/>
                        <a:pt x="16648" y="539"/>
                        <a:pt x="16327" y="529"/>
                      </a:cubicBezTo>
                      <a:lnTo>
                        <a:pt x="933" y="1"/>
                      </a:lnTo>
                      <a:cubicBezTo>
                        <a:pt x="927" y="0"/>
                        <a:pt x="921" y="0"/>
                        <a:pt x="91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3" name="Google Shape;503;p32"/>
                <p:cNvSpPr/>
                <p:nvPr/>
              </p:nvSpPr>
              <p:spPr>
                <a:xfrm flipH="1">
                  <a:off x="5943309" y="2221296"/>
                  <a:ext cx="687159" cy="316605"/>
                </a:xfrm>
                <a:custGeom>
                  <a:avLst/>
                  <a:gdLst/>
                  <a:ahLst/>
                  <a:cxnLst/>
                  <a:rect l="l" t="t" r="r" b="b"/>
                  <a:pathLst>
                    <a:path w="13183" h="6074" extrusionOk="0">
                      <a:moveTo>
                        <a:pt x="1" y="1"/>
                      </a:moveTo>
                      <a:lnTo>
                        <a:pt x="1" y="1"/>
                      </a:lnTo>
                      <a:cubicBezTo>
                        <a:pt x="1202" y="1988"/>
                        <a:pt x="4586" y="6074"/>
                        <a:pt x="12107" y="6074"/>
                      </a:cubicBezTo>
                      <a:cubicBezTo>
                        <a:pt x="12398" y="6074"/>
                        <a:pt x="12695" y="6067"/>
                        <a:pt x="12999" y="6055"/>
                      </a:cubicBezTo>
                      <a:lnTo>
                        <a:pt x="13171" y="1033"/>
                      </a:lnTo>
                      <a:cubicBezTo>
                        <a:pt x="13182" y="712"/>
                        <a:pt x="12931" y="443"/>
                        <a:pt x="12610" y="433"/>
                      </a:cubicBezTo>
                      <a:lnTo>
                        <a:pt x="1" y="1"/>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4" name="Google Shape;504;p32"/>
                <p:cNvSpPr/>
                <p:nvPr/>
              </p:nvSpPr>
              <p:spPr>
                <a:xfrm flipH="1">
                  <a:off x="5955291" y="2608645"/>
                  <a:ext cx="410951" cy="184000"/>
                </a:xfrm>
                <a:custGeom>
                  <a:avLst/>
                  <a:gdLst/>
                  <a:ahLst/>
                  <a:cxnLst/>
                  <a:rect l="l" t="t" r="r" b="b"/>
                  <a:pathLst>
                    <a:path w="7884" h="3530" extrusionOk="0">
                      <a:moveTo>
                        <a:pt x="7884" y="0"/>
                      </a:moveTo>
                      <a:lnTo>
                        <a:pt x="7884" y="0"/>
                      </a:lnTo>
                      <a:cubicBezTo>
                        <a:pt x="5641" y="1993"/>
                        <a:pt x="2236" y="2891"/>
                        <a:pt x="1" y="3284"/>
                      </a:cubicBezTo>
                      <a:lnTo>
                        <a:pt x="7180" y="3529"/>
                      </a:lnTo>
                      <a:cubicBezTo>
                        <a:pt x="7187" y="3529"/>
                        <a:pt x="7194" y="3529"/>
                        <a:pt x="7201" y="3529"/>
                      </a:cubicBezTo>
                      <a:cubicBezTo>
                        <a:pt x="7513" y="3529"/>
                        <a:pt x="7770" y="3283"/>
                        <a:pt x="7781" y="2969"/>
                      </a:cubicBezTo>
                      <a:lnTo>
                        <a:pt x="7884" y="0"/>
                      </a:lnTo>
                      <a:close/>
                    </a:path>
                  </a:pathLst>
                </a:custGeom>
                <a:solidFill>
                  <a:srgbClr val="6AAEC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 name="Google Shape;505;p32"/>
                <p:cNvSpPr/>
                <p:nvPr/>
              </p:nvSpPr>
              <p:spPr>
                <a:xfrm flipH="1">
                  <a:off x="6317777" y="2472961"/>
                  <a:ext cx="506443" cy="308578"/>
                </a:xfrm>
                <a:custGeom>
                  <a:avLst/>
                  <a:gdLst/>
                  <a:ahLst/>
                  <a:cxnLst/>
                  <a:rect l="l" t="t" r="r" b="b"/>
                  <a:pathLst>
                    <a:path w="9716" h="5920" extrusionOk="0">
                      <a:moveTo>
                        <a:pt x="183" y="1"/>
                      </a:moveTo>
                      <a:lnTo>
                        <a:pt x="12" y="5005"/>
                      </a:lnTo>
                      <a:cubicBezTo>
                        <a:pt x="0" y="5325"/>
                        <a:pt x="252" y="5595"/>
                        <a:pt x="573" y="5606"/>
                      </a:cubicBezTo>
                      <a:lnTo>
                        <a:pt x="9716" y="5919"/>
                      </a:lnTo>
                      <a:cubicBezTo>
                        <a:pt x="6705" y="3248"/>
                        <a:pt x="1992" y="867"/>
                        <a:pt x="183"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 name="Google Shape;506;p32"/>
                <p:cNvSpPr/>
                <p:nvPr/>
              </p:nvSpPr>
              <p:spPr>
                <a:xfrm flipH="1">
                  <a:off x="6029043" y="2344887"/>
                  <a:ext cx="159606" cy="86683"/>
                </a:xfrm>
                <a:custGeom>
                  <a:avLst/>
                  <a:gdLst/>
                  <a:ahLst/>
                  <a:cxnLst/>
                  <a:rect l="l" t="t" r="r" b="b"/>
                  <a:pathLst>
                    <a:path w="3062" h="1663" extrusionOk="0">
                      <a:moveTo>
                        <a:pt x="605" y="0"/>
                      </a:moveTo>
                      <a:cubicBezTo>
                        <a:pt x="294" y="0"/>
                        <a:pt x="37" y="247"/>
                        <a:pt x="27" y="561"/>
                      </a:cubicBezTo>
                      <a:lnTo>
                        <a:pt x="11" y="996"/>
                      </a:lnTo>
                      <a:cubicBezTo>
                        <a:pt x="0" y="1318"/>
                        <a:pt x="251" y="1587"/>
                        <a:pt x="572" y="1598"/>
                      </a:cubicBezTo>
                      <a:lnTo>
                        <a:pt x="2435" y="1662"/>
                      </a:lnTo>
                      <a:cubicBezTo>
                        <a:pt x="2442" y="1662"/>
                        <a:pt x="2448" y="1663"/>
                        <a:pt x="2455" y="1663"/>
                      </a:cubicBezTo>
                      <a:cubicBezTo>
                        <a:pt x="2767" y="1663"/>
                        <a:pt x="3025" y="1416"/>
                        <a:pt x="3035" y="1101"/>
                      </a:cubicBezTo>
                      <a:lnTo>
                        <a:pt x="3051" y="665"/>
                      </a:lnTo>
                      <a:cubicBezTo>
                        <a:pt x="3061" y="344"/>
                        <a:pt x="2810" y="75"/>
                        <a:pt x="2490" y="64"/>
                      </a:cubicBezTo>
                      <a:lnTo>
                        <a:pt x="627" y="1"/>
                      </a:lnTo>
                      <a:cubicBezTo>
                        <a:pt x="620" y="1"/>
                        <a:pt x="612" y="0"/>
                        <a:pt x="605" y="0"/>
                      </a:cubicBezTo>
                      <a:close/>
                    </a:path>
                  </a:pathLst>
                </a:custGeom>
                <a:solidFill>
                  <a:srgbClr val="3F70D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 name="Google Shape;507;p32"/>
                <p:cNvSpPr/>
                <p:nvPr/>
              </p:nvSpPr>
              <p:spPr>
                <a:xfrm flipH="1">
                  <a:off x="6620307" y="2301727"/>
                  <a:ext cx="134377" cy="133283"/>
                </a:xfrm>
                <a:custGeom>
                  <a:avLst/>
                  <a:gdLst/>
                  <a:ahLst/>
                  <a:cxnLst/>
                  <a:rect l="l" t="t" r="r" b="b"/>
                  <a:pathLst>
                    <a:path w="2578" h="2557" extrusionOk="0">
                      <a:moveTo>
                        <a:pt x="639" y="1"/>
                      </a:moveTo>
                      <a:cubicBezTo>
                        <a:pt x="328" y="1"/>
                        <a:pt x="69" y="249"/>
                        <a:pt x="57" y="563"/>
                      </a:cubicBezTo>
                      <a:lnTo>
                        <a:pt x="11" y="1910"/>
                      </a:lnTo>
                      <a:cubicBezTo>
                        <a:pt x="0" y="2229"/>
                        <a:pt x="252" y="2499"/>
                        <a:pt x="573" y="2510"/>
                      </a:cubicBezTo>
                      <a:lnTo>
                        <a:pt x="1918" y="2556"/>
                      </a:lnTo>
                      <a:cubicBezTo>
                        <a:pt x="1926" y="2556"/>
                        <a:pt x="1933" y="2556"/>
                        <a:pt x="1940" y="2556"/>
                      </a:cubicBezTo>
                      <a:cubicBezTo>
                        <a:pt x="2251" y="2556"/>
                        <a:pt x="2509" y="2309"/>
                        <a:pt x="2521" y="1996"/>
                      </a:cubicBezTo>
                      <a:lnTo>
                        <a:pt x="2566" y="649"/>
                      </a:lnTo>
                      <a:cubicBezTo>
                        <a:pt x="2577" y="331"/>
                        <a:pt x="2330" y="64"/>
                        <a:pt x="2013" y="48"/>
                      </a:cubicBezTo>
                      <a:lnTo>
                        <a:pt x="658" y="1"/>
                      </a:lnTo>
                      <a:cubicBezTo>
                        <a:pt x="651" y="1"/>
                        <a:pt x="645" y="1"/>
                        <a:pt x="639" y="1"/>
                      </a:cubicBezTo>
                      <a:close/>
                    </a:path>
                  </a:pathLst>
                </a:custGeom>
                <a:solidFill>
                  <a:srgbClr val="F7AB4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 name="Google Shape;508;p32"/>
                <p:cNvSpPr/>
                <p:nvPr/>
              </p:nvSpPr>
              <p:spPr>
                <a:xfrm flipH="1">
                  <a:off x="6620305" y="2304229"/>
                  <a:ext cx="69691" cy="130781"/>
                </a:xfrm>
                <a:custGeom>
                  <a:avLst/>
                  <a:gdLst/>
                  <a:ahLst/>
                  <a:cxnLst/>
                  <a:rect l="l" t="t" r="r" b="b"/>
                  <a:pathLst>
                    <a:path w="1337" h="2509" extrusionOk="0">
                      <a:moveTo>
                        <a:pt x="772" y="0"/>
                      </a:moveTo>
                      <a:cubicBezTo>
                        <a:pt x="586" y="580"/>
                        <a:pt x="239" y="1654"/>
                        <a:pt x="0" y="2485"/>
                      </a:cubicBezTo>
                      <a:lnTo>
                        <a:pt x="677" y="2508"/>
                      </a:lnTo>
                      <a:cubicBezTo>
                        <a:pt x="685" y="2508"/>
                        <a:pt x="692" y="2508"/>
                        <a:pt x="699" y="2508"/>
                      </a:cubicBezTo>
                      <a:cubicBezTo>
                        <a:pt x="1010" y="2508"/>
                        <a:pt x="1268" y="2261"/>
                        <a:pt x="1280" y="1948"/>
                      </a:cubicBezTo>
                      <a:lnTo>
                        <a:pt x="1325" y="601"/>
                      </a:lnTo>
                      <a:cubicBezTo>
                        <a:pt x="1336" y="283"/>
                        <a:pt x="1089" y="16"/>
                        <a:pt x="772" y="0"/>
                      </a:cubicBezTo>
                      <a:close/>
                    </a:path>
                  </a:pathLst>
                </a:custGeom>
                <a:solidFill>
                  <a:srgbClr val="F7AB4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 name="Google Shape;509;p32"/>
                <p:cNvSpPr/>
                <p:nvPr/>
              </p:nvSpPr>
              <p:spPr>
                <a:xfrm flipH="1">
                  <a:off x="6722002" y="2564286"/>
                  <a:ext cx="26844" cy="42012"/>
                </a:xfrm>
                <a:custGeom>
                  <a:avLst/>
                  <a:gdLst/>
                  <a:ahLst/>
                  <a:cxnLst/>
                  <a:rect l="l" t="t" r="r" b="b"/>
                  <a:pathLst>
                    <a:path w="515" h="806" extrusionOk="0">
                      <a:moveTo>
                        <a:pt x="78" y="1"/>
                      </a:moveTo>
                      <a:cubicBezTo>
                        <a:pt x="52" y="1"/>
                        <a:pt x="28" y="14"/>
                        <a:pt x="26" y="50"/>
                      </a:cubicBezTo>
                      <a:cubicBezTo>
                        <a:pt x="25" y="86"/>
                        <a:pt x="48" y="102"/>
                        <a:pt x="75" y="103"/>
                      </a:cubicBezTo>
                      <a:lnTo>
                        <a:pt x="224" y="107"/>
                      </a:lnTo>
                      <a:lnTo>
                        <a:pt x="204" y="696"/>
                      </a:lnTo>
                      <a:lnTo>
                        <a:pt x="55" y="691"/>
                      </a:lnTo>
                      <a:cubicBezTo>
                        <a:pt x="54" y="691"/>
                        <a:pt x="53" y="691"/>
                        <a:pt x="52" y="691"/>
                      </a:cubicBezTo>
                      <a:cubicBezTo>
                        <a:pt x="27" y="691"/>
                        <a:pt x="4" y="705"/>
                        <a:pt x="2" y="740"/>
                      </a:cubicBezTo>
                      <a:cubicBezTo>
                        <a:pt x="1" y="776"/>
                        <a:pt x="25" y="791"/>
                        <a:pt x="51" y="792"/>
                      </a:cubicBezTo>
                      <a:lnTo>
                        <a:pt x="452" y="805"/>
                      </a:lnTo>
                      <a:cubicBezTo>
                        <a:pt x="453" y="806"/>
                        <a:pt x="454" y="806"/>
                        <a:pt x="455" y="806"/>
                      </a:cubicBezTo>
                      <a:cubicBezTo>
                        <a:pt x="481" y="806"/>
                        <a:pt x="503" y="792"/>
                        <a:pt x="505" y="757"/>
                      </a:cubicBezTo>
                      <a:lnTo>
                        <a:pt x="513" y="501"/>
                      </a:lnTo>
                      <a:cubicBezTo>
                        <a:pt x="514" y="473"/>
                        <a:pt x="503" y="450"/>
                        <a:pt x="465" y="449"/>
                      </a:cubicBezTo>
                      <a:cubicBezTo>
                        <a:pt x="464" y="448"/>
                        <a:pt x="462" y="448"/>
                        <a:pt x="460" y="448"/>
                      </a:cubicBezTo>
                      <a:cubicBezTo>
                        <a:pt x="426" y="448"/>
                        <a:pt x="413" y="469"/>
                        <a:pt x="412" y="497"/>
                      </a:cubicBezTo>
                      <a:lnTo>
                        <a:pt x="405" y="703"/>
                      </a:lnTo>
                      <a:lnTo>
                        <a:pt x="307" y="700"/>
                      </a:lnTo>
                      <a:lnTo>
                        <a:pt x="331" y="9"/>
                      </a:lnTo>
                      <a:lnTo>
                        <a:pt x="7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 name="Google Shape;510;p32"/>
                <p:cNvSpPr/>
                <p:nvPr/>
              </p:nvSpPr>
              <p:spPr>
                <a:xfrm flipH="1">
                  <a:off x="6683846" y="2565589"/>
                  <a:ext cx="26844" cy="42012"/>
                </a:xfrm>
                <a:custGeom>
                  <a:avLst/>
                  <a:gdLst/>
                  <a:ahLst/>
                  <a:cxnLst/>
                  <a:rect l="l" t="t" r="r" b="b"/>
                  <a:pathLst>
                    <a:path w="515" h="806" extrusionOk="0">
                      <a:moveTo>
                        <a:pt x="79" y="1"/>
                      </a:moveTo>
                      <a:cubicBezTo>
                        <a:pt x="53" y="1"/>
                        <a:pt x="27" y="14"/>
                        <a:pt x="26" y="51"/>
                      </a:cubicBezTo>
                      <a:cubicBezTo>
                        <a:pt x="25" y="88"/>
                        <a:pt x="49" y="102"/>
                        <a:pt x="75" y="103"/>
                      </a:cubicBezTo>
                      <a:lnTo>
                        <a:pt x="225" y="108"/>
                      </a:lnTo>
                      <a:lnTo>
                        <a:pt x="204" y="697"/>
                      </a:lnTo>
                      <a:lnTo>
                        <a:pt x="55" y="691"/>
                      </a:lnTo>
                      <a:cubicBezTo>
                        <a:pt x="54" y="691"/>
                        <a:pt x="53" y="691"/>
                        <a:pt x="52" y="691"/>
                      </a:cubicBezTo>
                      <a:cubicBezTo>
                        <a:pt x="26" y="691"/>
                        <a:pt x="3" y="705"/>
                        <a:pt x="2" y="740"/>
                      </a:cubicBezTo>
                      <a:cubicBezTo>
                        <a:pt x="1" y="776"/>
                        <a:pt x="26" y="791"/>
                        <a:pt x="52" y="793"/>
                      </a:cubicBezTo>
                      <a:lnTo>
                        <a:pt x="452" y="806"/>
                      </a:lnTo>
                      <a:cubicBezTo>
                        <a:pt x="454" y="806"/>
                        <a:pt x="456" y="806"/>
                        <a:pt x="457" y="806"/>
                      </a:cubicBezTo>
                      <a:cubicBezTo>
                        <a:pt x="481" y="806"/>
                        <a:pt x="503" y="791"/>
                        <a:pt x="504" y="756"/>
                      </a:cubicBezTo>
                      <a:lnTo>
                        <a:pt x="514" y="501"/>
                      </a:lnTo>
                      <a:cubicBezTo>
                        <a:pt x="514" y="472"/>
                        <a:pt x="502" y="450"/>
                        <a:pt x="464" y="449"/>
                      </a:cubicBezTo>
                      <a:cubicBezTo>
                        <a:pt x="463" y="449"/>
                        <a:pt x="462" y="449"/>
                        <a:pt x="461" y="449"/>
                      </a:cubicBezTo>
                      <a:cubicBezTo>
                        <a:pt x="426" y="449"/>
                        <a:pt x="413" y="469"/>
                        <a:pt x="412" y="498"/>
                      </a:cubicBezTo>
                      <a:lnTo>
                        <a:pt x="404" y="703"/>
                      </a:lnTo>
                      <a:lnTo>
                        <a:pt x="305" y="699"/>
                      </a:lnTo>
                      <a:lnTo>
                        <a:pt x="329" y="9"/>
                      </a:lnTo>
                      <a:lnTo>
                        <a:pt x="7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 name="Google Shape;511;p32"/>
                <p:cNvSpPr/>
                <p:nvPr/>
              </p:nvSpPr>
              <p:spPr>
                <a:xfrm flipH="1">
                  <a:off x="6645064" y="2566892"/>
                  <a:ext cx="27470" cy="42065"/>
                </a:xfrm>
                <a:custGeom>
                  <a:avLst/>
                  <a:gdLst/>
                  <a:ahLst/>
                  <a:cxnLst/>
                  <a:rect l="l" t="t" r="r" b="b"/>
                  <a:pathLst>
                    <a:path w="527" h="807" extrusionOk="0">
                      <a:moveTo>
                        <a:pt x="76" y="1"/>
                      </a:moveTo>
                      <a:cubicBezTo>
                        <a:pt x="50" y="1"/>
                        <a:pt x="26" y="16"/>
                        <a:pt x="26" y="50"/>
                      </a:cubicBezTo>
                      <a:cubicBezTo>
                        <a:pt x="24" y="88"/>
                        <a:pt x="48" y="102"/>
                        <a:pt x="74" y="103"/>
                      </a:cubicBezTo>
                      <a:lnTo>
                        <a:pt x="424" y="115"/>
                      </a:lnTo>
                      <a:lnTo>
                        <a:pt x="417" y="358"/>
                      </a:lnTo>
                      <a:lnTo>
                        <a:pt x="130" y="348"/>
                      </a:lnTo>
                      <a:cubicBezTo>
                        <a:pt x="127" y="348"/>
                        <a:pt x="124" y="348"/>
                        <a:pt x="121" y="348"/>
                      </a:cubicBezTo>
                      <a:cubicBezTo>
                        <a:pt x="50" y="348"/>
                        <a:pt x="14" y="385"/>
                        <a:pt x="12" y="460"/>
                      </a:cubicBezTo>
                      <a:lnTo>
                        <a:pt x="0" y="791"/>
                      </a:lnTo>
                      <a:lnTo>
                        <a:pt x="451" y="807"/>
                      </a:lnTo>
                      <a:cubicBezTo>
                        <a:pt x="478" y="807"/>
                        <a:pt x="503" y="794"/>
                        <a:pt x="504" y="758"/>
                      </a:cubicBezTo>
                      <a:cubicBezTo>
                        <a:pt x="506" y="721"/>
                        <a:pt x="481" y="706"/>
                        <a:pt x="455" y="704"/>
                      </a:cubicBezTo>
                      <a:lnTo>
                        <a:pt x="106" y="693"/>
                      </a:lnTo>
                      <a:lnTo>
                        <a:pt x="114" y="450"/>
                      </a:lnTo>
                      <a:lnTo>
                        <a:pt x="401" y="460"/>
                      </a:lnTo>
                      <a:cubicBezTo>
                        <a:pt x="434" y="460"/>
                        <a:pt x="458" y="456"/>
                        <a:pt x="483" y="434"/>
                      </a:cubicBezTo>
                      <a:cubicBezTo>
                        <a:pt x="513" y="408"/>
                        <a:pt x="518" y="381"/>
                        <a:pt x="519" y="343"/>
                      </a:cubicBezTo>
                      <a:lnTo>
                        <a:pt x="526" y="136"/>
                      </a:lnTo>
                      <a:cubicBezTo>
                        <a:pt x="526" y="99"/>
                        <a:pt x="525" y="72"/>
                        <a:pt x="497" y="44"/>
                      </a:cubicBezTo>
                      <a:cubicBezTo>
                        <a:pt x="473" y="20"/>
                        <a:pt x="450" y="14"/>
                        <a:pt x="417" y="13"/>
                      </a:cubicBezTo>
                      <a:lnTo>
                        <a:pt x="78" y="1"/>
                      </a:lnTo>
                      <a:cubicBezTo>
                        <a:pt x="78" y="1"/>
                        <a:pt x="77" y="1"/>
                        <a:pt x="7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 name="Google Shape;512;p32"/>
                <p:cNvSpPr/>
                <p:nvPr/>
              </p:nvSpPr>
              <p:spPr>
                <a:xfrm flipH="1">
                  <a:off x="6606856" y="2568195"/>
                  <a:ext cx="27522" cy="41960"/>
                </a:xfrm>
                <a:custGeom>
                  <a:avLst/>
                  <a:gdLst/>
                  <a:ahLst/>
                  <a:cxnLst/>
                  <a:rect l="l" t="t" r="r" b="b"/>
                  <a:pathLst>
                    <a:path w="528" h="805" extrusionOk="0">
                      <a:moveTo>
                        <a:pt x="78" y="1"/>
                      </a:moveTo>
                      <a:cubicBezTo>
                        <a:pt x="53" y="1"/>
                        <a:pt x="27" y="13"/>
                        <a:pt x="26" y="51"/>
                      </a:cubicBezTo>
                      <a:cubicBezTo>
                        <a:pt x="24" y="88"/>
                        <a:pt x="48" y="102"/>
                        <a:pt x="75" y="103"/>
                      </a:cubicBezTo>
                      <a:lnTo>
                        <a:pt x="425" y="115"/>
                      </a:lnTo>
                      <a:lnTo>
                        <a:pt x="418" y="284"/>
                      </a:lnTo>
                      <a:cubicBezTo>
                        <a:pt x="417" y="340"/>
                        <a:pt x="395" y="357"/>
                        <a:pt x="368" y="357"/>
                      </a:cubicBezTo>
                      <a:cubicBezTo>
                        <a:pt x="368" y="357"/>
                        <a:pt x="367" y="357"/>
                        <a:pt x="366" y="357"/>
                      </a:cubicBezTo>
                      <a:lnTo>
                        <a:pt x="167" y="350"/>
                      </a:lnTo>
                      <a:cubicBezTo>
                        <a:pt x="140" y="350"/>
                        <a:pt x="115" y="362"/>
                        <a:pt x="114" y="399"/>
                      </a:cubicBezTo>
                      <a:cubicBezTo>
                        <a:pt x="112" y="435"/>
                        <a:pt x="135" y="451"/>
                        <a:pt x="162" y="451"/>
                      </a:cubicBezTo>
                      <a:lnTo>
                        <a:pt x="362" y="458"/>
                      </a:lnTo>
                      <a:cubicBezTo>
                        <a:pt x="391" y="459"/>
                        <a:pt x="412" y="478"/>
                        <a:pt x="411" y="534"/>
                      </a:cubicBezTo>
                      <a:lnTo>
                        <a:pt x="405" y="703"/>
                      </a:lnTo>
                      <a:lnTo>
                        <a:pt x="55" y="692"/>
                      </a:lnTo>
                      <a:cubicBezTo>
                        <a:pt x="54" y="692"/>
                        <a:pt x="53" y="692"/>
                        <a:pt x="52" y="692"/>
                      </a:cubicBezTo>
                      <a:cubicBezTo>
                        <a:pt x="26" y="692"/>
                        <a:pt x="3" y="706"/>
                        <a:pt x="2" y="740"/>
                      </a:cubicBezTo>
                      <a:cubicBezTo>
                        <a:pt x="1" y="776"/>
                        <a:pt x="25" y="792"/>
                        <a:pt x="52" y="793"/>
                      </a:cubicBezTo>
                      <a:lnTo>
                        <a:pt x="401" y="805"/>
                      </a:lnTo>
                      <a:cubicBezTo>
                        <a:pt x="402" y="805"/>
                        <a:pt x="404" y="805"/>
                        <a:pt x="406" y="805"/>
                      </a:cubicBezTo>
                      <a:cubicBezTo>
                        <a:pt x="462" y="805"/>
                        <a:pt x="505" y="762"/>
                        <a:pt x="507" y="706"/>
                      </a:cubicBezTo>
                      <a:lnTo>
                        <a:pt x="513" y="511"/>
                      </a:lnTo>
                      <a:cubicBezTo>
                        <a:pt x="513" y="471"/>
                        <a:pt x="507" y="441"/>
                        <a:pt x="477" y="411"/>
                      </a:cubicBezTo>
                      <a:cubicBezTo>
                        <a:pt x="509" y="384"/>
                        <a:pt x="518" y="355"/>
                        <a:pt x="519" y="313"/>
                      </a:cubicBezTo>
                      <a:lnTo>
                        <a:pt x="527" y="119"/>
                      </a:lnTo>
                      <a:cubicBezTo>
                        <a:pt x="528" y="60"/>
                        <a:pt x="487" y="16"/>
                        <a:pt x="428" y="13"/>
                      </a:cubicBezTo>
                      <a:lnTo>
                        <a:pt x="7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3" name="Google Shape;513;p32"/>
                <p:cNvSpPr/>
                <p:nvPr/>
              </p:nvSpPr>
              <p:spPr>
                <a:xfrm flipH="1">
                  <a:off x="6531221" y="2570958"/>
                  <a:ext cx="23769" cy="41804"/>
                </a:xfrm>
                <a:custGeom>
                  <a:avLst/>
                  <a:gdLst/>
                  <a:ahLst/>
                  <a:cxnLst/>
                  <a:rect l="l" t="t" r="r" b="b"/>
                  <a:pathLst>
                    <a:path w="456" h="802" extrusionOk="0">
                      <a:moveTo>
                        <a:pt x="66" y="0"/>
                      </a:moveTo>
                      <a:cubicBezTo>
                        <a:pt x="30" y="0"/>
                        <a:pt x="18" y="25"/>
                        <a:pt x="18" y="50"/>
                      </a:cubicBezTo>
                      <a:lnTo>
                        <a:pt x="0" y="532"/>
                      </a:lnTo>
                      <a:lnTo>
                        <a:pt x="300" y="542"/>
                      </a:lnTo>
                      <a:lnTo>
                        <a:pt x="294" y="750"/>
                      </a:lnTo>
                      <a:cubicBezTo>
                        <a:pt x="293" y="782"/>
                        <a:pt x="305" y="801"/>
                        <a:pt x="342" y="802"/>
                      </a:cubicBezTo>
                      <a:cubicBezTo>
                        <a:pt x="343" y="802"/>
                        <a:pt x="344" y="802"/>
                        <a:pt x="345" y="802"/>
                      </a:cubicBezTo>
                      <a:cubicBezTo>
                        <a:pt x="379" y="802"/>
                        <a:pt x="393" y="785"/>
                        <a:pt x="395" y="754"/>
                      </a:cubicBezTo>
                      <a:lnTo>
                        <a:pt x="401" y="545"/>
                      </a:lnTo>
                      <a:cubicBezTo>
                        <a:pt x="402" y="545"/>
                        <a:pt x="403" y="545"/>
                        <a:pt x="404" y="545"/>
                      </a:cubicBezTo>
                      <a:cubicBezTo>
                        <a:pt x="430" y="545"/>
                        <a:pt x="453" y="531"/>
                        <a:pt x="454" y="497"/>
                      </a:cubicBezTo>
                      <a:cubicBezTo>
                        <a:pt x="456" y="459"/>
                        <a:pt x="432" y="445"/>
                        <a:pt x="404" y="444"/>
                      </a:cubicBezTo>
                      <a:lnTo>
                        <a:pt x="416" y="149"/>
                      </a:lnTo>
                      <a:cubicBezTo>
                        <a:pt x="416" y="124"/>
                        <a:pt x="404" y="98"/>
                        <a:pt x="365" y="97"/>
                      </a:cubicBezTo>
                      <a:cubicBezTo>
                        <a:pt x="363" y="97"/>
                        <a:pt x="362" y="97"/>
                        <a:pt x="360" y="97"/>
                      </a:cubicBezTo>
                      <a:cubicBezTo>
                        <a:pt x="326" y="97"/>
                        <a:pt x="315" y="121"/>
                        <a:pt x="314" y="146"/>
                      </a:cubicBezTo>
                      <a:lnTo>
                        <a:pt x="303" y="440"/>
                      </a:lnTo>
                      <a:lnTo>
                        <a:pt x="106" y="434"/>
                      </a:lnTo>
                      <a:lnTo>
                        <a:pt x="118" y="53"/>
                      </a:lnTo>
                      <a:cubicBezTo>
                        <a:pt x="119" y="27"/>
                        <a:pt x="108" y="2"/>
                        <a:pt x="70" y="0"/>
                      </a:cubicBezTo>
                      <a:cubicBezTo>
                        <a:pt x="69" y="0"/>
                        <a:pt x="67" y="0"/>
                        <a:pt x="6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4" name="Google Shape;514;p32"/>
                <p:cNvSpPr/>
                <p:nvPr/>
              </p:nvSpPr>
              <p:spPr>
                <a:xfrm flipH="1">
                  <a:off x="6492335" y="2572261"/>
                  <a:ext cx="27522" cy="41804"/>
                </a:xfrm>
                <a:custGeom>
                  <a:avLst/>
                  <a:gdLst/>
                  <a:ahLst/>
                  <a:cxnLst/>
                  <a:rect l="l" t="t" r="r" b="b"/>
                  <a:pathLst>
                    <a:path w="528" h="802" extrusionOk="0">
                      <a:moveTo>
                        <a:pt x="127" y="0"/>
                      </a:moveTo>
                      <a:lnTo>
                        <a:pt x="111" y="447"/>
                      </a:lnTo>
                      <a:lnTo>
                        <a:pt x="411" y="457"/>
                      </a:lnTo>
                      <a:lnTo>
                        <a:pt x="404" y="700"/>
                      </a:lnTo>
                      <a:lnTo>
                        <a:pt x="168" y="692"/>
                      </a:lnTo>
                      <a:cubicBezTo>
                        <a:pt x="153" y="691"/>
                        <a:pt x="129" y="675"/>
                        <a:pt x="114" y="669"/>
                      </a:cubicBezTo>
                      <a:lnTo>
                        <a:pt x="85" y="656"/>
                      </a:lnTo>
                      <a:cubicBezTo>
                        <a:pt x="75" y="650"/>
                        <a:pt x="65" y="646"/>
                        <a:pt x="53" y="646"/>
                      </a:cubicBezTo>
                      <a:cubicBezTo>
                        <a:pt x="52" y="646"/>
                        <a:pt x="52" y="646"/>
                        <a:pt x="51" y="646"/>
                      </a:cubicBezTo>
                      <a:cubicBezTo>
                        <a:pt x="26" y="646"/>
                        <a:pt x="4" y="670"/>
                        <a:pt x="3" y="695"/>
                      </a:cubicBezTo>
                      <a:cubicBezTo>
                        <a:pt x="1" y="731"/>
                        <a:pt x="31" y="742"/>
                        <a:pt x="58" y="755"/>
                      </a:cubicBezTo>
                      <a:lnTo>
                        <a:pt x="97" y="774"/>
                      </a:lnTo>
                      <a:cubicBezTo>
                        <a:pt x="122" y="785"/>
                        <a:pt x="136" y="793"/>
                        <a:pt x="162" y="793"/>
                      </a:cubicBezTo>
                      <a:lnTo>
                        <a:pt x="389" y="801"/>
                      </a:lnTo>
                      <a:cubicBezTo>
                        <a:pt x="394" y="801"/>
                        <a:pt x="399" y="801"/>
                        <a:pt x="405" y="801"/>
                      </a:cubicBezTo>
                      <a:cubicBezTo>
                        <a:pt x="433" y="801"/>
                        <a:pt x="456" y="795"/>
                        <a:pt x="479" y="769"/>
                      </a:cubicBezTo>
                      <a:cubicBezTo>
                        <a:pt x="501" y="745"/>
                        <a:pt x="505" y="722"/>
                        <a:pt x="505" y="691"/>
                      </a:cubicBezTo>
                      <a:lnTo>
                        <a:pt x="512" y="474"/>
                      </a:lnTo>
                      <a:cubicBezTo>
                        <a:pt x="514" y="439"/>
                        <a:pt x="512" y="415"/>
                        <a:pt x="485" y="386"/>
                      </a:cubicBezTo>
                      <a:cubicBezTo>
                        <a:pt x="460" y="362"/>
                        <a:pt x="437" y="357"/>
                        <a:pt x="404" y="355"/>
                      </a:cubicBezTo>
                      <a:lnTo>
                        <a:pt x="217" y="349"/>
                      </a:lnTo>
                      <a:lnTo>
                        <a:pt x="225" y="106"/>
                      </a:lnTo>
                      <a:lnTo>
                        <a:pt x="476" y="115"/>
                      </a:lnTo>
                      <a:cubicBezTo>
                        <a:pt x="501" y="115"/>
                        <a:pt x="526" y="101"/>
                        <a:pt x="527" y="65"/>
                      </a:cubicBezTo>
                      <a:cubicBezTo>
                        <a:pt x="528" y="28"/>
                        <a:pt x="505" y="13"/>
                        <a:pt x="478" y="12"/>
                      </a:cubicBezTo>
                      <a:lnTo>
                        <a:pt x="127"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5" name="Google Shape;515;p32"/>
                <p:cNvSpPr/>
                <p:nvPr/>
              </p:nvSpPr>
              <p:spPr>
                <a:xfrm flipH="1">
                  <a:off x="6454961" y="2573460"/>
                  <a:ext cx="26792" cy="41960"/>
                </a:xfrm>
                <a:custGeom>
                  <a:avLst/>
                  <a:gdLst/>
                  <a:ahLst/>
                  <a:cxnLst/>
                  <a:rect l="l" t="t" r="r" b="b"/>
                  <a:pathLst>
                    <a:path w="514" h="805" extrusionOk="0">
                      <a:moveTo>
                        <a:pt x="110" y="536"/>
                      </a:moveTo>
                      <a:lnTo>
                        <a:pt x="409" y="546"/>
                      </a:lnTo>
                      <a:lnTo>
                        <a:pt x="403" y="703"/>
                      </a:lnTo>
                      <a:lnTo>
                        <a:pt x="106" y="692"/>
                      </a:lnTo>
                      <a:lnTo>
                        <a:pt x="110" y="536"/>
                      </a:lnTo>
                      <a:close/>
                      <a:moveTo>
                        <a:pt x="67" y="0"/>
                      </a:moveTo>
                      <a:cubicBezTo>
                        <a:pt x="34" y="0"/>
                        <a:pt x="25" y="27"/>
                        <a:pt x="24" y="49"/>
                      </a:cubicBezTo>
                      <a:lnTo>
                        <a:pt x="2" y="726"/>
                      </a:lnTo>
                      <a:cubicBezTo>
                        <a:pt x="0" y="772"/>
                        <a:pt x="18" y="791"/>
                        <a:pt x="66" y="792"/>
                      </a:cubicBezTo>
                      <a:lnTo>
                        <a:pt x="436" y="805"/>
                      </a:lnTo>
                      <a:cubicBezTo>
                        <a:pt x="439" y="805"/>
                        <a:pt x="442" y="805"/>
                        <a:pt x="444" y="805"/>
                      </a:cubicBezTo>
                      <a:cubicBezTo>
                        <a:pt x="484" y="805"/>
                        <a:pt x="503" y="788"/>
                        <a:pt x="504" y="743"/>
                      </a:cubicBezTo>
                      <a:lnTo>
                        <a:pt x="513" y="516"/>
                      </a:lnTo>
                      <a:cubicBezTo>
                        <a:pt x="514" y="469"/>
                        <a:pt x="505" y="448"/>
                        <a:pt x="454" y="445"/>
                      </a:cubicBezTo>
                      <a:lnTo>
                        <a:pt x="114" y="434"/>
                      </a:lnTo>
                      <a:lnTo>
                        <a:pt x="125" y="103"/>
                      </a:lnTo>
                      <a:cubicBezTo>
                        <a:pt x="127" y="104"/>
                        <a:pt x="128" y="104"/>
                        <a:pt x="129" y="104"/>
                      </a:cubicBezTo>
                      <a:cubicBezTo>
                        <a:pt x="157" y="104"/>
                        <a:pt x="177" y="83"/>
                        <a:pt x="178" y="54"/>
                      </a:cubicBezTo>
                      <a:cubicBezTo>
                        <a:pt x="179" y="28"/>
                        <a:pt x="158" y="3"/>
                        <a:pt x="132" y="2"/>
                      </a:cubicBezTo>
                      <a:lnTo>
                        <a:pt x="70" y="0"/>
                      </a:lnTo>
                      <a:cubicBezTo>
                        <a:pt x="69" y="0"/>
                        <a:pt x="68" y="0"/>
                        <a:pt x="6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6" name="Google Shape;516;p32"/>
                <p:cNvSpPr/>
                <p:nvPr/>
              </p:nvSpPr>
              <p:spPr>
                <a:xfrm flipH="1">
                  <a:off x="6415919" y="2574815"/>
                  <a:ext cx="26531" cy="41595"/>
                </a:xfrm>
                <a:custGeom>
                  <a:avLst/>
                  <a:gdLst/>
                  <a:ahLst/>
                  <a:cxnLst/>
                  <a:rect l="l" t="t" r="r" b="b"/>
                  <a:pathLst>
                    <a:path w="509" h="798" extrusionOk="0">
                      <a:moveTo>
                        <a:pt x="54" y="0"/>
                      </a:moveTo>
                      <a:cubicBezTo>
                        <a:pt x="22" y="0"/>
                        <a:pt x="3" y="27"/>
                        <a:pt x="2" y="49"/>
                      </a:cubicBezTo>
                      <a:lnTo>
                        <a:pt x="1" y="100"/>
                      </a:lnTo>
                      <a:cubicBezTo>
                        <a:pt x="1" y="123"/>
                        <a:pt x="17" y="152"/>
                        <a:pt x="50" y="153"/>
                      </a:cubicBezTo>
                      <a:cubicBezTo>
                        <a:pt x="50" y="153"/>
                        <a:pt x="51" y="153"/>
                        <a:pt x="52" y="153"/>
                      </a:cubicBezTo>
                      <a:cubicBezTo>
                        <a:pt x="84" y="153"/>
                        <a:pt x="102" y="125"/>
                        <a:pt x="103" y="104"/>
                      </a:cubicBezTo>
                      <a:lnTo>
                        <a:pt x="402" y="114"/>
                      </a:lnTo>
                      <a:lnTo>
                        <a:pt x="397" y="254"/>
                      </a:lnTo>
                      <a:cubicBezTo>
                        <a:pt x="395" y="299"/>
                        <a:pt x="397" y="297"/>
                        <a:pt x="363" y="327"/>
                      </a:cubicBezTo>
                      <a:lnTo>
                        <a:pt x="219" y="443"/>
                      </a:lnTo>
                      <a:cubicBezTo>
                        <a:pt x="192" y="465"/>
                        <a:pt x="192" y="467"/>
                        <a:pt x="190" y="501"/>
                      </a:cubicBezTo>
                      <a:lnTo>
                        <a:pt x="181" y="746"/>
                      </a:lnTo>
                      <a:cubicBezTo>
                        <a:pt x="180" y="779"/>
                        <a:pt x="194" y="798"/>
                        <a:pt x="231" y="798"/>
                      </a:cubicBezTo>
                      <a:cubicBezTo>
                        <a:pt x="233" y="798"/>
                        <a:pt x="235" y="798"/>
                        <a:pt x="237" y="798"/>
                      </a:cubicBezTo>
                      <a:cubicBezTo>
                        <a:pt x="269" y="798"/>
                        <a:pt x="283" y="780"/>
                        <a:pt x="284" y="750"/>
                      </a:cubicBezTo>
                      <a:lnTo>
                        <a:pt x="291" y="552"/>
                      </a:lnTo>
                      <a:cubicBezTo>
                        <a:pt x="291" y="516"/>
                        <a:pt x="293" y="515"/>
                        <a:pt x="321" y="492"/>
                      </a:cubicBezTo>
                      <a:lnTo>
                        <a:pt x="467" y="374"/>
                      </a:lnTo>
                      <a:cubicBezTo>
                        <a:pt x="497" y="350"/>
                        <a:pt x="497" y="347"/>
                        <a:pt x="497" y="310"/>
                      </a:cubicBezTo>
                      <a:lnTo>
                        <a:pt x="508" y="15"/>
                      </a:lnTo>
                      <a:lnTo>
                        <a:pt x="56" y="0"/>
                      </a:lnTo>
                      <a:cubicBezTo>
                        <a:pt x="55" y="0"/>
                        <a:pt x="55" y="0"/>
                        <a:pt x="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7" name="Google Shape;517;p32"/>
                <p:cNvSpPr/>
                <p:nvPr/>
              </p:nvSpPr>
              <p:spPr>
                <a:xfrm flipH="1">
                  <a:off x="6339658" y="2577474"/>
                  <a:ext cx="27574" cy="41804"/>
                </a:xfrm>
                <a:custGeom>
                  <a:avLst/>
                  <a:gdLst/>
                  <a:ahLst/>
                  <a:cxnLst/>
                  <a:rect l="l" t="t" r="r" b="b"/>
                  <a:pathLst>
                    <a:path w="529" h="802" extrusionOk="0">
                      <a:moveTo>
                        <a:pt x="125" y="0"/>
                      </a:moveTo>
                      <a:lnTo>
                        <a:pt x="112" y="448"/>
                      </a:lnTo>
                      <a:lnTo>
                        <a:pt x="410" y="458"/>
                      </a:lnTo>
                      <a:lnTo>
                        <a:pt x="402" y="700"/>
                      </a:lnTo>
                      <a:lnTo>
                        <a:pt x="168" y="691"/>
                      </a:lnTo>
                      <a:cubicBezTo>
                        <a:pt x="151" y="691"/>
                        <a:pt x="128" y="677"/>
                        <a:pt x="115" y="670"/>
                      </a:cubicBezTo>
                      <a:lnTo>
                        <a:pt x="85" y="656"/>
                      </a:lnTo>
                      <a:cubicBezTo>
                        <a:pt x="74" y="651"/>
                        <a:pt x="65" y="646"/>
                        <a:pt x="52" y="646"/>
                      </a:cubicBezTo>
                      <a:cubicBezTo>
                        <a:pt x="26" y="646"/>
                        <a:pt x="3" y="669"/>
                        <a:pt x="2" y="697"/>
                      </a:cubicBezTo>
                      <a:cubicBezTo>
                        <a:pt x="0" y="731"/>
                        <a:pt x="30" y="742"/>
                        <a:pt x="58" y="755"/>
                      </a:cubicBezTo>
                      <a:lnTo>
                        <a:pt x="95" y="774"/>
                      </a:lnTo>
                      <a:cubicBezTo>
                        <a:pt x="121" y="785"/>
                        <a:pt x="136" y="793"/>
                        <a:pt x="163" y="795"/>
                      </a:cubicBezTo>
                      <a:lnTo>
                        <a:pt x="388" y="801"/>
                      </a:lnTo>
                      <a:cubicBezTo>
                        <a:pt x="394" y="801"/>
                        <a:pt x="399" y="801"/>
                        <a:pt x="404" y="801"/>
                      </a:cubicBezTo>
                      <a:cubicBezTo>
                        <a:pt x="433" y="801"/>
                        <a:pt x="456" y="795"/>
                        <a:pt x="478" y="770"/>
                      </a:cubicBezTo>
                      <a:cubicBezTo>
                        <a:pt x="500" y="746"/>
                        <a:pt x="504" y="724"/>
                        <a:pt x="505" y="691"/>
                      </a:cubicBezTo>
                      <a:lnTo>
                        <a:pt x="513" y="473"/>
                      </a:lnTo>
                      <a:cubicBezTo>
                        <a:pt x="514" y="439"/>
                        <a:pt x="512" y="414"/>
                        <a:pt x="484" y="386"/>
                      </a:cubicBezTo>
                      <a:cubicBezTo>
                        <a:pt x="460" y="363"/>
                        <a:pt x="436" y="356"/>
                        <a:pt x="403" y="355"/>
                      </a:cubicBezTo>
                      <a:lnTo>
                        <a:pt x="216" y="349"/>
                      </a:lnTo>
                      <a:lnTo>
                        <a:pt x="225" y="106"/>
                      </a:lnTo>
                      <a:lnTo>
                        <a:pt x="474" y="114"/>
                      </a:lnTo>
                      <a:cubicBezTo>
                        <a:pt x="475" y="114"/>
                        <a:pt x="476" y="114"/>
                        <a:pt x="477" y="114"/>
                      </a:cubicBezTo>
                      <a:cubicBezTo>
                        <a:pt x="502" y="114"/>
                        <a:pt x="525" y="99"/>
                        <a:pt x="526" y="65"/>
                      </a:cubicBezTo>
                      <a:cubicBezTo>
                        <a:pt x="528" y="29"/>
                        <a:pt x="503" y="13"/>
                        <a:pt x="478" y="13"/>
                      </a:cubicBezTo>
                      <a:lnTo>
                        <a:pt x="12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8" name="Google Shape;518;p32"/>
                <p:cNvSpPr/>
                <p:nvPr/>
              </p:nvSpPr>
              <p:spPr>
                <a:xfrm flipH="1">
                  <a:off x="6302336" y="2578673"/>
                  <a:ext cx="26844" cy="42065"/>
                </a:xfrm>
                <a:custGeom>
                  <a:avLst/>
                  <a:gdLst/>
                  <a:ahLst/>
                  <a:cxnLst/>
                  <a:rect l="l" t="t" r="r" b="b"/>
                  <a:pathLst>
                    <a:path w="515" h="807" extrusionOk="0">
                      <a:moveTo>
                        <a:pt x="111" y="536"/>
                      </a:moveTo>
                      <a:lnTo>
                        <a:pt x="410" y="546"/>
                      </a:lnTo>
                      <a:lnTo>
                        <a:pt x="405" y="703"/>
                      </a:lnTo>
                      <a:lnTo>
                        <a:pt x="106" y="692"/>
                      </a:lnTo>
                      <a:lnTo>
                        <a:pt x="111" y="536"/>
                      </a:lnTo>
                      <a:close/>
                      <a:moveTo>
                        <a:pt x="69" y="0"/>
                      </a:moveTo>
                      <a:cubicBezTo>
                        <a:pt x="36" y="0"/>
                        <a:pt x="27" y="28"/>
                        <a:pt x="26" y="50"/>
                      </a:cubicBezTo>
                      <a:lnTo>
                        <a:pt x="3" y="727"/>
                      </a:lnTo>
                      <a:cubicBezTo>
                        <a:pt x="1" y="773"/>
                        <a:pt x="18" y="791"/>
                        <a:pt x="66" y="792"/>
                      </a:cubicBezTo>
                      <a:lnTo>
                        <a:pt x="436" y="806"/>
                      </a:lnTo>
                      <a:cubicBezTo>
                        <a:pt x="437" y="806"/>
                        <a:pt x="439" y="806"/>
                        <a:pt x="440" y="806"/>
                      </a:cubicBezTo>
                      <a:cubicBezTo>
                        <a:pt x="484" y="806"/>
                        <a:pt x="504" y="790"/>
                        <a:pt x="506" y="743"/>
                      </a:cubicBezTo>
                      <a:lnTo>
                        <a:pt x="512" y="516"/>
                      </a:lnTo>
                      <a:cubicBezTo>
                        <a:pt x="514" y="469"/>
                        <a:pt x="506" y="447"/>
                        <a:pt x="454" y="446"/>
                      </a:cubicBezTo>
                      <a:lnTo>
                        <a:pt x="114" y="433"/>
                      </a:lnTo>
                      <a:lnTo>
                        <a:pt x="126" y="104"/>
                      </a:lnTo>
                      <a:cubicBezTo>
                        <a:pt x="127" y="104"/>
                        <a:pt x="127" y="104"/>
                        <a:pt x="128" y="104"/>
                      </a:cubicBezTo>
                      <a:cubicBezTo>
                        <a:pt x="156" y="104"/>
                        <a:pt x="177" y="85"/>
                        <a:pt x="178" y="56"/>
                      </a:cubicBezTo>
                      <a:cubicBezTo>
                        <a:pt x="179" y="29"/>
                        <a:pt x="159" y="3"/>
                        <a:pt x="132" y="2"/>
                      </a:cubicBezTo>
                      <a:lnTo>
                        <a:pt x="71" y="0"/>
                      </a:lnTo>
                      <a:cubicBezTo>
                        <a:pt x="70" y="0"/>
                        <a:pt x="69" y="0"/>
                        <a:pt x="6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9" name="Google Shape;519;p32"/>
                <p:cNvSpPr/>
                <p:nvPr/>
              </p:nvSpPr>
              <p:spPr>
                <a:xfrm flipH="1">
                  <a:off x="6263346" y="2580028"/>
                  <a:ext cx="26479" cy="41648"/>
                </a:xfrm>
                <a:custGeom>
                  <a:avLst/>
                  <a:gdLst/>
                  <a:ahLst/>
                  <a:cxnLst/>
                  <a:rect l="l" t="t" r="r" b="b"/>
                  <a:pathLst>
                    <a:path w="508" h="799" extrusionOk="0">
                      <a:moveTo>
                        <a:pt x="54" y="0"/>
                      </a:moveTo>
                      <a:cubicBezTo>
                        <a:pt x="22" y="0"/>
                        <a:pt x="3" y="27"/>
                        <a:pt x="2" y="48"/>
                      </a:cubicBezTo>
                      <a:lnTo>
                        <a:pt x="0" y="100"/>
                      </a:lnTo>
                      <a:cubicBezTo>
                        <a:pt x="0" y="123"/>
                        <a:pt x="18" y="152"/>
                        <a:pt x="50" y="153"/>
                      </a:cubicBezTo>
                      <a:cubicBezTo>
                        <a:pt x="51" y="153"/>
                        <a:pt x="52" y="153"/>
                        <a:pt x="52" y="153"/>
                      </a:cubicBezTo>
                      <a:cubicBezTo>
                        <a:pt x="83" y="153"/>
                        <a:pt x="101" y="126"/>
                        <a:pt x="103" y="104"/>
                      </a:cubicBezTo>
                      <a:lnTo>
                        <a:pt x="402" y="114"/>
                      </a:lnTo>
                      <a:lnTo>
                        <a:pt x="397" y="254"/>
                      </a:lnTo>
                      <a:cubicBezTo>
                        <a:pt x="396" y="299"/>
                        <a:pt x="397" y="298"/>
                        <a:pt x="362" y="326"/>
                      </a:cubicBezTo>
                      <a:lnTo>
                        <a:pt x="218" y="443"/>
                      </a:lnTo>
                      <a:cubicBezTo>
                        <a:pt x="192" y="465"/>
                        <a:pt x="191" y="467"/>
                        <a:pt x="190" y="500"/>
                      </a:cubicBezTo>
                      <a:lnTo>
                        <a:pt x="182" y="746"/>
                      </a:lnTo>
                      <a:cubicBezTo>
                        <a:pt x="181" y="779"/>
                        <a:pt x="193" y="798"/>
                        <a:pt x="231" y="799"/>
                      </a:cubicBezTo>
                      <a:cubicBezTo>
                        <a:pt x="232" y="799"/>
                        <a:pt x="233" y="799"/>
                        <a:pt x="234" y="799"/>
                      </a:cubicBezTo>
                      <a:cubicBezTo>
                        <a:pt x="268" y="799"/>
                        <a:pt x="282" y="781"/>
                        <a:pt x="284" y="749"/>
                      </a:cubicBezTo>
                      <a:lnTo>
                        <a:pt x="289" y="553"/>
                      </a:lnTo>
                      <a:cubicBezTo>
                        <a:pt x="291" y="517"/>
                        <a:pt x="293" y="515"/>
                        <a:pt x="321" y="491"/>
                      </a:cubicBezTo>
                      <a:lnTo>
                        <a:pt x="468" y="374"/>
                      </a:lnTo>
                      <a:cubicBezTo>
                        <a:pt x="496" y="351"/>
                        <a:pt x="495" y="347"/>
                        <a:pt x="497" y="310"/>
                      </a:cubicBezTo>
                      <a:lnTo>
                        <a:pt x="507" y="16"/>
                      </a:lnTo>
                      <a:lnTo>
                        <a:pt x="56" y="0"/>
                      </a:lnTo>
                      <a:cubicBezTo>
                        <a:pt x="55" y="0"/>
                        <a:pt x="54" y="0"/>
                        <a:pt x="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0" name="Google Shape;520;p32"/>
                <p:cNvSpPr/>
                <p:nvPr/>
              </p:nvSpPr>
              <p:spPr>
                <a:xfrm flipH="1">
                  <a:off x="6225972" y="2581487"/>
                  <a:ext cx="26844" cy="41804"/>
                </a:xfrm>
                <a:custGeom>
                  <a:avLst/>
                  <a:gdLst/>
                  <a:ahLst/>
                  <a:cxnLst/>
                  <a:rect l="l" t="t" r="r" b="b"/>
                  <a:pathLst>
                    <a:path w="515" h="802" extrusionOk="0">
                      <a:moveTo>
                        <a:pt x="226" y="104"/>
                      </a:moveTo>
                      <a:lnTo>
                        <a:pt x="321" y="107"/>
                      </a:lnTo>
                      <a:lnTo>
                        <a:pt x="313" y="350"/>
                      </a:lnTo>
                      <a:lnTo>
                        <a:pt x="218" y="346"/>
                      </a:lnTo>
                      <a:lnTo>
                        <a:pt x="226" y="104"/>
                      </a:lnTo>
                      <a:close/>
                      <a:moveTo>
                        <a:pt x="113" y="445"/>
                      </a:moveTo>
                      <a:lnTo>
                        <a:pt x="412" y="456"/>
                      </a:lnTo>
                      <a:lnTo>
                        <a:pt x="404" y="698"/>
                      </a:lnTo>
                      <a:lnTo>
                        <a:pt x="105" y="688"/>
                      </a:lnTo>
                      <a:lnTo>
                        <a:pt x="113" y="445"/>
                      </a:lnTo>
                      <a:close/>
                      <a:moveTo>
                        <a:pt x="175" y="1"/>
                      </a:moveTo>
                      <a:cubicBezTo>
                        <a:pt x="144" y="1"/>
                        <a:pt x="127" y="25"/>
                        <a:pt x="127" y="50"/>
                      </a:cubicBezTo>
                      <a:lnTo>
                        <a:pt x="117" y="344"/>
                      </a:lnTo>
                      <a:cubicBezTo>
                        <a:pt x="115" y="344"/>
                        <a:pt x="114" y="344"/>
                        <a:pt x="112" y="344"/>
                      </a:cubicBezTo>
                      <a:cubicBezTo>
                        <a:pt x="82" y="344"/>
                        <a:pt x="58" y="353"/>
                        <a:pt x="41" y="370"/>
                      </a:cubicBezTo>
                      <a:cubicBezTo>
                        <a:pt x="22" y="387"/>
                        <a:pt x="12" y="411"/>
                        <a:pt x="10" y="443"/>
                      </a:cubicBezTo>
                      <a:lnTo>
                        <a:pt x="3" y="684"/>
                      </a:lnTo>
                      <a:cubicBezTo>
                        <a:pt x="1" y="747"/>
                        <a:pt x="37" y="789"/>
                        <a:pt x="101" y="791"/>
                      </a:cubicBezTo>
                      <a:lnTo>
                        <a:pt x="401" y="801"/>
                      </a:lnTo>
                      <a:cubicBezTo>
                        <a:pt x="402" y="801"/>
                        <a:pt x="402" y="801"/>
                        <a:pt x="403" y="801"/>
                      </a:cubicBezTo>
                      <a:cubicBezTo>
                        <a:pt x="464" y="801"/>
                        <a:pt x="503" y="764"/>
                        <a:pt x="505" y="702"/>
                      </a:cubicBezTo>
                      <a:lnTo>
                        <a:pt x="513" y="460"/>
                      </a:lnTo>
                      <a:cubicBezTo>
                        <a:pt x="514" y="430"/>
                        <a:pt x="506" y="403"/>
                        <a:pt x="488" y="385"/>
                      </a:cubicBezTo>
                      <a:cubicBezTo>
                        <a:pt x="472" y="366"/>
                        <a:pt x="447" y="354"/>
                        <a:pt x="415" y="353"/>
                      </a:cubicBezTo>
                      <a:lnTo>
                        <a:pt x="426" y="60"/>
                      </a:lnTo>
                      <a:cubicBezTo>
                        <a:pt x="427" y="33"/>
                        <a:pt x="411" y="9"/>
                        <a:pt x="376" y="7"/>
                      </a:cubicBezTo>
                      <a:lnTo>
                        <a:pt x="179" y="1"/>
                      </a:lnTo>
                      <a:cubicBezTo>
                        <a:pt x="178" y="1"/>
                        <a:pt x="177" y="1"/>
                        <a:pt x="17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1" name="Google Shape;521;p32"/>
                <p:cNvSpPr/>
                <p:nvPr/>
              </p:nvSpPr>
              <p:spPr>
                <a:xfrm flipH="1">
                  <a:off x="6149659" y="2584042"/>
                  <a:ext cx="26844" cy="41804"/>
                </a:xfrm>
                <a:custGeom>
                  <a:avLst/>
                  <a:gdLst/>
                  <a:ahLst/>
                  <a:cxnLst/>
                  <a:rect l="l" t="t" r="r" b="b"/>
                  <a:pathLst>
                    <a:path w="515" h="802" extrusionOk="0">
                      <a:moveTo>
                        <a:pt x="227" y="105"/>
                      </a:moveTo>
                      <a:lnTo>
                        <a:pt x="322" y="108"/>
                      </a:lnTo>
                      <a:lnTo>
                        <a:pt x="313" y="351"/>
                      </a:lnTo>
                      <a:lnTo>
                        <a:pt x="217" y="347"/>
                      </a:lnTo>
                      <a:lnTo>
                        <a:pt x="227" y="105"/>
                      </a:lnTo>
                      <a:close/>
                      <a:moveTo>
                        <a:pt x="112" y="447"/>
                      </a:moveTo>
                      <a:lnTo>
                        <a:pt x="411" y="457"/>
                      </a:lnTo>
                      <a:lnTo>
                        <a:pt x="403" y="700"/>
                      </a:lnTo>
                      <a:lnTo>
                        <a:pt x="105" y="689"/>
                      </a:lnTo>
                      <a:lnTo>
                        <a:pt x="112" y="447"/>
                      </a:lnTo>
                      <a:close/>
                      <a:moveTo>
                        <a:pt x="179" y="1"/>
                      </a:moveTo>
                      <a:cubicBezTo>
                        <a:pt x="144" y="1"/>
                        <a:pt x="126" y="24"/>
                        <a:pt x="125" y="51"/>
                      </a:cubicBezTo>
                      <a:lnTo>
                        <a:pt x="117" y="345"/>
                      </a:lnTo>
                      <a:cubicBezTo>
                        <a:pt x="114" y="345"/>
                        <a:pt x="112" y="345"/>
                        <a:pt x="109" y="345"/>
                      </a:cubicBezTo>
                      <a:cubicBezTo>
                        <a:pt x="80" y="345"/>
                        <a:pt x="58" y="355"/>
                        <a:pt x="41" y="371"/>
                      </a:cubicBezTo>
                      <a:cubicBezTo>
                        <a:pt x="22" y="388"/>
                        <a:pt x="12" y="412"/>
                        <a:pt x="11" y="443"/>
                      </a:cubicBezTo>
                      <a:lnTo>
                        <a:pt x="2" y="686"/>
                      </a:lnTo>
                      <a:cubicBezTo>
                        <a:pt x="0" y="748"/>
                        <a:pt x="38" y="789"/>
                        <a:pt x="100" y="791"/>
                      </a:cubicBezTo>
                      <a:lnTo>
                        <a:pt x="400" y="801"/>
                      </a:lnTo>
                      <a:cubicBezTo>
                        <a:pt x="402" y="801"/>
                        <a:pt x="403" y="801"/>
                        <a:pt x="405" y="801"/>
                      </a:cubicBezTo>
                      <a:cubicBezTo>
                        <a:pt x="466" y="801"/>
                        <a:pt x="503" y="764"/>
                        <a:pt x="504" y="703"/>
                      </a:cubicBezTo>
                      <a:lnTo>
                        <a:pt x="513" y="461"/>
                      </a:lnTo>
                      <a:cubicBezTo>
                        <a:pt x="515" y="429"/>
                        <a:pt x="506" y="404"/>
                        <a:pt x="489" y="386"/>
                      </a:cubicBezTo>
                      <a:cubicBezTo>
                        <a:pt x="471" y="368"/>
                        <a:pt x="446" y="356"/>
                        <a:pt x="414" y="354"/>
                      </a:cubicBezTo>
                      <a:lnTo>
                        <a:pt x="425" y="61"/>
                      </a:lnTo>
                      <a:cubicBezTo>
                        <a:pt x="427" y="35"/>
                        <a:pt x="410" y="9"/>
                        <a:pt x="376" y="9"/>
                      </a:cubicBezTo>
                      <a:lnTo>
                        <a:pt x="17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2" name="Google Shape;522;p32"/>
                <p:cNvSpPr/>
                <p:nvPr/>
              </p:nvSpPr>
              <p:spPr>
                <a:xfrm flipH="1">
                  <a:off x="6111555" y="2585188"/>
                  <a:ext cx="26844" cy="42012"/>
                </a:xfrm>
                <a:custGeom>
                  <a:avLst/>
                  <a:gdLst/>
                  <a:ahLst/>
                  <a:cxnLst/>
                  <a:rect l="l" t="t" r="r" b="b"/>
                  <a:pathLst>
                    <a:path w="515" h="806" extrusionOk="0">
                      <a:moveTo>
                        <a:pt x="111" y="536"/>
                      </a:moveTo>
                      <a:lnTo>
                        <a:pt x="409" y="547"/>
                      </a:lnTo>
                      <a:lnTo>
                        <a:pt x="405" y="703"/>
                      </a:lnTo>
                      <a:lnTo>
                        <a:pt x="105" y="694"/>
                      </a:lnTo>
                      <a:lnTo>
                        <a:pt x="111" y="536"/>
                      </a:lnTo>
                      <a:close/>
                      <a:moveTo>
                        <a:pt x="69" y="1"/>
                      </a:moveTo>
                      <a:cubicBezTo>
                        <a:pt x="36" y="1"/>
                        <a:pt x="26" y="27"/>
                        <a:pt x="25" y="50"/>
                      </a:cubicBezTo>
                      <a:lnTo>
                        <a:pt x="3" y="727"/>
                      </a:lnTo>
                      <a:cubicBezTo>
                        <a:pt x="1" y="774"/>
                        <a:pt x="18" y="791"/>
                        <a:pt x="67" y="793"/>
                      </a:cubicBezTo>
                      <a:lnTo>
                        <a:pt x="436" y="805"/>
                      </a:lnTo>
                      <a:cubicBezTo>
                        <a:pt x="437" y="805"/>
                        <a:pt x="439" y="805"/>
                        <a:pt x="440" y="805"/>
                      </a:cubicBezTo>
                      <a:cubicBezTo>
                        <a:pt x="483" y="805"/>
                        <a:pt x="503" y="790"/>
                        <a:pt x="505" y="743"/>
                      </a:cubicBezTo>
                      <a:lnTo>
                        <a:pt x="512" y="516"/>
                      </a:lnTo>
                      <a:cubicBezTo>
                        <a:pt x="514" y="469"/>
                        <a:pt x="505" y="447"/>
                        <a:pt x="455" y="446"/>
                      </a:cubicBezTo>
                      <a:lnTo>
                        <a:pt x="113" y="435"/>
                      </a:lnTo>
                      <a:lnTo>
                        <a:pt x="126" y="104"/>
                      </a:lnTo>
                      <a:cubicBezTo>
                        <a:pt x="127" y="104"/>
                        <a:pt x="129" y="104"/>
                        <a:pt x="130" y="104"/>
                      </a:cubicBezTo>
                      <a:cubicBezTo>
                        <a:pt x="157" y="104"/>
                        <a:pt x="177" y="85"/>
                        <a:pt x="177" y="55"/>
                      </a:cubicBezTo>
                      <a:cubicBezTo>
                        <a:pt x="178" y="29"/>
                        <a:pt x="158" y="5"/>
                        <a:pt x="131" y="3"/>
                      </a:cubicBezTo>
                      <a:lnTo>
                        <a:pt x="71" y="1"/>
                      </a:lnTo>
                      <a:cubicBezTo>
                        <a:pt x="70" y="1"/>
                        <a:pt x="69" y="1"/>
                        <a:pt x="6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3" name="Google Shape;523;p32"/>
                <p:cNvSpPr/>
                <p:nvPr/>
              </p:nvSpPr>
              <p:spPr>
                <a:xfrm flipH="1">
                  <a:off x="6168425" y="2679797"/>
                  <a:ext cx="22987" cy="35966"/>
                </a:xfrm>
                <a:custGeom>
                  <a:avLst/>
                  <a:gdLst/>
                  <a:ahLst/>
                  <a:cxnLst/>
                  <a:rect l="l" t="t" r="r" b="b"/>
                  <a:pathLst>
                    <a:path w="441" h="690" extrusionOk="0">
                      <a:moveTo>
                        <a:pt x="64" y="0"/>
                      </a:moveTo>
                      <a:cubicBezTo>
                        <a:pt x="43" y="0"/>
                        <a:pt x="23" y="12"/>
                        <a:pt x="21" y="42"/>
                      </a:cubicBezTo>
                      <a:cubicBezTo>
                        <a:pt x="20" y="74"/>
                        <a:pt x="42" y="86"/>
                        <a:pt x="64" y="87"/>
                      </a:cubicBezTo>
                      <a:lnTo>
                        <a:pt x="192" y="91"/>
                      </a:lnTo>
                      <a:lnTo>
                        <a:pt x="174" y="595"/>
                      </a:lnTo>
                      <a:lnTo>
                        <a:pt x="47" y="591"/>
                      </a:lnTo>
                      <a:cubicBezTo>
                        <a:pt x="46" y="591"/>
                        <a:pt x="45" y="591"/>
                        <a:pt x="44" y="591"/>
                      </a:cubicBezTo>
                      <a:cubicBezTo>
                        <a:pt x="22" y="591"/>
                        <a:pt x="2" y="603"/>
                        <a:pt x="1" y="633"/>
                      </a:cubicBezTo>
                      <a:cubicBezTo>
                        <a:pt x="0" y="664"/>
                        <a:pt x="20" y="677"/>
                        <a:pt x="44" y="678"/>
                      </a:cubicBezTo>
                      <a:lnTo>
                        <a:pt x="386" y="689"/>
                      </a:lnTo>
                      <a:cubicBezTo>
                        <a:pt x="387" y="689"/>
                        <a:pt x="388" y="689"/>
                        <a:pt x="389" y="689"/>
                      </a:cubicBezTo>
                      <a:cubicBezTo>
                        <a:pt x="411" y="689"/>
                        <a:pt x="430" y="678"/>
                        <a:pt x="431" y="648"/>
                      </a:cubicBezTo>
                      <a:lnTo>
                        <a:pt x="439" y="428"/>
                      </a:lnTo>
                      <a:cubicBezTo>
                        <a:pt x="441" y="403"/>
                        <a:pt x="430" y="385"/>
                        <a:pt x="397" y="384"/>
                      </a:cubicBezTo>
                      <a:cubicBezTo>
                        <a:pt x="395" y="383"/>
                        <a:pt x="394" y="383"/>
                        <a:pt x="392" y="383"/>
                      </a:cubicBezTo>
                      <a:cubicBezTo>
                        <a:pt x="364" y="383"/>
                        <a:pt x="353" y="402"/>
                        <a:pt x="352" y="425"/>
                      </a:cubicBezTo>
                      <a:lnTo>
                        <a:pt x="346" y="601"/>
                      </a:lnTo>
                      <a:lnTo>
                        <a:pt x="262" y="599"/>
                      </a:lnTo>
                      <a:lnTo>
                        <a:pt x="282" y="7"/>
                      </a:lnTo>
                      <a:lnTo>
                        <a:pt x="67" y="1"/>
                      </a:lnTo>
                      <a:cubicBezTo>
                        <a:pt x="66" y="0"/>
                        <a:pt x="65" y="0"/>
                        <a:pt x="6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4" name="Google Shape;524;p32"/>
                <p:cNvSpPr/>
                <p:nvPr/>
              </p:nvSpPr>
              <p:spPr>
                <a:xfrm flipH="1">
                  <a:off x="6135742" y="2680892"/>
                  <a:ext cx="22935" cy="36018"/>
                </a:xfrm>
                <a:custGeom>
                  <a:avLst/>
                  <a:gdLst/>
                  <a:ahLst/>
                  <a:cxnLst/>
                  <a:rect l="l" t="t" r="r" b="b"/>
                  <a:pathLst>
                    <a:path w="440" h="691" extrusionOk="0">
                      <a:moveTo>
                        <a:pt x="64" y="0"/>
                      </a:moveTo>
                      <a:cubicBezTo>
                        <a:pt x="43" y="0"/>
                        <a:pt x="22" y="12"/>
                        <a:pt x="21" y="42"/>
                      </a:cubicBezTo>
                      <a:cubicBezTo>
                        <a:pt x="19" y="73"/>
                        <a:pt x="41" y="87"/>
                        <a:pt x="63" y="88"/>
                      </a:cubicBezTo>
                      <a:lnTo>
                        <a:pt x="191" y="92"/>
                      </a:lnTo>
                      <a:lnTo>
                        <a:pt x="174" y="596"/>
                      </a:lnTo>
                      <a:lnTo>
                        <a:pt x="45" y="591"/>
                      </a:lnTo>
                      <a:cubicBezTo>
                        <a:pt x="45" y="591"/>
                        <a:pt x="44" y="591"/>
                        <a:pt x="43" y="591"/>
                      </a:cubicBezTo>
                      <a:cubicBezTo>
                        <a:pt x="22" y="591"/>
                        <a:pt x="2" y="604"/>
                        <a:pt x="0" y="633"/>
                      </a:cubicBezTo>
                      <a:cubicBezTo>
                        <a:pt x="0" y="664"/>
                        <a:pt x="19" y="678"/>
                        <a:pt x="43" y="679"/>
                      </a:cubicBezTo>
                      <a:lnTo>
                        <a:pt x="387" y="690"/>
                      </a:lnTo>
                      <a:cubicBezTo>
                        <a:pt x="388" y="690"/>
                        <a:pt x="388" y="690"/>
                        <a:pt x="389" y="690"/>
                      </a:cubicBezTo>
                      <a:cubicBezTo>
                        <a:pt x="410" y="690"/>
                        <a:pt x="429" y="678"/>
                        <a:pt x="430" y="647"/>
                      </a:cubicBezTo>
                      <a:lnTo>
                        <a:pt x="438" y="429"/>
                      </a:lnTo>
                      <a:cubicBezTo>
                        <a:pt x="440" y="404"/>
                        <a:pt x="429" y="384"/>
                        <a:pt x="397" y="383"/>
                      </a:cubicBezTo>
                      <a:cubicBezTo>
                        <a:pt x="396" y="383"/>
                        <a:pt x="395" y="383"/>
                        <a:pt x="395" y="383"/>
                      </a:cubicBezTo>
                      <a:cubicBezTo>
                        <a:pt x="364" y="383"/>
                        <a:pt x="353" y="402"/>
                        <a:pt x="352" y="425"/>
                      </a:cubicBezTo>
                      <a:lnTo>
                        <a:pt x="346" y="602"/>
                      </a:lnTo>
                      <a:lnTo>
                        <a:pt x="261" y="598"/>
                      </a:lnTo>
                      <a:lnTo>
                        <a:pt x="281" y="8"/>
                      </a:lnTo>
                      <a:lnTo>
                        <a:pt x="66" y="0"/>
                      </a:lnTo>
                      <a:cubicBezTo>
                        <a:pt x="65" y="0"/>
                        <a:pt x="64" y="0"/>
                        <a:pt x="6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5" name="Google Shape;525;p32"/>
                <p:cNvSpPr/>
                <p:nvPr/>
              </p:nvSpPr>
              <p:spPr>
                <a:xfrm flipH="1">
                  <a:off x="6102433" y="2682612"/>
                  <a:ext cx="23560" cy="34819"/>
                </a:xfrm>
                <a:custGeom>
                  <a:avLst/>
                  <a:gdLst/>
                  <a:ahLst/>
                  <a:cxnLst/>
                  <a:rect l="l" t="t" r="r" b="b"/>
                  <a:pathLst>
                    <a:path w="452" h="668" extrusionOk="0">
                      <a:moveTo>
                        <a:pt x="411" y="1"/>
                      </a:moveTo>
                      <a:cubicBezTo>
                        <a:pt x="388" y="1"/>
                        <a:pt x="377" y="16"/>
                        <a:pt x="366" y="32"/>
                      </a:cubicBezTo>
                      <a:lnTo>
                        <a:pt x="22" y="580"/>
                      </a:lnTo>
                      <a:cubicBezTo>
                        <a:pt x="12" y="594"/>
                        <a:pt x="2" y="607"/>
                        <a:pt x="1" y="625"/>
                      </a:cubicBezTo>
                      <a:cubicBezTo>
                        <a:pt x="1" y="648"/>
                        <a:pt x="23" y="667"/>
                        <a:pt x="43" y="668"/>
                      </a:cubicBezTo>
                      <a:cubicBezTo>
                        <a:pt x="65" y="668"/>
                        <a:pt x="76" y="656"/>
                        <a:pt x="87" y="638"/>
                      </a:cubicBezTo>
                      <a:lnTo>
                        <a:pt x="441" y="77"/>
                      </a:lnTo>
                      <a:cubicBezTo>
                        <a:pt x="446" y="69"/>
                        <a:pt x="451" y="57"/>
                        <a:pt x="452" y="45"/>
                      </a:cubicBezTo>
                      <a:cubicBezTo>
                        <a:pt x="452" y="21"/>
                        <a:pt x="433" y="2"/>
                        <a:pt x="41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6" name="Google Shape;526;p32"/>
                <p:cNvSpPr/>
                <p:nvPr/>
              </p:nvSpPr>
              <p:spPr>
                <a:xfrm flipH="1">
                  <a:off x="6738786" y="2674689"/>
                  <a:ext cx="15742" cy="24134"/>
                </a:xfrm>
                <a:custGeom>
                  <a:avLst/>
                  <a:gdLst/>
                  <a:ahLst/>
                  <a:cxnLst/>
                  <a:rect l="l" t="t" r="r" b="b"/>
                  <a:pathLst>
                    <a:path w="302" h="463" extrusionOk="0">
                      <a:moveTo>
                        <a:pt x="14" y="0"/>
                      </a:moveTo>
                      <a:lnTo>
                        <a:pt x="0" y="422"/>
                      </a:lnTo>
                      <a:cubicBezTo>
                        <a:pt x="0" y="441"/>
                        <a:pt x="7" y="452"/>
                        <a:pt x="28" y="452"/>
                      </a:cubicBezTo>
                      <a:cubicBezTo>
                        <a:pt x="29" y="452"/>
                        <a:pt x="30" y="452"/>
                        <a:pt x="31" y="452"/>
                      </a:cubicBezTo>
                      <a:cubicBezTo>
                        <a:pt x="49" y="452"/>
                        <a:pt x="58" y="443"/>
                        <a:pt x="59" y="425"/>
                      </a:cubicBezTo>
                      <a:lnTo>
                        <a:pt x="69" y="105"/>
                      </a:lnTo>
                      <a:lnTo>
                        <a:pt x="70" y="105"/>
                      </a:lnTo>
                      <a:lnTo>
                        <a:pt x="70" y="107"/>
                      </a:lnTo>
                      <a:lnTo>
                        <a:pt x="210" y="460"/>
                      </a:lnTo>
                      <a:lnTo>
                        <a:pt x="286" y="463"/>
                      </a:lnTo>
                      <a:lnTo>
                        <a:pt x="301" y="40"/>
                      </a:lnTo>
                      <a:cubicBezTo>
                        <a:pt x="302" y="21"/>
                        <a:pt x="294" y="10"/>
                        <a:pt x="273" y="10"/>
                      </a:cubicBezTo>
                      <a:cubicBezTo>
                        <a:pt x="272" y="10"/>
                        <a:pt x="271" y="10"/>
                        <a:pt x="270" y="10"/>
                      </a:cubicBezTo>
                      <a:cubicBezTo>
                        <a:pt x="251" y="10"/>
                        <a:pt x="243" y="20"/>
                        <a:pt x="243" y="38"/>
                      </a:cubicBezTo>
                      <a:lnTo>
                        <a:pt x="231" y="360"/>
                      </a:lnTo>
                      <a:lnTo>
                        <a:pt x="230" y="360"/>
                      </a:lnTo>
                      <a:lnTo>
                        <a:pt x="90" y="4"/>
                      </a:lnTo>
                      <a:lnTo>
                        <a:pt x="14"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7" name="Google Shape;527;p32"/>
                <p:cNvSpPr/>
                <p:nvPr/>
              </p:nvSpPr>
              <p:spPr>
                <a:xfrm flipH="1">
                  <a:off x="6717623" y="2675679"/>
                  <a:ext cx="15377" cy="23821"/>
                </a:xfrm>
                <a:custGeom>
                  <a:avLst/>
                  <a:gdLst/>
                  <a:ahLst/>
                  <a:cxnLst/>
                  <a:rect l="l" t="t" r="r" b="b"/>
                  <a:pathLst>
                    <a:path w="295" h="457" extrusionOk="0">
                      <a:moveTo>
                        <a:pt x="160" y="137"/>
                      </a:moveTo>
                      <a:lnTo>
                        <a:pt x="198" y="298"/>
                      </a:lnTo>
                      <a:lnTo>
                        <a:pt x="198" y="298"/>
                      </a:lnTo>
                      <a:lnTo>
                        <a:pt x="108" y="293"/>
                      </a:lnTo>
                      <a:lnTo>
                        <a:pt x="158" y="137"/>
                      </a:lnTo>
                      <a:close/>
                      <a:moveTo>
                        <a:pt x="163" y="0"/>
                      </a:moveTo>
                      <a:cubicBezTo>
                        <a:pt x="145" y="0"/>
                        <a:pt x="138" y="14"/>
                        <a:pt x="133" y="28"/>
                      </a:cubicBezTo>
                      <a:lnTo>
                        <a:pt x="5" y="418"/>
                      </a:lnTo>
                      <a:cubicBezTo>
                        <a:pt x="1" y="431"/>
                        <a:pt x="16" y="447"/>
                        <a:pt x="32" y="448"/>
                      </a:cubicBezTo>
                      <a:cubicBezTo>
                        <a:pt x="33" y="448"/>
                        <a:pt x="33" y="448"/>
                        <a:pt x="34" y="448"/>
                      </a:cubicBezTo>
                      <a:cubicBezTo>
                        <a:pt x="50" y="448"/>
                        <a:pt x="60" y="433"/>
                        <a:pt x="64" y="420"/>
                      </a:cubicBezTo>
                      <a:lnTo>
                        <a:pt x="89" y="351"/>
                      </a:lnTo>
                      <a:lnTo>
                        <a:pt x="213" y="355"/>
                      </a:lnTo>
                      <a:lnTo>
                        <a:pt x="232" y="425"/>
                      </a:lnTo>
                      <a:cubicBezTo>
                        <a:pt x="237" y="440"/>
                        <a:pt x="244" y="455"/>
                        <a:pt x="262" y="456"/>
                      </a:cubicBezTo>
                      <a:cubicBezTo>
                        <a:pt x="278" y="456"/>
                        <a:pt x="295" y="442"/>
                        <a:pt x="291" y="428"/>
                      </a:cubicBezTo>
                      <a:lnTo>
                        <a:pt x="192" y="30"/>
                      </a:lnTo>
                      <a:cubicBezTo>
                        <a:pt x="189" y="16"/>
                        <a:pt x="182" y="1"/>
                        <a:pt x="16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8" name="Google Shape;528;p32"/>
                <p:cNvSpPr/>
                <p:nvPr/>
              </p:nvSpPr>
              <p:spPr>
                <a:xfrm flipH="1">
                  <a:off x="6695209" y="2676200"/>
                  <a:ext cx="15794" cy="24029"/>
                </a:xfrm>
                <a:custGeom>
                  <a:avLst/>
                  <a:gdLst/>
                  <a:ahLst/>
                  <a:cxnLst/>
                  <a:rect l="l" t="t" r="r" b="b"/>
                  <a:pathLst>
                    <a:path w="303" h="461" extrusionOk="0">
                      <a:moveTo>
                        <a:pt x="16" y="1"/>
                      </a:moveTo>
                      <a:lnTo>
                        <a:pt x="1" y="422"/>
                      </a:lnTo>
                      <a:cubicBezTo>
                        <a:pt x="0" y="441"/>
                        <a:pt x="9" y="453"/>
                        <a:pt x="30" y="453"/>
                      </a:cubicBezTo>
                      <a:cubicBezTo>
                        <a:pt x="31" y="453"/>
                        <a:pt x="31" y="453"/>
                        <a:pt x="32" y="453"/>
                      </a:cubicBezTo>
                      <a:cubicBezTo>
                        <a:pt x="50" y="453"/>
                        <a:pt x="59" y="443"/>
                        <a:pt x="60" y="425"/>
                      </a:cubicBezTo>
                      <a:lnTo>
                        <a:pt x="70" y="82"/>
                      </a:lnTo>
                      <a:lnTo>
                        <a:pt x="72" y="82"/>
                      </a:lnTo>
                      <a:lnTo>
                        <a:pt x="124" y="166"/>
                      </a:lnTo>
                      <a:lnTo>
                        <a:pt x="124" y="176"/>
                      </a:lnTo>
                      <a:cubicBezTo>
                        <a:pt x="123" y="194"/>
                        <a:pt x="131" y="210"/>
                        <a:pt x="153" y="211"/>
                      </a:cubicBezTo>
                      <a:cubicBezTo>
                        <a:pt x="153" y="211"/>
                        <a:pt x="154" y="211"/>
                        <a:pt x="154" y="211"/>
                      </a:cubicBezTo>
                      <a:cubicBezTo>
                        <a:pt x="175" y="211"/>
                        <a:pt x="182" y="194"/>
                        <a:pt x="183" y="177"/>
                      </a:cubicBezTo>
                      <a:lnTo>
                        <a:pt x="183" y="168"/>
                      </a:lnTo>
                      <a:lnTo>
                        <a:pt x="240" y="88"/>
                      </a:lnTo>
                      <a:lnTo>
                        <a:pt x="242" y="88"/>
                      </a:lnTo>
                      <a:lnTo>
                        <a:pt x="231" y="431"/>
                      </a:lnTo>
                      <a:cubicBezTo>
                        <a:pt x="230" y="448"/>
                        <a:pt x="238" y="460"/>
                        <a:pt x="258" y="461"/>
                      </a:cubicBezTo>
                      <a:cubicBezTo>
                        <a:pt x="259" y="461"/>
                        <a:pt x="260" y="461"/>
                        <a:pt x="261" y="461"/>
                      </a:cubicBezTo>
                      <a:cubicBezTo>
                        <a:pt x="280" y="461"/>
                        <a:pt x="288" y="450"/>
                        <a:pt x="289" y="432"/>
                      </a:cubicBezTo>
                      <a:lnTo>
                        <a:pt x="303" y="10"/>
                      </a:lnTo>
                      <a:lnTo>
                        <a:pt x="231" y="7"/>
                      </a:lnTo>
                      <a:lnTo>
                        <a:pt x="156" y="107"/>
                      </a:lnTo>
                      <a:lnTo>
                        <a:pt x="89" y="3"/>
                      </a:lnTo>
                      <a:lnTo>
                        <a:pt x="16"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9" name="Google Shape;529;p32"/>
                <p:cNvSpPr/>
                <p:nvPr/>
              </p:nvSpPr>
              <p:spPr>
                <a:xfrm flipH="1">
                  <a:off x="6673368" y="2676878"/>
                  <a:ext cx="15846" cy="24082"/>
                </a:xfrm>
                <a:custGeom>
                  <a:avLst/>
                  <a:gdLst/>
                  <a:ahLst/>
                  <a:cxnLst/>
                  <a:rect l="l" t="t" r="r" b="b"/>
                  <a:pathLst>
                    <a:path w="304" h="462" extrusionOk="0">
                      <a:moveTo>
                        <a:pt x="16" y="0"/>
                      </a:moveTo>
                      <a:lnTo>
                        <a:pt x="1" y="453"/>
                      </a:lnTo>
                      <a:lnTo>
                        <a:pt x="259" y="461"/>
                      </a:lnTo>
                      <a:cubicBezTo>
                        <a:pt x="274" y="461"/>
                        <a:pt x="288" y="455"/>
                        <a:pt x="288" y="434"/>
                      </a:cubicBezTo>
                      <a:cubicBezTo>
                        <a:pt x="289" y="412"/>
                        <a:pt x="275" y="405"/>
                        <a:pt x="261" y="403"/>
                      </a:cubicBezTo>
                      <a:lnTo>
                        <a:pt x="61" y="397"/>
                      </a:lnTo>
                      <a:lnTo>
                        <a:pt x="67" y="257"/>
                      </a:lnTo>
                      <a:lnTo>
                        <a:pt x="152" y="261"/>
                      </a:lnTo>
                      <a:cubicBezTo>
                        <a:pt x="167" y="261"/>
                        <a:pt x="180" y="253"/>
                        <a:pt x="181" y="233"/>
                      </a:cubicBezTo>
                      <a:cubicBezTo>
                        <a:pt x="181" y="212"/>
                        <a:pt x="168" y="204"/>
                        <a:pt x="154" y="204"/>
                      </a:cubicBezTo>
                      <a:lnTo>
                        <a:pt x="68" y="199"/>
                      </a:lnTo>
                      <a:lnTo>
                        <a:pt x="72" y="62"/>
                      </a:lnTo>
                      <a:lnTo>
                        <a:pt x="272" y="69"/>
                      </a:lnTo>
                      <a:cubicBezTo>
                        <a:pt x="288" y="69"/>
                        <a:pt x="301" y="61"/>
                        <a:pt x="302" y="40"/>
                      </a:cubicBezTo>
                      <a:cubicBezTo>
                        <a:pt x="303" y="19"/>
                        <a:pt x="289" y="11"/>
                        <a:pt x="274" y="10"/>
                      </a:cubicBezTo>
                      <a:lnTo>
                        <a:pt x="16"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0" name="Google Shape;530;p32"/>
                <p:cNvSpPr/>
                <p:nvPr/>
              </p:nvSpPr>
              <p:spPr>
                <a:xfrm flipH="1">
                  <a:off x="6629895" y="2678546"/>
                  <a:ext cx="15637" cy="23821"/>
                </a:xfrm>
                <a:custGeom>
                  <a:avLst/>
                  <a:gdLst/>
                  <a:ahLst/>
                  <a:cxnLst/>
                  <a:rect l="l" t="t" r="r" b="b"/>
                  <a:pathLst>
                    <a:path w="300" h="457" extrusionOk="0">
                      <a:moveTo>
                        <a:pt x="94" y="1"/>
                      </a:moveTo>
                      <a:cubicBezTo>
                        <a:pt x="75" y="1"/>
                        <a:pt x="61" y="1"/>
                        <a:pt x="46" y="10"/>
                      </a:cubicBezTo>
                      <a:cubicBezTo>
                        <a:pt x="25" y="21"/>
                        <a:pt x="13" y="40"/>
                        <a:pt x="12" y="63"/>
                      </a:cubicBezTo>
                      <a:cubicBezTo>
                        <a:pt x="11" y="84"/>
                        <a:pt x="19" y="95"/>
                        <a:pt x="30" y="112"/>
                      </a:cubicBezTo>
                      <a:lnTo>
                        <a:pt x="220" y="375"/>
                      </a:lnTo>
                      <a:cubicBezTo>
                        <a:pt x="222" y="379"/>
                        <a:pt x="229" y="388"/>
                        <a:pt x="229" y="393"/>
                      </a:cubicBezTo>
                      <a:cubicBezTo>
                        <a:pt x="229" y="398"/>
                        <a:pt x="223" y="399"/>
                        <a:pt x="217" y="399"/>
                      </a:cubicBezTo>
                      <a:cubicBezTo>
                        <a:pt x="215" y="399"/>
                        <a:pt x="212" y="399"/>
                        <a:pt x="211" y="399"/>
                      </a:cubicBezTo>
                      <a:lnTo>
                        <a:pt x="84" y="394"/>
                      </a:lnTo>
                      <a:cubicBezTo>
                        <a:pt x="69" y="394"/>
                        <a:pt x="59" y="392"/>
                        <a:pt x="59" y="373"/>
                      </a:cubicBezTo>
                      <a:cubicBezTo>
                        <a:pt x="60" y="358"/>
                        <a:pt x="50" y="344"/>
                        <a:pt x="33" y="344"/>
                      </a:cubicBezTo>
                      <a:cubicBezTo>
                        <a:pt x="33" y="344"/>
                        <a:pt x="32" y="344"/>
                        <a:pt x="31" y="344"/>
                      </a:cubicBezTo>
                      <a:cubicBezTo>
                        <a:pt x="13" y="344"/>
                        <a:pt x="2" y="359"/>
                        <a:pt x="1" y="377"/>
                      </a:cubicBezTo>
                      <a:cubicBezTo>
                        <a:pt x="1" y="397"/>
                        <a:pt x="12" y="419"/>
                        <a:pt x="28" y="432"/>
                      </a:cubicBezTo>
                      <a:cubicBezTo>
                        <a:pt x="45" y="447"/>
                        <a:pt x="63" y="451"/>
                        <a:pt x="85" y="452"/>
                      </a:cubicBezTo>
                      <a:lnTo>
                        <a:pt x="213" y="457"/>
                      </a:lnTo>
                      <a:cubicBezTo>
                        <a:pt x="215" y="457"/>
                        <a:pt x="216" y="457"/>
                        <a:pt x="218" y="457"/>
                      </a:cubicBezTo>
                      <a:cubicBezTo>
                        <a:pt x="256" y="457"/>
                        <a:pt x="287" y="436"/>
                        <a:pt x="289" y="394"/>
                      </a:cubicBezTo>
                      <a:cubicBezTo>
                        <a:pt x="289" y="373"/>
                        <a:pt x="281" y="360"/>
                        <a:pt x="270" y="345"/>
                      </a:cubicBezTo>
                      <a:lnTo>
                        <a:pt x="78" y="82"/>
                      </a:lnTo>
                      <a:cubicBezTo>
                        <a:pt x="77" y="79"/>
                        <a:pt x="70" y="71"/>
                        <a:pt x="71" y="66"/>
                      </a:cubicBezTo>
                      <a:cubicBezTo>
                        <a:pt x="71" y="60"/>
                        <a:pt x="77" y="58"/>
                        <a:pt x="83" y="58"/>
                      </a:cubicBezTo>
                      <a:cubicBezTo>
                        <a:pt x="86" y="58"/>
                        <a:pt x="89" y="59"/>
                        <a:pt x="91" y="59"/>
                      </a:cubicBezTo>
                      <a:lnTo>
                        <a:pt x="213" y="63"/>
                      </a:lnTo>
                      <a:cubicBezTo>
                        <a:pt x="233" y="64"/>
                        <a:pt x="241" y="67"/>
                        <a:pt x="240" y="86"/>
                      </a:cubicBezTo>
                      <a:cubicBezTo>
                        <a:pt x="240" y="103"/>
                        <a:pt x="250" y="114"/>
                        <a:pt x="268" y="114"/>
                      </a:cubicBezTo>
                      <a:cubicBezTo>
                        <a:pt x="269" y="114"/>
                        <a:pt x="269" y="114"/>
                        <a:pt x="270" y="114"/>
                      </a:cubicBezTo>
                      <a:cubicBezTo>
                        <a:pt x="289" y="114"/>
                        <a:pt x="298" y="100"/>
                        <a:pt x="298" y="82"/>
                      </a:cubicBezTo>
                      <a:cubicBezTo>
                        <a:pt x="299" y="62"/>
                        <a:pt x="289" y="40"/>
                        <a:pt x="273" y="27"/>
                      </a:cubicBezTo>
                      <a:cubicBezTo>
                        <a:pt x="258" y="11"/>
                        <a:pt x="239" y="5"/>
                        <a:pt x="217" y="5"/>
                      </a:cubicBezTo>
                      <a:lnTo>
                        <a:pt x="9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1" name="Google Shape;531;p32"/>
                <p:cNvSpPr/>
                <p:nvPr/>
              </p:nvSpPr>
              <p:spPr>
                <a:xfrm flipH="1">
                  <a:off x="6608002" y="2679224"/>
                  <a:ext cx="15690" cy="23873"/>
                </a:xfrm>
                <a:custGeom>
                  <a:avLst/>
                  <a:gdLst/>
                  <a:ahLst/>
                  <a:cxnLst/>
                  <a:rect l="l" t="t" r="r" b="b"/>
                  <a:pathLst>
                    <a:path w="301" h="458" extrusionOk="0">
                      <a:moveTo>
                        <a:pt x="43" y="0"/>
                      </a:moveTo>
                      <a:cubicBezTo>
                        <a:pt x="22" y="0"/>
                        <a:pt x="14" y="9"/>
                        <a:pt x="14" y="28"/>
                      </a:cubicBezTo>
                      <a:lnTo>
                        <a:pt x="2" y="353"/>
                      </a:lnTo>
                      <a:cubicBezTo>
                        <a:pt x="0" y="380"/>
                        <a:pt x="3" y="400"/>
                        <a:pt x="21" y="422"/>
                      </a:cubicBezTo>
                      <a:cubicBezTo>
                        <a:pt x="41" y="446"/>
                        <a:pt x="64" y="453"/>
                        <a:pt x="92" y="454"/>
                      </a:cubicBezTo>
                      <a:lnTo>
                        <a:pt x="191" y="457"/>
                      </a:lnTo>
                      <a:cubicBezTo>
                        <a:pt x="194" y="457"/>
                        <a:pt x="196" y="457"/>
                        <a:pt x="198" y="457"/>
                      </a:cubicBezTo>
                      <a:cubicBezTo>
                        <a:pt x="223" y="457"/>
                        <a:pt x="245" y="451"/>
                        <a:pt x="264" y="430"/>
                      </a:cubicBezTo>
                      <a:cubicBezTo>
                        <a:pt x="284" y="410"/>
                        <a:pt x="288" y="389"/>
                        <a:pt x="288" y="362"/>
                      </a:cubicBezTo>
                      <a:lnTo>
                        <a:pt x="301" y="39"/>
                      </a:lnTo>
                      <a:cubicBezTo>
                        <a:pt x="301" y="20"/>
                        <a:pt x="293" y="8"/>
                        <a:pt x="272" y="8"/>
                      </a:cubicBezTo>
                      <a:cubicBezTo>
                        <a:pt x="252" y="8"/>
                        <a:pt x="242" y="18"/>
                        <a:pt x="241" y="37"/>
                      </a:cubicBezTo>
                      <a:lnTo>
                        <a:pt x="231" y="360"/>
                      </a:lnTo>
                      <a:cubicBezTo>
                        <a:pt x="230" y="392"/>
                        <a:pt x="220" y="400"/>
                        <a:pt x="193" y="400"/>
                      </a:cubicBezTo>
                      <a:lnTo>
                        <a:pt x="94" y="397"/>
                      </a:lnTo>
                      <a:cubicBezTo>
                        <a:pt x="68" y="396"/>
                        <a:pt x="60" y="386"/>
                        <a:pt x="60" y="354"/>
                      </a:cubicBezTo>
                      <a:lnTo>
                        <a:pt x="71" y="30"/>
                      </a:lnTo>
                      <a:cubicBezTo>
                        <a:pt x="71" y="12"/>
                        <a:pt x="64" y="0"/>
                        <a:pt x="4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2" name="Google Shape;532;p32"/>
                <p:cNvSpPr/>
                <p:nvPr/>
              </p:nvSpPr>
              <p:spPr>
                <a:xfrm flipH="1">
                  <a:off x="6586214" y="2679901"/>
                  <a:ext cx="15742" cy="24029"/>
                </a:xfrm>
                <a:custGeom>
                  <a:avLst/>
                  <a:gdLst/>
                  <a:ahLst/>
                  <a:cxnLst/>
                  <a:rect l="l" t="t" r="r" b="b"/>
                  <a:pathLst>
                    <a:path w="302" h="461" extrusionOk="0">
                      <a:moveTo>
                        <a:pt x="72" y="61"/>
                      </a:moveTo>
                      <a:lnTo>
                        <a:pt x="201" y="64"/>
                      </a:lnTo>
                      <a:cubicBezTo>
                        <a:pt x="219" y="65"/>
                        <a:pt x="242" y="69"/>
                        <a:pt x="241" y="92"/>
                      </a:cubicBezTo>
                      <a:lnTo>
                        <a:pt x="240" y="133"/>
                      </a:lnTo>
                      <a:cubicBezTo>
                        <a:pt x="239" y="152"/>
                        <a:pt x="221" y="155"/>
                        <a:pt x="206" y="155"/>
                      </a:cubicBezTo>
                      <a:cubicBezTo>
                        <a:pt x="203" y="155"/>
                        <a:pt x="200" y="155"/>
                        <a:pt x="197" y="155"/>
                      </a:cubicBezTo>
                      <a:lnTo>
                        <a:pt x="68" y="151"/>
                      </a:lnTo>
                      <a:lnTo>
                        <a:pt x="72" y="61"/>
                      </a:lnTo>
                      <a:close/>
                      <a:moveTo>
                        <a:pt x="14" y="1"/>
                      </a:moveTo>
                      <a:lnTo>
                        <a:pt x="2" y="423"/>
                      </a:lnTo>
                      <a:cubicBezTo>
                        <a:pt x="1" y="441"/>
                        <a:pt x="9" y="452"/>
                        <a:pt x="29" y="454"/>
                      </a:cubicBezTo>
                      <a:cubicBezTo>
                        <a:pt x="30" y="454"/>
                        <a:pt x="31" y="454"/>
                        <a:pt x="32" y="454"/>
                      </a:cubicBezTo>
                      <a:cubicBezTo>
                        <a:pt x="51" y="454"/>
                        <a:pt x="59" y="442"/>
                        <a:pt x="59" y="425"/>
                      </a:cubicBezTo>
                      <a:lnTo>
                        <a:pt x="66" y="209"/>
                      </a:lnTo>
                      <a:lnTo>
                        <a:pt x="79" y="210"/>
                      </a:lnTo>
                      <a:lnTo>
                        <a:pt x="231" y="443"/>
                      </a:lnTo>
                      <a:cubicBezTo>
                        <a:pt x="238" y="454"/>
                        <a:pt x="245" y="461"/>
                        <a:pt x="257" y="461"/>
                      </a:cubicBezTo>
                      <a:cubicBezTo>
                        <a:pt x="273" y="461"/>
                        <a:pt x="287" y="450"/>
                        <a:pt x="288" y="435"/>
                      </a:cubicBezTo>
                      <a:cubicBezTo>
                        <a:pt x="288" y="423"/>
                        <a:pt x="281" y="412"/>
                        <a:pt x="274" y="403"/>
                      </a:cubicBezTo>
                      <a:lnTo>
                        <a:pt x="150" y="211"/>
                      </a:lnTo>
                      <a:lnTo>
                        <a:pt x="203" y="214"/>
                      </a:lnTo>
                      <a:cubicBezTo>
                        <a:pt x="205" y="214"/>
                        <a:pt x="207" y="214"/>
                        <a:pt x="208" y="214"/>
                      </a:cubicBezTo>
                      <a:cubicBezTo>
                        <a:pt x="253" y="214"/>
                        <a:pt x="296" y="187"/>
                        <a:pt x="297" y="134"/>
                      </a:cubicBezTo>
                      <a:lnTo>
                        <a:pt x="299" y="95"/>
                      </a:lnTo>
                      <a:cubicBezTo>
                        <a:pt x="301" y="43"/>
                        <a:pt x="257" y="9"/>
                        <a:pt x="211" y="7"/>
                      </a:cubicBezTo>
                      <a:lnTo>
                        <a:pt x="1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3" name="Google Shape;533;p32"/>
                <p:cNvSpPr/>
                <p:nvPr/>
              </p:nvSpPr>
              <p:spPr>
                <a:xfrm flipH="1">
                  <a:off x="6564373" y="2680683"/>
                  <a:ext cx="15742" cy="24082"/>
                </a:xfrm>
                <a:custGeom>
                  <a:avLst/>
                  <a:gdLst/>
                  <a:ahLst/>
                  <a:cxnLst/>
                  <a:rect l="l" t="t" r="r" b="b"/>
                  <a:pathLst>
                    <a:path w="302" h="462" extrusionOk="0">
                      <a:moveTo>
                        <a:pt x="15" y="0"/>
                      </a:moveTo>
                      <a:lnTo>
                        <a:pt x="0" y="423"/>
                      </a:lnTo>
                      <a:cubicBezTo>
                        <a:pt x="0" y="442"/>
                        <a:pt x="7" y="452"/>
                        <a:pt x="27" y="452"/>
                      </a:cubicBezTo>
                      <a:cubicBezTo>
                        <a:pt x="29" y="452"/>
                        <a:pt x="30" y="452"/>
                        <a:pt x="31" y="452"/>
                      </a:cubicBezTo>
                      <a:cubicBezTo>
                        <a:pt x="50" y="452"/>
                        <a:pt x="57" y="443"/>
                        <a:pt x="58" y="425"/>
                      </a:cubicBezTo>
                      <a:lnTo>
                        <a:pt x="69" y="106"/>
                      </a:lnTo>
                      <a:lnTo>
                        <a:pt x="70" y="106"/>
                      </a:lnTo>
                      <a:lnTo>
                        <a:pt x="210" y="459"/>
                      </a:lnTo>
                      <a:lnTo>
                        <a:pt x="287" y="462"/>
                      </a:lnTo>
                      <a:lnTo>
                        <a:pt x="302" y="39"/>
                      </a:lnTo>
                      <a:cubicBezTo>
                        <a:pt x="302" y="21"/>
                        <a:pt x="294" y="11"/>
                        <a:pt x="274" y="10"/>
                      </a:cubicBezTo>
                      <a:cubicBezTo>
                        <a:pt x="273" y="10"/>
                        <a:pt x="272" y="10"/>
                        <a:pt x="271" y="10"/>
                      </a:cubicBezTo>
                      <a:cubicBezTo>
                        <a:pt x="251" y="10"/>
                        <a:pt x="243" y="20"/>
                        <a:pt x="243" y="38"/>
                      </a:cubicBezTo>
                      <a:lnTo>
                        <a:pt x="231" y="360"/>
                      </a:lnTo>
                      <a:lnTo>
                        <a:pt x="91" y="2"/>
                      </a:lnTo>
                      <a:lnTo>
                        <a:pt x="1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4" name="Google Shape;534;p32"/>
                <p:cNvSpPr/>
                <p:nvPr/>
              </p:nvSpPr>
              <p:spPr>
                <a:xfrm flipH="1">
                  <a:off x="6543210" y="2681622"/>
                  <a:ext cx="15325" cy="23821"/>
                </a:xfrm>
                <a:custGeom>
                  <a:avLst/>
                  <a:gdLst/>
                  <a:ahLst/>
                  <a:cxnLst/>
                  <a:rect l="l" t="t" r="r" b="b"/>
                  <a:pathLst>
                    <a:path w="294" h="457" extrusionOk="0">
                      <a:moveTo>
                        <a:pt x="158" y="139"/>
                      </a:moveTo>
                      <a:lnTo>
                        <a:pt x="197" y="297"/>
                      </a:lnTo>
                      <a:lnTo>
                        <a:pt x="106" y="294"/>
                      </a:lnTo>
                      <a:lnTo>
                        <a:pt x="157" y="139"/>
                      </a:lnTo>
                      <a:close/>
                      <a:moveTo>
                        <a:pt x="159" y="1"/>
                      </a:moveTo>
                      <a:cubicBezTo>
                        <a:pt x="143" y="1"/>
                        <a:pt x="137" y="14"/>
                        <a:pt x="131" y="30"/>
                      </a:cubicBezTo>
                      <a:lnTo>
                        <a:pt x="4" y="418"/>
                      </a:lnTo>
                      <a:cubicBezTo>
                        <a:pt x="1" y="432"/>
                        <a:pt x="15" y="448"/>
                        <a:pt x="31" y="448"/>
                      </a:cubicBezTo>
                      <a:cubicBezTo>
                        <a:pt x="32" y="448"/>
                        <a:pt x="32" y="448"/>
                        <a:pt x="33" y="448"/>
                      </a:cubicBezTo>
                      <a:cubicBezTo>
                        <a:pt x="49" y="448"/>
                        <a:pt x="59" y="434"/>
                        <a:pt x="63" y="421"/>
                      </a:cubicBezTo>
                      <a:lnTo>
                        <a:pt x="88" y="352"/>
                      </a:lnTo>
                      <a:lnTo>
                        <a:pt x="213" y="356"/>
                      </a:lnTo>
                      <a:lnTo>
                        <a:pt x="231" y="426"/>
                      </a:lnTo>
                      <a:cubicBezTo>
                        <a:pt x="234" y="439"/>
                        <a:pt x="243" y="456"/>
                        <a:pt x="261" y="456"/>
                      </a:cubicBezTo>
                      <a:cubicBezTo>
                        <a:pt x="261" y="456"/>
                        <a:pt x="262" y="456"/>
                        <a:pt x="262" y="456"/>
                      </a:cubicBezTo>
                      <a:cubicBezTo>
                        <a:pt x="278" y="456"/>
                        <a:pt x="294" y="442"/>
                        <a:pt x="290" y="428"/>
                      </a:cubicBezTo>
                      <a:lnTo>
                        <a:pt x="192" y="31"/>
                      </a:lnTo>
                      <a:cubicBezTo>
                        <a:pt x="187" y="17"/>
                        <a:pt x="181" y="2"/>
                        <a:pt x="161" y="1"/>
                      </a:cubicBezTo>
                      <a:cubicBezTo>
                        <a:pt x="161" y="1"/>
                        <a:pt x="160" y="1"/>
                        <a:pt x="15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5" name="Google Shape;535;p32"/>
                <p:cNvSpPr/>
                <p:nvPr/>
              </p:nvSpPr>
              <p:spPr>
                <a:xfrm flipH="1">
                  <a:off x="6520796" y="2682195"/>
                  <a:ext cx="15742" cy="24029"/>
                </a:xfrm>
                <a:custGeom>
                  <a:avLst/>
                  <a:gdLst/>
                  <a:ahLst/>
                  <a:cxnLst/>
                  <a:rect l="l" t="t" r="r" b="b"/>
                  <a:pathLst>
                    <a:path w="302" h="461" extrusionOk="0">
                      <a:moveTo>
                        <a:pt x="16" y="0"/>
                      </a:moveTo>
                      <a:lnTo>
                        <a:pt x="1" y="422"/>
                      </a:lnTo>
                      <a:cubicBezTo>
                        <a:pt x="0" y="441"/>
                        <a:pt x="8" y="451"/>
                        <a:pt x="27" y="452"/>
                      </a:cubicBezTo>
                      <a:cubicBezTo>
                        <a:pt x="49" y="452"/>
                        <a:pt x="58" y="442"/>
                        <a:pt x="59" y="424"/>
                      </a:cubicBezTo>
                      <a:lnTo>
                        <a:pt x="69" y="82"/>
                      </a:lnTo>
                      <a:lnTo>
                        <a:pt x="71" y="82"/>
                      </a:lnTo>
                      <a:lnTo>
                        <a:pt x="123" y="164"/>
                      </a:lnTo>
                      <a:lnTo>
                        <a:pt x="123" y="174"/>
                      </a:lnTo>
                      <a:cubicBezTo>
                        <a:pt x="123" y="191"/>
                        <a:pt x="131" y="210"/>
                        <a:pt x="152" y="211"/>
                      </a:cubicBezTo>
                      <a:cubicBezTo>
                        <a:pt x="174" y="211"/>
                        <a:pt x="181" y="195"/>
                        <a:pt x="182" y="177"/>
                      </a:cubicBezTo>
                      <a:lnTo>
                        <a:pt x="182" y="167"/>
                      </a:lnTo>
                      <a:lnTo>
                        <a:pt x="240" y="87"/>
                      </a:lnTo>
                      <a:lnTo>
                        <a:pt x="241" y="87"/>
                      </a:lnTo>
                      <a:lnTo>
                        <a:pt x="229" y="429"/>
                      </a:lnTo>
                      <a:cubicBezTo>
                        <a:pt x="229" y="449"/>
                        <a:pt x="236" y="459"/>
                        <a:pt x="257" y="461"/>
                      </a:cubicBezTo>
                      <a:cubicBezTo>
                        <a:pt x="278" y="461"/>
                        <a:pt x="287" y="450"/>
                        <a:pt x="287" y="431"/>
                      </a:cubicBezTo>
                      <a:lnTo>
                        <a:pt x="302" y="9"/>
                      </a:lnTo>
                      <a:lnTo>
                        <a:pt x="229" y="8"/>
                      </a:lnTo>
                      <a:lnTo>
                        <a:pt x="155" y="107"/>
                      </a:lnTo>
                      <a:lnTo>
                        <a:pt x="87" y="1"/>
                      </a:lnTo>
                      <a:lnTo>
                        <a:pt x="16"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6" name="Google Shape;536;p32"/>
                <p:cNvSpPr/>
                <p:nvPr/>
              </p:nvSpPr>
              <p:spPr>
                <a:xfrm flipH="1">
                  <a:off x="6499007" y="2682873"/>
                  <a:ext cx="15794" cy="24082"/>
                </a:xfrm>
                <a:custGeom>
                  <a:avLst/>
                  <a:gdLst/>
                  <a:ahLst/>
                  <a:cxnLst/>
                  <a:rect l="l" t="t" r="r" b="b"/>
                  <a:pathLst>
                    <a:path w="303" h="462" extrusionOk="0">
                      <a:moveTo>
                        <a:pt x="15" y="1"/>
                      </a:moveTo>
                      <a:lnTo>
                        <a:pt x="1" y="452"/>
                      </a:lnTo>
                      <a:lnTo>
                        <a:pt x="259" y="461"/>
                      </a:lnTo>
                      <a:cubicBezTo>
                        <a:pt x="273" y="461"/>
                        <a:pt x="288" y="454"/>
                        <a:pt x="288" y="433"/>
                      </a:cubicBezTo>
                      <a:cubicBezTo>
                        <a:pt x="289" y="412"/>
                        <a:pt x="275" y="404"/>
                        <a:pt x="261" y="404"/>
                      </a:cubicBezTo>
                      <a:lnTo>
                        <a:pt x="60" y="397"/>
                      </a:lnTo>
                      <a:lnTo>
                        <a:pt x="65" y="258"/>
                      </a:lnTo>
                      <a:lnTo>
                        <a:pt x="150" y="260"/>
                      </a:lnTo>
                      <a:cubicBezTo>
                        <a:pt x="166" y="260"/>
                        <a:pt x="180" y="254"/>
                        <a:pt x="180" y="233"/>
                      </a:cubicBezTo>
                      <a:cubicBezTo>
                        <a:pt x="181" y="212"/>
                        <a:pt x="169" y="203"/>
                        <a:pt x="153" y="202"/>
                      </a:cubicBezTo>
                      <a:lnTo>
                        <a:pt x="66" y="200"/>
                      </a:lnTo>
                      <a:lnTo>
                        <a:pt x="73" y="62"/>
                      </a:lnTo>
                      <a:lnTo>
                        <a:pt x="272" y="68"/>
                      </a:lnTo>
                      <a:cubicBezTo>
                        <a:pt x="273" y="68"/>
                        <a:pt x="274" y="68"/>
                        <a:pt x="274" y="68"/>
                      </a:cubicBezTo>
                      <a:cubicBezTo>
                        <a:pt x="288" y="68"/>
                        <a:pt x="301" y="59"/>
                        <a:pt x="302" y="40"/>
                      </a:cubicBezTo>
                      <a:cubicBezTo>
                        <a:pt x="302" y="18"/>
                        <a:pt x="289" y="10"/>
                        <a:pt x="273" y="9"/>
                      </a:cubicBezTo>
                      <a:lnTo>
                        <a:pt x="15"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7" name="Google Shape;537;p32"/>
                <p:cNvSpPr/>
                <p:nvPr/>
              </p:nvSpPr>
              <p:spPr>
                <a:xfrm flipH="1">
                  <a:off x="6325697" y="2218325"/>
                  <a:ext cx="392134" cy="562894"/>
                </a:xfrm>
                <a:custGeom>
                  <a:avLst/>
                  <a:gdLst/>
                  <a:ahLst/>
                  <a:cxnLst/>
                  <a:rect l="l" t="t" r="r" b="b"/>
                  <a:pathLst>
                    <a:path w="7523" h="10799" extrusionOk="0">
                      <a:moveTo>
                        <a:pt x="1" y="0"/>
                      </a:moveTo>
                      <a:lnTo>
                        <a:pt x="2553" y="10628"/>
                      </a:lnTo>
                      <a:lnTo>
                        <a:pt x="7522" y="10799"/>
                      </a:lnTo>
                      <a:lnTo>
                        <a:pt x="4222" y="145"/>
                      </a:lnTo>
                      <a:lnTo>
                        <a:pt x="1" y="0"/>
                      </a:lnTo>
                      <a:close/>
                    </a:path>
                  </a:pathLst>
                </a:custGeom>
                <a:solidFill>
                  <a:srgbClr val="FDFEFF">
                    <a:alpha val="760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8" name="Google Shape;538;p32"/>
                <p:cNvSpPr/>
                <p:nvPr/>
              </p:nvSpPr>
              <p:spPr>
                <a:xfrm flipH="1">
                  <a:off x="6036723" y="2216605"/>
                  <a:ext cx="863497" cy="549237"/>
                </a:xfrm>
                <a:custGeom>
                  <a:avLst/>
                  <a:gdLst/>
                  <a:ahLst/>
                  <a:cxnLst/>
                  <a:rect l="l" t="t" r="r" b="b"/>
                  <a:pathLst>
                    <a:path w="16566" h="10537" extrusionOk="0">
                      <a:moveTo>
                        <a:pt x="16565" y="582"/>
                      </a:moveTo>
                      <a:lnTo>
                        <a:pt x="16565" y="9955"/>
                      </a:lnTo>
                      <a:cubicBezTo>
                        <a:pt x="16565" y="10276"/>
                        <a:pt x="16305" y="10537"/>
                        <a:pt x="15984" y="10537"/>
                      </a:cubicBezTo>
                      <a:lnTo>
                        <a:pt x="582" y="10537"/>
                      </a:lnTo>
                      <a:cubicBezTo>
                        <a:pt x="260" y="10537"/>
                        <a:pt x="0" y="10276"/>
                        <a:pt x="0" y="9955"/>
                      </a:cubicBezTo>
                      <a:lnTo>
                        <a:pt x="0" y="582"/>
                      </a:lnTo>
                      <a:cubicBezTo>
                        <a:pt x="0" y="261"/>
                        <a:pt x="260" y="1"/>
                        <a:pt x="582" y="1"/>
                      </a:cubicBezTo>
                      <a:lnTo>
                        <a:pt x="15984" y="1"/>
                      </a:lnTo>
                      <a:cubicBezTo>
                        <a:pt x="16305" y="1"/>
                        <a:pt x="16565" y="261"/>
                        <a:pt x="16565" y="582"/>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9" name="Google Shape;539;p32"/>
                <p:cNvSpPr/>
                <p:nvPr/>
              </p:nvSpPr>
              <p:spPr>
                <a:xfrm flipH="1">
                  <a:off x="6036719" y="2216605"/>
                  <a:ext cx="687993" cy="295495"/>
                </a:xfrm>
                <a:custGeom>
                  <a:avLst/>
                  <a:gdLst/>
                  <a:ahLst/>
                  <a:cxnLst/>
                  <a:rect l="l" t="t" r="r" b="b"/>
                  <a:pathLst>
                    <a:path w="13199" h="5669" extrusionOk="0">
                      <a:moveTo>
                        <a:pt x="0" y="1"/>
                      </a:moveTo>
                      <a:cubicBezTo>
                        <a:pt x="1229" y="1886"/>
                        <a:pt x="4573" y="5669"/>
                        <a:pt x="11616" y="5669"/>
                      </a:cubicBezTo>
                      <a:cubicBezTo>
                        <a:pt x="12124" y="5669"/>
                        <a:pt x="12651" y="5649"/>
                        <a:pt x="13198" y="5607"/>
                      </a:cubicBezTo>
                      <a:lnTo>
                        <a:pt x="13198" y="582"/>
                      </a:lnTo>
                      <a:cubicBezTo>
                        <a:pt x="13198" y="261"/>
                        <a:pt x="12938" y="1"/>
                        <a:pt x="12617" y="1"/>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0" name="Google Shape;540;p32"/>
                <p:cNvSpPr/>
                <p:nvPr/>
              </p:nvSpPr>
              <p:spPr>
                <a:xfrm flipH="1">
                  <a:off x="6036712" y="2580653"/>
                  <a:ext cx="404852" cy="185199"/>
                </a:xfrm>
                <a:custGeom>
                  <a:avLst/>
                  <a:gdLst/>
                  <a:ahLst/>
                  <a:cxnLst/>
                  <a:rect l="l" t="t" r="r" b="b"/>
                  <a:pathLst>
                    <a:path w="7767" h="3553" extrusionOk="0">
                      <a:moveTo>
                        <a:pt x="7766" y="1"/>
                      </a:moveTo>
                      <a:cubicBezTo>
                        <a:pt x="5593" y="2068"/>
                        <a:pt x="2222" y="3082"/>
                        <a:pt x="0" y="3553"/>
                      </a:cubicBezTo>
                      <a:lnTo>
                        <a:pt x="7185" y="3553"/>
                      </a:lnTo>
                      <a:cubicBezTo>
                        <a:pt x="7506" y="3553"/>
                        <a:pt x="7766" y="3292"/>
                        <a:pt x="7766" y="2971"/>
                      </a:cubicBezTo>
                      <a:lnTo>
                        <a:pt x="7766"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1" name="Google Shape;541;p32"/>
                <p:cNvSpPr/>
                <p:nvPr/>
              </p:nvSpPr>
              <p:spPr>
                <a:xfrm flipH="1">
                  <a:off x="6393047" y="2474420"/>
                  <a:ext cx="507173" cy="291429"/>
                </a:xfrm>
                <a:custGeom>
                  <a:avLst/>
                  <a:gdLst/>
                  <a:ahLst/>
                  <a:cxnLst/>
                  <a:rect l="l" t="t" r="r" b="b"/>
                  <a:pathLst>
                    <a:path w="9730" h="5591" extrusionOk="0">
                      <a:moveTo>
                        <a:pt x="0" y="1"/>
                      </a:moveTo>
                      <a:lnTo>
                        <a:pt x="0" y="5009"/>
                      </a:lnTo>
                      <a:cubicBezTo>
                        <a:pt x="0" y="5330"/>
                        <a:pt x="260" y="5591"/>
                        <a:pt x="582" y="5591"/>
                      </a:cubicBezTo>
                      <a:lnTo>
                        <a:pt x="9729" y="5591"/>
                      </a:lnTo>
                      <a:cubicBezTo>
                        <a:pt x="6629" y="3025"/>
                        <a:pt x="1836" y="804"/>
                        <a:pt x="0"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2" name="Google Shape;542;p32"/>
                <p:cNvSpPr/>
                <p:nvPr/>
              </p:nvSpPr>
              <p:spPr>
                <a:xfrm flipH="1">
                  <a:off x="6118752" y="2323880"/>
                  <a:ext cx="157886" cy="83347"/>
                </a:xfrm>
                <a:custGeom>
                  <a:avLst/>
                  <a:gdLst/>
                  <a:ahLst/>
                  <a:cxnLst/>
                  <a:rect l="l" t="t" r="r" b="b"/>
                  <a:pathLst>
                    <a:path w="3029" h="1599" extrusionOk="0">
                      <a:moveTo>
                        <a:pt x="582" y="1"/>
                      </a:moveTo>
                      <a:cubicBezTo>
                        <a:pt x="261" y="1"/>
                        <a:pt x="1" y="262"/>
                        <a:pt x="1" y="582"/>
                      </a:cubicBezTo>
                      <a:lnTo>
                        <a:pt x="1" y="1017"/>
                      </a:lnTo>
                      <a:cubicBezTo>
                        <a:pt x="1" y="1339"/>
                        <a:pt x="262" y="1599"/>
                        <a:pt x="582" y="1599"/>
                      </a:cubicBezTo>
                      <a:lnTo>
                        <a:pt x="2446" y="1599"/>
                      </a:lnTo>
                      <a:cubicBezTo>
                        <a:pt x="2768" y="1599"/>
                        <a:pt x="3028" y="1339"/>
                        <a:pt x="3028" y="1017"/>
                      </a:cubicBezTo>
                      <a:lnTo>
                        <a:pt x="3028" y="582"/>
                      </a:lnTo>
                      <a:cubicBezTo>
                        <a:pt x="3028" y="262"/>
                        <a:pt x="2768" y="1"/>
                        <a:pt x="2446" y="1"/>
                      </a:cubicBezTo>
                      <a:close/>
                    </a:path>
                  </a:pathLst>
                </a:custGeom>
                <a:solidFill>
                  <a:srgbClr val="3F70D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3" name="Google Shape;543;p32"/>
                <p:cNvSpPr/>
                <p:nvPr/>
              </p:nvSpPr>
              <p:spPr>
                <a:xfrm flipH="1">
                  <a:off x="6711266" y="2284473"/>
                  <a:ext cx="130833" cy="130781"/>
                </a:xfrm>
                <a:custGeom>
                  <a:avLst/>
                  <a:gdLst/>
                  <a:ahLst/>
                  <a:cxnLst/>
                  <a:rect l="l" t="t" r="r" b="b"/>
                  <a:pathLst>
                    <a:path w="2510" h="2509" extrusionOk="0">
                      <a:moveTo>
                        <a:pt x="581" y="0"/>
                      </a:moveTo>
                      <a:cubicBezTo>
                        <a:pt x="260" y="0"/>
                        <a:pt x="0" y="259"/>
                        <a:pt x="0" y="580"/>
                      </a:cubicBezTo>
                      <a:lnTo>
                        <a:pt x="0" y="1927"/>
                      </a:lnTo>
                      <a:cubicBezTo>
                        <a:pt x="0" y="2248"/>
                        <a:pt x="260" y="2508"/>
                        <a:pt x="581" y="2508"/>
                      </a:cubicBezTo>
                      <a:lnTo>
                        <a:pt x="1928" y="2508"/>
                      </a:lnTo>
                      <a:cubicBezTo>
                        <a:pt x="2249" y="2508"/>
                        <a:pt x="2509" y="2248"/>
                        <a:pt x="2509" y="1927"/>
                      </a:cubicBezTo>
                      <a:lnTo>
                        <a:pt x="2509" y="580"/>
                      </a:lnTo>
                      <a:cubicBezTo>
                        <a:pt x="2509" y="261"/>
                        <a:pt x="2253" y="3"/>
                        <a:pt x="1937"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4" name="Google Shape;544;p32"/>
                <p:cNvSpPr/>
                <p:nvPr/>
              </p:nvSpPr>
              <p:spPr>
                <a:xfrm flipH="1">
                  <a:off x="6710701" y="2284447"/>
                  <a:ext cx="65729" cy="130833"/>
                </a:xfrm>
                <a:custGeom>
                  <a:avLst/>
                  <a:gdLst/>
                  <a:ahLst/>
                  <a:cxnLst/>
                  <a:rect l="l" t="t" r="r" b="b"/>
                  <a:pathLst>
                    <a:path w="1261" h="2510" extrusionOk="0">
                      <a:moveTo>
                        <a:pt x="688" y="1"/>
                      </a:moveTo>
                      <a:cubicBezTo>
                        <a:pt x="520" y="585"/>
                        <a:pt x="212" y="1671"/>
                        <a:pt x="0" y="2510"/>
                      </a:cubicBezTo>
                      <a:lnTo>
                        <a:pt x="679" y="2510"/>
                      </a:lnTo>
                      <a:cubicBezTo>
                        <a:pt x="1000" y="2510"/>
                        <a:pt x="1260" y="2249"/>
                        <a:pt x="1260" y="1928"/>
                      </a:cubicBezTo>
                      <a:lnTo>
                        <a:pt x="1260" y="580"/>
                      </a:lnTo>
                      <a:cubicBezTo>
                        <a:pt x="1260" y="262"/>
                        <a:pt x="1004" y="4"/>
                        <a:pt x="688" y="1"/>
                      </a:cubicBezTo>
                      <a:close/>
                    </a:path>
                  </a:pathLst>
                </a:custGeom>
                <a:solidFill>
                  <a:srgbClr val="FDFEFF">
                    <a:alpha val="760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5" name="Google Shape;545;p32"/>
                <p:cNvSpPr/>
                <p:nvPr/>
              </p:nvSpPr>
              <p:spPr>
                <a:xfrm flipH="1">
                  <a:off x="6803683" y="2563347"/>
                  <a:ext cx="26271" cy="41387"/>
                </a:xfrm>
                <a:custGeom>
                  <a:avLst/>
                  <a:gdLst/>
                  <a:ahLst/>
                  <a:cxnLst/>
                  <a:rect l="l" t="t" r="r" b="b"/>
                  <a:pathLst>
                    <a:path w="504" h="794" extrusionOk="0">
                      <a:moveTo>
                        <a:pt x="52" y="0"/>
                      </a:moveTo>
                      <a:cubicBezTo>
                        <a:pt x="26" y="0"/>
                        <a:pt x="1" y="15"/>
                        <a:pt x="1" y="52"/>
                      </a:cubicBezTo>
                      <a:cubicBezTo>
                        <a:pt x="1" y="89"/>
                        <a:pt x="26" y="103"/>
                        <a:pt x="52" y="103"/>
                      </a:cubicBezTo>
                      <a:lnTo>
                        <a:pt x="202" y="103"/>
                      </a:lnTo>
                      <a:lnTo>
                        <a:pt x="202" y="691"/>
                      </a:lnTo>
                      <a:lnTo>
                        <a:pt x="52" y="691"/>
                      </a:lnTo>
                      <a:cubicBezTo>
                        <a:pt x="26" y="691"/>
                        <a:pt x="1" y="706"/>
                        <a:pt x="1" y="742"/>
                      </a:cubicBezTo>
                      <a:cubicBezTo>
                        <a:pt x="1" y="779"/>
                        <a:pt x="26" y="793"/>
                        <a:pt x="52" y="793"/>
                      </a:cubicBezTo>
                      <a:lnTo>
                        <a:pt x="454" y="793"/>
                      </a:lnTo>
                      <a:cubicBezTo>
                        <a:pt x="480" y="793"/>
                        <a:pt x="504" y="779"/>
                        <a:pt x="504" y="742"/>
                      </a:cubicBezTo>
                      <a:lnTo>
                        <a:pt x="504" y="485"/>
                      </a:lnTo>
                      <a:cubicBezTo>
                        <a:pt x="504" y="456"/>
                        <a:pt x="491" y="434"/>
                        <a:pt x="454" y="434"/>
                      </a:cubicBezTo>
                      <a:cubicBezTo>
                        <a:pt x="415" y="434"/>
                        <a:pt x="404" y="456"/>
                        <a:pt x="404" y="485"/>
                      </a:cubicBezTo>
                      <a:lnTo>
                        <a:pt x="404" y="690"/>
                      </a:lnTo>
                      <a:lnTo>
                        <a:pt x="304" y="690"/>
                      </a:lnTo>
                      <a:lnTo>
                        <a:pt x="3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6" name="Google Shape;546;p32"/>
                <p:cNvSpPr/>
                <p:nvPr/>
              </p:nvSpPr>
              <p:spPr>
                <a:xfrm flipH="1">
                  <a:off x="6765423" y="2563347"/>
                  <a:ext cx="26323" cy="41387"/>
                </a:xfrm>
                <a:custGeom>
                  <a:avLst/>
                  <a:gdLst/>
                  <a:ahLst/>
                  <a:cxnLst/>
                  <a:rect l="l" t="t" r="r" b="b"/>
                  <a:pathLst>
                    <a:path w="505" h="794" extrusionOk="0">
                      <a:moveTo>
                        <a:pt x="52" y="0"/>
                      </a:moveTo>
                      <a:cubicBezTo>
                        <a:pt x="25" y="0"/>
                        <a:pt x="1" y="15"/>
                        <a:pt x="1" y="52"/>
                      </a:cubicBezTo>
                      <a:cubicBezTo>
                        <a:pt x="1" y="89"/>
                        <a:pt x="25" y="103"/>
                        <a:pt x="52" y="103"/>
                      </a:cubicBezTo>
                      <a:lnTo>
                        <a:pt x="202" y="103"/>
                      </a:lnTo>
                      <a:lnTo>
                        <a:pt x="202" y="691"/>
                      </a:lnTo>
                      <a:lnTo>
                        <a:pt x="52" y="691"/>
                      </a:lnTo>
                      <a:cubicBezTo>
                        <a:pt x="25" y="691"/>
                        <a:pt x="1" y="706"/>
                        <a:pt x="1" y="742"/>
                      </a:cubicBezTo>
                      <a:cubicBezTo>
                        <a:pt x="1" y="779"/>
                        <a:pt x="25" y="793"/>
                        <a:pt x="52" y="793"/>
                      </a:cubicBezTo>
                      <a:lnTo>
                        <a:pt x="452" y="793"/>
                      </a:lnTo>
                      <a:cubicBezTo>
                        <a:pt x="479" y="793"/>
                        <a:pt x="505" y="779"/>
                        <a:pt x="505" y="742"/>
                      </a:cubicBezTo>
                      <a:lnTo>
                        <a:pt x="505" y="485"/>
                      </a:lnTo>
                      <a:cubicBezTo>
                        <a:pt x="505" y="456"/>
                        <a:pt x="491" y="434"/>
                        <a:pt x="452" y="434"/>
                      </a:cubicBezTo>
                      <a:cubicBezTo>
                        <a:pt x="415" y="434"/>
                        <a:pt x="401" y="456"/>
                        <a:pt x="401" y="485"/>
                      </a:cubicBezTo>
                      <a:lnTo>
                        <a:pt x="401" y="690"/>
                      </a:lnTo>
                      <a:lnTo>
                        <a:pt x="303" y="690"/>
                      </a:lnTo>
                      <a:lnTo>
                        <a:pt x="3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7" name="Google Shape;547;p32"/>
                <p:cNvSpPr/>
                <p:nvPr/>
              </p:nvSpPr>
              <p:spPr>
                <a:xfrm flipH="1">
                  <a:off x="6727267" y="2563347"/>
                  <a:ext cx="26271" cy="41387"/>
                </a:xfrm>
                <a:custGeom>
                  <a:avLst/>
                  <a:gdLst/>
                  <a:ahLst/>
                  <a:cxnLst/>
                  <a:rect l="l" t="t" r="r" b="b"/>
                  <a:pathLst>
                    <a:path w="504" h="794" extrusionOk="0">
                      <a:moveTo>
                        <a:pt x="51" y="0"/>
                      </a:moveTo>
                      <a:cubicBezTo>
                        <a:pt x="24" y="0"/>
                        <a:pt x="0" y="15"/>
                        <a:pt x="0" y="52"/>
                      </a:cubicBezTo>
                      <a:cubicBezTo>
                        <a:pt x="0" y="89"/>
                        <a:pt x="24" y="103"/>
                        <a:pt x="51" y="103"/>
                      </a:cubicBezTo>
                      <a:lnTo>
                        <a:pt x="401" y="103"/>
                      </a:lnTo>
                      <a:lnTo>
                        <a:pt x="401" y="345"/>
                      </a:lnTo>
                      <a:lnTo>
                        <a:pt x="116" y="345"/>
                      </a:lnTo>
                      <a:cubicBezTo>
                        <a:pt x="40" y="345"/>
                        <a:pt x="0" y="384"/>
                        <a:pt x="0" y="461"/>
                      </a:cubicBezTo>
                      <a:lnTo>
                        <a:pt x="0" y="793"/>
                      </a:lnTo>
                      <a:lnTo>
                        <a:pt x="451" y="793"/>
                      </a:lnTo>
                      <a:cubicBezTo>
                        <a:pt x="478" y="793"/>
                        <a:pt x="503" y="779"/>
                        <a:pt x="503" y="742"/>
                      </a:cubicBezTo>
                      <a:cubicBezTo>
                        <a:pt x="503" y="706"/>
                        <a:pt x="478" y="691"/>
                        <a:pt x="451" y="691"/>
                      </a:cubicBezTo>
                      <a:lnTo>
                        <a:pt x="102" y="691"/>
                      </a:lnTo>
                      <a:lnTo>
                        <a:pt x="102" y="448"/>
                      </a:lnTo>
                      <a:lnTo>
                        <a:pt x="388" y="448"/>
                      </a:lnTo>
                      <a:cubicBezTo>
                        <a:pt x="423" y="448"/>
                        <a:pt x="446" y="443"/>
                        <a:pt x="471" y="419"/>
                      </a:cubicBezTo>
                      <a:cubicBezTo>
                        <a:pt x="500" y="392"/>
                        <a:pt x="503" y="365"/>
                        <a:pt x="503" y="329"/>
                      </a:cubicBezTo>
                      <a:lnTo>
                        <a:pt x="503" y="120"/>
                      </a:lnTo>
                      <a:cubicBezTo>
                        <a:pt x="503" y="84"/>
                        <a:pt x="500" y="56"/>
                        <a:pt x="471" y="29"/>
                      </a:cubicBezTo>
                      <a:cubicBezTo>
                        <a:pt x="446" y="6"/>
                        <a:pt x="423" y="0"/>
                        <a:pt x="38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8" name="Google Shape;548;p32"/>
                <p:cNvSpPr/>
                <p:nvPr/>
              </p:nvSpPr>
              <p:spPr>
                <a:xfrm flipH="1">
                  <a:off x="6689163" y="2563347"/>
                  <a:ext cx="26219" cy="41387"/>
                </a:xfrm>
                <a:custGeom>
                  <a:avLst/>
                  <a:gdLst/>
                  <a:ahLst/>
                  <a:cxnLst/>
                  <a:rect l="l" t="t" r="r" b="b"/>
                  <a:pathLst>
                    <a:path w="503" h="794" extrusionOk="0">
                      <a:moveTo>
                        <a:pt x="52" y="0"/>
                      </a:moveTo>
                      <a:cubicBezTo>
                        <a:pt x="25" y="0"/>
                        <a:pt x="1" y="15"/>
                        <a:pt x="1" y="52"/>
                      </a:cubicBezTo>
                      <a:cubicBezTo>
                        <a:pt x="1" y="89"/>
                        <a:pt x="25" y="103"/>
                        <a:pt x="52" y="103"/>
                      </a:cubicBezTo>
                      <a:lnTo>
                        <a:pt x="402" y="103"/>
                      </a:lnTo>
                      <a:lnTo>
                        <a:pt x="402" y="271"/>
                      </a:lnTo>
                      <a:cubicBezTo>
                        <a:pt x="402" y="329"/>
                        <a:pt x="379" y="345"/>
                        <a:pt x="350" y="345"/>
                      </a:cubicBezTo>
                      <a:lnTo>
                        <a:pt x="151" y="345"/>
                      </a:lnTo>
                      <a:cubicBezTo>
                        <a:pt x="125" y="345"/>
                        <a:pt x="100" y="360"/>
                        <a:pt x="100" y="397"/>
                      </a:cubicBezTo>
                      <a:cubicBezTo>
                        <a:pt x="100" y="433"/>
                        <a:pt x="125" y="448"/>
                        <a:pt x="151" y="448"/>
                      </a:cubicBezTo>
                      <a:lnTo>
                        <a:pt x="350" y="448"/>
                      </a:lnTo>
                      <a:cubicBezTo>
                        <a:pt x="380" y="448"/>
                        <a:pt x="402" y="464"/>
                        <a:pt x="402" y="522"/>
                      </a:cubicBezTo>
                      <a:lnTo>
                        <a:pt x="402" y="690"/>
                      </a:lnTo>
                      <a:lnTo>
                        <a:pt x="52" y="690"/>
                      </a:lnTo>
                      <a:cubicBezTo>
                        <a:pt x="25" y="690"/>
                        <a:pt x="1" y="706"/>
                        <a:pt x="1" y="742"/>
                      </a:cubicBezTo>
                      <a:cubicBezTo>
                        <a:pt x="1" y="779"/>
                        <a:pt x="25" y="793"/>
                        <a:pt x="52" y="793"/>
                      </a:cubicBezTo>
                      <a:lnTo>
                        <a:pt x="402" y="793"/>
                      </a:lnTo>
                      <a:cubicBezTo>
                        <a:pt x="459" y="793"/>
                        <a:pt x="503" y="749"/>
                        <a:pt x="503" y="690"/>
                      </a:cubicBezTo>
                      <a:lnTo>
                        <a:pt x="503" y="496"/>
                      </a:lnTo>
                      <a:cubicBezTo>
                        <a:pt x="503" y="455"/>
                        <a:pt x="495" y="426"/>
                        <a:pt x="463" y="397"/>
                      </a:cubicBezTo>
                      <a:cubicBezTo>
                        <a:pt x="495" y="368"/>
                        <a:pt x="503" y="339"/>
                        <a:pt x="503" y="297"/>
                      </a:cubicBezTo>
                      <a:lnTo>
                        <a:pt x="503" y="103"/>
                      </a:lnTo>
                      <a:cubicBezTo>
                        <a:pt x="503" y="44"/>
                        <a:pt x="459" y="0"/>
                        <a:pt x="40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9" name="Google Shape;549;p32"/>
                <p:cNvSpPr/>
                <p:nvPr/>
              </p:nvSpPr>
              <p:spPr>
                <a:xfrm flipH="1">
                  <a:off x="6612746" y="2563347"/>
                  <a:ext cx="23612" cy="41387"/>
                </a:xfrm>
                <a:custGeom>
                  <a:avLst/>
                  <a:gdLst/>
                  <a:ahLst/>
                  <a:cxnLst/>
                  <a:rect l="l" t="t" r="r" b="b"/>
                  <a:pathLst>
                    <a:path w="453" h="794" extrusionOk="0">
                      <a:moveTo>
                        <a:pt x="50" y="0"/>
                      </a:moveTo>
                      <a:cubicBezTo>
                        <a:pt x="13" y="0"/>
                        <a:pt x="0" y="26"/>
                        <a:pt x="0" y="52"/>
                      </a:cubicBezTo>
                      <a:lnTo>
                        <a:pt x="0" y="534"/>
                      </a:lnTo>
                      <a:lnTo>
                        <a:pt x="300" y="534"/>
                      </a:lnTo>
                      <a:lnTo>
                        <a:pt x="300" y="742"/>
                      </a:lnTo>
                      <a:cubicBezTo>
                        <a:pt x="300" y="774"/>
                        <a:pt x="313" y="793"/>
                        <a:pt x="350" y="793"/>
                      </a:cubicBezTo>
                      <a:cubicBezTo>
                        <a:pt x="386" y="793"/>
                        <a:pt x="401" y="774"/>
                        <a:pt x="401" y="742"/>
                      </a:cubicBezTo>
                      <a:lnTo>
                        <a:pt x="401" y="534"/>
                      </a:lnTo>
                      <a:cubicBezTo>
                        <a:pt x="427" y="534"/>
                        <a:pt x="452" y="521"/>
                        <a:pt x="452" y="483"/>
                      </a:cubicBezTo>
                      <a:cubicBezTo>
                        <a:pt x="452" y="447"/>
                        <a:pt x="427" y="433"/>
                        <a:pt x="401" y="433"/>
                      </a:cubicBezTo>
                      <a:lnTo>
                        <a:pt x="401" y="138"/>
                      </a:lnTo>
                      <a:cubicBezTo>
                        <a:pt x="401" y="113"/>
                        <a:pt x="388" y="88"/>
                        <a:pt x="350" y="88"/>
                      </a:cubicBezTo>
                      <a:cubicBezTo>
                        <a:pt x="311" y="88"/>
                        <a:pt x="300" y="113"/>
                        <a:pt x="300" y="138"/>
                      </a:cubicBezTo>
                      <a:lnTo>
                        <a:pt x="300" y="433"/>
                      </a:lnTo>
                      <a:lnTo>
                        <a:pt x="102" y="433"/>
                      </a:lnTo>
                      <a:lnTo>
                        <a:pt x="102" y="52"/>
                      </a:lnTo>
                      <a:cubicBezTo>
                        <a:pt x="102" y="26"/>
                        <a:pt x="90" y="0"/>
                        <a:pt x="5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0" name="Google Shape;550;p32"/>
                <p:cNvSpPr/>
                <p:nvPr/>
              </p:nvSpPr>
              <p:spPr>
                <a:xfrm flipH="1">
                  <a:off x="6574642" y="2563347"/>
                  <a:ext cx="26219" cy="41387"/>
                </a:xfrm>
                <a:custGeom>
                  <a:avLst/>
                  <a:gdLst/>
                  <a:ahLst/>
                  <a:cxnLst/>
                  <a:rect l="l" t="t" r="r" b="b"/>
                  <a:pathLst>
                    <a:path w="503" h="794" extrusionOk="0">
                      <a:moveTo>
                        <a:pt x="101" y="0"/>
                      </a:moveTo>
                      <a:lnTo>
                        <a:pt x="101" y="448"/>
                      </a:lnTo>
                      <a:lnTo>
                        <a:pt x="401" y="448"/>
                      </a:lnTo>
                      <a:lnTo>
                        <a:pt x="401" y="691"/>
                      </a:lnTo>
                      <a:lnTo>
                        <a:pt x="167" y="691"/>
                      </a:lnTo>
                      <a:cubicBezTo>
                        <a:pt x="150" y="691"/>
                        <a:pt x="126" y="676"/>
                        <a:pt x="112" y="670"/>
                      </a:cubicBezTo>
                      <a:lnTo>
                        <a:pt x="82" y="657"/>
                      </a:lnTo>
                      <a:cubicBezTo>
                        <a:pt x="71" y="652"/>
                        <a:pt x="62" y="648"/>
                        <a:pt x="50" y="648"/>
                      </a:cubicBezTo>
                      <a:cubicBezTo>
                        <a:pt x="24" y="648"/>
                        <a:pt x="1" y="674"/>
                        <a:pt x="1" y="700"/>
                      </a:cubicBezTo>
                      <a:cubicBezTo>
                        <a:pt x="1" y="736"/>
                        <a:pt x="31" y="744"/>
                        <a:pt x="58" y="758"/>
                      </a:cubicBezTo>
                      <a:lnTo>
                        <a:pt x="97" y="774"/>
                      </a:lnTo>
                      <a:cubicBezTo>
                        <a:pt x="123" y="785"/>
                        <a:pt x="138" y="793"/>
                        <a:pt x="165" y="793"/>
                      </a:cubicBezTo>
                      <a:lnTo>
                        <a:pt x="391" y="793"/>
                      </a:lnTo>
                      <a:cubicBezTo>
                        <a:pt x="426" y="793"/>
                        <a:pt x="454" y="789"/>
                        <a:pt x="479" y="758"/>
                      </a:cubicBezTo>
                      <a:cubicBezTo>
                        <a:pt x="500" y="733"/>
                        <a:pt x="503" y="711"/>
                        <a:pt x="503" y="678"/>
                      </a:cubicBezTo>
                      <a:lnTo>
                        <a:pt x="503" y="461"/>
                      </a:lnTo>
                      <a:cubicBezTo>
                        <a:pt x="503" y="426"/>
                        <a:pt x="500" y="401"/>
                        <a:pt x="472" y="374"/>
                      </a:cubicBezTo>
                      <a:cubicBezTo>
                        <a:pt x="447" y="351"/>
                        <a:pt x="422" y="347"/>
                        <a:pt x="391" y="347"/>
                      </a:cubicBezTo>
                      <a:lnTo>
                        <a:pt x="203" y="347"/>
                      </a:lnTo>
                      <a:lnTo>
                        <a:pt x="203" y="103"/>
                      </a:lnTo>
                      <a:lnTo>
                        <a:pt x="453" y="103"/>
                      </a:lnTo>
                      <a:cubicBezTo>
                        <a:pt x="479" y="103"/>
                        <a:pt x="503" y="89"/>
                        <a:pt x="503" y="52"/>
                      </a:cubicBezTo>
                      <a:cubicBezTo>
                        <a:pt x="503" y="15"/>
                        <a:pt x="478" y="0"/>
                        <a:pt x="453"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1" name="Google Shape;551;p32"/>
                <p:cNvSpPr/>
                <p:nvPr/>
              </p:nvSpPr>
              <p:spPr>
                <a:xfrm flipH="1">
                  <a:off x="6536434" y="2563347"/>
                  <a:ext cx="26271" cy="41387"/>
                </a:xfrm>
                <a:custGeom>
                  <a:avLst/>
                  <a:gdLst/>
                  <a:ahLst/>
                  <a:cxnLst/>
                  <a:rect l="l" t="t" r="r" b="b"/>
                  <a:pathLst>
                    <a:path w="504" h="794" extrusionOk="0">
                      <a:moveTo>
                        <a:pt x="402" y="534"/>
                      </a:moveTo>
                      <a:lnTo>
                        <a:pt x="402" y="691"/>
                      </a:lnTo>
                      <a:lnTo>
                        <a:pt x="103" y="691"/>
                      </a:lnTo>
                      <a:lnTo>
                        <a:pt x="103" y="534"/>
                      </a:lnTo>
                      <a:close/>
                      <a:moveTo>
                        <a:pt x="45" y="0"/>
                      </a:moveTo>
                      <a:cubicBezTo>
                        <a:pt x="10" y="0"/>
                        <a:pt x="0" y="28"/>
                        <a:pt x="0" y="52"/>
                      </a:cubicBezTo>
                      <a:lnTo>
                        <a:pt x="0" y="729"/>
                      </a:lnTo>
                      <a:cubicBezTo>
                        <a:pt x="0" y="775"/>
                        <a:pt x="19" y="793"/>
                        <a:pt x="67" y="793"/>
                      </a:cubicBezTo>
                      <a:lnTo>
                        <a:pt x="438" y="793"/>
                      </a:lnTo>
                      <a:cubicBezTo>
                        <a:pt x="483" y="793"/>
                        <a:pt x="503" y="777"/>
                        <a:pt x="503" y="729"/>
                      </a:cubicBezTo>
                      <a:lnTo>
                        <a:pt x="503" y="501"/>
                      </a:lnTo>
                      <a:cubicBezTo>
                        <a:pt x="503" y="454"/>
                        <a:pt x="493" y="433"/>
                        <a:pt x="443" y="433"/>
                      </a:cubicBezTo>
                      <a:lnTo>
                        <a:pt x="103" y="433"/>
                      </a:lnTo>
                      <a:lnTo>
                        <a:pt x="103" y="103"/>
                      </a:lnTo>
                      <a:cubicBezTo>
                        <a:pt x="132" y="103"/>
                        <a:pt x="154" y="82"/>
                        <a:pt x="154" y="52"/>
                      </a:cubicBezTo>
                      <a:cubicBezTo>
                        <a:pt x="154" y="26"/>
                        <a:pt x="132" y="0"/>
                        <a:pt x="10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2" name="Google Shape;552;p32"/>
                <p:cNvSpPr/>
                <p:nvPr/>
              </p:nvSpPr>
              <p:spPr>
                <a:xfrm flipH="1">
                  <a:off x="6498173" y="2563347"/>
                  <a:ext cx="26375" cy="41387"/>
                </a:xfrm>
                <a:custGeom>
                  <a:avLst/>
                  <a:gdLst/>
                  <a:ahLst/>
                  <a:cxnLst/>
                  <a:rect l="l" t="t" r="r" b="b"/>
                  <a:pathLst>
                    <a:path w="506" h="794" extrusionOk="0">
                      <a:moveTo>
                        <a:pt x="52" y="0"/>
                      </a:moveTo>
                      <a:cubicBezTo>
                        <a:pt x="20" y="0"/>
                        <a:pt x="1" y="29"/>
                        <a:pt x="1" y="52"/>
                      </a:cubicBezTo>
                      <a:lnTo>
                        <a:pt x="1" y="103"/>
                      </a:lnTo>
                      <a:cubicBezTo>
                        <a:pt x="1" y="124"/>
                        <a:pt x="20" y="153"/>
                        <a:pt x="52" y="153"/>
                      </a:cubicBezTo>
                      <a:cubicBezTo>
                        <a:pt x="84" y="153"/>
                        <a:pt x="102" y="124"/>
                        <a:pt x="102" y="103"/>
                      </a:cubicBezTo>
                      <a:lnTo>
                        <a:pt x="403" y="103"/>
                      </a:lnTo>
                      <a:lnTo>
                        <a:pt x="403" y="243"/>
                      </a:lnTo>
                      <a:cubicBezTo>
                        <a:pt x="403" y="288"/>
                        <a:pt x="404" y="287"/>
                        <a:pt x="370" y="316"/>
                      </a:cubicBezTo>
                      <a:lnTo>
                        <a:pt x="231" y="438"/>
                      </a:lnTo>
                      <a:cubicBezTo>
                        <a:pt x="205" y="459"/>
                        <a:pt x="204" y="463"/>
                        <a:pt x="204" y="496"/>
                      </a:cubicBezTo>
                      <a:lnTo>
                        <a:pt x="204" y="742"/>
                      </a:lnTo>
                      <a:cubicBezTo>
                        <a:pt x="204" y="774"/>
                        <a:pt x="217" y="793"/>
                        <a:pt x="255" y="793"/>
                      </a:cubicBezTo>
                      <a:cubicBezTo>
                        <a:pt x="291" y="793"/>
                        <a:pt x="306" y="774"/>
                        <a:pt x="306" y="742"/>
                      </a:cubicBezTo>
                      <a:lnTo>
                        <a:pt x="306" y="544"/>
                      </a:lnTo>
                      <a:cubicBezTo>
                        <a:pt x="306"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3" name="Google Shape;553;p32"/>
                <p:cNvSpPr/>
                <p:nvPr/>
              </p:nvSpPr>
              <p:spPr>
                <a:xfrm flipH="1">
                  <a:off x="6421913" y="2563347"/>
                  <a:ext cx="26219" cy="41387"/>
                </a:xfrm>
                <a:custGeom>
                  <a:avLst/>
                  <a:gdLst/>
                  <a:ahLst/>
                  <a:cxnLst/>
                  <a:rect l="l" t="t" r="r" b="b"/>
                  <a:pathLst>
                    <a:path w="503" h="794" extrusionOk="0">
                      <a:moveTo>
                        <a:pt x="100" y="0"/>
                      </a:moveTo>
                      <a:lnTo>
                        <a:pt x="100" y="448"/>
                      </a:lnTo>
                      <a:lnTo>
                        <a:pt x="400" y="448"/>
                      </a:lnTo>
                      <a:lnTo>
                        <a:pt x="400" y="691"/>
                      </a:lnTo>
                      <a:lnTo>
                        <a:pt x="166" y="691"/>
                      </a:lnTo>
                      <a:cubicBezTo>
                        <a:pt x="148" y="691"/>
                        <a:pt x="126" y="676"/>
                        <a:pt x="111" y="670"/>
                      </a:cubicBezTo>
                      <a:lnTo>
                        <a:pt x="81" y="657"/>
                      </a:lnTo>
                      <a:cubicBezTo>
                        <a:pt x="70" y="652"/>
                        <a:pt x="61" y="648"/>
                        <a:pt x="49" y="648"/>
                      </a:cubicBezTo>
                      <a:cubicBezTo>
                        <a:pt x="22" y="648"/>
                        <a:pt x="0" y="674"/>
                        <a:pt x="0" y="700"/>
                      </a:cubicBezTo>
                      <a:cubicBezTo>
                        <a:pt x="0" y="736"/>
                        <a:pt x="30" y="744"/>
                        <a:pt x="58" y="758"/>
                      </a:cubicBezTo>
                      <a:lnTo>
                        <a:pt x="96" y="774"/>
                      </a:lnTo>
                      <a:cubicBezTo>
                        <a:pt x="121" y="785"/>
                        <a:pt x="137" y="793"/>
                        <a:pt x="163" y="793"/>
                      </a:cubicBezTo>
                      <a:lnTo>
                        <a:pt x="389" y="793"/>
                      </a:lnTo>
                      <a:cubicBezTo>
                        <a:pt x="426" y="793"/>
                        <a:pt x="452" y="789"/>
                        <a:pt x="478" y="758"/>
                      </a:cubicBezTo>
                      <a:cubicBezTo>
                        <a:pt x="499" y="733"/>
                        <a:pt x="502" y="711"/>
                        <a:pt x="502" y="678"/>
                      </a:cubicBezTo>
                      <a:lnTo>
                        <a:pt x="502" y="461"/>
                      </a:lnTo>
                      <a:cubicBezTo>
                        <a:pt x="502" y="426"/>
                        <a:pt x="499" y="401"/>
                        <a:pt x="472" y="374"/>
                      </a:cubicBezTo>
                      <a:cubicBezTo>
                        <a:pt x="447" y="351"/>
                        <a:pt x="422" y="347"/>
                        <a:pt x="389" y="347"/>
                      </a:cubicBezTo>
                      <a:lnTo>
                        <a:pt x="203" y="347"/>
                      </a:lnTo>
                      <a:lnTo>
                        <a:pt x="203" y="103"/>
                      </a:lnTo>
                      <a:lnTo>
                        <a:pt x="451" y="103"/>
                      </a:lnTo>
                      <a:cubicBezTo>
                        <a:pt x="478" y="103"/>
                        <a:pt x="502" y="89"/>
                        <a:pt x="502" y="52"/>
                      </a:cubicBezTo>
                      <a:cubicBezTo>
                        <a:pt x="502" y="15"/>
                        <a:pt x="478" y="0"/>
                        <a:pt x="45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4" name="Google Shape;554;p32"/>
                <p:cNvSpPr/>
                <p:nvPr/>
              </p:nvSpPr>
              <p:spPr>
                <a:xfrm flipH="1">
                  <a:off x="6383757" y="2563347"/>
                  <a:ext cx="26219" cy="41387"/>
                </a:xfrm>
                <a:custGeom>
                  <a:avLst/>
                  <a:gdLst/>
                  <a:ahLst/>
                  <a:cxnLst/>
                  <a:rect l="l" t="t" r="r" b="b"/>
                  <a:pathLst>
                    <a:path w="503" h="794" extrusionOk="0">
                      <a:moveTo>
                        <a:pt x="401" y="534"/>
                      </a:moveTo>
                      <a:lnTo>
                        <a:pt x="401" y="691"/>
                      </a:lnTo>
                      <a:lnTo>
                        <a:pt x="102" y="691"/>
                      </a:lnTo>
                      <a:lnTo>
                        <a:pt x="102" y="534"/>
                      </a:lnTo>
                      <a:close/>
                      <a:moveTo>
                        <a:pt x="44" y="0"/>
                      </a:moveTo>
                      <a:cubicBezTo>
                        <a:pt x="8" y="0"/>
                        <a:pt x="1" y="28"/>
                        <a:pt x="1" y="52"/>
                      </a:cubicBezTo>
                      <a:lnTo>
                        <a:pt x="1" y="729"/>
                      </a:lnTo>
                      <a:cubicBezTo>
                        <a:pt x="1" y="775"/>
                        <a:pt x="19" y="793"/>
                        <a:pt x="66" y="793"/>
                      </a:cubicBezTo>
                      <a:lnTo>
                        <a:pt x="437" y="793"/>
                      </a:lnTo>
                      <a:cubicBezTo>
                        <a:pt x="483" y="793"/>
                        <a:pt x="503" y="777"/>
                        <a:pt x="503" y="729"/>
                      </a:cubicBezTo>
                      <a:lnTo>
                        <a:pt x="503" y="501"/>
                      </a:lnTo>
                      <a:cubicBezTo>
                        <a:pt x="503" y="454"/>
                        <a:pt x="493" y="433"/>
                        <a:pt x="442" y="433"/>
                      </a:cubicBezTo>
                      <a:lnTo>
                        <a:pt x="102" y="433"/>
                      </a:lnTo>
                      <a:lnTo>
                        <a:pt x="102" y="103"/>
                      </a:lnTo>
                      <a:cubicBezTo>
                        <a:pt x="131" y="103"/>
                        <a:pt x="153" y="82"/>
                        <a:pt x="153" y="52"/>
                      </a:cubicBezTo>
                      <a:cubicBezTo>
                        <a:pt x="153" y="26"/>
                        <a:pt x="131"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5" name="Google Shape;555;p32"/>
                <p:cNvSpPr/>
                <p:nvPr/>
              </p:nvSpPr>
              <p:spPr>
                <a:xfrm flipH="1">
                  <a:off x="6345496" y="2563347"/>
                  <a:ext cx="26323" cy="41387"/>
                </a:xfrm>
                <a:custGeom>
                  <a:avLst/>
                  <a:gdLst/>
                  <a:ahLst/>
                  <a:cxnLst/>
                  <a:rect l="l" t="t" r="r" b="b"/>
                  <a:pathLst>
                    <a:path w="505" h="794" extrusionOk="0">
                      <a:moveTo>
                        <a:pt x="52" y="0"/>
                      </a:moveTo>
                      <a:cubicBezTo>
                        <a:pt x="19" y="0"/>
                        <a:pt x="0" y="29"/>
                        <a:pt x="0" y="52"/>
                      </a:cubicBezTo>
                      <a:lnTo>
                        <a:pt x="0" y="103"/>
                      </a:lnTo>
                      <a:cubicBezTo>
                        <a:pt x="0" y="124"/>
                        <a:pt x="19" y="153"/>
                        <a:pt x="52" y="153"/>
                      </a:cubicBezTo>
                      <a:cubicBezTo>
                        <a:pt x="85" y="153"/>
                        <a:pt x="103" y="124"/>
                        <a:pt x="103" y="103"/>
                      </a:cubicBezTo>
                      <a:lnTo>
                        <a:pt x="401" y="103"/>
                      </a:lnTo>
                      <a:lnTo>
                        <a:pt x="401" y="243"/>
                      </a:lnTo>
                      <a:cubicBezTo>
                        <a:pt x="401" y="288"/>
                        <a:pt x="403" y="287"/>
                        <a:pt x="370" y="316"/>
                      </a:cubicBezTo>
                      <a:lnTo>
                        <a:pt x="229" y="438"/>
                      </a:lnTo>
                      <a:cubicBezTo>
                        <a:pt x="204" y="459"/>
                        <a:pt x="203" y="463"/>
                        <a:pt x="203" y="496"/>
                      </a:cubicBezTo>
                      <a:lnTo>
                        <a:pt x="203" y="742"/>
                      </a:lnTo>
                      <a:cubicBezTo>
                        <a:pt x="203" y="774"/>
                        <a:pt x="218" y="793"/>
                        <a:pt x="253" y="793"/>
                      </a:cubicBezTo>
                      <a:cubicBezTo>
                        <a:pt x="291" y="793"/>
                        <a:pt x="304" y="774"/>
                        <a:pt x="304" y="742"/>
                      </a:cubicBezTo>
                      <a:lnTo>
                        <a:pt x="304" y="544"/>
                      </a:lnTo>
                      <a:cubicBezTo>
                        <a:pt x="304" y="508"/>
                        <a:pt x="306" y="507"/>
                        <a:pt x="333" y="483"/>
                      </a:cubicBezTo>
                      <a:lnTo>
                        <a:pt x="476" y="360"/>
                      </a:lnTo>
                      <a:cubicBezTo>
                        <a:pt x="505" y="336"/>
                        <a:pt x="503" y="332"/>
                        <a:pt x="503" y="296"/>
                      </a:cubicBezTo>
                      <a:lnTo>
                        <a:pt x="503"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6" name="Google Shape;556;p32"/>
                <p:cNvSpPr/>
                <p:nvPr/>
              </p:nvSpPr>
              <p:spPr>
                <a:xfrm flipH="1">
                  <a:off x="6307392" y="2563347"/>
                  <a:ext cx="26219" cy="41387"/>
                </a:xfrm>
                <a:custGeom>
                  <a:avLst/>
                  <a:gdLst/>
                  <a:ahLst/>
                  <a:cxnLst/>
                  <a:rect l="l" t="t" r="r" b="b"/>
                  <a:pathLst>
                    <a:path w="503" h="794" extrusionOk="0">
                      <a:moveTo>
                        <a:pt x="299" y="103"/>
                      </a:moveTo>
                      <a:lnTo>
                        <a:pt x="299" y="347"/>
                      </a:lnTo>
                      <a:lnTo>
                        <a:pt x="204" y="347"/>
                      </a:lnTo>
                      <a:lnTo>
                        <a:pt x="204" y="103"/>
                      </a:lnTo>
                      <a:close/>
                      <a:moveTo>
                        <a:pt x="401" y="448"/>
                      </a:moveTo>
                      <a:lnTo>
                        <a:pt x="401" y="691"/>
                      </a:lnTo>
                      <a:lnTo>
                        <a:pt x="102" y="691"/>
                      </a:lnTo>
                      <a:lnTo>
                        <a:pt x="102" y="448"/>
                      </a:lnTo>
                      <a:close/>
                      <a:moveTo>
                        <a:pt x="152" y="0"/>
                      </a:moveTo>
                      <a:cubicBezTo>
                        <a:pt x="118" y="0"/>
                        <a:pt x="102" y="26"/>
                        <a:pt x="102" y="52"/>
                      </a:cubicBezTo>
                      <a:lnTo>
                        <a:pt x="102" y="347"/>
                      </a:lnTo>
                      <a:cubicBezTo>
                        <a:pt x="70" y="347"/>
                        <a:pt x="45" y="357"/>
                        <a:pt x="27" y="374"/>
                      </a:cubicBezTo>
                      <a:cubicBezTo>
                        <a:pt x="8" y="391"/>
                        <a:pt x="0" y="418"/>
                        <a:pt x="0" y="449"/>
                      </a:cubicBezTo>
                      <a:lnTo>
                        <a:pt x="0" y="691"/>
                      </a:lnTo>
                      <a:cubicBezTo>
                        <a:pt x="0" y="753"/>
                        <a:pt x="39" y="793"/>
                        <a:pt x="102" y="793"/>
                      </a:cubicBezTo>
                      <a:lnTo>
                        <a:pt x="401" y="793"/>
                      </a:lnTo>
                      <a:cubicBezTo>
                        <a:pt x="463" y="793"/>
                        <a:pt x="502" y="753"/>
                        <a:pt x="502" y="691"/>
                      </a:cubicBezTo>
                      <a:lnTo>
                        <a:pt x="502" y="449"/>
                      </a:lnTo>
                      <a:cubicBezTo>
                        <a:pt x="502" y="418"/>
                        <a:pt x="493" y="391"/>
                        <a:pt x="475" y="374"/>
                      </a:cubicBezTo>
                      <a:cubicBezTo>
                        <a:pt x="457" y="357"/>
                        <a:pt x="432" y="347"/>
                        <a:pt x="401" y="347"/>
                      </a:cubicBezTo>
                      <a:lnTo>
                        <a:pt x="401" y="52"/>
                      </a:lnTo>
                      <a:cubicBezTo>
                        <a:pt x="401" y="26"/>
                        <a:pt x="385" y="0"/>
                        <a:pt x="35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7" name="Google Shape;557;p32"/>
                <p:cNvSpPr/>
                <p:nvPr/>
              </p:nvSpPr>
              <p:spPr>
                <a:xfrm flipH="1">
                  <a:off x="6231028" y="2563347"/>
                  <a:ext cx="26271" cy="41387"/>
                </a:xfrm>
                <a:custGeom>
                  <a:avLst/>
                  <a:gdLst/>
                  <a:ahLst/>
                  <a:cxnLst/>
                  <a:rect l="l" t="t" r="r" b="b"/>
                  <a:pathLst>
                    <a:path w="504" h="794" extrusionOk="0">
                      <a:moveTo>
                        <a:pt x="300" y="103"/>
                      </a:moveTo>
                      <a:lnTo>
                        <a:pt x="300" y="347"/>
                      </a:lnTo>
                      <a:lnTo>
                        <a:pt x="205" y="347"/>
                      </a:lnTo>
                      <a:lnTo>
                        <a:pt x="205" y="103"/>
                      </a:lnTo>
                      <a:close/>
                      <a:moveTo>
                        <a:pt x="401" y="448"/>
                      </a:moveTo>
                      <a:lnTo>
                        <a:pt x="401" y="691"/>
                      </a:lnTo>
                      <a:lnTo>
                        <a:pt x="102" y="691"/>
                      </a:lnTo>
                      <a:lnTo>
                        <a:pt x="102" y="448"/>
                      </a:lnTo>
                      <a:close/>
                      <a:moveTo>
                        <a:pt x="153" y="0"/>
                      </a:moveTo>
                      <a:cubicBezTo>
                        <a:pt x="118" y="0"/>
                        <a:pt x="102" y="26"/>
                        <a:pt x="102" y="52"/>
                      </a:cubicBezTo>
                      <a:lnTo>
                        <a:pt x="102" y="347"/>
                      </a:lnTo>
                      <a:cubicBezTo>
                        <a:pt x="70" y="347"/>
                        <a:pt x="46" y="357"/>
                        <a:pt x="27" y="374"/>
                      </a:cubicBezTo>
                      <a:cubicBezTo>
                        <a:pt x="10" y="391"/>
                        <a:pt x="0" y="418"/>
                        <a:pt x="0" y="449"/>
                      </a:cubicBezTo>
                      <a:lnTo>
                        <a:pt x="0" y="691"/>
                      </a:lnTo>
                      <a:cubicBezTo>
                        <a:pt x="0" y="753"/>
                        <a:pt x="39" y="793"/>
                        <a:pt x="102" y="793"/>
                      </a:cubicBezTo>
                      <a:lnTo>
                        <a:pt x="401" y="793"/>
                      </a:lnTo>
                      <a:cubicBezTo>
                        <a:pt x="465" y="793"/>
                        <a:pt x="503" y="753"/>
                        <a:pt x="503" y="691"/>
                      </a:cubicBezTo>
                      <a:lnTo>
                        <a:pt x="503" y="449"/>
                      </a:lnTo>
                      <a:cubicBezTo>
                        <a:pt x="503" y="418"/>
                        <a:pt x="494" y="391"/>
                        <a:pt x="475" y="374"/>
                      </a:cubicBezTo>
                      <a:cubicBezTo>
                        <a:pt x="457" y="357"/>
                        <a:pt x="433" y="347"/>
                        <a:pt x="401" y="347"/>
                      </a:cubicBezTo>
                      <a:lnTo>
                        <a:pt x="401" y="52"/>
                      </a:lnTo>
                      <a:cubicBezTo>
                        <a:pt x="401" y="26"/>
                        <a:pt x="385" y="0"/>
                        <a:pt x="35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8" name="Google Shape;558;p32"/>
                <p:cNvSpPr/>
                <p:nvPr/>
              </p:nvSpPr>
              <p:spPr>
                <a:xfrm flipH="1">
                  <a:off x="6192820" y="2563347"/>
                  <a:ext cx="26375" cy="41387"/>
                </a:xfrm>
                <a:custGeom>
                  <a:avLst/>
                  <a:gdLst/>
                  <a:ahLst/>
                  <a:cxnLst/>
                  <a:rect l="l" t="t" r="r" b="b"/>
                  <a:pathLst>
                    <a:path w="506" h="794" extrusionOk="0">
                      <a:moveTo>
                        <a:pt x="403" y="534"/>
                      </a:moveTo>
                      <a:lnTo>
                        <a:pt x="403" y="691"/>
                      </a:lnTo>
                      <a:lnTo>
                        <a:pt x="104" y="691"/>
                      </a:lnTo>
                      <a:lnTo>
                        <a:pt x="104" y="534"/>
                      </a:lnTo>
                      <a:close/>
                      <a:moveTo>
                        <a:pt x="46" y="0"/>
                      </a:moveTo>
                      <a:cubicBezTo>
                        <a:pt x="10" y="0"/>
                        <a:pt x="1" y="28"/>
                        <a:pt x="1" y="52"/>
                      </a:cubicBezTo>
                      <a:lnTo>
                        <a:pt x="1" y="729"/>
                      </a:lnTo>
                      <a:cubicBezTo>
                        <a:pt x="1" y="775"/>
                        <a:pt x="20" y="793"/>
                        <a:pt x="68" y="793"/>
                      </a:cubicBezTo>
                      <a:lnTo>
                        <a:pt x="438" y="793"/>
                      </a:lnTo>
                      <a:cubicBezTo>
                        <a:pt x="484" y="793"/>
                        <a:pt x="505" y="777"/>
                        <a:pt x="505" y="729"/>
                      </a:cubicBezTo>
                      <a:lnTo>
                        <a:pt x="505" y="501"/>
                      </a:lnTo>
                      <a:cubicBezTo>
                        <a:pt x="505" y="454"/>
                        <a:pt x="494" y="433"/>
                        <a:pt x="443" y="433"/>
                      </a:cubicBezTo>
                      <a:lnTo>
                        <a:pt x="103" y="433"/>
                      </a:lnTo>
                      <a:lnTo>
                        <a:pt x="103" y="103"/>
                      </a:lnTo>
                      <a:cubicBezTo>
                        <a:pt x="133" y="103"/>
                        <a:pt x="153" y="82"/>
                        <a:pt x="153" y="52"/>
                      </a:cubicBezTo>
                      <a:cubicBezTo>
                        <a:pt x="153" y="26"/>
                        <a:pt x="133" y="0"/>
                        <a:pt x="10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9" name="Google Shape;559;p32"/>
                <p:cNvSpPr/>
                <p:nvPr/>
              </p:nvSpPr>
              <p:spPr>
                <a:xfrm flipH="1">
                  <a:off x="6154663" y="2563347"/>
                  <a:ext cx="26323" cy="41387"/>
                </a:xfrm>
                <a:custGeom>
                  <a:avLst/>
                  <a:gdLst/>
                  <a:ahLst/>
                  <a:cxnLst/>
                  <a:rect l="l" t="t" r="r" b="b"/>
                  <a:pathLst>
                    <a:path w="505" h="794" extrusionOk="0">
                      <a:moveTo>
                        <a:pt x="52" y="0"/>
                      </a:moveTo>
                      <a:cubicBezTo>
                        <a:pt x="19" y="0"/>
                        <a:pt x="1" y="29"/>
                        <a:pt x="1" y="52"/>
                      </a:cubicBezTo>
                      <a:lnTo>
                        <a:pt x="1" y="103"/>
                      </a:lnTo>
                      <a:cubicBezTo>
                        <a:pt x="1" y="124"/>
                        <a:pt x="19" y="153"/>
                        <a:pt x="52" y="153"/>
                      </a:cubicBezTo>
                      <a:cubicBezTo>
                        <a:pt x="84" y="153"/>
                        <a:pt x="103" y="124"/>
                        <a:pt x="103" y="103"/>
                      </a:cubicBezTo>
                      <a:lnTo>
                        <a:pt x="402" y="103"/>
                      </a:lnTo>
                      <a:lnTo>
                        <a:pt x="402" y="243"/>
                      </a:lnTo>
                      <a:cubicBezTo>
                        <a:pt x="402" y="288"/>
                        <a:pt x="404" y="287"/>
                        <a:pt x="371" y="316"/>
                      </a:cubicBezTo>
                      <a:lnTo>
                        <a:pt x="230" y="438"/>
                      </a:lnTo>
                      <a:cubicBezTo>
                        <a:pt x="204" y="459"/>
                        <a:pt x="204" y="463"/>
                        <a:pt x="204" y="496"/>
                      </a:cubicBezTo>
                      <a:lnTo>
                        <a:pt x="204" y="742"/>
                      </a:lnTo>
                      <a:cubicBezTo>
                        <a:pt x="204" y="774"/>
                        <a:pt x="218" y="793"/>
                        <a:pt x="255" y="793"/>
                      </a:cubicBezTo>
                      <a:cubicBezTo>
                        <a:pt x="292" y="793"/>
                        <a:pt x="305" y="774"/>
                        <a:pt x="305" y="742"/>
                      </a:cubicBezTo>
                      <a:lnTo>
                        <a:pt x="305" y="544"/>
                      </a:lnTo>
                      <a:cubicBezTo>
                        <a:pt x="305"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0" name="Google Shape;560;p32"/>
                <p:cNvSpPr/>
                <p:nvPr/>
              </p:nvSpPr>
              <p:spPr>
                <a:xfrm flipH="1">
                  <a:off x="6116507" y="2563347"/>
                  <a:ext cx="26271" cy="41387"/>
                </a:xfrm>
                <a:custGeom>
                  <a:avLst/>
                  <a:gdLst/>
                  <a:ahLst/>
                  <a:cxnLst/>
                  <a:rect l="l" t="t" r="r" b="b"/>
                  <a:pathLst>
                    <a:path w="504" h="794" extrusionOk="0">
                      <a:moveTo>
                        <a:pt x="101" y="0"/>
                      </a:moveTo>
                      <a:lnTo>
                        <a:pt x="101" y="448"/>
                      </a:lnTo>
                      <a:lnTo>
                        <a:pt x="401" y="448"/>
                      </a:lnTo>
                      <a:lnTo>
                        <a:pt x="401" y="691"/>
                      </a:lnTo>
                      <a:lnTo>
                        <a:pt x="166" y="691"/>
                      </a:lnTo>
                      <a:cubicBezTo>
                        <a:pt x="151" y="691"/>
                        <a:pt x="126" y="676"/>
                        <a:pt x="112" y="670"/>
                      </a:cubicBezTo>
                      <a:lnTo>
                        <a:pt x="82" y="657"/>
                      </a:lnTo>
                      <a:cubicBezTo>
                        <a:pt x="70" y="652"/>
                        <a:pt x="62" y="648"/>
                        <a:pt x="49" y="648"/>
                      </a:cubicBezTo>
                      <a:cubicBezTo>
                        <a:pt x="22" y="648"/>
                        <a:pt x="0" y="674"/>
                        <a:pt x="0" y="700"/>
                      </a:cubicBezTo>
                      <a:cubicBezTo>
                        <a:pt x="0" y="736"/>
                        <a:pt x="30" y="744"/>
                        <a:pt x="59" y="758"/>
                      </a:cubicBezTo>
                      <a:lnTo>
                        <a:pt x="97" y="774"/>
                      </a:lnTo>
                      <a:cubicBezTo>
                        <a:pt x="122" y="785"/>
                        <a:pt x="138" y="793"/>
                        <a:pt x="164" y="793"/>
                      </a:cubicBezTo>
                      <a:lnTo>
                        <a:pt x="391" y="793"/>
                      </a:lnTo>
                      <a:cubicBezTo>
                        <a:pt x="427" y="793"/>
                        <a:pt x="453" y="789"/>
                        <a:pt x="479" y="758"/>
                      </a:cubicBezTo>
                      <a:cubicBezTo>
                        <a:pt x="500" y="733"/>
                        <a:pt x="503" y="711"/>
                        <a:pt x="503" y="678"/>
                      </a:cubicBezTo>
                      <a:lnTo>
                        <a:pt x="503" y="461"/>
                      </a:lnTo>
                      <a:cubicBezTo>
                        <a:pt x="503" y="426"/>
                        <a:pt x="500" y="401"/>
                        <a:pt x="472" y="374"/>
                      </a:cubicBezTo>
                      <a:cubicBezTo>
                        <a:pt x="447" y="351"/>
                        <a:pt x="423" y="347"/>
                        <a:pt x="391" y="347"/>
                      </a:cubicBezTo>
                      <a:lnTo>
                        <a:pt x="203" y="347"/>
                      </a:lnTo>
                      <a:lnTo>
                        <a:pt x="203" y="103"/>
                      </a:lnTo>
                      <a:lnTo>
                        <a:pt x="452" y="103"/>
                      </a:lnTo>
                      <a:cubicBezTo>
                        <a:pt x="478" y="103"/>
                        <a:pt x="503" y="89"/>
                        <a:pt x="503" y="52"/>
                      </a:cubicBezTo>
                      <a:cubicBezTo>
                        <a:pt x="503" y="15"/>
                        <a:pt x="479" y="0"/>
                        <a:pt x="45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1" name="Google Shape;561;p32"/>
                <p:cNvSpPr/>
                <p:nvPr/>
              </p:nvSpPr>
              <p:spPr>
                <a:xfrm flipH="1">
                  <a:off x="6246561" y="2659676"/>
                  <a:ext cx="22570" cy="35393"/>
                </a:xfrm>
                <a:custGeom>
                  <a:avLst/>
                  <a:gdLst/>
                  <a:ahLst/>
                  <a:cxnLst/>
                  <a:rect l="l" t="t" r="r" b="b"/>
                  <a:pathLst>
                    <a:path w="433" h="679" extrusionOk="0">
                      <a:moveTo>
                        <a:pt x="46" y="0"/>
                      </a:moveTo>
                      <a:cubicBezTo>
                        <a:pt x="23" y="0"/>
                        <a:pt x="1" y="14"/>
                        <a:pt x="1" y="45"/>
                      </a:cubicBezTo>
                      <a:cubicBezTo>
                        <a:pt x="1" y="77"/>
                        <a:pt x="23" y="88"/>
                        <a:pt x="46" y="88"/>
                      </a:cubicBezTo>
                      <a:lnTo>
                        <a:pt x="174" y="88"/>
                      </a:lnTo>
                      <a:lnTo>
                        <a:pt x="174" y="591"/>
                      </a:lnTo>
                      <a:lnTo>
                        <a:pt x="46" y="591"/>
                      </a:lnTo>
                      <a:cubicBezTo>
                        <a:pt x="23" y="591"/>
                        <a:pt x="1" y="605"/>
                        <a:pt x="1" y="636"/>
                      </a:cubicBezTo>
                      <a:cubicBezTo>
                        <a:pt x="1" y="667"/>
                        <a:pt x="23" y="679"/>
                        <a:pt x="46" y="679"/>
                      </a:cubicBezTo>
                      <a:lnTo>
                        <a:pt x="388" y="679"/>
                      </a:lnTo>
                      <a:cubicBezTo>
                        <a:pt x="411" y="679"/>
                        <a:pt x="433" y="667"/>
                        <a:pt x="433" y="636"/>
                      </a:cubicBezTo>
                      <a:lnTo>
                        <a:pt x="433" y="416"/>
                      </a:lnTo>
                      <a:cubicBezTo>
                        <a:pt x="433" y="391"/>
                        <a:pt x="420" y="373"/>
                        <a:pt x="388" y="373"/>
                      </a:cubicBezTo>
                      <a:cubicBezTo>
                        <a:pt x="357" y="373"/>
                        <a:pt x="345" y="391"/>
                        <a:pt x="345" y="416"/>
                      </a:cubicBezTo>
                      <a:lnTo>
                        <a:pt x="345" y="591"/>
                      </a:lnTo>
                      <a:lnTo>
                        <a:pt x="261" y="591"/>
                      </a:lnTo>
                      <a:lnTo>
                        <a:pt x="261"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2" name="Google Shape;562;p32"/>
                <p:cNvSpPr/>
                <p:nvPr/>
              </p:nvSpPr>
              <p:spPr>
                <a:xfrm flipH="1">
                  <a:off x="6213826" y="2659676"/>
                  <a:ext cx="22518" cy="35393"/>
                </a:xfrm>
                <a:custGeom>
                  <a:avLst/>
                  <a:gdLst/>
                  <a:ahLst/>
                  <a:cxnLst/>
                  <a:rect l="l" t="t" r="r" b="b"/>
                  <a:pathLst>
                    <a:path w="432" h="679" extrusionOk="0">
                      <a:moveTo>
                        <a:pt x="44" y="0"/>
                      </a:moveTo>
                      <a:cubicBezTo>
                        <a:pt x="22" y="0"/>
                        <a:pt x="0" y="14"/>
                        <a:pt x="0" y="45"/>
                      </a:cubicBezTo>
                      <a:cubicBezTo>
                        <a:pt x="0" y="77"/>
                        <a:pt x="22" y="88"/>
                        <a:pt x="44" y="88"/>
                      </a:cubicBezTo>
                      <a:lnTo>
                        <a:pt x="172" y="88"/>
                      </a:lnTo>
                      <a:lnTo>
                        <a:pt x="172" y="591"/>
                      </a:lnTo>
                      <a:lnTo>
                        <a:pt x="44" y="591"/>
                      </a:lnTo>
                      <a:cubicBezTo>
                        <a:pt x="22" y="591"/>
                        <a:pt x="0" y="605"/>
                        <a:pt x="0" y="636"/>
                      </a:cubicBezTo>
                      <a:cubicBezTo>
                        <a:pt x="0" y="667"/>
                        <a:pt x="22" y="679"/>
                        <a:pt x="44" y="679"/>
                      </a:cubicBezTo>
                      <a:lnTo>
                        <a:pt x="387" y="679"/>
                      </a:lnTo>
                      <a:cubicBezTo>
                        <a:pt x="410" y="679"/>
                        <a:pt x="431" y="667"/>
                        <a:pt x="431" y="636"/>
                      </a:cubicBezTo>
                      <a:lnTo>
                        <a:pt x="431" y="416"/>
                      </a:lnTo>
                      <a:cubicBezTo>
                        <a:pt x="431" y="391"/>
                        <a:pt x="419" y="373"/>
                        <a:pt x="387" y="373"/>
                      </a:cubicBezTo>
                      <a:cubicBezTo>
                        <a:pt x="355" y="373"/>
                        <a:pt x="343" y="391"/>
                        <a:pt x="343" y="416"/>
                      </a:cubicBezTo>
                      <a:lnTo>
                        <a:pt x="343" y="591"/>
                      </a:lnTo>
                      <a:lnTo>
                        <a:pt x="259" y="591"/>
                      </a:lnTo>
                      <a:lnTo>
                        <a:pt x="25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3" name="Google Shape;563;p32"/>
                <p:cNvSpPr/>
                <p:nvPr/>
              </p:nvSpPr>
              <p:spPr>
                <a:xfrm flipH="1">
                  <a:off x="6181091" y="2659729"/>
                  <a:ext cx="22518" cy="35341"/>
                </a:xfrm>
                <a:custGeom>
                  <a:avLst/>
                  <a:gdLst/>
                  <a:ahLst/>
                  <a:cxnLst/>
                  <a:rect l="l" t="t" r="r" b="b"/>
                  <a:pathLst>
                    <a:path w="432" h="678" extrusionOk="0">
                      <a:moveTo>
                        <a:pt x="389" y="0"/>
                      </a:moveTo>
                      <a:cubicBezTo>
                        <a:pt x="366" y="0"/>
                        <a:pt x="356" y="16"/>
                        <a:pt x="345" y="34"/>
                      </a:cubicBezTo>
                      <a:lnTo>
                        <a:pt x="19" y="592"/>
                      </a:lnTo>
                      <a:cubicBezTo>
                        <a:pt x="11" y="606"/>
                        <a:pt x="0" y="620"/>
                        <a:pt x="0" y="638"/>
                      </a:cubicBezTo>
                      <a:cubicBezTo>
                        <a:pt x="0" y="660"/>
                        <a:pt x="22" y="678"/>
                        <a:pt x="43" y="678"/>
                      </a:cubicBezTo>
                      <a:cubicBezTo>
                        <a:pt x="65" y="678"/>
                        <a:pt x="76" y="666"/>
                        <a:pt x="87" y="647"/>
                      </a:cubicBezTo>
                      <a:lnTo>
                        <a:pt x="421" y="76"/>
                      </a:lnTo>
                      <a:cubicBezTo>
                        <a:pt x="426" y="66"/>
                        <a:pt x="431" y="56"/>
                        <a:pt x="431" y="42"/>
                      </a:cubicBezTo>
                      <a:cubicBezTo>
                        <a:pt x="431" y="19"/>
                        <a:pt x="411" y="0"/>
                        <a:pt x="389"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4" name="Google Shape;564;p32"/>
                <p:cNvSpPr/>
                <p:nvPr/>
              </p:nvSpPr>
              <p:spPr>
                <a:xfrm flipH="1">
                  <a:off x="6148408" y="2659729"/>
                  <a:ext cx="22518" cy="35341"/>
                </a:xfrm>
                <a:custGeom>
                  <a:avLst/>
                  <a:gdLst/>
                  <a:ahLst/>
                  <a:cxnLst/>
                  <a:rect l="l" t="t" r="r" b="b"/>
                  <a:pathLst>
                    <a:path w="432" h="678" extrusionOk="0">
                      <a:moveTo>
                        <a:pt x="44" y="0"/>
                      </a:moveTo>
                      <a:cubicBezTo>
                        <a:pt x="22" y="0"/>
                        <a:pt x="1" y="13"/>
                        <a:pt x="1" y="44"/>
                      </a:cubicBezTo>
                      <a:cubicBezTo>
                        <a:pt x="1" y="76"/>
                        <a:pt x="22" y="87"/>
                        <a:pt x="44" y="87"/>
                      </a:cubicBezTo>
                      <a:lnTo>
                        <a:pt x="344" y="87"/>
                      </a:lnTo>
                      <a:lnTo>
                        <a:pt x="344" y="296"/>
                      </a:lnTo>
                      <a:lnTo>
                        <a:pt x="100" y="296"/>
                      </a:lnTo>
                      <a:cubicBezTo>
                        <a:pt x="34" y="296"/>
                        <a:pt x="1" y="328"/>
                        <a:pt x="1" y="394"/>
                      </a:cubicBezTo>
                      <a:lnTo>
                        <a:pt x="1" y="678"/>
                      </a:lnTo>
                      <a:lnTo>
                        <a:pt x="388" y="678"/>
                      </a:lnTo>
                      <a:cubicBezTo>
                        <a:pt x="411" y="678"/>
                        <a:pt x="432" y="666"/>
                        <a:pt x="432" y="635"/>
                      </a:cubicBezTo>
                      <a:cubicBezTo>
                        <a:pt x="432" y="604"/>
                        <a:pt x="411" y="590"/>
                        <a:pt x="388" y="590"/>
                      </a:cubicBezTo>
                      <a:lnTo>
                        <a:pt x="88" y="590"/>
                      </a:lnTo>
                      <a:lnTo>
                        <a:pt x="88" y="382"/>
                      </a:lnTo>
                      <a:lnTo>
                        <a:pt x="334" y="382"/>
                      </a:lnTo>
                      <a:cubicBezTo>
                        <a:pt x="363" y="382"/>
                        <a:pt x="383" y="379"/>
                        <a:pt x="403" y="358"/>
                      </a:cubicBezTo>
                      <a:cubicBezTo>
                        <a:pt x="430" y="335"/>
                        <a:pt x="432" y="312"/>
                        <a:pt x="432" y="281"/>
                      </a:cubicBezTo>
                      <a:lnTo>
                        <a:pt x="432" y="102"/>
                      </a:lnTo>
                      <a:cubicBezTo>
                        <a:pt x="432" y="71"/>
                        <a:pt x="430" y="47"/>
                        <a:pt x="403" y="24"/>
                      </a:cubicBezTo>
                      <a:cubicBezTo>
                        <a:pt x="383" y="5"/>
                        <a:pt x="363" y="0"/>
                        <a:pt x="3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5" name="Google Shape;565;p32"/>
                <p:cNvSpPr/>
                <p:nvPr/>
              </p:nvSpPr>
              <p:spPr>
                <a:xfrm flipH="1">
                  <a:off x="6115725" y="2659676"/>
                  <a:ext cx="22518" cy="35393"/>
                </a:xfrm>
                <a:custGeom>
                  <a:avLst/>
                  <a:gdLst/>
                  <a:ahLst/>
                  <a:cxnLst/>
                  <a:rect l="l" t="t" r="r" b="b"/>
                  <a:pathLst>
                    <a:path w="432" h="679" extrusionOk="0">
                      <a:moveTo>
                        <a:pt x="345" y="88"/>
                      </a:moveTo>
                      <a:lnTo>
                        <a:pt x="345" y="591"/>
                      </a:lnTo>
                      <a:lnTo>
                        <a:pt x="90" y="591"/>
                      </a:lnTo>
                      <a:lnTo>
                        <a:pt x="90" y="88"/>
                      </a:lnTo>
                      <a:close/>
                      <a:moveTo>
                        <a:pt x="90" y="0"/>
                      </a:moveTo>
                      <a:cubicBezTo>
                        <a:pt x="41" y="0"/>
                        <a:pt x="1" y="41"/>
                        <a:pt x="1" y="88"/>
                      </a:cubicBezTo>
                      <a:lnTo>
                        <a:pt x="1" y="591"/>
                      </a:lnTo>
                      <a:cubicBezTo>
                        <a:pt x="1" y="641"/>
                        <a:pt x="39" y="679"/>
                        <a:pt x="90" y="679"/>
                      </a:cubicBezTo>
                      <a:lnTo>
                        <a:pt x="345" y="679"/>
                      </a:lnTo>
                      <a:cubicBezTo>
                        <a:pt x="394" y="679"/>
                        <a:pt x="432" y="641"/>
                        <a:pt x="432" y="591"/>
                      </a:cubicBezTo>
                      <a:lnTo>
                        <a:pt x="432" y="88"/>
                      </a:lnTo>
                      <a:cubicBezTo>
                        <a:pt x="432" y="41"/>
                        <a:pt x="393" y="0"/>
                        <a:pt x="34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6" name="Google Shape;566;p32"/>
                <p:cNvSpPr/>
                <p:nvPr/>
              </p:nvSpPr>
              <p:spPr>
                <a:xfrm flipH="1">
                  <a:off x="6817444" y="2673959"/>
                  <a:ext cx="15064" cy="23612"/>
                </a:xfrm>
                <a:custGeom>
                  <a:avLst/>
                  <a:gdLst/>
                  <a:ahLst/>
                  <a:cxnLst/>
                  <a:rect l="l" t="t" r="r" b="b"/>
                  <a:pathLst>
                    <a:path w="289" h="453" extrusionOk="0">
                      <a:moveTo>
                        <a:pt x="1" y="1"/>
                      </a:moveTo>
                      <a:lnTo>
                        <a:pt x="1" y="424"/>
                      </a:lnTo>
                      <a:cubicBezTo>
                        <a:pt x="1" y="442"/>
                        <a:pt x="9" y="453"/>
                        <a:pt x="30" y="453"/>
                      </a:cubicBezTo>
                      <a:cubicBezTo>
                        <a:pt x="51" y="453"/>
                        <a:pt x="58" y="442"/>
                        <a:pt x="58" y="424"/>
                      </a:cubicBezTo>
                      <a:lnTo>
                        <a:pt x="58" y="104"/>
                      </a:lnTo>
                      <a:lnTo>
                        <a:pt x="60" y="104"/>
                      </a:lnTo>
                      <a:lnTo>
                        <a:pt x="213" y="453"/>
                      </a:lnTo>
                      <a:lnTo>
                        <a:pt x="289" y="453"/>
                      </a:lnTo>
                      <a:lnTo>
                        <a:pt x="289" y="31"/>
                      </a:lnTo>
                      <a:cubicBezTo>
                        <a:pt x="289" y="11"/>
                        <a:pt x="281" y="2"/>
                        <a:pt x="260" y="2"/>
                      </a:cubicBezTo>
                      <a:cubicBezTo>
                        <a:pt x="239" y="2"/>
                        <a:pt x="230" y="11"/>
                        <a:pt x="230" y="31"/>
                      </a:cubicBezTo>
                      <a:lnTo>
                        <a:pt x="230" y="354"/>
                      </a:lnTo>
                      <a:lnTo>
                        <a:pt x="229" y="354"/>
                      </a:lnTo>
                      <a:lnTo>
                        <a:pt x="78"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 name="Google Shape;567;p32"/>
                <p:cNvSpPr/>
                <p:nvPr/>
              </p:nvSpPr>
              <p:spPr>
                <a:xfrm flipH="1">
                  <a:off x="6795499" y="2673959"/>
                  <a:ext cx="15377" cy="23612"/>
                </a:xfrm>
                <a:custGeom>
                  <a:avLst/>
                  <a:gdLst/>
                  <a:ahLst/>
                  <a:cxnLst/>
                  <a:rect l="l" t="t" r="r" b="b"/>
                  <a:pathLst>
                    <a:path w="295" h="453" extrusionOk="0">
                      <a:moveTo>
                        <a:pt x="149" y="139"/>
                      </a:moveTo>
                      <a:lnTo>
                        <a:pt x="193" y="296"/>
                      </a:lnTo>
                      <a:lnTo>
                        <a:pt x="102" y="296"/>
                      </a:lnTo>
                      <a:lnTo>
                        <a:pt x="147" y="139"/>
                      </a:lnTo>
                      <a:close/>
                      <a:moveTo>
                        <a:pt x="147" y="1"/>
                      </a:moveTo>
                      <a:cubicBezTo>
                        <a:pt x="130" y="1"/>
                        <a:pt x="123" y="14"/>
                        <a:pt x="119" y="31"/>
                      </a:cubicBezTo>
                      <a:lnTo>
                        <a:pt x="5" y="424"/>
                      </a:lnTo>
                      <a:cubicBezTo>
                        <a:pt x="0" y="438"/>
                        <a:pt x="17" y="453"/>
                        <a:pt x="33" y="453"/>
                      </a:cubicBezTo>
                      <a:cubicBezTo>
                        <a:pt x="51" y="453"/>
                        <a:pt x="60" y="438"/>
                        <a:pt x="64" y="424"/>
                      </a:cubicBezTo>
                      <a:lnTo>
                        <a:pt x="86" y="354"/>
                      </a:lnTo>
                      <a:lnTo>
                        <a:pt x="209" y="354"/>
                      </a:lnTo>
                      <a:lnTo>
                        <a:pt x="231" y="424"/>
                      </a:lnTo>
                      <a:cubicBezTo>
                        <a:pt x="235" y="438"/>
                        <a:pt x="244" y="453"/>
                        <a:pt x="263" y="453"/>
                      </a:cubicBezTo>
                      <a:cubicBezTo>
                        <a:pt x="279" y="453"/>
                        <a:pt x="294" y="438"/>
                        <a:pt x="290" y="424"/>
                      </a:cubicBezTo>
                      <a:lnTo>
                        <a:pt x="179" y="31"/>
                      </a:lnTo>
                      <a:cubicBezTo>
                        <a:pt x="174" y="15"/>
                        <a:pt x="168" y="1"/>
                        <a:pt x="14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 name="Google Shape;568;p32"/>
                <p:cNvSpPr/>
                <p:nvPr/>
              </p:nvSpPr>
              <p:spPr>
                <a:xfrm flipH="1">
                  <a:off x="6773815" y="2673959"/>
                  <a:ext cx="15064" cy="23612"/>
                </a:xfrm>
                <a:custGeom>
                  <a:avLst/>
                  <a:gdLst/>
                  <a:ahLst/>
                  <a:cxnLst/>
                  <a:rect l="l" t="t" r="r" b="b"/>
                  <a:pathLst>
                    <a:path w="289" h="453" extrusionOk="0">
                      <a:moveTo>
                        <a:pt x="1" y="1"/>
                      </a:moveTo>
                      <a:lnTo>
                        <a:pt x="1" y="424"/>
                      </a:lnTo>
                      <a:cubicBezTo>
                        <a:pt x="1" y="442"/>
                        <a:pt x="9" y="453"/>
                        <a:pt x="30" y="453"/>
                      </a:cubicBezTo>
                      <a:cubicBezTo>
                        <a:pt x="51" y="453"/>
                        <a:pt x="59" y="442"/>
                        <a:pt x="59" y="424"/>
                      </a:cubicBezTo>
                      <a:lnTo>
                        <a:pt x="59" y="80"/>
                      </a:lnTo>
                      <a:lnTo>
                        <a:pt x="60" y="80"/>
                      </a:lnTo>
                      <a:lnTo>
                        <a:pt x="115" y="163"/>
                      </a:lnTo>
                      <a:lnTo>
                        <a:pt x="115" y="172"/>
                      </a:lnTo>
                      <a:cubicBezTo>
                        <a:pt x="115" y="189"/>
                        <a:pt x="123" y="206"/>
                        <a:pt x="145" y="206"/>
                      </a:cubicBezTo>
                      <a:cubicBezTo>
                        <a:pt x="167" y="206"/>
                        <a:pt x="173" y="189"/>
                        <a:pt x="173" y="172"/>
                      </a:cubicBezTo>
                      <a:lnTo>
                        <a:pt x="173" y="163"/>
                      </a:lnTo>
                      <a:lnTo>
                        <a:pt x="229" y="80"/>
                      </a:lnTo>
                      <a:lnTo>
                        <a:pt x="229" y="424"/>
                      </a:lnTo>
                      <a:cubicBezTo>
                        <a:pt x="229" y="442"/>
                        <a:pt x="238" y="453"/>
                        <a:pt x="260" y="453"/>
                      </a:cubicBezTo>
                      <a:cubicBezTo>
                        <a:pt x="281" y="453"/>
                        <a:pt x="289" y="442"/>
                        <a:pt x="289" y="424"/>
                      </a:cubicBezTo>
                      <a:lnTo>
                        <a:pt x="289" y="1"/>
                      </a:lnTo>
                      <a:lnTo>
                        <a:pt x="216" y="1"/>
                      </a:lnTo>
                      <a:lnTo>
                        <a:pt x="145" y="103"/>
                      </a:lnTo>
                      <a:lnTo>
                        <a:pt x="74"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 name="Google Shape;569;p32"/>
                <p:cNvSpPr/>
                <p:nvPr/>
              </p:nvSpPr>
              <p:spPr>
                <a:xfrm flipH="1">
                  <a:off x="6752026" y="2673959"/>
                  <a:ext cx="15012" cy="23612"/>
                </a:xfrm>
                <a:custGeom>
                  <a:avLst/>
                  <a:gdLst/>
                  <a:ahLst/>
                  <a:cxnLst/>
                  <a:rect l="l" t="t" r="r" b="b"/>
                  <a:pathLst>
                    <a:path w="288" h="453" extrusionOk="0">
                      <a:moveTo>
                        <a:pt x="0" y="1"/>
                      </a:moveTo>
                      <a:lnTo>
                        <a:pt x="0" y="453"/>
                      </a:lnTo>
                      <a:lnTo>
                        <a:pt x="259" y="453"/>
                      </a:lnTo>
                      <a:cubicBezTo>
                        <a:pt x="274" y="453"/>
                        <a:pt x="287" y="444"/>
                        <a:pt x="287" y="424"/>
                      </a:cubicBezTo>
                      <a:cubicBezTo>
                        <a:pt x="287" y="403"/>
                        <a:pt x="274" y="395"/>
                        <a:pt x="259" y="395"/>
                      </a:cubicBezTo>
                      <a:lnTo>
                        <a:pt x="59" y="395"/>
                      </a:lnTo>
                      <a:lnTo>
                        <a:pt x="59" y="255"/>
                      </a:lnTo>
                      <a:lnTo>
                        <a:pt x="144" y="255"/>
                      </a:lnTo>
                      <a:cubicBezTo>
                        <a:pt x="160" y="255"/>
                        <a:pt x="174" y="248"/>
                        <a:pt x="174" y="226"/>
                      </a:cubicBezTo>
                      <a:cubicBezTo>
                        <a:pt x="174" y="205"/>
                        <a:pt x="160" y="197"/>
                        <a:pt x="144" y="197"/>
                      </a:cubicBezTo>
                      <a:lnTo>
                        <a:pt x="59" y="197"/>
                      </a:lnTo>
                      <a:lnTo>
                        <a:pt x="59" y="59"/>
                      </a:lnTo>
                      <a:lnTo>
                        <a:pt x="259" y="59"/>
                      </a:lnTo>
                      <a:cubicBezTo>
                        <a:pt x="274" y="59"/>
                        <a:pt x="287" y="51"/>
                        <a:pt x="287" y="30"/>
                      </a:cubicBezTo>
                      <a:cubicBezTo>
                        <a:pt x="287" y="9"/>
                        <a:pt x="274" y="1"/>
                        <a:pt x="25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 name="Google Shape;570;p32"/>
                <p:cNvSpPr/>
                <p:nvPr/>
              </p:nvSpPr>
              <p:spPr>
                <a:xfrm flipH="1">
                  <a:off x="6708397" y="2673959"/>
                  <a:ext cx="14960" cy="23612"/>
                </a:xfrm>
                <a:custGeom>
                  <a:avLst/>
                  <a:gdLst/>
                  <a:ahLst/>
                  <a:cxnLst/>
                  <a:rect l="l" t="t" r="r" b="b"/>
                  <a:pathLst>
                    <a:path w="287" h="453" extrusionOk="0">
                      <a:moveTo>
                        <a:pt x="79" y="1"/>
                      </a:moveTo>
                      <a:cubicBezTo>
                        <a:pt x="60" y="1"/>
                        <a:pt x="47" y="1"/>
                        <a:pt x="31" y="11"/>
                      </a:cubicBezTo>
                      <a:cubicBezTo>
                        <a:pt x="11" y="25"/>
                        <a:pt x="0" y="44"/>
                        <a:pt x="0" y="67"/>
                      </a:cubicBezTo>
                      <a:cubicBezTo>
                        <a:pt x="0" y="87"/>
                        <a:pt x="7" y="99"/>
                        <a:pt x="19" y="115"/>
                      </a:cubicBezTo>
                      <a:lnTo>
                        <a:pt x="219" y="371"/>
                      </a:lnTo>
                      <a:cubicBezTo>
                        <a:pt x="221" y="374"/>
                        <a:pt x="229" y="384"/>
                        <a:pt x="229" y="388"/>
                      </a:cubicBezTo>
                      <a:cubicBezTo>
                        <a:pt x="229" y="395"/>
                        <a:pt x="221" y="396"/>
                        <a:pt x="215" y="396"/>
                      </a:cubicBezTo>
                      <a:cubicBezTo>
                        <a:pt x="213" y="396"/>
                        <a:pt x="210" y="395"/>
                        <a:pt x="209" y="395"/>
                      </a:cubicBezTo>
                      <a:lnTo>
                        <a:pt x="84" y="395"/>
                      </a:lnTo>
                      <a:cubicBezTo>
                        <a:pt x="67" y="395"/>
                        <a:pt x="57" y="392"/>
                        <a:pt x="57" y="376"/>
                      </a:cubicBezTo>
                      <a:cubicBezTo>
                        <a:pt x="57" y="359"/>
                        <a:pt x="47" y="345"/>
                        <a:pt x="31" y="345"/>
                      </a:cubicBezTo>
                      <a:cubicBezTo>
                        <a:pt x="11" y="345"/>
                        <a:pt x="0" y="361"/>
                        <a:pt x="0" y="380"/>
                      </a:cubicBezTo>
                      <a:cubicBezTo>
                        <a:pt x="0" y="401"/>
                        <a:pt x="12" y="422"/>
                        <a:pt x="26" y="434"/>
                      </a:cubicBezTo>
                      <a:cubicBezTo>
                        <a:pt x="44" y="449"/>
                        <a:pt x="63" y="453"/>
                        <a:pt x="86" y="453"/>
                      </a:cubicBezTo>
                      <a:lnTo>
                        <a:pt x="213" y="453"/>
                      </a:lnTo>
                      <a:cubicBezTo>
                        <a:pt x="253" y="453"/>
                        <a:pt x="286" y="431"/>
                        <a:pt x="286" y="387"/>
                      </a:cubicBezTo>
                      <a:cubicBezTo>
                        <a:pt x="286" y="367"/>
                        <a:pt x="278" y="354"/>
                        <a:pt x="267" y="338"/>
                      </a:cubicBezTo>
                      <a:lnTo>
                        <a:pt x="66" y="83"/>
                      </a:lnTo>
                      <a:cubicBezTo>
                        <a:pt x="64" y="79"/>
                        <a:pt x="58" y="72"/>
                        <a:pt x="58" y="67"/>
                      </a:cubicBezTo>
                      <a:cubicBezTo>
                        <a:pt x="58" y="60"/>
                        <a:pt x="64" y="59"/>
                        <a:pt x="70" y="59"/>
                      </a:cubicBezTo>
                      <a:cubicBezTo>
                        <a:pt x="73" y="59"/>
                        <a:pt x="76" y="59"/>
                        <a:pt x="78" y="59"/>
                      </a:cubicBezTo>
                      <a:lnTo>
                        <a:pt x="202" y="59"/>
                      </a:lnTo>
                      <a:cubicBezTo>
                        <a:pt x="220" y="59"/>
                        <a:pt x="229" y="62"/>
                        <a:pt x="229" y="82"/>
                      </a:cubicBezTo>
                      <a:cubicBezTo>
                        <a:pt x="229" y="98"/>
                        <a:pt x="239" y="109"/>
                        <a:pt x="257" y="109"/>
                      </a:cubicBezTo>
                      <a:cubicBezTo>
                        <a:pt x="278" y="109"/>
                        <a:pt x="286" y="94"/>
                        <a:pt x="286" y="75"/>
                      </a:cubicBezTo>
                      <a:cubicBezTo>
                        <a:pt x="286" y="55"/>
                        <a:pt x="275" y="33"/>
                        <a:pt x="259" y="20"/>
                      </a:cubicBezTo>
                      <a:cubicBezTo>
                        <a:pt x="243" y="6"/>
                        <a:pt x="224" y="1"/>
                        <a:pt x="20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 name="Google Shape;571;p32"/>
                <p:cNvSpPr/>
                <p:nvPr/>
              </p:nvSpPr>
              <p:spPr>
                <a:xfrm flipH="1">
                  <a:off x="6686556" y="2673959"/>
                  <a:ext cx="15064" cy="23612"/>
                </a:xfrm>
                <a:custGeom>
                  <a:avLst/>
                  <a:gdLst/>
                  <a:ahLst/>
                  <a:cxnLst/>
                  <a:rect l="l" t="t" r="r" b="b"/>
                  <a:pathLst>
                    <a:path w="289" h="453" extrusionOk="0">
                      <a:moveTo>
                        <a:pt x="30" y="1"/>
                      </a:moveTo>
                      <a:cubicBezTo>
                        <a:pt x="9" y="1"/>
                        <a:pt x="1" y="11"/>
                        <a:pt x="1" y="30"/>
                      </a:cubicBezTo>
                      <a:lnTo>
                        <a:pt x="1" y="354"/>
                      </a:lnTo>
                      <a:cubicBezTo>
                        <a:pt x="1" y="381"/>
                        <a:pt x="4" y="401"/>
                        <a:pt x="23" y="422"/>
                      </a:cubicBezTo>
                      <a:cubicBezTo>
                        <a:pt x="44" y="445"/>
                        <a:pt x="67" y="453"/>
                        <a:pt x="96" y="453"/>
                      </a:cubicBezTo>
                      <a:lnTo>
                        <a:pt x="193" y="453"/>
                      </a:lnTo>
                      <a:cubicBezTo>
                        <a:pt x="223" y="453"/>
                        <a:pt x="245" y="445"/>
                        <a:pt x="266" y="422"/>
                      </a:cubicBezTo>
                      <a:cubicBezTo>
                        <a:pt x="285" y="401"/>
                        <a:pt x="289" y="381"/>
                        <a:pt x="289" y="354"/>
                      </a:cubicBezTo>
                      <a:lnTo>
                        <a:pt x="289" y="30"/>
                      </a:lnTo>
                      <a:cubicBezTo>
                        <a:pt x="289" y="11"/>
                        <a:pt x="281" y="1"/>
                        <a:pt x="259" y="1"/>
                      </a:cubicBezTo>
                      <a:cubicBezTo>
                        <a:pt x="238" y="1"/>
                        <a:pt x="230" y="11"/>
                        <a:pt x="230" y="30"/>
                      </a:cubicBezTo>
                      <a:lnTo>
                        <a:pt x="230" y="354"/>
                      </a:lnTo>
                      <a:cubicBezTo>
                        <a:pt x="230" y="386"/>
                        <a:pt x="220" y="395"/>
                        <a:pt x="193" y="395"/>
                      </a:cubicBezTo>
                      <a:lnTo>
                        <a:pt x="96" y="395"/>
                      </a:lnTo>
                      <a:cubicBezTo>
                        <a:pt x="70" y="395"/>
                        <a:pt x="58" y="386"/>
                        <a:pt x="58" y="354"/>
                      </a:cubicBezTo>
                      <a:lnTo>
                        <a:pt x="58" y="30"/>
                      </a:lnTo>
                      <a:cubicBezTo>
                        <a:pt x="58" y="11"/>
                        <a:pt x="51" y="1"/>
                        <a:pt x="3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 name="Google Shape;572;p32"/>
                <p:cNvSpPr/>
                <p:nvPr/>
              </p:nvSpPr>
              <p:spPr>
                <a:xfrm flipH="1">
                  <a:off x="6664767" y="2673959"/>
                  <a:ext cx="15012" cy="23612"/>
                </a:xfrm>
                <a:custGeom>
                  <a:avLst/>
                  <a:gdLst/>
                  <a:ahLst/>
                  <a:cxnLst/>
                  <a:rect l="l" t="t" r="r" b="b"/>
                  <a:pathLst>
                    <a:path w="288" h="453" extrusionOk="0">
                      <a:moveTo>
                        <a:pt x="188" y="58"/>
                      </a:moveTo>
                      <a:cubicBezTo>
                        <a:pt x="205" y="58"/>
                        <a:pt x="230" y="61"/>
                        <a:pt x="230" y="84"/>
                      </a:cubicBezTo>
                      <a:lnTo>
                        <a:pt x="230" y="125"/>
                      </a:lnTo>
                      <a:cubicBezTo>
                        <a:pt x="230" y="148"/>
                        <a:pt x="204" y="150"/>
                        <a:pt x="187" y="150"/>
                      </a:cubicBezTo>
                      <a:lnTo>
                        <a:pt x="59" y="150"/>
                      </a:lnTo>
                      <a:lnTo>
                        <a:pt x="59" y="58"/>
                      </a:lnTo>
                      <a:close/>
                      <a:moveTo>
                        <a:pt x="0" y="1"/>
                      </a:moveTo>
                      <a:lnTo>
                        <a:pt x="0" y="424"/>
                      </a:lnTo>
                      <a:cubicBezTo>
                        <a:pt x="0" y="442"/>
                        <a:pt x="10" y="453"/>
                        <a:pt x="31" y="453"/>
                      </a:cubicBezTo>
                      <a:cubicBezTo>
                        <a:pt x="51" y="453"/>
                        <a:pt x="59" y="442"/>
                        <a:pt x="59" y="424"/>
                      </a:cubicBezTo>
                      <a:lnTo>
                        <a:pt x="59" y="207"/>
                      </a:lnTo>
                      <a:lnTo>
                        <a:pt x="72" y="207"/>
                      </a:lnTo>
                      <a:lnTo>
                        <a:pt x="232" y="436"/>
                      </a:lnTo>
                      <a:cubicBezTo>
                        <a:pt x="238" y="444"/>
                        <a:pt x="247" y="453"/>
                        <a:pt x="258" y="453"/>
                      </a:cubicBezTo>
                      <a:cubicBezTo>
                        <a:pt x="274" y="453"/>
                        <a:pt x="287" y="441"/>
                        <a:pt x="287" y="426"/>
                      </a:cubicBezTo>
                      <a:cubicBezTo>
                        <a:pt x="287" y="414"/>
                        <a:pt x="280" y="403"/>
                        <a:pt x="273" y="395"/>
                      </a:cubicBezTo>
                      <a:lnTo>
                        <a:pt x="142" y="207"/>
                      </a:lnTo>
                      <a:lnTo>
                        <a:pt x="196" y="207"/>
                      </a:lnTo>
                      <a:cubicBezTo>
                        <a:pt x="242" y="207"/>
                        <a:pt x="287" y="179"/>
                        <a:pt x="287" y="126"/>
                      </a:cubicBezTo>
                      <a:lnTo>
                        <a:pt x="287" y="84"/>
                      </a:lnTo>
                      <a:cubicBezTo>
                        <a:pt x="287" y="33"/>
                        <a:pt x="242" y="1"/>
                        <a:pt x="19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 name="Google Shape;573;p32"/>
                <p:cNvSpPr/>
                <p:nvPr/>
              </p:nvSpPr>
              <p:spPr>
                <a:xfrm flipH="1">
                  <a:off x="6642979" y="2673959"/>
                  <a:ext cx="15012" cy="23612"/>
                </a:xfrm>
                <a:custGeom>
                  <a:avLst/>
                  <a:gdLst/>
                  <a:ahLst/>
                  <a:cxnLst/>
                  <a:rect l="l" t="t" r="r" b="b"/>
                  <a:pathLst>
                    <a:path w="288" h="453" extrusionOk="0">
                      <a:moveTo>
                        <a:pt x="1" y="1"/>
                      </a:moveTo>
                      <a:lnTo>
                        <a:pt x="1" y="424"/>
                      </a:lnTo>
                      <a:cubicBezTo>
                        <a:pt x="1" y="442"/>
                        <a:pt x="8" y="453"/>
                        <a:pt x="30" y="453"/>
                      </a:cubicBezTo>
                      <a:cubicBezTo>
                        <a:pt x="51" y="453"/>
                        <a:pt x="59" y="442"/>
                        <a:pt x="59" y="424"/>
                      </a:cubicBezTo>
                      <a:lnTo>
                        <a:pt x="59" y="104"/>
                      </a:lnTo>
                      <a:lnTo>
                        <a:pt x="60" y="104"/>
                      </a:lnTo>
                      <a:lnTo>
                        <a:pt x="212" y="453"/>
                      </a:lnTo>
                      <a:lnTo>
                        <a:pt x="288" y="453"/>
                      </a:lnTo>
                      <a:lnTo>
                        <a:pt x="288" y="31"/>
                      </a:lnTo>
                      <a:cubicBezTo>
                        <a:pt x="288" y="11"/>
                        <a:pt x="281" y="2"/>
                        <a:pt x="260" y="2"/>
                      </a:cubicBezTo>
                      <a:cubicBezTo>
                        <a:pt x="239" y="2"/>
                        <a:pt x="230" y="11"/>
                        <a:pt x="230" y="31"/>
                      </a:cubicBezTo>
                      <a:lnTo>
                        <a:pt x="229" y="354"/>
                      </a:lnTo>
                      <a:lnTo>
                        <a:pt x="228" y="354"/>
                      </a:lnTo>
                      <a:lnTo>
                        <a:pt x="78"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 name="Google Shape;574;p32"/>
                <p:cNvSpPr/>
                <p:nvPr/>
              </p:nvSpPr>
              <p:spPr>
                <a:xfrm flipH="1">
                  <a:off x="6620982" y="2673959"/>
                  <a:ext cx="15325" cy="23612"/>
                </a:xfrm>
                <a:custGeom>
                  <a:avLst/>
                  <a:gdLst/>
                  <a:ahLst/>
                  <a:cxnLst/>
                  <a:rect l="l" t="t" r="r" b="b"/>
                  <a:pathLst>
                    <a:path w="294" h="453" extrusionOk="0">
                      <a:moveTo>
                        <a:pt x="147" y="139"/>
                      </a:moveTo>
                      <a:lnTo>
                        <a:pt x="192" y="296"/>
                      </a:lnTo>
                      <a:lnTo>
                        <a:pt x="101" y="296"/>
                      </a:lnTo>
                      <a:lnTo>
                        <a:pt x="147" y="139"/>
                      </a:lnTo>
                      <a:close/>
                      <a:moveTo>
                        <a:pt x="147" y="1"/>
                      </a:moveTo>
                      <a:cubicBezTo>
                        <a:pt x="129" y="1"/>
                        <a:pt x="121" y="14"/>
                        <a:pt x="117" y="31"/>
                      </a:cubicBezTo>
                      <a:lnTo>
                        <a:pt x="3" y="424"/>
                      </a:lnTo>
                      <a:cubicBezTo>
                        <a:pt x="0" y="438"/>
                        <a:pt x="15" y="453"/>
                        <a:pt x="32" y="453"/>
                      </a:cubicBezTo>
                      <a:cubicBezTo>
                        <a:pt x="50" y="453"/>
                        <a:pt x="59" y="438"/>
                        <a:pt x="63" y="424"/>
                      </a:cubicBezTo>
                      <a:lnTo>
                        <a:pt x="85" y="354"/>
                      </a:lnTo>
                      <a:lnTo>
                        <a:pt x="209" y="354"/>
                      </a:lnTo>
                      <a:lnTo>
                        <a:pt x="231" y="424"/>
                      </a:lnTo>
                      <a:cubicBezTo>
                        <a:pt x="234" y="438"/>
                        <a:pt x="243" y="453"/>
                        <a:pt x="262" y="453"/>
                      </a:cubicBezTo>
                      <a:cubicBezTo>
                        <a:pt x="278" y="453"/>
                        <a:pt x="293" y="438"/>
                        <a:pt x="288" y="424"/>
                      </a:cubicBezTo>
                      <a:lnTo>
                        <a:pt x="178" y="31"/>
                      </a:lnTo>
                      <a:cubicBezTo>
                        <a:pt x="172" y="15"/>
                        <a:pt x="166" y="1"/>
                        <a:pt x="14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 name="Google Shape;575;p32"/>
                <p:cNvSpPr/>
                <p:nvPr/>
              </p:nvSpPr>
              <p:spPr>
                <a:xfrm flipH="1">
                  <a:off x="6599349" y="2673959"/>
                  <a:ext cx="15012" cy="23612"/>
                </a:xfrm>
                <a:custGeom>
                  <a:avLst/>
                  <a:gdLst/>
                  <a:ahLst/>
                  <a:cxnLst/>
                  <a:rect l="l" t="t" r="r" b="b"/>
                  <a:pathLst>
                    <a:path w="288" h="453" extrusionOk="0">
                      <a:moveTo>
                        <a:pt x="1" y="1"/>
                      </a:moveTo>
                      <a:lnTo>
                        <a:pt x="1" y="424"/>
                      </a:lnTo>
                      <a:cubicBezTo>
                        <a:pt x="1" y="442"/>
                        <a:pt x="9" y="453"/>
                        <a:pt x="30" y="453"/>
                      </a:cubicBezTo>
                      <a:cubicBezTo>
                        <a:pt x="51" y="453"/>
                        <a:pt x="59" y="442"/>
                        <a:pt x="59" y="424"/>
                      </a:cubicBezTo>
                      <a:lnTo>
                        <a:pt x="59" y="80"/>
                      </a:lnTo>
                      <a:lnTo>
                        <a:pt x="60" y="80"/>
                      </a:lnTo>
                      <a:lnTo>
                        <a:pt x="116" y="163"/>
                      </a:lnTo>
                      <a:lnTo>
                        <a:pt x="116" y="172"/>
                      </a:lnTo>
                      <a:cubicBezTo>
                        <a:pt x="116" y="189"/>
                        <a:pt x="124" y="206"/>
                        <a:pt x="144" y="206"/>
                      </a:cubicBezTo>
                      <a:cubicBezTo>
                        <a:pt x="167" y="206"/>
                        <a:pt x="174" y="189"/>
                        <a:pt x="174" y="172"/>
                      </a:cubicBezTo>
                      <a:lnTo>
                        <a:pt x="174" y="163"/>
                      </a:lnTo>
                      <a:lnTo>
                        <a:pt x="228" y="80"/>
                      </a:lnTo>
                      <a:lnTo>
                        <a:pt x="229" y="80"/>
                      </a:lnTo>
                      <a:lnTo>
                        <a:pt x="229" y="424"/>
                      </a:lnTo>
                      <a:cubicBezTo>
                        <a:pt x="229" y="442"/>
                        <a:pt x="239" y="453"/>
                        <a:pt x="259" y="453"/>
                      </a:cubicBezTo>
                      <a:cubicBezTo>
                        <a:pt x="280" y="453"/>
                        <a:pt x="288" y="442"/>
                        <a:pt x="288" y="424"/>
                      </a:cubicBezTo>
                      <a:lnTo>
                        <a:pt x="288" y="1"/>
                      </a:lnTo>
                      <a:lnTo>
                        <a:pt x="216" y="1"/>
                      </a:lnTo>
                      <a:lnTo>
                        <a:pt x="144" y="103"/>
                      </a:lnTo>
                      <a:lnTo>
                        <a:pt x="7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6" name="Google Shape;576;p32"/>
                <p:cNvSpPr/>
                <p:nvPr/>
              </p:nvSpPr>
              <p:spPr>
                <a:xfrm flipH="1">
                  <a:off x="6577509" y="2673959"/>
                  <a:ext cx="15064" cy="23612"/>
                </a:xfrm>
                <a:custGeom>
                  <a:avLst/>
                  <a:gdLst/>
                  <a:ahLst/>
                  <a:cxnLst/>
                  <a:rect l="l" t="t" r="r" b="b"/>
                  <a:pathLst>
                    <a:path w="289" h="453" extrusionOk="0">
                      <a:moveTo>
                        <a:pt x="0" y="1"/>
                      </a:moveTo>
                      <a:lnTo>
                        <a:pt x="0" y="453"/>
                      </a:lnTo>
                      <a:lnTo>
                        <a:pt x="259" y="453"/>
                      </a:lnTo>
                      <a:cubicBezTo>
                        <a:pt x="275" y="453"/>
                        <a:pt x="288" y="444"/>
                        <a:pt x="288" y="424"/>
                      </a:cubicBezTo>
                      <a:cubicBezTo>
                        <a:pt x="288" y="403"/>
                        <a:pt x="275" y="395"/>
                        <a:pt x="259" y="395"/>
                      </a:cubicBezTo>
                      <a:lnTo>
                        <a:pt x="59" y="395"/>
                      </a:lnTo>
                      <a:lnTo>
                        <a:pt x="59" y="255"/>
                      </a:lnTo>
                      <a:lnTo>
                        <a:pt x="144" y="255"/>
                      </a:lnTo>
                      <a:cubicBezTo>
                        <a:pt x="161" y="255"/>
                        <a:pt x="174" y="248"/>
                        <a:pt x="174" y="226"/>
                      </a:cubicBezTo>
                      <a:cubicBezTo>
                        <a:pt x="174" y="205"/>
                        <a:pt x="161" y="197"/>
                        <a:pt x="144" y="197"/>
                      </a:cubicBezTo>
                      <a:lnTo>
                        <a:pt x="59" y="197"/>
                      </a:lnTo>
                      <a:lnTo>
                        <a:pt x="59" y="59"/>
                      </a:lnTo>
                      <a:lnTo>
                        <a:pt x="259" y="59"/>
                      </a:lnTo>
                      <a:cubicBezTo>
                        <a:pt x="275" y="59"/>
                        <a:pt x="288" y="51"/>
                        <a:pt x="288" y="30"/>
                      </a:cubicBezTo>
                      <a:cubicBezTo>
                        <a:pt x="288" y="9"/>
                        <a:pt x="275" y="1"/>
                        <a:pt x="25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7" name="Google Shape;577;p32"/>
                <p:cNvSpPr/>
                <p:nvPr/>
              </p:nvSpPr>
              <p:spPr>
                <a:xfrm flipH="1">
                  <a:off x="6092670" y="1549704"/>
                  <a:ext cx="1504526" cy="1266003"/>
                </a:xfrm>
                <a:custGeom>
                  <a:avLst/>
                  <a:gdLst/>
                  <a:ahLst/>
                  <a:cxnLst/>
                  <a:rect l="l" t="t" r="r" b="b"/>
                  <a:pathLst>
                    <a:path w="28864" h="24288" extrusionOk="0">
                      <a:moveTo>
                        <a:pt x="28863" y="17784"/>
                      </a:moveTo>
                      <a:cubicBezTo>
                        <a:pt x="28863" y="18239"/>
                        <a:pt x="28408" y="19439"/>
                        <a:pt x="25500" y="20762"/>
                      </a:cubicBezTo>
                      <a:cubicBezTo>
                        <a:pt x="22594" y="22085"/>
                        <a:pt x="20692" y="22467"/>
                        <a:pt x="20692" y="22467"/>
                      </a:cubicBezTo>
                      <a:cubicBezTo>
                        <a:pt x="20627" y="22306"/>
                        <a:pt x="20550" y="22154"/>
                        <a:pt x="20461" y="22021"/>
                      </a:cubicBezTo>
                      <a:cubicBezTo>
                        <a:pt x="20149" y="21525"/>
                        <a:pt x="19740" y="21217"/>
                        <a:pt x="19740" y="21217"/>
                      </a:cubicBezTo>
                      <a:cubicBezTo>
                        <a:pt x="19740" y="21217"/>
                        <a:pt x="20825" y="19571"/>
                        <a:pt x="21887" y="18472"/>
                      </a:cubicBezTo>
                      <a:cubicBezTo>
                        <a:pt x="23357" y="16948"/>
                        <a:pt x="24782" y="16460"/>
                        <a:pt x="24782" y="16460"/>
                      </a:cubicBezTo>
                      <a:cubicBezTo>
                        <a:pt x="23886" y="15792"/>
                        <a:pt x="22273" y="13596"/>
                        <a:pt x="21699" y="12797"/>
                      </a:cubicBezTo>
                      <a:cubicBezTo>
                        <a:pt x="21565" y="12608"/>
                        <a:pt x="21487" y="12497"/>
                        <a:pt x="21487" y="12497"/>
                      </a:cubicBezTo>
                      <a:lnTo>
                        <a:pt x="21386" y="12797"/>
                      </a:lnTo>
                      <a:lnTo>
                        <a:pt x="13953" y="12797"/>
                      </a:lnTo>
                      <a:cubicBezTo>
                        <a:pt x="13632" y="12797"/>
                        <a:pt x="13370" y="13055"/>
                        <a:pt x="13370" y="13375"/>
                      </a:cubicBezTo>
                      <a:lnTo>
                        <a:pt x="13370" y="22747"/>
                      </a:lnTo>
                      <a:cubicBezTo>
                        <a:pt x="13370" y="23069"/>
                        <a:pt x="13632" y="23332"/>
                        <a:pt x="13953" y="23332"/>
                      </a:cubicBezTo>
                      <a:lnTo>
                        <a:pt x="17805" y="23332"/>
                      </a:lnTo>
                      <a:lnTo>
                        <a:pt x="17704" y="23625"/>
                      </a:lnTo>
                      <a:cubicBezTo>
                        <a:pt x="17704" y="23625"/>
                        <a:pt x="16946" y="24288"/>
                        <a:pt x="14023" y="23851"/>
                      </a:cubicBezTo>
                      <a:cubicBezTo>
                        <a:pt x="13812" y="23818"/>
                        <a:pt x="13609" y="23787"/>
                        <a:pt x="13422" y="23749"/>
                      </a:cubicBezTo>
                      <a:cubicBezTo>
                        <a:pt x="11013" y="23309"/>
                        <a:pt x="10502" y="22650"/>
                        <a:pt x="10502" y="22650"/>
                      </a:cubicBezTo>
                      <a:cubicBezTo>
                        <a:pt x="10502" y="22650"/>
                        <a:pt x="10497" y="22623"/>
                        <a:pt x="10493" y="22577"/>
                      </a:cubicBezTo>
                      <a:cubicBezTo>
                        <a:pt x="10405" y="22091"/>
                        <a:pt x="9904" y="19153"/>
                        <a:pt x="9771" y="16929"/>
                      </a:cubicBezTo>
                      <a:cubicBezTo>
                        <a:pt x="9661" y="15076"/>
                        <a:pt x="10143" y="12696"/>
                        <a:pt x="10378" y="11666"/>
                      </a:cubicBezTo>
                      <a:cubicBezTo>
                        <a:pt x="10387" y="11643"/>
                        <a:pt x="10392" y="11616"/>
                        <a:pt x="10397" y="11593"/>
                      </a:cubicBezTo>
                      <a:cubicBezTo>
                        <a:pt x="10405" y="11560"/>
                        <a:pt x="10411" y="11532"/>
                        <a:pt x="10415" y="11505"/>
                      </a:cubicBezTo>
                      <a:cubicBezTo>
                        <a:pt x="10470" y="11279"/>
                        <a:pt x="10502" y="11155"/>
                        <a:pt x="10502" y="11155"/>
                      </a:cubicBezTo>
                      <a:lnTo>
                        <a:pt x="10497" y="11155"/>
                      </a:lnTo>
                      <a:cubicBezTo>
                        <a:pt x="10373" y="11197"/>
                        <a:pt x="8126" y="11964"/>
                        <a:pt x="5285" y="11808"/>
                      </a:cubicBezTo>
                      <a:cubicBezTo>
                        <a:pt x="2363" y="11643"/>
                        <a:pt x="511" y="10572"/>
                        <a:pt x="234" y="9828"/>
                      </a:cubicBezTo>
                      <a:cubicBezTo>
                        <a:pt x="184" y="9689"/>
                        <a:pt x="143" y="9478"/>
                        <a:pt x="119" y="9226"/>
                      </a:cubicBezTo>
                      <a:cubicBezTo>
                        <a:pt x="0" y="8136"/>
                        <a:pt x="207" y="6220"/>
                        <a:pt x="818" y="4960"/>
                      </a:cubicBezTo>
                      <a:cubicBezTo>
                        <a:pt x="2133" y="2249"/>
                        <a:pt x="5088" y="1"/>
                        <a:pt x="5088" y="1"/>
                      </a:cubicBezTo>
                      <a:lnTo>
                        <a:pt x="5142" y="57"/>
                      </a:lnTo>
                      <a:lnTo>
                        <a:pt x="5142" y="61"/>
                      </a:lnTo>
                      <a:lnTo>
                        <a:pt x="6343" y="1293"/>
                      </a:lnTo>
                      <a:cubicBezTo>
                        <a:pt x="6343" y="1293"/>
                        <a:pt x="5010" y="3825"/>
                        <a:pt x="4734" y="5122"/>
                      </a:cubicBezTo>
                      <a:cubicBezTo>
                        <a:pt x="4720" y="5171"/>
                        <a:pt x="4711" y="5222"/>
                        <a:pt x="4702" y="5267"/>
                      </a:cubicBezTo>
                      <a:cubicBezTo>
                        <a:pt x="4509" y="6463"/>
                        <a:pt x="4251" y="7543"/>
                        <a:pt x="4233" y="7608"/>
                      </a:cubicBezTo>
                      <a:lnTo>
                        <a:pt x="4233" y="7612"/>
                      </a:lnTo>
                      <a:cubicBezTo>
                        <a:pt x="4233" y="7612"/>
                        <a:pt x="5212" y="7335"/>
                        <a:pt x="7065" y="6633"/>
                      </a:cubicBezTo>
                      <a:cubicBezTo>
                        <a:pt x="8916" y="5926"/>
                        <a:pt x="11279" y="4887"/>
                        <a:pt x="12732" y="4578"/>
                      </a:cubicBezTo>
                      <a:cubicBezTo>
                        <a:pt x="13682" y="4376"/>
                        <a:pt x="14189" y="4413"/>
                        <a:pt x="15327" y="4647"/>
                      </a:cubicBezTo>
                      <a:cubicBezTo>
                        <a:pt x="15939" y="4772"/>
                        <a:pt x="16726" y="4951"/>
                        <a:pt x="17851" y="5176"/>
                      </a:cubicBezTo>
                      <a:cubicBezTo>
                        <a:pt x="20012" y="5609"/>
                        <a:pt x="21767" y="6142"/>
                        <a:pt x="23017" y="6683"/>
                      </a:cubicBezTo>
                      <a:cubicBezTo>
                        <a:pt x="23657" y="6964"/>
                        <a:pt x="24158" y="7245"/>
                        <a:pt x="24520" y="7520"/>
                      </a:cubicBezTo>
                      <a:cubicBezTo>
                        <a:pt x="24984" y="7874"/>
                        <a:pt x="25458" y="8445"/>
                        <a:pt x="25918" y="9156"/>
                      </a:cubicBezTo>
                      <a:lnTo>
                        <a:pt x="25918" y="9161"/>
                      </a:lnTo>
                      <a:cubicBezTo>
                        <a:pt x="26514" y="10090"/>
                        <a:pt x="27085" y="11252"/>
                        <a:pt x="27590" y="12497"/>
                      </a:cubicBezTo>
                      <a:cubicBezTo>
                        <a:pt x="27632" y="12594"/>
                        <a:pt x="27668" y="12696"/>
                        <a:pt x="27705" y="12797"/>
                      </a:cubicBezTo>
                      <a:cubicBezTo>
                        <a:pt x="28515" y="14925"/>
                        <a:pt x="28863" y="17347"/>
                        <a:pt x="28863" y="17784"/>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8" name="Google Shape;578;p32"/>
                <p:cNvSpPr/>
                <p:nvPr/>
              </p:nvSpPr>
              <p:spPr>
                <a:xfrm flipH="1">
                  <a:off x="7266563" y="1552884"/>
                  <a:ext cx="119261" cy="393437"/>
                </a:xfrm>
                <a:custGeom>
                  <a:avLst/>
                  <a:gdLst/>
                  <a:ahLst/>
                  <a:cxnLst/>
                  <a:rect l="l" t="t" r="r" b="b"/>
                  <a:pathLst>
                    <a:path w="2288" h="7548" extrusionOk="0">
                      <a:moveTo>
                        <a:pt x="2288" y="1232"/>
                      </a:moveTo>
                      <a:cubicBezTo>
                        <a:pt x="2288" y="1232"/>
                        <a:pt x="955" y="3765"/>
                        <a:pt x="679" y="5061"/>
                      </a:cubicBezTo>
                      <a:cubicBezTo>
                        <a:pt x="665" y="5111"/>
                        <a:pt x="655" y="5161"/>
                        <a:pt x="647" y="5207"/>
                      </a:cubicBezTo>
                      <a:cubicBezTo>
                        <a:pt x="454" y="6403"/>
                        <a:pt x="196" y="7482"/>
                        <a:pt x="178" y="7548"/>
                      </a:cubicBezTo>
                      <a:cubicBezTo>
                        <a:pt x="168" y="7404"/>
                        <a:pt x="1" y="4543"/>
                        <a:pt x="299" y="3106"/>
                      </a:cubicBezTo>
                      <a:cubicBezTo>
                        <a:pt x="589" y="1708"/>
                        <a:pt x="982" y="654"/>
                        <a:pt x="1087" y="0"/>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9" name="Google Shape;579;p32"/>
                <p:cNvSpPr/>
                <p:nvPr/>
              </p:nvSpPr>
              <p:spPr>
                <a:xfrm flipH="1">
                  <a:off x="6996928" y="2005182"/>
                  <a:ext cx="594169" cy="168310"/>
                </a:xfrm>
                <a:custGeom>
                  <a:avLst/>
                  <a:gdLst/>
                  <a:ahLst/>
                  <a:cxnLst/>
                  <a:rect l="l" t="t" r="r" b="b"/>
                  <a:pathLst>
                    <a:path w="11399" h="3229" extrusionOk="0">
                      <a:moveTo>
                        <a:pt x="11399" y="0"/>
                      </a:moveTo>
                      <a:cubicBezTo>
                        <a:pt x="11399" y="0"/>
                        <a:pt x="10750" y="987"/>
                        <a:pt x="10381" y="2417"/>
                      </a:cubicBezTo>
                      <a:cubicBezTo>
                        <a:pt x="10256" y="2461"/>
                        <a:pt x="8009" y="3228"/>
                        <a:pt x="5167" y="3071"/>
                      </a:cubicBezTo>
                      <a:cubicBezTo>
                        <a:pt x="2244" y="2906"/>
                        <a:pt x="390" y="1834"/>
                        <a:pt x="119" y="1089"/>
                      </a:cubicBezTo>
                      <a:cubicBezTo>
                        <a:pt x="69" y="950"/>
                        <a:pt x="26" y="742"/>
                        <a:pt x="0" y="490"/>
                      </a:cubicBezTo>
                      <a:cubicBezTo>
                        <a:pt x="748" y="1131"/>
                        <a:pt x="2090" y="1752"/>
                        <a:pt x="3187" y="1925"/>
                      </a:cubicBezTo>
                      <a:cubicBezTo>
                        <a:pt x="4568" y="2143"/>
                        <a:pt x="6893" y="1707"/>
                        <a:pt x="8637" y="963"/>
                      </a:cubicBezTo>
                      <a:cubicBezTo>
                        <a:pt x="10381" y="218"/>
                        <a:pt x="11399" y="0"/>
                        <a:pt x="11399"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0" name="Google Shape;580;p32"/>
                <p:cNvSpPr/>
                <p:nvPr/>
              </p:nvSpPr>
              <p:spPr>
                <a:xfrm flipH="1">
                  <a:off x="6397423" y="1791986"/>
                  <a:ext cx="417153" cy="116082"/>
                </a:xfrm>
                <a:custGeom>
                  <a:avLst/>
                  <a:gdLst/>
                  <a:ahLst/>
                  <a:cxnLst/>
                  <a:rect l="l" t="t" r="r" b="b"/>
                  <a:pathLst>
                    <a:path w="8003" h="2227" extrusionOk="0">
                      <a:moveTo>
                        <a:pt x="8003" y="2038"/>
                      </a:moveTo>
                      <a:cubicBezTo>
                        <a:pt x="7353" y="2149"/>
                        <a:pt x="6286" y="2226"/>
                        <a:pt x="4546" y="2165"/>
                      </a:cubicBezTo>
                      <a:cubicBezTo>
                        <a:pt x="1222" y="2046"/>
                        <a:pt x="0" y="923"/>
                        <a:pt x="315" y="0"/>
                      </a:cubicBezTo>
                      <a:cubicBezTo>
                        <a:pt x="923" y="123"/>
                        <a:pt x="1711" y="302"/>
                        <a:pt x="2839" y="528"/>
                      </a:cubicBezTo>
                      <a:cubicBezTo>
                        <a:pt x="4996" y="961"/>
                        <a:pt x="6752" y="1493"/>
                        <a:pt x="8003" y="2038"/>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1" name="Google Shape;581;p32"/>
                <p:cNvSpPr/>
                <p:nvPr/>
              </p:nvSpPr>
              <p:spPr>
                <a:xfrm flipH="1">
                  <a:off x="6092696" y="2027179"/>
                  <a:ext cx="437847" cy="693518"/>
                </a:xfrm>
                <a:custGeom>
                  <a:avLst/>
                  <a:gdLst/>
                  <a:ahLst/>
                  <a:cxnLst/>
                  <a:rect l="l" t="t" r="r" b="b"/>
                  <a:pathLst>
                    <a:path w="8400" h="13305" extrusionOk="0">
                      <a:moveTo>
                        <a:pt x="8399" y="8624"/>
                      </a:moveTo>
                      <a:cubicBezTo>
                        <a:pt x="8399" y="9076"/>
                        <a:pt x="7944" y="10277"/>
                        <a:pt x="5038" y="11603"/>
                      </a:cubicBezTo>
                      <a:cubicBezTo>
                        <a:pt x="2132" y="12928"/>
                        <a:pt x="227" y="13304"/>
                        <a:pt x="227" y="13304"/>
                      </a:cubicBezTo>
                      <a:cubicBezTo>
                        <a:pt x="164" y="13145"/>
                        <a:pt x="86" y="12994"/>
                        <a:pt x="0" y="12863"/>
                      </a:cubicBezTo>
                      <a:cubicBezTo>
                        <a:pt x="648" y="12654"/>
                        <a:pt x="1937" y="12170"/>
                        <a:pt x="3974" y="11116"/>
                      </a:cubicBezTo>
                      <a:cubicBezTo>
                        <a:pt x="7089" y="9503"/>
                        <a:pt x="6959" y="9067"/>
                        <a:pt x="6959" y="9067"/>
                      </a:cubicBezTo>
                      <a:cubicBezTo>
                        <a:pt x="6959" y="9067"/>
                        <a:pt x="7363" y="7752"/>
                        <a:pt x="7050" y="5693"/>
                      </a:cubicBezTo>
                      <a:cubicBezTo>
                        <a:pt x="6804" y="4069"/>
                        <a:pt x="6365" y="2176"/>
                        <a:pt x="5455" y="1"/>
                      </a:cubicBezTo>
                      <a:cubicBezTo>
                        <a:pt x="6050" y="929"/>
                        <a:pt x="6622" y="2094"/>
                        <a:pt x="7126" y="3336"/>
                      </a:cubicBezTo>
                      <a:cubicBezTo>
                        <a:pt x="7166" y="3436"/>
                        <a:pt x="7204" y="3534"/>
                        <a:pt x="7243" y="3635"/>
                      </a:cubicBezTo>
                      <a:cubicBezTo>
                        <a:pt x="8051" y="5767"/>
                        <a:pt x="8399" y="8189"/>
                        <a:pt x="8399" y="8624"/>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2" name="Google Shape;582;p32"/>
                <p:cNvSpPr/>
                <p:nvPr/>
              </p:nvSpPr>
              <p:spPr>
                <a:xfrm flipH="1">
                  <a:off x="6669100" y="2246942"/>
                  <a:ext cx="273602" cy="553720"/>
                </a:xfrm>
                <a:custGeom>
                  <a:avLst/>
                  <a:gdLst/>
                  <a:ahLst/>
                  <a:cxnLst/>
                  <a:rect l="l" t="t" r="r" b="b"/>
                  <a:pathLst>
                    <a:path w="5249" h="10623" extrusionOk="0">
                      <a:moveTo>
                        <a:pt x="814" y="0"/>
                      </a:moveTo>
                      <a:cubicBezTo>
                        <a:pt x="814" y="0"/>
                        <a:pt x="121" y="2845"/>
                        <a:pt x="49" y="5752"/>
                      </a:cubicBezTo>
                      <a:cubicBezTo>
                        <a:pt x="0" y="7686"/>
                        <a:pt x="516" y="9426"/>
                        <a:pt x="866" y="10373"/>
                      </a:cubicBezTo>
                      <a:cubicBezTo>
                        <a:pt x="1053" y="10409"/>
                        <a:pt x="1254" y="10441"/>
                        <a:pt x="1466" y="10474"/>
                      </a:cubicBezTo>
                      <a:cubicBezTo>
                        <a:pt x="2190" y="10582"/>
                        <a:pt x="2782" y="10623"/>
                        <a:pt x="3263" y="10623"/>
                      </a:cubicBezTo>
                      <a:cubicBezTo>
                        <a:pt x="4720" y="10623"/>
                        <a:pt x="5150" y="10249"/>
                        <a:pt x="5150" y="10249"/>
                      </a:cubicBezTo>
                      <a:lnTo>
                        <a:pt x="5249" y="9955"/>
                      </a:lnTo>
                      <a:lnTo>
                        <a:pt x="1396" y="9955"/>
                      </a:lnTo>
                      <a:cubicBezTo>
                        <a:pt x="1075" y="9955"/>
                        <a:pt x="814" y="9694"/>
                        <a:pt x="814" y="9373"/>
                      </a:cubicBezTo>
                      <a:lnTo>
                        <a:pt x="814"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3" name="Google Shape;583;p32"/>
                <p:cNvSpPr/>
                <p:nvPr/>
              </p:nvSpPr>
              <p:spPr>
                <a:xfrm flipH="1">
                  <a:off x="6477175" y="2201123"/>
                  <a:ext cx="392811" cy="15533"/>
                </a:xfrm>
                <a:custGeom>
                  <a:avLst/>
                  <a:gdLst/>
                  <a:ahLst/>
                  <a:cxnLst/>
                  <a:rect l="l" t="t" r="r" b="b"/>
                  <a:pathLst>
                    <a:path w="7536" h="298" extrusionOk="0">
                      <a:moveTo>
                        <a:pt x="7536" y="0"/>
                      </a:moveTo>
                      <a:lnTo>
                        <a:pt x="6965" y="150"/>
                      </a:lnTo>
                      <a:cubicBezTo>
                        <a:pt x="6965" y="150"/>
                        <a:pt x="5684" y="124"/>
                        <a:pt x="4206" y="124"/>
                      </a:cubicBezTo>
                      <a:cubicBezTo>
                        <a:pt x="2530" y="124"/>
                        <a:pt x="601" y="157"/>
                        <a:pt x="1" y="298"/>
                      </a:cubicBezTo>
                      <a:lnTo>
                        <a:pt x="7435" y="298"/>
                      </a:lnTo>
                      <a:lnTo>
                        <a:pt x="7536" y="0"/>
                      </a:lnTo>
                      <a:close/>
                    </a:path>
                  </a:pathLst>
                </a:custGeom>
                <a:solidFill>
                  <a:srgbClr val="EB1C2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4" name="Google Shape;584;p32"/>
                <p:cNvSpPr/>
                <p:nvPr/>
              </p:nvSpPr>
              <p:spPr>
                <a:xfrm flipH="1">
                  <a:off x="6434535" y="1503625"/>
                  <a:ext cx="346108" cy="290960"/>
                </a:xfrm>
                <a:custGeom>
                  <a:avLst/>
                  <a:gdLst/>
                  <a:ahLst/>
                  <a:cxnLst/>
                  <a:rect l="l" t="t" r="r" b="b"/>
                  <a:pathLst>
                    <a:path w="6640" h="5582" extrusionOk="0">
                      <a:moveTo>
                        <a:pt x="1313" y="1"/>
                      </a:moveTo>
                      <a:cubicBezTo>
                        <a:pt x="1313" y="1"/>
                        <a:pt x="246" y="1013"/>
                        <a:pt x="118" y="2296"/>
                      </a:cubicBezTo>
                      <a:cubicBezTo>
                        <a:pt x="0" y="3484"/>
                        <a:pt x="601" y="5048"/>
                        <a:pt x="689" y="5271"/>
                      </a:cubicBezTo>
                      <a:cubicBezTo>
                        <a:pt x="695" y="5290"/>
                        <a:pt x="701" y="5299"/>
                        <a:pt x="701" y="5299"/>
                      </a:cubicBezTo>
                      <a:cubicBezTo>
                        <a:pt x="701" y="5299"/>
                        <a:pt x="867" y="5378"/>
                        <a:pt x="1290" y="5453"/>
                      </a:cubicBezTo>
                      <a:cubicBezTo>
                        <a:pt x="1671" y="5518"/>
                        <a:pt x="2257" y="5582"/>
                        <a:pt x="3116" y="5582"/>
                      </a:cubicBezTo>
                      <a:cubicBezTo>
                        <a:pt x="3304" y="5582"/>
                        <a:pt x="3505" y="5578"/>
                        <a:pt x="3720" y="5572"/>
                      </a:cubicBezTo>
                      <a:cubicBezTo>
                        <a:pt x="3904" y="5564"/>
                        <a:pt x="4075" y="5552"/>
                        <a:pt x="4238" y="5532"/>
                      </a:cubicBezTo>
                      <a:cubicBezTo>
                        <a:pt x="6109" y="5309"/>
                        <a:pt x="6639" y="4264"/>
                        <a:pt x="6639" y="4264"/>
                      </a:cubicBezTo>
                      <a:cubicBezTo>
                        <a:pt x="6639" y="4264"/>
                        <a:pt x="6283" y="4004"/>
                        <a:pt x="5790" y="3643"/>
                      </a:cubicBezTo>
                      <a:cubicBezTo>
                        <a:pt x="5104" y="3141"/>
                        <a:pt x="4157" y="2447"/>
                        <a:pt x="3533" y="1994"/>
                      </a:cubicBezTo>
                      <a:cubicBezTo>
                        <a:pt x="2474" y="1220"/>
                        <a:pt x="1315" y="63"/>
                        <a:pt x="1315" y="4"/>
                      </a:cubicBezTo>
                      <a:cubicBezTo>
                        <a:pt x="1315" y="3"/>
                        <a:pt x="1313" y="1"/>
                        <a:pt x="1313"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5" name="Google Shape;585;p32"/>
                <p:cNvSpPr/>
                <p:nvPr/>
              </p:nvSpPr>
              <p:spPr>
                <a:xfrm flipH="1">
                  <a:off x="6265073" y="1280160"/>
                  <a:ext cx="288093" cy="405999"/>
                </a:xfrm>
                <a:custGeom>
                  <a:avLst/>
                  <a:gdLst/>
                  <a:ahLst/>
                  <a:cxnLst/>
                  <a:rect l="l" t="t" r="r" b="b"/>
                  <a:pathLst>
                    <a:path w="5527" h="7789" extrusionOk="0">
                      <a:moveTo>
                        <a:pt x="932" y="0"/>
                      </a:moveTo>
                      <a:cubicBezTo>
                        <a:pt x="697" y="0"/>
                        <a:pt x="501" y="44"/>
                        <a:pt x="367" y="141"/>
                      </a:cubicBezTo>
                      <a:cubicBezTo>
                        <a:pt x="1" y="406"/>
                        <a:pt x="137" y="1064"/>
                        <a:pt x="310" y="1510"/>
                      </a:cubicBezTo>
                      <a:cubicBezTo>
                        <a:pt x="360" y="1639"/>
                        <a:pt x="413" y="1752"/>
                        <a:pt x="459" y="1830"/>
                      </a:cubicBezTo>
                      <a:cubicBezTo>
                        <a:pt x="658" y="2174"/>
                        <a:pt x="1811" y="3106"/>
                        <a:pt x="2457" y="3265"/>
                      </a:cubicBezTo>
                      <a:cubicBezTo>
                        <a:pt x="3103" y="3425"/>
                        <a:pt x="3710" y="4300"/>
                        <a:pt x="3529" y="5018"/>
                      </a:cubicBezTo>
                      <a:cubicBezTo>
                        <a:pt x="3346" y="5735"/>
                        <a:pt x="2838" y="7189"/>
                        <a:pt x="2275" y="7788"/>
                      </a:cubicBezTo>
                      <a:cubicBezTo>
                        <a:pt x="2275" y="7788"/>
                        <a:pt x="2607" y="7624"/>
                        <a:pt x="3039" y="7316"/>
                      </a:cubicBezTo>
                      <a:cubicBezTo>
                        <a:pt x="3308" y="7125"/>
                        <a:pt x="3616" y="6879"/>
                        <a:pt x="3910" y="6583"/>
                      </a:cubicBezTo>
                      <a:cubicBezTo>
                        <a:pt x="4673" y="5807"/>
                        <a:pt x="5526" y="4682"/>
                        <a:pt x="5400" y="3610"/>
                      </a:cubicBezTo>
                      <a:cubicBezTo>
                        <a:pt x="5272" y="2539"/>
                        <a:pt x="4673" y="1685"/>
                        <a:pt x="3529" y="941"/>
                      </a:cubicBezTo>
                      <a:cubicBezTo>
                        <a:pt x="2674" y="384"/>
                        <a:pt x="1628" y="0"/>
                        <a:pt x="932" y="0"/>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6" name="Google Shape;586;p32"/>
                <p:cNvSpPr/>
                <p:nvPr/>
              </p:nvSpPr>
              <p:spPr>
                <a:xfrm flipH="1">
                  <a:off x="7226790" y="1509358"/>
                  <a:ext cx="62550" cy="106803"/>
                </a:xfrm>
                <a:custGeom>
                  <a:avLst/>
                  <a:gdLst/>
                  <a:ahLst/>
                  <a:cxnLst/>
                  <a:rect l="l" t="t" r="r" b="b"/>
                  <a:pathLst>
                    <a:path w="1200" h="2049" extrusionOk="0">
                      <a:moveTo>
                        <a:pt x="491" y="197"/>
                      </a:moveTo>
                      <a:cubicBezTo>
                        <a:pt x="159" y="0"/>
                        <a:pt x="0" y="505"/>
                        <a:pt x="237" y="1103"/>
                      </a:cubicBezTo>
                      <a:cubicBezTo>
                        <a:pt x="473" y="1704"/>
                        <a:pt x="873" y="2049"/>
                        <a:pt x="1036" y="1831"/>
                      </a:cubicBezTo>
                      <a:cubicBezTo>
                        <a:pt x="1199" y="1613"/>
                        <a:pt x="800" y="378"/>
                        <a:pt x="491" y="197"/>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7" name="Google Shape;587;p32"/>
                <p:cNvSpPr/>
                <p:nvPr/>
              </p:nvSpPr>
              <p:spPr>
                <a:xfrm flipH="1">
                  <a:off x="7200310" y="1489238"/>
                  <a:ext cx="65364" cy="133543"/>
                </a:xfrm>
                <a:custGeom>
                  <a:avLst/>
                  <a:gdLst/>
                  <a:ahLst/>
                  <a:cxnLst/>
                  <a:rect l="l" t="t" r="r" b="b"/>
                  <a:pathLst>
                    <a:path w="1254" h="2562" extrusionOk="0">
                      <a:moveTo>
                        <a:pt x="291" y="164"/>
                      </a:moveTo>
                      <a:cubicBezTo>
                        <a:pt x="60" y="303"/>
                        <a:pt x="0" y="764"/>
                        <a:pt x="291" y="1489"/>
                      </a:cubicBezTo>
                      <a:cubicBezTo>
                        <a:pt x="582" y="2217"/>
                        <a:pt x="855" y="2561"/>
                        <a:pt x="1054" y="2416"/>
                      </a:cubicBezTo>
                      <a:cubicBezTo>
                        <a:pt x="1254" y="2271"/>
                        <a:pt x="981" y="1472"/>
                        <a:pt x="890" y="982"/>
                      </a:cubicBezTo>
                      <a:cubicBezTo>
                        <a:pt x="800" y="492"/>
                        <a:pt x="564" y="0"/>
                        <a:pt x="291" y="164"/>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8" name="Google Shape;588;p32"/>
                <p:cNvSpPr/>
                <p:nvPr/>
              </p:nvSpPr>
              <p:spPr>
                <a:xfrm flipH="1">
                  <a:off x="7184411" y="1481262"/>
                  <a:ext cx="43837" cy="136410"/>
                </a:xfrm>
                <a:custGeom>
                  <a:avLst/>
                  <a:gdLst/>
                  <a:ahLst/>
                  <a:cxnLst/>
                  <a:rect l="l" t="t" r="r" b="b"/>
                  <a:pathLst>
                    <a:path w="841" h="2617" extrusionOk="0">
                      <a:moveTo>
                        <a:pt x="330" y="226"/>
                      </a:moveTo>
                      <a:cubicBezTo>
                        <a:pt x="17" y="372"/>
                        <a:pt x="0" y="631"/>
                        <a:pt x="163" y="1443"/>
                      </a:cubicBezTo>
                      <a:cubicBezTo>
                        <a:pt x="327" y="2256"/>
                        <a:pt x="404" y="2616"/>
                        <a:pt x="622" y="2603"/>
                      </a:cubicBezTo>
                      <a:cubicBezTo>
                        <a:pt x="840" y="2588"/>
                        <a:pt x="817" y="1"/>
                        <a:pt x="330" y="226"/>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9" name="Google Shape;589;p32"/>
                <p:cNvSpPr/>
                <p:nvPr/>
              </p:nvSpPr>
              <p:spPr>
                <a:xfrm flipH="1">
                  <a:off x="7158609" y="1493721"/>
                  <a:ext cx="38781" cy="122962"/>
                </a:xfrm>
                <a:custGeom>
                  <a:avLst/>
                  <a:gdLst/>
                  <a:ahLst/>
                  <a:cxnLst/>
                  <a:rect l="l" t="t" r="r" b="b"/>
                  <a:pathLst>
                    <a:path w="744" h="2359" extrusionOk="0">
                      <a:moveTo>
                        <a:pt x="380" y="9"/>
                      </a:moveTo>
                      <a:cubicBezTo>
                        <a:pt x="180" y="22"/>
                        <a:pt x="27" y="374"/>
                        <a:pt x="14" y="1168"/>
                      </a:cubicBezTo>
                      <a:cubicBezTo>
                        <a:pt x="0" y="1961"/>
                        <a:pt x="270" y="2358"/>
                        <a:pt x="380" y="2326"/>
                      </a:cubicBezTo>
                      <a:cubicBezTo>
                        <a:pt x="488" y="2294"/>
                        <a:pt x="743" y="1658"/>
                        <a:pt x="707" y="1005"/>
                      </a:cubicBezTo>
                      <a:cubicBezTo>
                        <a:pt x="670" y="350"/>
                        <a:pt x="519" y="1"/>
                        <a:pt x="380" y="9"/>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0" name="Google Shape;590;p32"/>
                <p:cNvSpPr/>
                <p:nvPr/>
              </p:nvSpPr>
              <p:spPr>
                <a:xfrm flipH="1">
                  <a:off x="6406017" y="1518637"/>
                  <a:ext cx="111338" cy="58171"/>
                </a:xfrm>
                <a:custGeom>
                  <a:avLst/>
                  <a:gdLst/>
                  <a:ahLst/>
                  <a:cxnLst/>
                  <a:rect l="l" t="t" r="r" b="b"/>
                  <a:pathLst>
                    <a:path w="2136" h="1116" extrusionOk="0">
                      <a:moveTo>
                        <a:pt x="811" y="0"/>
                      </a:moveTo>
                      <a:cubicBezTo>
                        <a:pt x="594" y="0"/>
                        <a:pt x="379" y="72"/>
                        <a:pt x="190" y="252"/>
                      </a:cubicBezTo>
                      <a:cubicBezTo>
                        <a:pt x="1" y="432"/>
                        <a:pt x="476" y="352"/>
                        <a:pt x="1152" y="656"/>
                      </a:cubicBezTo>
                      <a:cubicBezTo>
                        <a:pt x="1520" y="821"/>
                        <a:pt x="1811" y="1115"/>
                        <a:pt x="1968" y="1115"/>
                      </a:cubicBezTo>
                      <a:cubicBezTo>
                        <a:pt x="2029" y="1115"/>
                        <a:pt x="2069" y="1072"/>
                        <a:pt x="2087" y="961"/>
                      </a:cubicBezTo>
                      <a:cubicBezTo>
                        <a:pt x="2136" y="660"/>
                        <a:pt x="1469" y="0"/>
                        <a:pt x="811" y="0"/>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1" name="Google Shape;591;p32"/>
                <p:cNvSpPr/>
                <p:nvPr/>
              </p:nvSpPr>
              <p:spPr>
                <a:xfrm flipH="1">
                  <a:off x="6547955" y="1405210"/>
                  <a:ext cx="78031" cy="77978"/>
                </a:xfrm>
                <a:custGeom>
                  <a:avLst/>
                  <a:gdLst/>
                  <a:ahLst/>
                  <a:cxnLst/>
                  <a:rect l="l" t="t" r="r" b="b"/>
                  <a:pathLst>
                    <a:path w="1497" h="1496" extrusionOk="0">
                      <a:moveTo>
                        <a:pt x="285" y="1"/>
                      </a:moveTo>
                      <a:cubicBezTo>
                        <a:pt x="248" y="1"/>
                        <a:pt x="215" y="12"/>
                        <a:pt x="184" y="35"/>
                      </a:cubicBezTo>
                      <a:cubicBezTo>
                        <a:pt x="1" y="177"/>
                        <a:pt x="458" y="629"/>
                        <a:pt x="639" y="939"/>
                      </a:cubicBezTo>
                      <a:cubicBezTo>
                        <a:pt x="817" y="1240"/>
                        <a:pt x="1047" y="1496"/>
                        <a:pt x="1227" y="1496"/>
                      </a:cubicBezTo>
                      <a:cubicBezTo>
                        <a:pt x="1231" y="1496"/>
                        <a:pt x="1234" y="1496"/>
                        <a:pt x="1238" y="1495"/>
                      </a:cubicBezTo>
                      <a:cubicBezTo>
                        <a:pt x="1496" y="1479"/>
                        <a:pt x="1329" y="939"/>
                        <a:pt x="1001" y="576"/>
                      </a:cubicBezTo>
                      <a:cubicBezTo>
                        <a:pt x="729" y="273"/>
                        <a:pt x="470" y="1"/>
                        <a:pt x="285" y="1"/>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2" name="Google Shape;592;p32"/>
                <p:cNvSpPr/>
                <p:nvPr/>
              </p:nvSpPr>
              <p:spPr>
                <a:xfrm flipH="1">
                  <a:off x="6330383" y="1725786"/>
                  <a:ext cx="137401" cy="93772"/>
                </a:xfrm>
                <a:custGeom>
                  <a:avLst/>
                  <a:gdLst/>
                  <a:ahLst/>
                  <a:cxnLst/>
                  <a:rect l="l" t="t" r="r" b="b"/>
                  <a:pathLst>
                    <a:path w="2636" h="1799" extrusionOk="0">
                      <a:moveTo>
                        <a:pt x="510" y="1"/>
                      </a:moveTo>
                      <a:lnTo>
                        <a:pt x="0" y="528"/>
                      </a:lnTo>
                      <a:cubicBezTo>
                        <a:pt x="47" y="621"/>
                        <a:pt x="418" y="1146"/>
                        <a:pt x="1136" y="1473"/>
                      </a:cubicBezTo>
                      <a:cubicBezTo>
                        <a:pt x="1576" y="1673"/>
                        <a:pt x="1999" y="1799"/>
                        <a:pt x="2273" y="1799"/>
                      </a:cubicBezTo>
                      <a:cubicBezTo>
                        <a:pt x="2446" y="1799"/>
                        <a:pt x="2560" y="1749"/>
                        <a:pt x="2581" y="1636"/>
                      </a:cubicBezTo>
                      <a:cubicBezTo>
                        <a:pt x="2636" y="1346"/>
                        <a:pt x="510" y="1"/>
                        <a:pt x="510"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3" name="Google Shape;593;p32"/>
                <p:cNvSpPr/>
                <p:nvPr/>
              </p:nvSpPr>
              <p:spPr>
                <a:xfrm flipH="1">
                  <a:off x="6274556" y="1725786"/>
                  <a:ext cx="166695" cy="37530"/>
                </a:xfrm>
                <a:custGeom>
                  <a:avLst/>
                  <a:gdLst/>
                  <a:ahLst/>
                  <a:cxnLst/>
                  <a:rect l="l" t="t" r="r" b="b"/>
                  <a:pathLst>
                    <a:path w="3198" h="720" extrusionOk="0">
                      <a:moveTo>
                        <a:pt x="1" y="1"/>
                      </a:moveTo>
                      <a:lnTo>
                        <a:pt x="919" y="614"/>
                      </a:lnTo>
                      <a:cubicBezTo>
                        <a:pt x="919" y="614"/>
                        <a:pt x="1650" y="719"/>
                        <a:pt x="2274" y="719"/>
                      </a:cubicBezTo>
                      <a:cubicBezTo>
                        <a:pt x="2725" y="719"/>
                        <a:pt x="3120" y="664"/>
                        <a:pt x="3143" y="474"/>
                      </a:cubicBezTo>
                      <a:cubicBezTo>
                        <a:pt x="3197" y="20"/>
                        <a:pt x="1" y="1"/>
                        <a:pt x="1"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4" name="Google Shape;594;p32"/>
                <p:cNvSpPr/>
                <p:nvPr/>
              </p:nvSpPr>
              <p:spPr>
                <a:xfrm flipH="1">
                  <a:off x="5797348" y="2726658"/>
                  <a:ext cx="2471177" cy="1090708"/>
                </a:xfrm>
                <a:custGeom>
                  <a:avLst/>
                  <a:gdLst/>
                  <a:ahLst/>
                  <a:cxnLst/>
                  <a:rect l="l" t="t" r="r" b="b"/>
                  <a:pathLst>
                    <a:path w="47409" h="20925" extrusionOk="0">
                      <a:moveTo>
                        <a:pt x="23370" y="0"/>
                      </a:moveTo>
                      <a:cubicBezTo>
                        <a:pt x="23231" y="6"/>
                        <a:pt x="21805" y="75"/>
                        <a:pt x="17456" y="453"/>
                      </a:cubicBezTo>
                      <a:cubicBezTo>
                        <a:pt x="12859" y="854"/>
                        <a:pt x="8756" y="1907"/>
                        <a:pt x="8756" y="1907"/>
                      </a:cubicBezTo>
                      <a:lnTo>
                        <a:pt x="1" y="15966"/>
                      </a:lnTo>
                      <a:cubicBezTo>
                        <a:pt x="1" y="15966"/>
                        <a:pt x="97" y="16233"/>
                        <a:pt x="454" y="16429"/>
                      </a:cubicBezTo>
                      <a:cubicBezTo>
                        <a:pt x="613" y="16518"/>
                        <a:pt x="827" y="16591"/>
                        <a:pt x="1109" y="16620"/>
                      </a:cubicBezTo>
                      <a:cubicBezTo>
                        <a:pt x="1109" y="16620"/>
                        <a:pt x="3196" y="15748"/>
                        <a:pt x="5359" y="14476"/>
                      </a:cubicBezTo>
                      <a:cubicBezTo>
                        <a:pt x="7521" y="13204"/>
                        <a:pt x="9518" y="10971"/>
                        <a:pt x="10226" y="9172"/>
                      </a:cubicBezTo>
                      <a:cubicBezTo>
                        <a:pt x="10936" y="7375"/>
                        <a:pt x="10462" y="6120"/>
                        <a:pt x="10462" y="6120"/>
                      </a:cubicBezTo>
                      <a:lnTo>
                        <a:pt x="10462" y="6120"/>
                      </a:lnTo>
                      <a:cubicBezTo>
                        <a:pt x="10462" y="6120"/>
                        <a:pt x="14967" y="6739"/>
                        <a:pt x="17419" y="7048"/>
                      </a:cubicBezTo>
                      <a:cubicBezTo>
                        <a:pt x="19873" y="7356"/>
                        <a:pt x="22086" y="7610"/>
                        <a:pt x="22086" y="7610"/>
                      </a:cubicBezTo>
                      <a:cubicBezTo>
                        <a:pt x="22086" y="7610"/>
                        <a:pt x="26828" y="11516"/>
                        <a:pt x="28808" y="13440"/>
                      </a:cubicBezTo>
                      <a:cubicBezTo>
                        <a:pt x="30787" y="15367"/>
                        <a:pt x="35764" y="20924"/>
                        <a:pt x="35764" y="20924"/>
                      </a:cubicBezTo>
                      <a:cubicBezTo>
                        <a:pt x="35764" y="20924"/>
                        <a:pt x="38797" y="19435"/>
                        <a:pt x="41088" y="17817"/>
                      </a:cubicBezTo>
                      <a:cubicBezTo>
                        <a:pt x="43116" y="16383"/>
                        <a:pt x="46094" y="12070"/>
                        <a:pt x="47119" y="9659"/>
                      </a:cubicBezTo>
                      <a:cubicBezTo>
                        <a:pt x="47248" y="9354"/>
                        <a:pt x="47347" y="9080"/>
                        <a:pt x="47408" y="8845"/>
                      </a:cubicBezTo>
                      <a:cubicBezTo>
                        <a:pt x="47408" y="8845"/>
                        <a:pt x="47249" y="8337"/>
                        <a:pt x="46918" y="8337"/>
                      </a:cubicBezTo>
                      <a:cubicBezTo>
                        <a:pt x="46912" y="8337"/>
                        <a:pt x="46906" y="8338"/>
                        <a:pt x="46900" y="8338"/>
                      </a:cubicBezTo>
                      <a:cubicBezTo>
                        <a:pt x="46900" y="8338"/>
                        <a:pt x="43775" y="9354"/>
                        <a:pt x="42395" y="9989"/>
                      </a:cubicBezTo>
                      <a:cubicBezTo>
                        <a:pt x="41015" y="10624"/>
                        <a:pt x="38126" y="11680"/>
                        <a:pt x="37545" y="14331"/>
                      </a:cubicBezTo>
                      <a:cubicBezTo>
                        <a:pt x="37545" y="14331"/>
                        <a:pt x="36600" y="11787"/>
                        <a:pt x="35565" y="10154"/>
                      </a:cubicBezTo>
                      <a:cubicBezTo>
                        <a:pt x="35442" y="9960"/>
                        <a:pt x="35316" y="9762"/>
                        <a:pt x="35189" y="9568"/>
                      </a:cubicBezTo>
                      <a:cubicBezTo>
                        <a:pt x="35188" y="9566"/>
                        <a:pt x="35188" y="9566"/>
                        <a:pt x="35186" y="9565"/>
                      </a:cubicBezTo>
                      <a:cubicBezTo>
                        <a:pt x="34246" y="8132"/>
                        <a:pt x="33275" y="6812"/>
                        <a:pt x="33275" y="6812"/>
                      </a:cubicBezTo>
                      <a:cubicBezTo>
                        <a:pt x="33275" y="6812"/>
                        <a:pt x="33549" y="4431"/>
                        <a:pt x="32878" y="3124"/>
                      </a:cubicBezTo>
                      <a:cubicBezTo>
                        <a:pt x="32205" y="1816"/>
                        <a:pt x="30585" y="1046"/>
                        <a:pt x="30585" y="1046"/>
                      </a:cubicBezTo>
                      <a:cubicBezTo>
                        <a:pt x="30585" y="1046"/>
                        <a:pt x="30427" y="1183"/>
                        <a:pt x="29982" y="1290"/>
                      </a:cubicBezTo>
                      <a:cubicBezTo>
                        <a:pt x="29689" y="1361"/>
                        <a:pt x="29273" y="1420"/>
                        <a:pt x="28695" y="1420"/>
                      </a:cubicBezTo>
                      <a:cubicBezTo>
                        <a:pt x="28216" y="1420"/>
                        <a:pt x="27625" y="1380"/>
                        <a:pt x="26901" y="1271"/>
                      </a:cubicBezTo>
                      <a:cubicBezTo>
                        <a:pt x="23976" y="836"/>
                        <a:pt x="23383" y="72"/>
                        <a:pt x="23383" y="72"/>
                      </a:cubicBezTo>
                      <a:cubicBezTo>
                        <a:pt x="23383" y="72"/>
                        <a:pt x="23378" y="46"/>
                        <a:pt x="2337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5" name="Google Shape;595;p32"/>
                <p:cNvSpPr/>
                <p:nvPr/>
              </p:nvSpPr>
              <p:spPr>
                <a:xfrm flipH="1">
                  <a:off x="6434377" y="2781130"/>
                  <a:ext cx="271361" cy="444154"/>
                </a:xfrm>
                <a:custGeom>
                  <a:avLst/>
                  <a:gdLst/>
                  <a:ahLst/>
                  <a:cxnLst/>
                  <a:rect l="l" t="t" r="r" b="b"/>
                  <a:pathLst>
                    <a:path w="5206" h="8521" extrusionOk="0">
                      <a:moveTo>
                        <a:pt x="5205" y="8520"/>
                      </a:moveTo>
                      <a:cubicBezTo>
                        <a:pt x="4197" y="7393"/>
                        <a:pt x="3120" y="6330"/>
                        <a:pt x="3120" y="6330"/>
                      </a:cubicBezTo>
                      <a:cubicBezTo>
                        <a:pt x="3120" y="6330"/>
                        <a:pt x="2878" y="4221"/>
                        <a:pt x="2042" y="2660"/>
                      </a:cubicBezTo>
                      <a:cubicBezTo>
                        <a:pt x="1412" y="1484"/>
                        <a:pt x="783" y="802"/>
                        <a:pt x="1" y="245"/>
                      </a:cubicBezTo>
                      <a:cubicBezTo>
                        <a:pt x="446" y="138"/>
                        <a:pt x="604" y="1"/>
                        <a:pt x="604" y="1"/>
                      </a:cubicBezTo>
                      <a:cubicBezTo>
                        <a:pt x="604" y="1"/>
                        <a:pt x="2222" y="771"/>
                        <a:pt x="2896" y="2079"/>
                      </a:cubicBezTo>
                      <a:cubicBezTo>
                        <a:pt x="3568" y="3386"/>
                        <a:pt x="3294" y="5767"/>
                        <a:pt x="3294" y="5767"/>
                      </a:cubicBezTo>
                      <a:cubicBezTo>
                        <a:pt x="3294" y="5767"/>
                        <a:pt x="4265" y="7087"/>
                        <a:pt x="5205" y="852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6" name="Google Shape;596;p32"/>
                <p:cNvSpPr/>
                <p:nvPr/>
              </p:nvSpPr>
              <p:spPr>
                <a:xfrm flipH="1">
                  <a:off x="5812463" y="2991667"/>
                  <a:ext cx="2432448" cy="825706"/>
                </a:xfrm>
                <a:custGeom>
                  <a:avLst/>
                  <a:gdLst/>
                  <a:ahLst/>
                  <a:cxnLst/>
                  <a:rect l="l" t="t" r="r" b="b"/>
                  <a:pathLst>
                    <a:path w="46666" h="15841" extrusionOk="0">
                      <a:moveTo>
                        <a:pt x="46665" y="4575"/>
                      </a:moveTo>
                      <a:cubicBezTo>
                        <a:pt x="45641" y="6986"/>
                        <a:pt x="42663" y="11299"/>
                        <a:pt x="40634" y="12733"/>
                      </a:cubicBezTo>
                      <a:cubicBezTo>
                        <a:pt x="38344" y="14351"/>
                        <a:pt x="35311" y="15840"/>
                        <a:pt x="35311" y="15840"/>
                      </a:cubicBezTo>
                      <a:cubicBezTo>
                        <a:pt x="35311" y="15840"/>
                        <a:pt x="30334" y="10283"/>
                        <a:pt x="28355" y="8356"/>
                      </a:cubicBezTo>
                      <a:cubicBezTo>
                        <a:pt x="26375" y="6432"/>
                        <a:pt x="21633" y="2526"/>
                        <a:pt x="21633" y="2526"/>
                      </a:cubicBezTo>
                      <a:cubicBezTo>
                        <a:pt x="21633" y="2526"/>
                        <a:pt x="19420" y="2272"/>
                        <a:pt x="16966" y="1964"/>
                      </a:cubicBezTo>
                      <a:cubicBezTo>
                        <a:pt x="14514" y="1655"/>
                        <a:pt x="10009" y="1036"/>
                        <a:pt x="10009" y="1036"/>
                      </a:cubicBezTo>
                      <a:cubicBezTo>
                        <a:pt x="10009" y="1036"/>
                        <a:pt x="10483" y="2291"/>
                        <a:pt x="9773" y="4088"/>
                      </a:cubicBezTo>
                      <a:cubicBezTo>
                        <a:pt x="9065" y="5887"/>
                        <a:pt x="7068" y="8120"/>
                        <a:pt x="4906" y="9392"/>
                      </a:cubicBezTo>
                      <a:cubicBezTo>
                        <a:pt x="2743" y="10664"/>
                        <a:pt x="656" y="11536"/>
                        <a:pt x="656" y="11536"/>
                      </a:cubicBezTo>
                      <a:cubicBezTo>
                        <a:pt x="373" y="11507"/>
                        <a:pt x="160" y="11434"/>
                        <a:pt x="1" y="11345"/>
                      </a:cubicBezTo>
                      <a:cubicBezTo>
                        <a:pt x="1927" y="10572"/>
                        <a:pt x="4216" y="8974"/>
                        <a:pt x="6032" y="7194"/>
                      </a:cubicBezTo>
                      <a:cubicBezTo>
                        <a:pt x="7849" y="5414"/>
                        <a:pt x="9193" y="1490"/>
                        <a:pt x="9338" y="328"/>
                      </a:cubicBezTo>
                      <a:cubicBezTo>
                        <a:pt x="9338" y="328"/>
                        <a:pt x="14677" y="1"/>
                        <a:pt x="18565" y="328"/>
                      </a:cubicBezTo>
                      <a:cubicBezTo>
                        <a:pt x="22452" y="654"/>
                        <a:pt x="25681" y="3162"/>
                        <a:pt x="28352" y="6612"/>
                      </a:cubicBezTo>
                      <a:cubicBezTo>
                        <a:pt x="30301" y="9130"/>
                        <a:pt x="33221" y="12959"/>
                        <a:pt x="34662" y="14849"/>
                      </a:cubicBezTo>
                      <a:lnTo>
                        <a:pt x="35935" y="14278"/>
                      </a:lnTo>
                      <a:cubicBezTo>
                        <a:pt x="35935" y="14278"/>
                        <a:pt x="39416" y="11444"/>
                        <a:pt x="41727" y="8865"/>
                      </a:cubicBezTo>
                      <a:cubicBezTo>
                        <a:pt x="44038" y="6286"/>
                        <a:pt x="46609" y="4325"/>
                        <a:pt x="46609" y="4325"/>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7" name="Google Shape;597;p32"/>
                <p:cNvSpPr/>
                <p:nvPr/>
              </p:nvSpPr>
              <p:spPr>
                <a:xfrm flipH="1">
                  <a:off x="6434534" y="1693520"/>
                  <a:ext cx="310194" cy="102529"/>
                </a:xfrm>
                <a:custGeom>
                  <a:avLst/>
                  <a:gdLst/>
                  <a:ahLst/>
                  <a:cxnLst/>
                  <a:rect l="l" t="t" r="r" b="b"/>
                  <a:pathLst>
                    <a:path w="5951" h="1967" extrusionOk="0">
                      <a:moveTo>
                        <a:pt x="5950" y="621"/>
                      </a:moveTo>
                      <a:cubicBezTo>
                        <a:pt x="5950" y="621"/>
                        <a:pt x="5420" y="1666"/>
                        <a:pt x="3549" y="1889"/>
                      </a:cubicBezTo>
                      <a:cubicBezTo>
                        <a:pt x="3386" y="1909"/>
                        <a:pt x="3215" y="1921"/>
                        <a:pt x="3031" y="1929"/>
                      </a:cubicBezTo>
                      <a:cubicBezTo>
                        <a:pt x="1834" y="1966"/>
                        <a:pt x="1065" y="1889"/>
                        <a:pt x="601" y="1810"/>
                      </a:cubicBezTo>
                      <a:cubicBezTo>
                        <a:pt x="178" y="1735"/>
                        <a:pt x="12" y="1656"/>
                        <a:pt x="12" y="1656"/>
                      </a:cubicBezTo>
                      <a:cubicBezTo>
                        <a:pt x="12" y="1656"/>
                        <a:pt x="6" y="1647"/>
                        <a:pt x="0" y="1628"/>
                      </a:cubicBezTo>
                      <a:cubicBezTo>
                        <a:pt x="685" y="1601"/>
                        <a:pt x="3266" y="1460"/>
                        <a:pt x="3995" y="980"/>
                      </a:cubicBezTo>
                      <a:cubicBezTo>
                        <a:pt x="4439" y="689"/>
                        <a:pt x="4828" y="301"/>
                        <a:pt x="5101" y="0"/>
                      </a:cubicBezTo>
                      <a:cubicBezTo>
                        <a:pt x="5594" y="361"/>
                        <a:pt x="5950" y="621"/>
                        <a:pt x="5950" y="62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8" name="Google Shape;598;p32"/>
                <p:cNvSpPr/>
                <p:nvPr/>
              </p:nvSpPr>
              <p:spPr>
                <a:xfrm flipH="1">
                  <a:off x="6559738" y="1787816"/>
                  <a:ext cx="211105" cy="111390"/>
                </a:xfrm>
                <a:custGeom>
                  <a:avLst/>
                  <a:gdLst/>
                  <a:ahLst/>
                  <a:cxnLst/>
                  <a:rect l="l" t="t" r="r" b="b"/>
                  <a:pathLst>
                    <a:path w="4050" h="2137" extrusionOk="0">
                      <a:moveTo>
                        <a:pt x="4050" y="80"/>
                      </a:moveTo>
                      <a:cubicBezTo>
                        <a:pt x="3949" y="264"/>
                        <a:pt x="3765" y="596"/>
                        <a:pt x="3581" y="888"/>
                      </a:cubicBezTo>
                      <a:cubicBezTo>
                        <a:pt x="3556" y="925"/>
                        <a:pt x="3532" y="965"/>
                        <a:pt x="3509" y="1001"/>
                      </a:cubicBezTo>
                      <a:cubicBezTo>
                        <a:pt x="3219" y="1447"/>
                        <a:pt x="2654" y="1954"/>
                        <a:pt x="1637" y="2044"/>
                      </a:cubicBezTo>
                      <a:cubicBezTo>
                        <a:pt x="620" y="2136"/>
                        <a:pt x="130" y="1898"/>
                        <a:pt x="58" y="1555"/>
                      </a:cubicBezTo>
                      <a:cubicBezTo>
                        <a:pt x="0" y="1275"/>
                        <a:pt x="353" y="792"/>
                        <a:pt x="820" y="293"/>
                      </a:cubicBezTo>
                      <a:cubicBezTo>
                        <a:pt x="909" y="196"/>
                        <a:pt x="1005" y="99"/>
                        <a:pt x="1102" y="1"/>
                      </a:cubicBezTo>
                      <a:cubicBezTo>
                        <a:pt x="1567" y="80"/>
                        <a:pt x="2335" y="157"/>
                        <a:pt x="3532" y="120"/>
                      </a:cubicBezTo>
                      <a:cubicBezTo>
                        <a:pt x="3716" y="113"/>
                        <a:pt x="3887" y="100"/>
                        <a:pt x="4050" y="80"/>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9" name="Google Shape;599;p32"/>
                <p:cNvSpPr/>
                <p:nvPr/>
              </p:nvSpPr>
              <p:spPr>
                <a:xfrm flipH="1">
                  <a:off x="6400916" y="2216605"/>
                  <a:ext cx="411211" cy="549237"/>
                </a:xfrm>
                <a:custGeom>
                  <a:avLst/>
                  <a:gdLst/>
                  <a:ahLst/>
                  <a:cxnLst/>
                  <a:rect l="l" t="t" r="r" b="b"/>
                  <a:pathLst>
                    <a:path w="7889" h="10537" extrusionOk="0">
                      <a:moveTo>
                        <a:pt x="0" y="1"/>
                      </a:moveTo>
                      <a:lnTo>
                        <a:pt x="2915" y="10537"/>
                      </a:lnTo>
                      <a:lnTo>
                        <a:pt x="7888" y="10537"/>
                      </a:lnTo>
                      <a:lnTo>
                        <a:pt x="4225" y="1"/>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0" name="Google Shape;600;p32"/>
                <p:cNvSpPr/>
                <p:nvPr/>
              </p:nvSpPr>
              <p:spPr>
                <a:xfrm flipH="1">
                  <a:off x="6559737" y="1787816"/>
                  <a:ext cx="168415" cy="49362"/>
                </a:xfrm>
                <a:custGeom>
                  <a:avLst/>
                  <a:gdLst/>
                  <a:ahLst/>
                  <a:cxnLst/>
                  <a:rect l="l" t="t" r="r" b="b"/>
                  <a:pathLst>
                    <a:path w="3231" h="947" extrusionOk="0">
                      <a:moveTo>
                        <a:pt x="3231" y="80"/>
                      </a:moveTo>
                      <a:cubicBezTo>
                        <a:pt x="3130" y="264"/>
                        <a:pt x="2946" y="596"/>
                        <a:pt x="2762" y="888"/>
                      </a:cubicBezTo>
                      <a:cubicBezTo>
                        <a:pt x="1572" y="946"/>
                        <a:pt x="510" y="535"/>
                        <a:pt x="1" y="293"/>
                      </a:cubicBezTo>
                      <a:cubicBezTo>
                        <a:pt x="90" y="196"/>
                        <a:pt x="186" y="99"/>
                        <a:pt x="283" y="1"/>
                      </a:cubicBezTo>
                      <a:cubicBezTo>
                        <a:pt x="747" y="80"/>
                        <a:pt x="1516" y="157"/>
                        <a:pt x="2713" y="120"/>
                      </a:cubicBezTo>
                      <a:cubicBezTo>
                        <a:pt x="2897" y="113"/>
                        <a:pt x="3068" y="100"/>
                        <a:pt x="3231" y="80"/>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1" name="Google Shape;601;p32"/>
                <p:cNvSpPr/>
                <p:nvPr/>
              </p:nvSpPr>
              <p:spPr>
                <a:xfrm flipH="1">
                  <a:off x="6517516" y="2653734"/>
                  <a:ext cx="193591" cy="133387"/>
                </a:xfrm>
                <a:custGeom>
                  <a:avLst/>
                  <a:gdLst/>
                  <a:ahLst/>
                  <a:cxnLst/>
                  <a:rect l="l" t="t" r="r" b="b"/>
                  <a:pathLst>
                    <a:path w="3714" h="2559" extrusionOk="0">
                      <a:moveTo>
                        <a:pt x="3145" y="1471"/>
                      </a:moveTo>
                      <a:cubicBezTo>
                        <a:pt x="3145" y="1471"/>
                        <a:pt x="2763" y="2017"/>
                        <a:pt x="2199" y="2326"/>
                      </a:cubicBezTo>
                      <a:cubicBezTo>
                        <a:pt x="1861" y="2512"/>
                        <a:pt x="1469" y="2559"/>
                        <a:pt x="1315" y="2484"/>
                      </a:cubicBezTo>
                      <a:cubicBezTo>
                        <a:pt x="1213" y="2438"/>
                        <a:pt x="1216" y="2335"/>
                        <a:pt x="1406" y="2186"/>
                      </a:cubicBezTo>
                      <a:cubicBezTo>
                        <a:pt x="1406" y="2186"/>
                        <a:pt x="838" y="2489"/>
                        <a:pt x="618" y="2432"/>
                      </a:cubicBezTo>
                      <a:cubicBezTo>
                        <a:pt x="407" y="2381"/>
                        <a:pt x="1078" y="1921"/>
                        <a:pt x="1114" y="1897"/>
                      </a:cubicBezTo>
                      <a:cubicBezTo>
                        <a:pt x="1072" y="1916"/>
                        <a:pt x="340" y="2252"/>
                        <a:pt x="165" y="2197"/>
                      </a:cubicBezTo>
                      <a:cubicBezTo>
                        <a:pt x="0" y="2148"/>
                        <a:pt x="698" y="1503"/>
                        <a:pt x="832" y="1381"/>
                      </a:cubicBezTo>
                      <a:cubicBezTo>
                        <a:pt x="714" y="1479"/>
                        <a:pt x="149" y="1940"/>
                        <a:pt x="139" y="1745"/>
                      </a:cubicBezTo>
                      <a:cubicBezTo>
                        <a:pt x="128" y="1526"/>
                        <a:pt x="782" y="689"/>
                        <a:pt x="1237" y="345"/>
                      </a:cubicBezTo>
                      <a:cubicBezTo>
                        <a:pt x="1692" y="1"/>
                        <a:pt x="2744" y="35"/>
                        <a:pt x="2744" y="35"/>
                      </a:cubicBezTo>
                      <a:cubicBezTo>
                        <a:pt x="2744" y="35"/>
                        <a:pt x="3127" y="209"/>
                        <a:pt x="3483" y="845"/>
                      </a:cubicBezTo>
                      <a:cubicBezTo>
                        <a:pt x="3555" y="971"/>
                        <a:pt x="3626" y="1118"/>
                        <a:pt x="3691" y="1284"/>
                      </a:cubicBezTo>
                      <a:cubicBezTo>
                        <a:pt x="3714" y="1346"/>
                        <a:pt x="3362" y="1416"/>
                        <a:pt x="3145" y="147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2" name="Google Shape;602;p32"/>
                <p:cNvSpPr/>
                <p:nvPr/>
              </p:nvSpPr>
              <p:spPr>
                <a:xfrm flipH="1">
                  <a:off x="6517514" y="2697728"/>
                  <a:ext cx="125047" cy="89394"/>
                </a:xfrm>
                <a:custGeom>
                  <a:avLst/>
                  <a:gdLst/>
                  <a:ahLst/>
                  <a:cxnLst/>
                  <a:rect l="l" t="t" r="r" b="b"/>
                  <a:pathLst>
                    <a:path w="2399" h="1715" extrusionOk="0">
                      <a:moveTo>
                        <a:pt x="1830" y="627"/>
                      </a:moveTo>
                      <a:cubicBezTo>
                        <a:pt x="1830" y="627"/>
                        <a:pt x="1448" y="1173"/>
                        <a:pt x="884" y="1482"/>
                      </a:cubicBezTo>
                      <a:cubicBezTo>
                        <a:pt x="546" y="1668"/>
                        <a:pt x="154" y="1715"/>
                        <a:pt x="0" y="1640"/>
                      </a:cubicBezTo>
                      <a:cubicBezTo>
                        <a:pt x="680" y="1173"/>
                        <a:pt x="1500" y="440"/>
                        <a:pt x="1500" y="440"/>
                      </a:cubicBezTo>
                      <a:cubicBezTo>
                        <a:pt x="1500" y="440"/>
                        <a:pt x="1715" y="396"/>
                        <a:pt x="2168" y="1"/>
                      </a:cubicBezTo>
                      <a:cubicBezTo>
                        <a:pt x="2240" y="127"/>
                        <a:pt x="2311" y="274"/>
                        <a:pt x="2376" y="440"/>
                      </a:cubicBezTo>
                      <a:cubicBezTo>
                        <a:pt x="2399" y="502"/>
                        <a:pt x="2047" y="572"/>
                        <a:pt x="1830" y="627"/>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3" name="Google Shape;603;p32"/>
                <p:cNvSpPr/>
                <p:nvPr/>
              </p:nvSpPr>
              <p:spPr>
                <a:xfrm flipH="1">
                  <a:off x="6550041" y="1649108"/>
                  <a:ext cx="138860" cy="65729"/>
                </a:xfrm>
                <a:custGeom>
                  <a:avLst/>
                  <a:gdLst/>
                  <a:ahLst/>
                  <a:cxnLst/>
                  <a:rect l="l" t="t" r="r" b="b"/>
                  <a:pathLst>
                    <a:path w="2664" h="1261" extrusionOk="0">
                      <a:moveTo>
                        <a:pt x="400" y="0"/>
                      </a:moveTo>
                      <a:cubicBezTo>
                        <a:pt x="400" y="1"/>
                        <a:pt x="0" y="1079"/>
                        <a:pt x="969" y="1225"/>
                      </a:cubicBezTo>
                      <a:cubicBezTo>
                        <a:pt x="1139" y="1250"/>
                        <a:pt x="1302" y="1261"/>
                        <a:pt x="1455" y="1261"/>
                      </a:cubicBezTo>
                      <a:cubicBezTo>
                        <a:pt x="2170" y="1261"/>
                        <a:pt x="2663" y="1031"/>
                        <a:pt x="2663" y="1031"/>
                      </a:cubicBezTo>
                      <a:cubicBezTo>
                        <a:pt x="1949" y="909"/>
                        <a:pt x="400" y="1"/>
                        <a:pt x="40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4" name="Google Shape;604;p32"/>
                <p:cNvSpPr/>
                <p:nvPr/>
              </p:nvSpPr>
              <p:spPr>
                <a:xfrm flipH="1">
                  <a:off x="6591167" y="1469273"/>
                  <a:ext cx="73600" cy="53688"/>
                </a:xfrm>
                <a:custGeom>
                  <a:avLst/>
                  <a:gdLst/>
                  <a:ahLst/>
                  <a:cxnLst/>
                  <a:rect l="l" t="t" r="r" b="b"/>
                  <a:pathLst>
                    <a:path w="1412" h="1030" extrusionOk="0">
                      <a:moveTo>
                        <a:pt x="610" y="0"/>
                      </a:moveTo>
                      <a:cubicBezTo>
                        <a:pt x="250" y="0"/>
                        <a:pt x="0" y="241"/>
                        <a:pt x="15" y="315"/>
                      </a:cubicBezTo>
                      <a:cubicBezTo>
                        <a:pt x="15" y="315"/>
                        <a:pt x="130" y="556"/>
                        <a:pt x="482" y="800"/>
                      </a:cubicBezTo>
                      <a:cubicBezTo>
                        <a:pt x="572" y="863"/>
                        <a:pt x="670" y="909"/>
                        <a:pt x="762" y="942"/>
                      </a:cubicBezTo>
                      <a:cubicBezTo>
                        <a:pt x="895" y="990"/>
                        <a:pt x="1021" y="1011"/>
                        <a:pt x="1112" y="1022"/>
                      </a:cubicBezTo>
                      <a:cubicBezTo>
                        <a:pt x="1175" y="1028"/>
                        <a:pt x="1223" y="1029"/>
                        <a:pt x="1246" y="1029"/>
                      </a:cubicBezTo>
                      <a:cubicBezTo>
                        <a:pt x="1257" y="1029"/>
                        <a:pt x="1262" y="1029"/>
                        <a:pt x="1262" y="1029"/>
                      </a:cubicBezTo>
                      <a:cubicBezTo>
                        <a:pt x="1275" y="1002"/>
                        <a:pt x="1288" y="970"/>
                        <a:pt x="1300" y="935"/>
                      </a:cubicBezTo>
                      <a:cubicBezTo>
                        <a:pt x="1376" y="714"/>
                        <a:pt x="1411" y="358"/>
                        <a:pt x="1083" y="143"/>
                      </a:cubicBezTo>
                      <a:cubicBezTo>
                        <a:pt x="1045" y="116"/>
                        <a:pt x="1001" y="93"/>
                        <a:pt x="953" y="73"/>
                      </a:cubicBezTo>
                      <a:cubicBezTo>
                        <a:pt x="832" y="21"/>
                        <a:pt x="716" y="0"/>
                        <a:pt x="61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5" name="Google Shape;605;p32"/>
                <p:cNvSpPr/>
                <p:nvPr/>
              </p:nvSpPr>
              <p:spPr>
                <a:xfrm flipH="1">
                  <a:off x="6445423" y="1567010"/>
                  <a:ext cx="94450" cy="54470"/>
                </a:xfrm>
                <a:custGeom>
                  <a:avLst/>
                  <a:gdLst/>
                  <a:ahLst/>
                  <a:cxnLst/>
                  <a:rect l="l" t="t" r="r" b="b"/>
                  <a:pathLst>
                    <a:path w="1812" h="1045" extrusionOk="0">
                      <a:moveTo>
                        <a:pt x="909" y="1"/>
                      </a:moveTo>
                      <a:cubicBezTo>
                        <a:pt x="334" y="1"/>
                        <a:pt x="1" y="323"/>
                        <a:pt x="1" y="323"/>
                      </a:cubicBezTo>
                      <a:cubicBezTo>
                        <a:pt x="1" y="323"/>
                        <a:pt x="286" y="691"/>
                        <a:pt x="813" y="904"/>
                      </a:cubicBezTo>
                      <a:cubicBezTo>
                        <a:pt x="1092" y="1018"/>
                        <a:pt x="1318" y="1045"/>
                        <a:pt x="1470" y="1045"/>
                      </a:cubicBezTo>
                      <a:cubicBezTo>
                        <a:pt x="1608" y="1045"/>
                        <a:pt x="1685" y="1022"/>
                        <a:pt x="1685" y="1022"/>
                      </a:cubicBezTo>
                      <a:cubicBezTo>
                        <a:pt x="1738" y="877"/>
                        <a:pt x="1811" y="105"/>
                        <a:pt x="1112" y="14"/>
                      </a:cubicBezTo>
                      <a:cubicBezTo>
                        <a:pt x="1041" y="5"/>
                        <a:pt x="974" y="1"/>
                        <a:pt x="90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6" name="Google Shape;606;p32"/>
                <p:cNvSpPr/>
                <p:nvPr/>
              </p:nvSpPr>
              <p:spPr>
                <a:xfrm flipH="1">
                  <a:off x="6591166" y="1476467"/>
                  <a:ext cx="43316" cy="46495"/>
                </a:xfrm>
                <a:custGeom>
                  <a:avLst/>
                  <a:gdLst/>
                  <a:ahLst/>
                  <a:cxnLst/>
                  <a:rect l="l" t="t" r="r" b="b"/>
                  <a:pathLst>
                    <a:path w="831" h="892" extrusionOk="0">
                      <a:moveTo>
                        <a:pt x="446" y="1"/>
                      </a:moveTo>
                      <a:cubicBezTo>
                        <a:pt x="200" y="1"/>
                        <a:pt x="1" y="201"/>
                        <a:pt x="1" y="447"/>
                      </a:cubicBezTo>
                      <a:cubicBezTo>
                        <a:pt x="1" y="593"/>
                        <a:pt x="73" y="724"/>
                        <a:pt x="181" y="804"/>
                      </a:cubicBezTo>
                      <a:cubicBezTo>
                        <a:pt x="254" y="860"/>
                        <a:pt x="348" y="891"/>
                        <a:pt x="446" y="891"/>
                      </a:cubicBezTo>
                      <a:cubicBezTo>
                        <a:pt x="476" y="891"/>
                        <a:pt x="504" y="888"/>
                        <a:pt x="531" y="884"/>
                      </a:cubicBezTo>
                      <a:cubicBezTo>
                        <a:pt x="601" y="869"/>
                        <a:pt x="664" y="840"/>
                        <a:pt x="719" y="797"/>
                      </a:cubicBezTo>
                      <a:cubicBezTo>
                        <a:pt x="795" y="576"/>
                        <a:pt x="830" y="220"/>
                        <a:pt x="502" y="5"/>
                      </a:cubicBezTo>
                      <a:cubicBezTo>
                        <a:pt x="484" y="2"/>
                        <a:pt x="466" y="1"/>
                        <a:pt x="446" y="1"/>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7" name="Google Shape;607;p32"/>
                <p:cNvSpPr/>
                <p:nvPr/>
              </p:nvSpPr>
              <p:spPr>
                <a:xfrm flipH="1">
                  <a:off x="6448915" y="1568730"/>
                  <a:ext cx="50144" cy="50196"/>
                </a:xfrm>
                <a:custGeom>
                  <a:avLst/>
                  <a:gdLst/>
                  <a:ahLst/>
                  <a:cxnLst/>
                  <a:rect l="l" t="t" r="r" b="b"/>
                  <a:pathLst>
                    <a:path w="962" h="963" extrusionOk="0">
                      <a:moveTo>
                        <a:pt x="481" y="1"/>
                      </a:moveTo>
                      <a:cubicBezTo>
                        <a:pt x="216" y="1"/>
                        <a:pt x="0" y="215"/>
                        <a:pt x="0" y="481"/>
                      </a:cubicBezTo>
                      <a:cubicBezTo>
                        <a:pt x="0" y="748"/>
                        <a:pt x="216" y="962"/>
                        <a:pt x="481" y="962"/>
                      </a:cubicBezTo>
                      <a:cubicBezTo>
                        <a:pt x="747" y="962"/>
                        <a:pt x="962" y="748"/>
                        <a:pt x="962" y="481"/>
                      </a:cubicBezTo>
                      <a:cubicBezTo>
                        <a:pt x="962" y="215"/>
                        <a:pt x="747" y="1"/>
                        <a:pt x="481" y="1"/>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8" name="Google Shape;608;p32"/>
                <p:cNvSpPr/>
                <p:nvPr/>
              </p:nvSpPr>
              <p:spPr>
                <a:xfrm flipH="1">
                  <a:off x="6582723" y="1464791"/>
                  <a:ext cx="81262" cy="58223"/>
                </a:xfrm>
                <a:custGeom>
                  <a:avLst/>
                  <a:gdLst/>
                  <a:ahLst/>
                  <a:cxnLst/>
                  <a:rect l="l" t="t" r="r" b="b"/>
                  <a:pathLst>
                    <a:path w="1559" h="1117" extrusionOk="0">
                      <a:moveTo>
                        <a:pt x="795" y="0"/>
                      </a:moveTo>
                      <a:cubicBezTo>
                        <a:pt x="295" y="0"/>
                        <a:pt x="0" y="352"/>
                        <a:pt x="0" y="352"/>
                      </a:cubicBezTo>
                      <a:cubicBezTo>
                        <a:pt x="110" y="254"/>
                        <a:pt x="343" y="206"/>
                        <a:pt x="573" y="206"/>
                      </a:cubicBezTo>
                      <a:cubicBezTo>
                        <a:pt x="805" y="206"/>
                        <a:pt x="1035" y="255"/>
                        <a:pt x="1133" y="352"/>
                      </a:cubicBezTo>
                      <a:cubicBezTo>
                        <a:pt x="1329" y="545"/>
                        <a:pt x="1247" y="1116"/>
                        <a:pt x="1247" y="1116"/>
                      </a:cubicBezTo>
                      <a:cubicBezTo>
                        <a:pt x="1397" y="1019"/>
                        <a:pt x="1558" y="104"/>
                        <a:pt x="960" y="13"/>
                      </a:cubicBezTo>
                      <a:cubicBezTo>
                        <a:pt x="903" y="4"/>
                        <a:pt x="848" y="0"/>
                        <a:pt x="795" y="0"/>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9" name="Google Shape;609;p32"/>
                <p:cNvSpPr/>
                <p:nvPr/>
              </p:nvSpPr>
              <p:spPr>
                <a:xfrm flipH="1">
                  <a:off x="6427493" y="1557679"/>
                  <a:ext cx="112381" cy="62654"/>
                </a:xfrm>
                <a:custGeom>
                  <a:avLst/>
                  <a:gdLst/>
                  <a:ahLst/>
                  <a:cxnLst/>
                  <a:rect l="l" t="t" r="r" b="b"/>
                  <a:pathLst>
                    <a:path w="2156" h="1202" extrusionOk="0">
                      <a:moveTo>
                        <a:pt x="1018" y="0"/>
                      </a:moveTo>
                      <a:cubicBezTo>
                        <a:pt x="350" y="0"/>
                        <a:pt x="1" y="502"/>
                        <a:pt x="1" y="502"/>
                      </a:cubicBezTo>
                      <a:cubicBezTo>
                        <a:pt x="1" y="502"/>
                        <a:pt x="404" y="229"/>
                        <a:pt x="871" y="229"/>
                      </a:cubicBezTo>
                      <a:cubicBezTo>
                        <a:pt x="1006" y="229"/>
                        <a:pt x="1147" y="252"/>
                        <a:pt x="1284" y="311"/>
                      </a:cubicBezTo>
                      <a:cubicBezTo>
                        <a:pt x="1897" y="574"/>
                        <a:pt x="1685" y="1201"/>
                        <a:pt x="1685" y="1201"/>
                      </a:cubicBezTo>
                      <a:cubicBezTo>
                        <a:pt x="1685" y="1201"/>
                        <a:pt x="2156" y="203"/>
                        <a:pt x="1302" y="29"/>
                      </a:cubicBezTo>
                      <a:cubicBezTo>
                        <a:pt x="1202" y="9"/>
                        <a:pt x="1107" y="0"/>
                        <a:pt x="1018" y="0"/>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0" name="Google Shape;610;p32"/>
                <p:cNvSpPr/>
                <p:nvPr/>
              </p:nvSpPr>
              <p:spPr>
                <a:xfrm flipH="1">
                  <a:off x="6559423" y="1487153"/>
                  <a:ext cx="111338" cy="140684"/>
                </a:xfrm>
                <a:custGeom>
                  <a:avLst/>
                  <a:gdLst/>
                  <a:ahLst/>
                  <a:cxnLst/>
                  <a:rect l="l" t="t" r="r" b="b"/>
                  <a:pathLst>
                    <a:path w="2136" h="2699" extrusionOk="0">
                      <a:moveTo>
                        <a:pt x="193" y="1629"/>
                      </a:moveTo>
                      <a:cubicBezTo>
                        <a:pt x="191" y="1631"/>
                        <a:pt x="190" y="1632"/>
                        <a:pt x="190" y="1632"/>
                      </a:cubicBezTo>
                      <a:cubicBezTo>
                        <a:pt x="190" y="1632"/>
                        <a:pt x="191" y="1630"/>
                        <a:pt x="193" y="1629"/>
                      </a:cubicBezTo>
                      <a:close/>
                      <a:moveTo>
                        <a:pt x="2052" y="1"/>
                      </a:moveTo>
                      <a:cubicBezTo>
                        <a:pt x="2025" y="1"/>
                        <a:pt x="1998" y="16"/>
                        <a:pt x="1987" y="43"/>
                      </a:cubicBezTo>
                      <a:cubicBezTo>
                        <a:pt x="1987" y="43"/>
                        <a:pt x="1962" y="99"/>
                        <a:pt x="1919" y="195"/>
                      </a:cubicBezTo>
                      <a:cubicBezTo>
                        <a:pt x="1897" y="242"/>
                        <a:pt x="1866" y="291"/>
                        <a:pt x="1832" y="352"/>
                      </a:cubicBezTo>
                      <a:cubicBezTo>
                        <a:pt x="1790" y="408"/>
                        <a:pt x="1750" y="477"/>
                        <a:pt x="1689" y="540"/>
                      </a:cubicBezTo>
                      <a:cubicBezTo>
                        <a:pt x="1635" y="607"/>
                        <a:pt x="1566" y="674"/>
                        <a:pt x="1493" y="741"/>
                      </a:cubicBezTo>
                      <a:cubicBezTo>
                        <a:pt x="1415" y="805"/>
                        <a:pt x="1332" y="871"/>
                        <a:pt x="1241" y="934"/>
                      </a:cubicBezTo>
                      <a:cubicBezTo>
                        <a:pt x="1197" y="966"/>
                        <a:pt x="1149" y="995"/>
                        <a:pt x="1101" y="1026"/>
                      </a:cubicBezTo>
                      <a:lnTo>
                        <a:pt x="1028" y="1072"/>
                      </a:lnTo>
                      <a:lnTo>
                        <a:pt x="953" y="1110"/>
                      </a:lnTo>
                      <a:cubicBezTo>
                        <a:pt x="848" y="1160"/>
                        <a:pt x="741" y="1223"/>
                        <a:pt x="630" y="1260"/>
                      </a:cubicBezTo>
                      <a:cubicBezTo>
                        <a:pt x="520" y="1295"/>
                        <a:pt x="418" y="1335"/>
                        <a:pt x="304" y="1361"/>
                      </a:cubicBezTo>
                      <a:cubicBezTo>
                        <a:pt x="248" y="1379"/>
                        <a:pt x="202" y="1390"/>
                        <a:pt x="120" y="1417"/>
                      </a:cubicBezTo>
                      <a:lnTo>
                        <a:pt x="93" y="1427"/>
                      </a:lnTo>
                      <a:lnTo>
                        <a:pt x="80" y="1431"/>
                      </a:lnTo>
                      <a:lnTo>
                        <a:pt x="73" y="1434"/>
                      </a:lnTo>
                      <a:lnTo>
                        <a:pt x="71" y="1436"/>
                      </a:lnTo>
                      <a:cubicBezTo>
                        <a:pt x="68" y="1437"/>
                        <a:pt x="67" y="1438"/>
                        <a:pt x="67" y="1438"/>
                      </a:cubicBezTo>
                      <a:cubicBezTo>
                        <a:pt x="67" y="1438"/>
                        <a:pt x="72" y="1434"/>
                        <a:pt x="71" y="1434"/>
                      </a:cubicBezTo>
                      <a:lnTo>
                        <a:pt x="71" y="1434"/>
                      </a:lnTo>
                      <a:cubicBezTo>
                        <a:pt x="71" y="1434"/>
                        <a:pt x="65" y="1439"/>
                        <a:pt x="38" y="1464"/>
                      </a:cubicBezTo>
                      <a:lnTo>
                        <a:pt x="37" y="1465"/>
                      </a:lnTo>
                      <a:cubicBezTo>
                        <a:pt x="37" y="1465"/>
                        <a:pt x="37" y="1464"/>
                        <a:pt x="37" y="1464"/>
                      </a:cubicBezTo>
                      <a:cubicBezTo>
                        <a:pt x="35" y="1464"/>
                        <a:pt x="1" y="1535"/>
                        <a:pt x="5" y="1568"/>
                      </a:cubicBezTo>
                      <a:cubicBezTo>
                        <a:pt x="3" y="1609"/>
                        <a:pt x="7" y="1641"/>
                        <a:pt x="11" y="1675"/>
                      </a:cubicBezTo>
                      <a:cubicBezTo>
                        <a:pt x="31" y="1802"/>
                        <a:pt x="71" y="1912"/>
                        <a:pt x="117" y="2014"/>
                      </a:cubicBezTo>
                      <a:cubicBezTo>
                        <a:pt x="163" y="2116"/>
                        <a:pt x="222" y="2203"/>
                        <a:pt x="280" y="2279"/>
                      </a:cubicBezTo>
                      <a:cubicBezTo>
                        <a:pt x="339" y="2356"/>
                        <a:pt x="398" y="2421"/>
                        <a:pt x="456" y="2472"/>
                      </a:cubicBezTo>
                      <a:cubicBezTo>
                        <a:pt x="512" y="2525"/>
                        <a:pt x="567" y="2565"/>
                        <a:pt x="612" y="2597"/>
                      </a:cubicBezTo>
                      <a:cubicBezTo>
                        <a:pt x="657" y="2630"/>
                        <a:pt x="696" y="2650"/>
                        <a:pt x="720" y="2665"/>
                      </a:cubicBezTo>
                      <a:cubicBezTo>
                        <a:pt x="745" y="2681"/>
                        <a:pt x="759" y="2688"/>
                        <a:pt x="759" y="2688"/>
                      </a:cubicBezTo>
                      <a:cubicBezTo>
                        <a:pt x="771" y="2695"/>
                        <a:pt x="783" y="2698"/>
                        <a:pt x="796" y="2698"/>
                      </a:cubicBezTo>
                      <a:cubicBezTo>
                        <a:pt x="817" y="2698"/>
                        <a:pt x="838" y="2689"/>
                        <a:pt x="852" y="2672"/>
                      </a:cubicBezTo>
                      <a:cubicBezTo>
                        <a:pt x="877" y="2641"/>
                        <a:pt x="872" y="2595"/>
                        <a:pt x="842" y="2569"/>
                      </a:cubicBezTo>
                      <a:lnTo>
                        <a:pt x="837" y="2566"/>
                      </a:lnTo>
                      <a:cubicBezTo>
                        <a:pt x="837" y="2566"/>
                        <a:pt x="825" y="2556"/>
                        <a:pt x="805" y="2540"/>
                      </a:cubicBezTo>
                      <a:cubicBezTo>
                        <a:pt x="785" y="2521"/>
                        <a:pt x="752" y="2500"/>
                        <a:pt x="715" y="2465"/>
                      </a:cubicBezTo>
                      <a:cubicBezTo>
                        <a:pt x="640" y="2399"/>
                        <a:pt x="540" y="2299"/>
                        <a:pt x="446" y="2160"/>
                      </a:cubicBezTo>
                      <a:cubicBezTo>
                        <a:pt x="400" y="2090"/>
                        <a:pt x="355" y="2011"/>
                        <a:pt x="318" y="1924"/>
                      </a:cubicBezTo>
                      <a:cubicBezTo>
                        <a:pt x="279" y="1837"/>
                        <a:pt x="248" y="1740"/>
                        <a:pt x="236" y="1644"/>
                      </a:cubicBezTo>
                      <a:cubicBezTo>
                        <a:pt x="235" y="1635"/>
                        <a:pt x="234" y="1626"/>
                        <a:pt x="233" y="1618"/>
                      </a:cubicBezTo>
                      <a:lnTo>
                        <a:pt x="233" y="1618"/>
                      </a:lnTo>
                      <a:cubicBezTo>
                        <a:pt x="278" y="1603"/>
                        <a:pt x="325" y="1588"/>
                        <a:pt x="371" y="1572"/>
                      </a:cubicBezTo>
                      <a:cubicBezTo>
                        <a:pt x="486" y="1540"/>
                        <a:pt x="601" y="1475"/>
                        <a:pt x="714" y="1424"/>
                      </a:cubicBezTo>
                      <a:cubicBezTo>
                        <a:pt x="774" y="1401"/>
                        <a:pt x="819" y="1362"/>
                        <a:pt x="872" y="1334"/>
                      </a:cubicBezTo>
                      <a:cubicBezTo>
                        <a:pt x="924" y="1303"/>
                        <a:pt x="975" y="1273"/>
                        <a:pt x="1025" y="1243"/>
                      </a:cubicBezTo>
                      <a:cubicBezTo>
                        <a:pt x="1135" y="1180"/>
                        <a:pt x="1227" y="1115"/>
                        <a:pt x="1322" y="1047"/>
                      </a:cubicBezTo>
                      <a:cubicBezTo>
                        <a:pt x="1416" y="982"/>
                        <a:pt x="1500" y="910"/>
                        <a:pt x="1580" y="842"/>
                      </a:cubicBezTo>
                      <a:cubicBezTo>
                        <a:pt x="1657" y="768"/>
                        <a:pt x="1731" y="700"/>
                        <a:pt x="1790" y="627"/>
                      </a:cubicBezTo>
                      <a:cubicBezTo>
                        <a:pt x="1854" y="560"/>
                        <a:pt x="1899" y="485"/>
                        <a:pt x="1944" y="426"/>
                      </a:cubicBezTo>
                      <a:cubicBezTo>
                        <a:pt x="1984" y="360"/>
                        <a:pt x="2021" y="301"/>
                        <a:pt x="2046" y="254"/>
                      </a:cubicBezTo>
                      <a:cubicBezTo>
                        <a:pt x="2091" y="159"/>
                        <a:pt x="2118" y="106"/>
                        <a:pt x="2118" y="106"/>
                      </a:cubicBezTo>
                      <a:cubicBezTo>
                        <a:pt x="2118" y="105"/>
                        <a:pt x="2118" y="104"/>
                        <a:pt x="2119" y="103"/>
                      </a:cubicBezTo>
                      <a:cubicBezTo>
                        <a:pt x="2136" y="66"/>
                        <a:pt x="2119" y="23"/>
                        <a:pt x="2082" y="7"/>
                      </a:cubicBezTo>
                      <a:cubicBezTo>
                        <a:pt x="2072" y="3"/>
                        <a:pt x="2062" y="1"/>
                        <a:pt x="2052" y="1"/>
                      </a:cubicBezTo>
                      <a:close/>
                    </a:path>
                  </a:pathLst>
                </a:custGeom>
                <a:solidFill>
                  <a:srgbClr val="ED8A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1" name="Google Shape;611;p32"/>
                <p:cNvSpPr/>
                <p:nvPr/>
              </p:nvSpPr>
              <p:spPr>
                <a:xfrm flipH="1">
                  <a:off x="6049210" y="4236334"/>
                  <a:ext cx="2050688" cy="152882"/>
                </a:xfrm>
                <a:custGeom>
                  <a:avLst/>
                  <a:gdLst/>
                  <a:ahLst/>
                  <a:cxnLst/>
                  <a:rect l="l" t="t" r="r" b="b"/>
                  <a:pathLst>
                    <a:path w="39342" h="2933" extrusionOk="0">
                      <a:moveTo>
                        <a:pt x="1" y="1"/>
                      </a:moveTo>
                      <a:cubicBezTo>
                        <a:pt x="1" y="1"/>
                        <a:pt x="10319" y="2932"/>
                        <a:pt x="21975" y="2932"/>
                      </a:cubicBezTo>
                      <a:cubicBezTo>
                        <a:pt x="27803" y="2932"/>
                        <a:pt x="33966" y="2199"/>
                        <a:pt x="39341"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612" name="Google Shape;612;p32"/>
            <p:cNvGrpSpPr/>
            <p:nvPr/>
          </p:nvGrpSpPr>
          <p:grpSpPr>
            <a:xfrm>
              <a:off x="5111627" y="1152452"/>
              <a:ext cx="952769" cy="835686"/>
              <a:chOff x="10988036" y="-100040"/>
              <a:chExt cx="1183711" cy="1038378"/>
            </a:xfrm>
          </p:grpSpPr>
          <p:sp>
            <p:nvSpPr>
              <p:cNvPr id="613" name="Google Shape;613;p32"/>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4" name="Google Shape;614;p32"/>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5" name="Google Shape;615;p32"/>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6" name="Google Shape;616;p32"/>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7" name="Google Shape;617;p32"/>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8" name="Google Shape;618;p32"/>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9" name="Google Shape;619;p32"/>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0" name="Google Shape;620;p32"/>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1" name="Google Shape;621;p32"/>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2" name="Google Shape;622;p32"/>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3" name="Google Shape;623;p32"/>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4" name="Google Shape;624;p32"/>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5" name="Google Shape;625;p32"/>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6" name="Google Shape;626;p32"/>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7" name="Google Shape;627;p32"/>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8" name="Google Shape;628;p32"/>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9" name="Google Shape;629;p32"/>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0" name="Google Shape;630;p32"/>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1" name="Google Shape;631;p32"/>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2" name="Google Shape;632;p32"/>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33" name="Google Shape;633;p32"/>
            <p:cNvGrpSpPr/>
            <p:nvPr/>
          </p:nvGrpSpPr>
          <p:grpSpPr>
            <a:xfrm rot="1013215">
              <a:off x="7968057" y="2149024"/>
              <a:ext cx="1245002" cy="925812"/>
              <a:chOff x="7766345" y="484776"/>
              <a:chExt cx="1536986" cy="1142938"/>
            </a:xfrm>
          </p:grpSpPr>
          <p:grpSp>
            <p:nvGrpSpPr>
              <p:cNvPr id="634" name="Google Shape;634;p32"/>
              <p:cNvGrpSpPr/>
              <p:nvPr/>
            </p:nvGrpSpPr>
            <p:grpSpPr>
              <a:xfrm>
                <a:off x="8290496" y="870339"/>
                <a:ext cx="1012835" cy="757375"/>
                <a:chOff x="13206793" y="306708"/>
                <a:chExt cx="1258336" cy="941072"/>
              </a:xfrm>
            </p:grpSpPr>
            <p:sp>
              <p:nvSpPr>
                <p:cNvPr id="635" name="Google Shape;635;p32"/>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6" name="Google Shape;636;p32"/>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7" name="Google Shape;637;p32"/>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8" name="Google Shape;638;p32"/>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39" name="Google Shape;639;p32"/>
              <p:cNvGrpSpPr/>
              <p:nvPr/>
            </p:nvGrpSpPr>
            <p:grpSpPr>
              <a:xfrm>
                <a:off x="7766345" y="484776"/>
                <a:ext cx="970385" cy="664713"/>
                <a:chOff x="12555593" y="-172372"/>
                <a:chExt cx="1205597" cy="825936"/>
              </a:xfrm>
            </p:grpSpPr>
            <p:sp>
              <p:nvSpPr>
                <p:cNvPr id="640" name="Google Shape;640;p32"/>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1" name="Google Shape;641;p32"/>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2" name="Google Shape;642;p32"/>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3" name="Google Shape;643;p32"/>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4" name="Google Shape;644;p32"/>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5" name="Google Shape;645;p32"/>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6" name="Google Shape;646;p32"/>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7" name="Google Shape;647;p32"/>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8" name="Google Shape;648;p32"/>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9" name="Google Shape;649;p32"/>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0" name="Google Shape;650;p32"/>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1" name="Google Shape;651;p32"/>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2" name="Google Shape;652;p32"/>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3" name="Google Shape;653;p32"/>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4" name="Google Shape;654;p32"/>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5" name="Google Shape;655;p32"/>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6" name="Google Shape;656;p32"/>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7" name="Google Shape;657;p32"/>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8" name="Google Shape;658;p32"/>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3726180" cy="608330"/>
          </a:xfrm>
        </p:spPr>
        <p:txBody>
          <a:bodyPr/>
          <a:p>
            <a:r>
              <a:rPr lang="en-US">
                <a:solidFill>
                  <a:srgbClr val="FF0000"/>
                </a:solidFill>
              </a:rPr>
              <a:t>METHODOLOGY</a:t>
            </a:r>
            <a:endParaRPr lang="en-US">
              <a:solidFill>
                <a:srgbClr val="FF0000"/>
              </a:solidFill>
            </a:endParaRPr>
          </a:p>
        </p:txBody>
      </p:sp>
      <p:cxnSp>
        <p:nvCxnSpPr>
          <p:cNvPr id="165" name="Google Shape;165;p38"/>
          <p:cNvCxnSpPr/>
          <p:nvPr/>
        </p:nvCxnSpPr>
        <p:spPr>
          <a:xfrm>
            <a:off x="661670" y="762000"/>
            <a:ext cx="32385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Text Box 4"/>
          <p:cNvSpPr txBox="1"/>
          <p:nvPr/>
        </p:nvSpPr>
        <p:spPr>
          <a:xfrm>
            <a:off x="0" y="798830"/>
            <a:ext cx="5817235" cy="6000750"/>
          </a:xfrm>
          <a:prstGeom prst="rect">
            <a:avLst/>
          </a:prstGeom>
          <a:noFill/>
        </p:spPr>
        <p:txBody>
          <a:bodyPr wrap="square" rtlCol="0" anchor="t">
            <a:spAutoFit/>
          </a:bodyPr>
          <a:p>
            <a:pPr marL="0" lvl="0" indent="0" algn="l" rtl="0">
              <a:spcBef>
                <a:spcPts val="0"/>
              </a:spcBef>
              <a:spcAft>
                <a:spcPts val="0"/>
              </a:spcAft>
              <a:buNone/>
            </a:pPr>
            <a:r>
              <a:rPr lang="en-US" sz="1600">
                <a:solidFill>
                  <a:schemeClr val="tx1">
                    <a:lumMod val="65000"/>
                    <a:lumOff val="35000"/>
                  </a:schemeClr>
                </a:solidFill>
              </a:rPr>
              <a:t>When using Windows domains, all credetntials are stored in the Domain Controllers. Whenver a user tries to authenticate to sever usign doamin credentials,, the server will need to ask the Domain Controller to verify if they are correct. Two protocols can be used for network authentication in Windows doamins.</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rgbClr val="FFC000"/>
              </a:solidFill>
            </a:endParaRPr>
          </a:p>
          <a:p>
            <a:pPr marL="0" lvl="0" indent="0" algn="l" rtl="0">
              <a:spcBef>
                <a:spcPts val="0"/>
              </a:spcBef>
              <a:spcAft>
                <a:spcPts val="0"/>
              </a:spcAft>
              <a:buNone/>
            </a:pPr>
            <a:r>
              <a:rPr lang="en-US" sz="1600">
                <a:solidFill>
                  <a:srgbClr val="0070C0"/>
                </a:solidFill>
              </a:rPr>
              <a:t>Kerberos:</a:t>
            </a:r>
            <a:r>
              <a:rPr lang="en-US" sz="1600">
                <a:solidFill>
                  <a:srgbClr val="FFC000"/>
                </a:solidFill>
              </a:rPr>
              <a:t> </a:t>
            </a:r>
            <a:r>
              <a:rPr lang="en-US" sz="1600">
                <a:solidFill>
                  <a:schemeClr val="tx1">
                    <a:lumMod val="65000"/>
                    <a:lumOff val="35000"/>
                  </a:schemeClr>
                </a:solidFill>
              </a:rPr>
              <a:t>Userd by any recent version of Windows .This is the default protocol in any recent domain.</a:t>
            </a:r>
            <a:endParaRPr lang="en-US" sz="1600">
              <a:solidFill>
                <a:srgbClr val="FFC000"/>
              </a:solidFill>
            </a:endParaRPr>
          </a:p>
          <a:p>
            <a:pPr marL="0" lvl="0" indent="0" algn="l" rtl="0">
              <a:spcBef>
                <a:spcPts val="0"/>
              </a:spcBef>
              <a:spcAft>
                <a:spcPts val="0"/>
              </a:spcAft>
              <a:buNone/>
            </a:pPr>
            <a:r>
              <a:rPr lang="en-US" sz="1600">
                <a:solidFill>
                  <a:srgbClr val="0070C0"/>
                </a:solidFill>
              </a:rPr>
              <a:t>NetNTLM :</a:t>
            </a:r>
            <a:r>
              <a:rPr lang="en-US" sz="1600">
                <a:solidFill>
                  <a:srgbClr val="FFC000"/>
                </a:solidFill>
              </a:rPr>
              <a:t> </a:t>
            </a:r>
            <a:r>
              <a:rPr lang="en-US" sz="1600">
                <a:solidFill>
                  <a:schemeClr val="tx1">
                    <a:lumMod val="65000"/>
                    <a:lumOff val="35000"/>
                  </a:schemeClr>
                </a:solidFill>
              </a:rPr>
              <a:t> Legacy authentication protocol kept for compatibility purposes</a:t>
            </a:r>
            <a:r>
              <a:rPr lang="en-US" sz="1600">
                <a:solidFill>
                  <a:srgbClr val="FFC000"/>
                </a:solidFill>
              </a:rPr>
              <a:t>.</a:t>
            </a:r>
            <a:endParaRPr lang="en-US" sz="1600">
              <a:solidFill>
                <a:srgbClr val="FFC000"/>
              </a:solidFill>
            </a:endParaRPr>
          </a:p>
          <a:p>
            <a:pPr marL="0" lvl="0" indent="0" algn="l" rtl="0">
              <a:spcBef>
                <a:spcPts val="0"/>
              </a:spcBef>
              <a:spcAft>
                <a:spcPts val="0"/>
              </a:spcAft>
              <a:buNone/>
            </a:pPr>
            <a:endParaRPr lang="en-US" sz="1600">
              <a:solidFill>
                <a:srgbClr val="FFC000"/>
              </a:solidFill>
            </a:endParaRPr>
          </a:p>
          <a:p>
            <a:pPr marL="0" lvl="0" indent="0" algn="l" rtl="0">
              <a:spcBef>
                <a:spcPts val="0"/>
              </a:spcBef>
              <a:spcAft>
                <a:spcPts val="0"/>
              </a:spcAft>
              <a:buNone/>
            </a:pPr>
            <a:r>
              <a:rPr lang="en-US" sz="1600">
                <a:solidFill>
                  <a:schemeClr val="tx1"/>
                </a:solidFill>
              </a:rPr>
              <a:t>  Authentication:</a:t>
            </a:r>
            <a:endParaRPr lang="en-US" sz="1600">
              <a:solidFill>
                <a:schemeClr val="tx1"/>
              </a:solidFill>
            </a:endParaRPr>
          </a:p>
          <a:p>
            <a:pPr marL="0" lvl="0" indent="0" algn="l" rtl="0">
              <a:spcBef>
                <a:spcPts val="0"/>
              </a:spcBef>
              <a:spcAft>
                <a:spcPts val="0"/>
              </a:spcAft>
              <a:buNone/>
            </a:pPr>
            <a:endParaRPr lang="en-US" sz="1600">
              <a:solidFill>
                <a:schemeClr val="tx1"/>
              </a:solidFill>
            </a:endParaRPr>
          </a:p>
          <a:p>
            <a:pPr marL="285750" lvl="0" indent="-285750" algn="l" rtl="0">
              <a:spcBef>
                <a:spcPts val="0"/>
              </a:spcBef>
              <a:spcAft>
                <a:spcPts val="0"/>
              </a:spcAft>
              <a:buFont typeface="Arial" panose="02080604020202020204" pitchFamily="34" charset="0"/>
              <a:buChar char="•"/>
            </a:pPr>
            <a:r>
              <a:rPr lang="en-US" sz="1600">
                <a:solidFill>
                  <a:schemeClr val="tx1">
                    <a:lumMod val="65000"/>
                    <a:lumOff val="35000"/>
                  </a:schemeClr>
                </a:solidFill>
              </a:rPr>
              <a:t>The  client sends an authentication request to the server they want to access.</a:t>
            </a:r>
            <a:endParaRPr lang="en-US" sz="1600">
              <a:solidFill>
                <a:schemeClr val="tx1">
                  <a:lumMod val="65000"/>
                  <a:lumOff val="35000"/>
                </a:schemeClr>
              </a:solidFill>
            </a:endParaRPr>
          </a:p>
          <a:p>
            <a:pPr marL="285750" lvl="0" indent="-285750" algn="l" rtl="0">
              <a:spcBef>
                <a:spcPts val="0"/>
              </a:spcBef>
              <a:spcAft>
                <a:spcPts val="0"/>
              </a:spcAft>
              <a:buFont typeface="Arial" panose="02080604020202020204" pitchFamily="34" charset="0"/>
              <a:buChar char="•"/>
            </a:pPr>
            <a:endParaRPr lang="en-US" sz="1600">
              <a:solidFill>
                <a:schemeClr val="tx1">
                  <a:lumMod val="65000"/>
                  <a:lumOff val="35000"/>
                </a:schemeClr>
              </a:solidFill>
            </a:endParaRPr>
          </a:p>
          <a:p>
            <a:pPr marL="285750" lvl="0" indent="-285750" algn="l" rtl="0">
              <a:spcBef>
                <a:spcPts val="0"/>
              </a:spcBef>
              <a:spcAft>
                <a:spcPts val="0"/>
              </a:spcAft>
              <a:buFont typeface="Arial" panose="02080604020202020204" pitchFamily="34" charset="0"/>
              <a:buChar char="•"/>
            </a:pPr>
            <a:r>
              <a:rPr lang="en-US" sz="1600">
                <a:solidFill>
                  <a:schemeClr val="tx1">
                    <a:lumMod val="65000"/>
                    <a:lumOff val="35000"/>
                  </a:schemeClr>
                </a:solidFill>
              </a:rPr>
              <a:t>The server generates a random number and sends it as a challenge to the client.</a:t>
            </a:r>
            <a:endParaRPr lang="en-US" sz="1600">
              <a:solidFill>
                <a:schemeClr val="tx1">
                  <a:lumMod val="65000"/>
                  <a:lumOff val="35000"/>
                </a:schemeClr>
              </a:solidFill>
            </a:endParaRPr>
          </a:p>
          <a:p>
            <a:pPr marL="285750" lvl="0" indent="-285750" algn="l" rtl="0">
              <a:spcBef>
                <a:spcPts val="0"/>
              </a:spcBef>
              <a:spcAft>
                <a:spcPts val="0"/>
              </a:spcAft>
              <a:buFont typeface="Arial" panose="02080604020202020204" pitchFamily="34" charset="0"/>
              <a:buChar char="•"/>
            </a:pPr>
            <a:endParaRPr lang="en-US" sz="1600">
              <a:solidFill>
                <a:schemeClr val="tx1">
                  <a:lumMod val="65000"/>
                  <a:lumOff val="35000"/>
                </a:schemeClr>
              </a:solidFill>
            </a:endParaRPr>
          </a:p>
          <a:p>
            <a:pPr marL="285750" lvl="0" indent="-285750" algn="l" rtl="0">
              <a:spcBef>
                <a:spcPts val="0"/>
              </a:spcBef>
              <a:spcAft>
                <a:spcPts val="0"/>
              </a:spcAft>
              <a:buFont typeface="Arial" panose="02080604020202020204" pitchFamily="34" charset="0"/>
              <a:buChar char="•"/>
            </a:pPr>
            <a:r>
              <a:rPr lang="en-US" sz="1600">
                <a:solidFill>
                  <a:schemeClr val="tx1">
                    <a:lumMod val="65000"/>
                    <a:lumOff val="35000"/>
                  </a:schemeClr>
                </a:solidFill>
              </a:rPr>
              <a:t>The client combines their NTLM password hash with the challenge to generate a response to the challenge and sends it back to server to verification.</a:t>
            </a:r>
            <a:endParaRPr lang="en-US" sz="1600">
              <a:solidFill>
                <a:schemeClr val="tx1">
                  <a:lumMod val="65000"/>
                  <a:lumOff val="35000"/>
                </a:schemeClr>
              </a:solidFill>
            </a:endParaRPr>
          </a:p>
          <a:p>
            <a:pPr marL="285750" lvl="0" indent="-285750" algn="l" rtl="0">
              <a:spcBef>
                <a:spcPts val="0"/>
              </a:spcBef>
              <a:spcAft>
                <a:spcPts val="0"/>
              </a:spcAft>
              <a:buFont typeface="Arial" panose="02080604020202020204" pitchFamily="34" charset="0"/>
              <a:buChar char="•"/>
            </a:pPr>
            <a:r>
              <a:rPr lang="en-US" sz="1600">
                <a:solidFill>
                  <a:schemeClr val="tx1">
                    <a:lumMod val="65000"/>
                    <a:lumOff val="35000"/>
                  </a:schemeClr>
                </a:solidFill>
              </a:rPr>
              <a:t>The server forwards the authentication result to the client</a:t>
            </a:r>
            <a:endParaRPr lang="en-US" sz="1600">
              <a:solidFill>
                <a:schemeClr val="tx1">
                  <a:lumMod val="65000"/>
                  <a:lumOff val="35000"/>
                </a:schemeClr>
              </a:solidFill>
            </a:endParaRPr>
          </a:p>
        </p:txBody>
      </p:sp>
      <p:grpSp>
        <p:nvGrpSpPr>
          <p:cNvPr id="1119" name="Google Shape;1119;p38"/>
          <p:cNvGrpSpPr/>
          <p:nvPr/>
        </p:nvGrpSpPr>
        <p:grpSpPr>
          <a:xfrm>
            <a:off x="7475855" y="3225800"/>
            <a:ext cx="4040505" cy="3479165"/>
            <a:chOff x="5657512" y="1760210"/>
            <a:chExt cx="3132017" cy="3071961"/>
          </a:xfrm>
        </p:grpSpPr>
        <p:grpSp>
          <p:nvGrpSpPr>
            <p:cNvPr id="1120" name="Google Shape;1120;p38"/>
            <p:cNvGrpSpPr/>
            <p:nvPr/>
          </p:nvGrpSpPr>
          <p:grpSpPr>
            <a:xfrm flipH="1">
              <a:off x="6602257" y="2536432"/>
              <a:ext cx="2187268" cy="2002440"/>
              <a:chOff x="-892039" y="3294150"/>
              <a:chExt cx="2429488" cy="2224191"/>
            </a:xfrm>
          </p:grpSpPr>
          <p:grpSp>
            <p:nvGrpSpPr>
              <p:cNvPr id="1121" name="Google Shape;1121;p38"/>
              <p:cNvGrpSpPr/>
              <p:nvPr/>
            </p:nvGrpSpPr>
            <p:grpSpPr>
              <a:xfrm>
                <a:off x="-892039" y="3294150"/>
                <a:ext cx="2363551" cy="2224191"/>
                <a:chOff x="11819375" y="0"/>
                <a:chExt cx="4892466" cy="4603998"/>
              </a:xfrm>
            </p:grpSpPr>
            <p:sp>
              <p:nvSpPr>
                <p:cNvPr id="1122" name="Google Shape;1122;p38"/>
                <p:cNvSpPr/>
                <p:nvPr/>
              </p:nvSpPr>
              <p:spPr>
                <a:xfrm>
                  <a:off x="11843162" y="4317331"/>
                  <a:ext cx="4868679" cy="286667"/>
                </a:xfrm>
                <a:custGeom>
                  <a:avLst/>
                  <a:gdLst/>
                  <a:ahLst/>
                  <a:cxnLst/>
                  <a:rect l="l" t="t" r="r" b="b"/>
                  <a:pathLst>
                    <a:path w="78448" h="4619" extrusionOk="0">
                      <a:moveTo>
                        <a:pt x="36558" y="1"/>
                      </a:moveTo>
                      <a:cubicBezTo>
                        <a:pt x="20334" y="1"/>
                        <a:pt x="1" y="2095"/>
                        <a:pt x="1" y="2095"/>
                      </a:cubicBezTo>
                      <a:cubicBezTo>
                        <a:pt x="313" y="2108"/>
                        <a:pt x="9785" y="4165"/>
                        <a:pt x="38576" y="4574"/>
                      </a:cubicBezTo>
                      <a:cubicBezTo>
                        <a:pt x="40707" y="4604"/>
                        <a:pt x="42740" y="4619"/>
                        <a:pt x="44679" y="4619"/>
                      </a:cubicBezTo>
                      <a:cubicBezTo>
                        <a:pt x="68947" y="4619"/>
                        <a:pt x="78448" y="2418"/>
                        <a:pt x="78448" y="2418"/>
                      </a:cubicBezTo>
                      <a:cubicBezTo>
                        <a:pt x="78448" y="2418"/>
                        <a:pt x="52936" y="13"/>
                        <a:pt x="36690" y="1"/>
                      </a:cubicBezTo>
                      <a:cubicBezTo>
                        <a:pt x="36646" y="1"/>
                        <a:pt x="36602" y="1"/>
                        <a:pt x="36558" y="1"/>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3" name="Google Shape;1123;p38"/>
                <p:cNvSpPr/>
                <p:nvPr/>
              </p:nvSpPr>
              <p:spPr>
                <a:xfrm>
                  <a:off x="13558417" y="3296040"/>
                  <a:ext cx="274937" cy="1094969"/>
                </a:xfrm>
                <a:custGeom>
                  <a:avLst/>
                  <a:gdLst/>
                  <a:ahLst/>
                  <a:cxnLst/>
                  <a:rect l="l" t="t" r="r" b="b"/>
                  <a:pathLst>
                    <a:path w="4430" h="17643" extrusionOk="0">
                      <a:moveTo>
                        <a:pt x="3087" y="0"/>
                      </a:moveTo>
                      <a:lnTo>
                        <a:pt x="1900" y="6788"/>
                      </a:lnTo>
                      <a:lnTo>
                        <a:pt x="1" y="17642"/>
                      </a:lnTo>
                      <a:lnTo>
                        <a:pt x="1309" y="17642"/>
                      </a:lnTo>
                      <a:lnTo>
                        <a:pt x="3156" y="7203"/>
                      </a:lnTo>
                      <a:lnTo>
                        <a:pt x="4430"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4" name="Google Shape;1124;p38"/>
                <p:cNvSpPr/>
                <p:nvPr/>
              </p:nvSpPr>
              <p:spPr>
                <a:xfrm>
                  <a:off x="13676339" y="3296040"/>
                  <a:ext cx="157018" cy="447036"/>
                </a:xfrm>
                <a:custGeom>
                  <a:avLst/>
                  <a:gdLst/>
                  <a:ahLst/>
                  <a:cxnLst/>
                  <a:rect l="l" t="t" r="r" b="b"/>
                  <a:pathLst>
                    <a:path w="2530" h="7203" extrusionOk="0">
                      <a:moveTo>
                        <a:pt x="1187" y="0"/>
                      </a:moveTo>
                      <a:lnTo>
                        <a:pt x="0" y="6788"/>
                      </a:lnTo>
                      <a:lnTo>
                        <a:pt x="1256" y="7203"/>
                      </a:lnTo>
                      <a:lnTo>
                        <a:pt x="2530"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5" name="Google Shape;1125;p38"/>
                <p:cNvSpPr/>
                <p:nvPr/>
              </p:nvSpPr>
              <p:spPr>
                <a:xfrm>
                  <a:off x="13639659" y="3279406"/>
                  <a:ext cx="1342598" cy="1111601"/>
                </a:xfrm>
                <a:custGeom>
                  <a:avLst/>
                  <a:gdLst/>
                  <a:ahLst/>
                  <a:cxnLst/>
                  <a:rect l="l" t="t" r="r" b="b"/>
                  <a:pathLst>
                    <a:path w="21633" h="17911" extrusionOk="0">
                      <a:moveTo>
                        <a:pt x="18749" y="0"/>
                      </a:moveTo>
                      <a:lnTo>
                        <a:pt x="3121" y="67"/>
                      </a:lnTo>
                      <a:lnTo>
                        <a:pt x="1770" y="7789"/>
                      </a:lnTo>
                      <a:lnTo>
                        <a:pt x="0" y="17910"/>
                      </a:lnTo>
                      <a:lnTo>
                        <a:pt x="21632" y="17910"/>
                      </a:lnTo>
                      <a:lnTo>
                        <a:pt x="20019" y="7892"/>
                      </a:lnTo>
                      <a:lnTo>
                        <a:pt x="18749"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6" name="Google Shape;1126;p38"/>
                <p:cNvSpPr/>
                <p:nvPr/>
              </p:nvSpPr>
              <p:spPr>
                <a:xfrm>
                  <a:off x="13749513" y="3279406"/>
                  <a:ext cx="1132579" cy="489859"/>
                </a:xfrm>
                <a:custGeom>
                  <a:avLst/>
                  <a:gdLst/>
                  <a:ahLst/>
                  <a:cxnLst/>
                  <a:rect l="l" t="t" r="r" b="b"/>
                  <a:pathLst>
                    <a:path w="18249" h="7893" extrusionOk="0">
                      <a:moveTo>
                        <a:pt x="16979" y="0"/>
                      </a:moveTo>
                      <a:lnTo>
                        <a:pt x="1351" y="67"/>
                      </a:lnTo>
                      <a:lnTo>
                        <a:pt x="0" y="7789"/>
                      </a:lnTo>
                      <a:cubicBezTo>
                        <a:pt x="2527" y="7272"/>
                        <a:pt x="5893" y="6778"/>
                        <a:pt x="9532" y="6778"/>
                      </a:cubicBezTo>
                      <a:cubicBezTo>
                        <a:pt x="12360" y="6778"/>
                        <a:pt x="15354" y="7076"/>
                        <a:pt x="18249" y="7892"/>
                      </a:cubicBezTo>
                      <a:lnTo>
                        <a:pt x="16979"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7" name="Google Shape;1127;p38"/>
                <p:cNvSpPr/>
                <p:nvPr/>
              </p:nvSpPr>
              <p:spPr>
                <a:xfrm>
                  <a:off x="13546004" y="4390975"/>
                  <a:ext cx="1802605" cy="99672"/>
                </a:xfrm>
                <a:custGeom>
                  <a:avLst/>
                  <a:gdLst/>
                  <a:ahLst/>
                  <a:cxnLst/>
                  <a:rect l="l" t="t" r="r" b="b"/>
                  <a:pathLst>
                    <a:path w="29045" h="1606" extrusionOk="0">
                      <a:moveTo>
                        <a:pt x="201" y="0"/>
                      </a:moveTo>
                      <a:lnTo>
                        <a:pt x="0" y="1605"/>
                      </a:lnTo>
                      <a:lnTo>
                        <a:pt x="29044" y="1605"/>
                      </a:lnTo>
                      <a:lnTo>
                        <a:pt x="28641"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 name="Google Shape;1128;p38"/>
                <p:cNvSpPr/>
                <p:nvPr/>
              </p:nvSpPr>
              <p:spPr>
                <a:xfrm>
                  <a:off x="12038586" y="0"/>
                  <a:ext cx="4589087" cy="3378807"/>
                </a:xfrm>
                <a:custGeom>
                  <a:avLst/>
                  <a:gdLst/>
                  <a:ahLst/>
                  <a:cxnLst/>
                  <a:rect l="l" t="t" r="r" b="b"/>
                  <a:pathLst>
                    <a:path w="73943" h="54442" extrusionOk="0">
                      <a:moveTo>
                        <a:pt x="72782" y="1"/>
                      </a:moveTo>
                      <a:lnTo>
                        <a:pt x="1" y="533"/>
                      </a:lnTo>
                      <a:lnTo>
                        <a:pt x="2458" y="54441"/>
                      </a:lnTo>
                      <a:lnTo>
                        <a:pt x="10295" y="54397"/>
                      </a:lnTo>
                      <a:lnTo>
                        <a:pt x="38712" y="54238"/>
                      </a:lnTo>
                      <a:lnTo>
                        <a:pt x="73942" y="54039"/>
                      </a:lnTo>
                      <a:lnTo>
                        <a:pt x="73195" y="19241"/>
                      </a:lnTo>
                      <a:lnTo>
                        <a:pt x="72902" y="5622"/>
                      </a:lnTo>
                      <a:lnTo>
                        <a:pt x="72782"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9" name="Google Shape;1129;p38"/>
                <p:cNvSpPr/>
                <p:nvPr/>
              </p:nvSpPr>
              <p:spPr>
                <a:xfrm>
                  <a:off x="12677538" y="348925"/>
                  <a:ext cx="3903731" cy="3027161"/>
                </a:xfrm>
                <a:custGeom>
                  <a:avLst/>
                  <a:gdLst/>
                  <a:ahLst/>
                  <a:cxnLst/>
                  <a:rect l="l" t="t" r="r" b="b"/>
                  <a:pathLst>
                    <a:path w="62900" h="48776" extrusionOk="0">
                      <a:moveTo>
                        <a:pt x="62607" y="0"/>
                      </a:moveTo>
                      <a:lnTo>
                        <a:pt x="0" y="48775"/>
                      </a:lnTo>
                      <a:lnTo>
                        <a:pt x="0" y="48775"/>
                      </a:lnTo>
                      <a:lnTo>
                        <a:pt x="28417" y="48616"/>
                      </a:lnTo>
                      <a:lnTo>
                        <a:pt x="62900" y="13619"/>
                      </a:lnTo>
                      <a:lnTo>
                        <a:pt x="62607"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0" name="Google Shape;1130;p38"/>
                <p:cNvSpPr/>
                <p:nvPr/>
              </p:nvSpPr>
              <p:spPr>
                <a:xfrm>
                  <a:off x="11819375" y="33018"/>
                  <a:ext cx="371692" cy="3345851"/>
                </a:xfrm>
                <a:custGeom>
                  <a:avLst/>
                  <a:gdLst/>
                  <a:ahLst/>
                  <a:cxnLst/>
                  <a:rect l="l" t="t" r="r" b="b"/>
                  <a:pathLst>
                    <a:path w="5989" h="53911" extrusionOk="0">
                      <a:moveTo>
                        <a:pt x="3533" y="0"/>
                      </a:moveTo>
                      <a:lnTo>
                        <a:pt x="1" y="766"/>
                      </a:lnTo>
                      <a:lnTo>
                        <a:pt x="3533" y="53910"/>
                      </a:lnTo>
                      <a:lnTo>
                        <a:pt x="5988" y="53910"/>
                      </a:lnTo>
                      <a:lnTo>
                        <a:pt x="3533"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1" name="Google Shape;1131;p38"/>
                <p:cNvSpPr/>
                <p:nvPr/>
              </p:nvSpPr>
              <p:spPr>
                <a:xfrm>
                  <a:off x="12191140" y="144175"/>
                  <a:ext cx="4246999" cy="3055895"/>
                </a:xfrm>
                <a:custGeom>
                  <a:avLst/>
                  <a:gdLst/>
                  <a:ahLst/>
                  <a:cxnLst/>
                  <a:rect l="l" t="t" r="r" b="b"/>
                  <a:pathLst>
                    <a:path w="68431" h="49239" extrusionOk="0">
                      <a:moveTo>
                        <a:pt x="0" y="0"/>
                      </a:moveTo>
                      <a:lnTo>
                        <a:pt x="1617" y="30765"/>
                      </a:lnTo>
                      <a:lnTo>
                        <a:pt x="2588" y="49239"/>
                      </a:lnTo>
                      <a:lnTo>
                        <a:pt x="68430" y="49239"/>
                      </a:lnTo>
                      <a:lnTo>
                        <a:pt x="67631" y="7230"/>
                      </a:lnTo>
                      <a:lnTo>
                        <a:pt x="67492"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2" name="Google Shape;1132;p38"/>
                <p:cNvSpPr/>
                <p:nvPr/>
              </p:nvSpPr>
              <p:spPr>
                <a:xfrm>
                  <a:off x="12390801" y="433704"/>
                  <a:ext cx="3773400" cy="2537612"/>
                </a:xfrm>
                <a:custGeom>
                  <a:avLst/>
                  <a:gdLst/>
                  <a:ahLst/>
                  <a:cxnLst/>
                  <a:rect l="l" t="t" r="r" b="b"/>
                  <a:pathLst>
                    <a:path w="60800" h="40888" extrusionOk="0">
                      <a:moveTo>
                        <a:pt x="60800" y="0"/>
                      </a:moveTo>
                      <a:lnTo>
                        <a:pt x="1" y="706"/>
                      </a:lnTo>
                      <a:lnTo>
                        <a:pt x="3366" y="40887"/>
                      </a:lnTo>
                      <a:lnTo>
                        <a:pt x="60777" y="40849"/>
                      </a:lnTo>
                      <a:lnTo>
                        <a:pt x="60800"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3" name="Google Shape;1133;p38"/>
                <p:cNvSpPr/>
                <p:nvPr/>
              </p:nvSpPr>
              <p:spPr>
                <a:xfrm>
                  <a:off x="12291436" y="144175"/>
                  <a:ext cx="4097056" cy="3055895"/>
                </a:xfrm>
                <a:custGeom>
                  <a:avLst/>
                  <a:gdLst/>
                  <a:ahLst/>
                  <a:cxnLst/>
                  <a:rect l="l" t="t" r="r" b="b"/>
                  <a:pathLst>
                    <a:path w="66015" h="49239" extrusionOk="0">
                      <a:moveTo>
                        <a:pt x="43773" y="0"/>
                      </a:moveTo>
                      <a:lnTo>
                        <a:pt x="1" y="30765"/>
                      </a:lnTo>
                      <a:lnTo>
                        <a:pt x="972" y="49239"/>
                      </a:lnTo>
                      <a:lnTo>
                        <a:pt x="3445" y="49239"/>
                      </a:lnTo>
                      <a:lnTo>
                        <a:pt x="4632" y="48433"/>
                      </a:lnTo>
                      <a:lnTo>
                        <a:pt x="65876" y="7372"/>
                      </a:lnTo>
                      <a:lnTo>
                        <a:pt x="66015" y="7230"/>
                      </a:lnTo>
                      <a:lnTo>
                        <a:pt x="65876"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34" name="Google Shape;1134;p38"/>
              <p:cNvGrpSpPr/>
              <p:nvPr/>
            </p:nvGrpSpPr>
            <p:grpSpPr>
              <a:xfrm flipH="1">
                <a:off x="-416478" y="4058448"/>
                <a:ext cx="1953927" cy="584559"/>
                <a:chOff x="7618327" y="2670967"/>
                <a:chExt cx="18363974" cy="5493977"/>
              </a:xfrm>
            </p:grpSpPr>
            <p:sp>
              <p:nvSpPr>
                <p:cNvPr id="1135" name="Google Shape;1135;p38"/>
                <p:cNvSpPr/>
                <p:nvPr/>
              </p:nvSpPr>
              <p:spPr>
                <a:xfrm>
                  <a:off x="18697067" y="3494972"/>
                  <a:ext cx="4934690" cy="4450437"/>
                </a:xfrm>
                <a:custGeom>
                  <a:avLst/>
                  <a:gdLst/>
                  <a:ahLst/>
                  <a:cxnLst/>
                  <a:rect l="l" t="t" r="r" b="b"/>
                  <a:pathLst>
                    <a:path w="7510" h="6773" extrusionOk="0">
                      <a:moveTo>
                        <a:pt x="236" y="6415"/>
                      </a:moveTo>
                      <a:cubicBezTo>
                        <a:pt x="952" y="6773"/>
                        <a:pt x="3623" y="5533"/>
                        <a:pt x="4529" y="4817"/>
                      </a:cubicBezTo>
                      <a:cubicBezTo>
                        <a:pt x="5115" y="4355"/>
                        <a:pt x="5851" y="3762"/>
                        <a:pt x="6405" y="3090"/>
                      </a:cubicBezTo>
                      <a:cubicBezTo>
                        <a:pt x="6546" y="2921"/>
                        <a:pt x="6674" y="2748"/>
                        <a:pt x="6786" y="2571"/>
                      </a:cubicBezTo>
                      <a:cubicBezTo>
                        <a:pt x="6918" y="2363"/>
                        <a:pt x="7026" y="2150"/>
                        <a:pt x="7103" y="1931"/>
                      </a:cubicBezTo>
                      <a:cubicBezTo>
                        <a:pt x="7509" y="787"/>
                        <a:pt x="7246" y="525"/>
                        <a:pt x="6030" y="263"/>
                      </a:cubicBezTo>
                      <a:cubicBezTo>
                        <a:pt x="4815" y="0"/>
                        <a:pt x="4005" y="644"/>
                        <a:pt x="4005" y="644"/>
                      </a:cubicBezTo>
                      <a:cubicBezTo>
                        <a:pt x="3526" y="661"/>
                        <a:pt x="3090" y="741"/>
                        <a:pt x="2703" y="853"/>
                      </a:cubicBezTo>
                      <a:cubicBezTo>
                        <a:pt x="1426" y="1219"/>
                        <a:pt x="666" y="1931"/>
                        <a:pt x="666" y="1931"/>
                      </a:cubicBezTo>
                      <a:cubicBezTo>
                        <a:pt x="666" y="1931"/>
                        <a:pt x="2025" y="4412"/>
                        <a:pt x="1954" y="4435"/>
                      </a:cubicBezTo>
                      <a:cubicBezTo>
                        <a:pt x="1906" y="4452"/>
                        <a:pt x="830" y="5175"/>
                        <a:pt x="343" y="5757"/>
                      </a:cubicBezTo>
                      <a:cubicBezTo>
                        <a:pt x="99" y="6044"/>
                        <a:pt x="0" y="6297"/>
                        <a:pt x="236" y="6415"/>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6" name="Google Shape;1136;p38"/>
                <p:cNvSpPr/>
                <p:nvPr/>
              </p:nvSpPr>
              <p:spPr>
                <a:xfrm>
                  <a:off x="20472557" y="3040915"/>
                  <a:ext cx="3966807" cy="2485095"/>
                </a:xfrm>
                <a:custGeom>
                  <a:avLst/>
                  <a:gdLst/>
                  <a:ahLst/>
                  <a:cxnLst/>
                  <a:rect l="l" t="t" r="r" b="b"/>
                  <a:pathLst>
                    <a:path w="6037" h="3782" extrusionOk="0">
                      <a:moveTo>
                        <a:pt x="0" y="1542"/>
                      </a:moveTo>
                      <a:lnTo>
                        <a:pt x="1" y="1544"/>
                      </a:lnTo>
                      <a:cubicBezTo>
                        <a:pt x="388" y="1432"/>
                        <a:pt x="824" y="1352"/>
                        <a:pt x="1303" y="1335"/>
                      </a:cubicBezTo>
                      <a:cubicBezTo>
                        <a:pt x="1303" y="1335"/>
                        <a:pt x="2113" y="691"/>
                        <a:pt x="3328" y="954"/>
                      </a:cubicBezTo>
                      <a:cubicBezTo>
                        <a:pt x="4544" y="1216"/>
                        <a:pt x="4807" y="1478"/>
                        <a:pt x="4401" y="2622"/>
                      </a:cubicBezTo>
                      <a:cubicBezTo>
                        <a:pt x="4324" y="2841"/>
                        <a:pt x="4216" y="3055"/>
                        <a:pt x="4084" y="3262"/>
                      </a:cubicBezTo>
                      <a:cubicBezTo>
                        <a:pt x="3972" y="3439"/>
                        <a:pt x="3844" y="3612"/>
                        <a:pt x="3703" y="3781"/>
                      </a:cubicBezTo>
                      <a:lnTo>
                        <a:pt x="3705" y="3781"/>
                      </a:lnTo>
                      <a:cubicBezTo>
                        <a:pt x="3732" y="3750"/>
                        <a:pt x="5452" y="3781"/>
                        <a:pt x="5452" y="3781"/>
                      </a:cubicBezTo>
                      <a:cubicBezTo>
                        <a:pt x="5452" y="3781"/>
                        <a:pt x="6037" y="3019"/>
                        <a:pt x="6032" y="2170"/>
                      </a:cubicBezTo>
                      <a:cubicBezTo>
                        <a:pt x="6029" y="2006"/>
                        <a:pt x="6008" y="1836"/>
                        <a:pt x="5952" y="1670"/>
                      </a:cubicBezTo>
                      <a:cubicBezTo>
                        <a:pt x="5618" y="644"/>
                        <a:pt x="4555" y="0"/>
                        <a:pt x="4555" y="0"/>
                      </a:cubicBezTo>
                      <a:cubicBezTo>
                        <a:pt x="4555" y="0"/>
                        <a:pt x="3381" y="382"/>
                        <a:pt x="2270" y="740"/>
                      </a:cubicBezTo>
                      <a:cubicBezTo>
                        <a:pt x="1160" y="1097"/>
                        <a:pt x="0" y="1542"/>
                        <a:pt x="0" y="1542"/>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7" name="Google Shape;1137;p38"/>
                <p:cNvSpPr/>
                <p:nvPr/>
              </p:nvSpPr>
              <p:spPr>
                <a:xfrm>
                  <a:off x="15205884" y="2774789"/>
                  <a:ext cx="3500278" cy="1912117"/>
                </a:xfrm>
                <a:custGeom>
                  <a:avLst/>
                  <a:gdLst/>
                  <a:ahLst/>
                  <a:cxnLst/>
                  <a:rect l="l" t="t" r="r" b="b"/>
                  <a:pathLst>
                    <a:path w="5327" h="2910" extrusionOk="0">
                      <a:moveTo>
                        <a:pt x="0" y="599"/>
                      </a:moveTo>
                      <a:lnTo>
                        <a:pt x="0" y="602"/>
                      </a:lnTo>
                      <a:cubicBezTo>
                        <a:pt x="514" y="897"/>
                        <a:pt x="806" y="1167"/>
                        <a:pt x="806" y="1167"/>
                      </a:cubicBezTo>
                      <a:cubicBezTo>
                        <a:pt x="806" y="1167"/>
                        <a:pt x="2022" y="1167"/>
                        <a:pt x="2855" y="1525"/>
                      </a:cubicBezTo>
                      <a:cubicBezTo>
                        <a:pt x="3377" y="1750"/>
                        <a:pt x="3452" y="2104"/>
                        <a:pt x="3434" y="2362"/>
                      </a:cubicBezTo>
                      <a:lnTo>
                        <a:pt x="3434" y="2363"/>
                      </a:lnTo>
                      <a:cubicBezTo>
                        <a:pt x="3424" y="2517"/>
                        <a:pt x="3380" y="2635"/>
                        <a:pt x="3380" y="2670"/>
                      </a:cubicBezTo>
                      <a:lnTo>
                        <a:pt x="3135" y="2652"/>
                      </a:lnTo>
                      <a:lnTo>
                        <a:pt x="3189" y="2670"/>
                      </a:lnTo>
                      <a:lnTo>
                        <a:pt x="4333" y="2909"/>
                      </a:lnTo>
                      <a:lnTo>
                        <a:pt x="5287" y="2296"/>
                      </a:lnTo>
                      <a:cubicBezTo>
                        <a:pt x="5287" y="2296"/>
                        <a:pt x="5327" y="1809"/>
                        <a:pt x="4606" y="1242"/>
                      </a:cubicBezTo>
                      <a:cubicBezTo>
                        <a:pt x="4525" y="1178"/>
                        <a:pt x="4436" y="1113"/>
                        <a:pt x="4333" y="1048"/>
                      </a:cubicBezTo>
                      <a:cubicBezTo>
                        <a:pt x="3332" y="404"/>
                        <a:pt x="2141" y="0"/>
                        <a:pt x="2141" y="0"/>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8" name="Google Shape;1138;p38"/>
                <p:cNvSpPr/>
                <p:nvPr/>
              </p:nvSpPr>
              <p:spPr>
                <a:xfrm>
                  <a:off x="11171277" y="2670967"/>
                  <a:ext cx="6303392" cy="1858893"/>
                </a:xfrm>
                <a:custGeom>
                  <a:avLst/>
                  <a:gdLst/>
                  <a:ahLst/>
                  <a:cxnLst/>
                  <a:rect l="l" t="t" r="r" b="b"/>
                  <a:pathLst>
                    <a:path w="9593" h="2829" extrusionOk="0">
                      <a:moveTo>
                        <a:pt x="8" y="1001"/>
                      </a:moveTo>
                      <a:cubicBezTo>
                        <a:pt x="79" y="1493"/>
                        <a:pt x="1580" y="1612"/>
                        <a:pt x="3177" y="1421"/>
                      </a:cubicBezTo>
                      <a:lnTo>
                        <a:pt x="1826" y="2256"/>
                      </a:lnTo>
                      <a:lnTo>
                        <a:pt x="2799" y="2328"/>
                      </a:lnTo>
                      <a:lnTo>
                        <a:pt x="9270" y="2810"/>
                      </a:lnTo>
                      <a:lnTo>
                        <a:pt x="9275" y="2810"/>
                      </a:lnTo>
                      <a:lnTo>
                        <a:pt x="9520" y="2828"/>
                      </a:lnTo>
                      <a:cubicBezTo>
                        <a:pt x="9520" y="2793"/>
                        <a:pt x="9564" y="2675"/>
                        <a:pt x="9574" y="2521"/>
                      </a:cubicBezTo>
                      <a:lnTo>
                        <a:pt x="9574" y="2520"/>
                      </a:lnTo>
                      <a:cubicBezTo>
                        <a:pt x="9592" y="2262"/>
                        <a:pt x="9517" y="1908"/>
                        <a:pt x="8995" y="1683"/>
                      </a:cubicBezTo>
                      <a:cubicBezTo>
                        <a:pt x="8162" y="1326"/>
                        <a:pt x="6946" y="1326"/>
                        <a:pt x="6946" y="1326"/>
                      </a:cubicBezTo>
                      <a:cubicBezTo>
                        <a:pt x="6946" y="1326"/>
                        <a:pt x="6654" y="1055"/>
                        <a:pt x="6140" y="760"/>
                      </a:cubicBezTo>
                      <a:cubicBezTo>
                        <a:pt x="5514" y="398"/>
                        <a:pt x="4558" y="1"/>
                        <a:pt x="3392" y="15"/>
                      </a:cubicBezTo>
                      <a:cubicBezTo>
                        <a:pt x="1479" y="36"/>
                        <a:pt x="206" y="420"/>
                        <a:pt x="26" y="858"/>
                      </a:cubicBezTo>
                      <a:cubicBezTo>
                        <a:pt x="8" y="905"/>
                        <a:pt x="0" y="953"/>
                        <a:pt x="8" y="100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9" name="Google Shape;1139;p38"/>
                <p:cNvSpPr/>
                <p:nvPr/>
              </p:nvSpPr>
              <p:spPr>
                <a:xfrm>
                  <a:off x="11171277" y="3234103"/>
                  <a:ext cx="3030464" cy="967229"/>
                </a:xfrm>
                <a:custGeom>
                  <a:avLst/>
                  <a:gdLst/>
                  <a:ahLst/>
                  <a:cxnLst/>
                  <a:rect l="l" t="t" r="r" b="b"/>
                  <a:pathLst>
                    <a:path w="4612" h="1472" extrusionOk="0">
                      <a:moveTo>
                        <a:pt x="8" y="144"/>
                      </a:moveTo>
                      <a:cubicBezTo>
                        <a:pt x="79" y="636"/>
                        <a:pt x="1580" y="755"/>
                        <a:pt x="3177" y="564"/>
                      </a:cubicBezTo>
                      <a:lnTo>
                        <a:pt x="1826" y="1399"/>
                      </a:lnTo>
                      <a:lnTo>
                        <a:pt x="2799" y="1471"/>
                      </a:lnTo>
                      <a:lnTo>
                        <a:pt x="4611" y="314"/>
                      </a:lnTo>
                      <a:cubicBezTo>
                        <a:pt x="4611" y="314"/>
                        <a:pt x="4131" y="349"/>
                        <a:pt x="2558" y="314"/>
                      </a:cubicBezTo>
                      <a:cubicBezTo>
                        <a:pt x="1463" y="290"/>
                        <a:pt x="508" y="108"/>
                        <a:pt x="27" y="1"/>
                      </a:cubicBezTo>
                      <a:cubicBezTo>
                        <a:pt x="8" y="48"/>
                        <a:pt x="0" y="96"/>
                        <a:pt x="8" y="144"/>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0" name="Google Shape;1140;p38"/>
                <p:cNvSpPr/>
                <p:nvPr/>
              </p:nvSpPr>
              <p:spPr>
                <a:xfrm>
                  <a:off x="7618327" y="3796582"/>
                  <a:ext cx="14070108" cy="4227028"/>
                </a:xfrm>
                <a:custGeom>
                  <a:avLst/>
                  <a:gdLst/>
                  <a:ahLst/>
                  <a:cxnLst/>
                  <a:rect l="l" t="t" r="r" b="b"/>
                  <a:pathLst>
                    <a:path w="21413" h="6433" extrusionOk="0">
                      <a:moveTo>
                        <a:pt x="8112" y="0"/>
                      </a:moveTo>
                      <a:lnTo>
                        <a:pt x="0" y="3786"/>
                      </a:lnTo>
                      <a:lnTo>
                        <a:pt x="6940" y="4994"/>
                      </a:lnTo>
                      <a:lnTo>
                        <a:pt x="8466" y="5260"/>
                      </a:lnTo>
                      <a:lnTo>
                        <a:pt x="15189" y="6432"/>
                      </a:lnTo>
                      <a:lnTo>
                        <a:pt x="21413" y="2188"/>
                      </a:lnTo>
                      <a:lnTo>
                        <a:pt x="10018" y="314"/>
                      </a:lnTo>
                      <a:lnTo>
                        <a:pt x="8553" y="74"/>
                      </a:lnTo>
                      <a:lnTo>
                        <a:pt x="8112"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1" name="Google Shape;1141;p38"/>
                <p:cNvSpPr/>
                <p:nvPr/>
              </p:nvSpPr>
              <p:spPr>
                <a:xfrm>
                  <a:off x="7618984" y="6283710"/>
                  <a:ext cx="9980426" cy="1881234"/>
                </a:xfrm>
                <a:custGeom>
                  <a:avLst/>
                  <a:gdLst/>
                  <a:ahLst/>
                  <a:cxnLst/>
                  <a:rect l="l" t="t" r="r" b="b"/>
                  <a:pathLst>
                    <a:path w="15189" h="2863" extrusionOk="0">
                      <a:moveTo>
                        <a:pt x="0" y="1"/>
                      </a:moveTo>
                      <a:lnTo>
                        <a:pt x="0" y="168"/>
                      </a:lnTo>
                      <a:lnTo>
                        <a:pt x="15188" y="2862"/>
                      </a:lnTo>
                      <a:lnTo>
                        <a:pt x="15188" y="2647"/>
                      </a:lnTo>
                      <a:lnTo>
                        <a:pt x="0"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2" name="Google Shape;1142;p38"/>
                <p:cNvSpPr/>
                <p:nvPr/>
              </p:nvSpPr>
              <p:spPr>
                <a:xfrm>
                  <a:off x="17599050" y="5233663"/>
                  <a:ext cx="4089681" cy="2931256"/>
                </a:xfrm>
                <a:custGeom>
                  <a:avLst/>
                  <a:gdLst/>
                  <a:ahLst/>
                  <a:cxnLst/>
                  <a:rect l="l" t="t" r="r" b="b"/>
                  <a:pathLst>
                    <a:path w="6224" h="4461" extrusionOk="0">
                      <a:moveTo>
                        <a:pt x="6224" y="1"/>
                      </a:moveTo>
                      <a:lnTo>
                        <a:pt x="0" y="4245"/>
                      </a:lnTo>
                      <a:lnTo>
                        <a:pt x="0" y="4460"/>
                      </a:lnTo>
                      <a:lnTo>
                        <a:pt x="6224" y="240"/>
                      </a:lnTo>
                      <a:lnTo>
                        <a:pt x="6224"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3" name="Google Shape;1143;p38"/>
                <p:cNvSpPr/>
                <p:nvPr/>
              </p:nvSpPr>
              <p:spPr>
                <a:xfrm>
                  <a:off x="11832979" y="4149445"/>
                  <a:ext cx="8915295" cy="1899633"/>
                </a:xfrm>
                <a:custGeom>
                  <a:avLst/>
                  <a:gdLst/>
                  <a:ahLst/>
                  <a:cxnLst/>
                  <a:rect l="l" t="t" r="r" b="b"/>
                  <a:pathLst>
                    <a:path w="13568" h="2891" extrusionOk="0">
                      <a:moveTo>
                        <a:pt x="1383" y="1"/>
                      </a:moveTo>
                      <a:lnTo>
                        <a:pt x="0" y="700"/>
                      </a:lnTo>
                      <a:lnTo>
                        <a:pt x="12567" y="2891"/>
                      </a:lnTo>
                      <a:lnTo>
                        <a:pt x="13568" y="2247"/>
                      </a:lnTo>
                      <a:lnTo>
                        <a:pt x="1383"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4" name="Google Shape;1144;p38"/>
                <p:cNvSpPr/>
                <p:nvPr/>
              </p:nvSpPr>
              <p:spPr>
                <a:xfrm>
                  <a:off x="18697067" y="4466825"/>
                  <a:ext cx="5742244" cy="3478608"/>
                </a:xfrm>
                <a:custGeom>
                  <a:avLst/>
                  <a:gdLst/>
                  <a:ahLst/>
                  <a:cxnLst/>
                  <a:rect l="l" t="t" r="r" b="b"/>
                  <a:pathLst>
                    <a:path w="8739" h="5294" extrusionOk="0">
                      <a:moveTo>
                        <a:pt x="236" y="4936"/>
                      </a:moveTo>
                      <a:cubicBezTo>
                        <a:pt x="952" y="5294"/>
                        <a:pt x="3623" y="4054"/>
                        <a:pt x="4529" y="3338"/>
                      </a:cubicBezTo>
                      <a:cubicBezTo>
                        <a:pt x="5115" y="2876"/>
                        <a:pt x="5851" y="2283"/>
                        <a:pt x="6405" y="1611"/>
                      </a:cubicBezTo>
                      <a:lnTo>
                        <a:pt x="6406" y="1611"/>
                      </a:lnTo>
                      <a:cubicBezTo>
                        <a:pt x="6434" y="1580"/>
                        <a:pt x="8154" y="1611"/>
                        <a:pt x="8154" y="1611"/>
                      </a:cubicBezTo>
                      <a:cubicBezTo>
                        <a:pt x="8154" y="1611"/>
                        <a:pt x="8739" y="849"/>
                        <a:pt x="8734" y="0"/>
                      </a:cubicBezTo>
                      <a:cubicBezTo>
                        <a:pt x="8182" y="384"/>
                        <a:pt x="7376" y="863"/>
                        <a:pt x="6786" y="1092"/>
                      </a:cubicBezTo>
                      <a:cubicBezTo>
                        <a:pt x="6564" y="1179"/>
                        <a:pt x="6374" y="1230"/>
                        <a:pt x="6239" y="1226"/>
                      </a:cubicBezTo>
                      <a:cubicBezTo>
                        <a:pt x="6239" y="1226"/>
                        <a:pt x="5129" y="2604"/>
                        <a:pt x="3122" y="3768"/>
                      </a:cubicBezTo>
                      <a:cubicBezTo>
                        <a:pt x="1681" y="4603"/>
                        <a:pt x="752" y="4437"/>
                        <a:pt x="343" y="4278"/>
                      </a:cubicBezTo>
                      <a:cubicBezTo>
                        <a:pt x="99" y="4565"/>
                        <a:pt x="0" y="4818"/>
                        <a:pt x="236" y="4936"/>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5" name="Google Shape;1145;p38"/>
                <p:cNvSpPr/>
                <p:nvPr/>
              </p:nvSpPr>
              <p:spPr>
                <a:xfrm>
                  <a:off x="21733536" y="3903689"/>
                  <a:ext cx="1747839" cy="1495525"/>
                </a:xfrm>
                <a:custGeom>
                  <a:avLst/>
                  <a:gdLst/>
                  <a:ahLst/>
                  <a:cxnLst/>
                  <a:rect l="l" t="t" r="r" b="b"/>
                  <a:pathLst>
                    <a:path w="2660" h="2276" extrusionOk="0">
                      <a:moveTo>
                        <a:pt x="505" y="2025"/>
                      </a:moveTo>
                      <a:cubicBezTo>
                        <a:pt x="510" y="2027"/>
                        <a:pt x="515" y="2029"/>
                        <a:pt x="521" y="2031"/>
                      </a:cubicBezTo>
                      <a:cubicBezTo>
                        <a:pt x="1173" y="2275"/>
                        <a:pt x="2554" y="1637"/>
                        <a:pt x="2628" y="810"/>
                      </a:cubicBezTo>
                      <a:cubicBezTo>
                        <a:pt x="2660" y="448"/>
                        <a:pt x="2597" y="231"/>
                        <a:pt x="2455" y="131"/>
                      </a:cubicBezTo>
                      <a:cubicBezTo>
                        <a:pt x="2273" y="0"/>
                        <a:pt x="1958" y="70"/>
                        <a:pt x="1552" y="285"/>
                      </a:cubicBezTo>
                      <a:cubicBezTo>
                        <a:pt x="840" y="663"/>
                        <a:pt x="1" y="1820"/>
                        <a:pt x="505" y="2025"/>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6" name="Google Shape;1146;p38"/>
                <p:cNvSpPr/>
                <p:nvPr/>
              </p:nvSpPr>
              <p:spPr>
                <a:xfrm>
                  <a:off x="22075886" y="3989113"/>
                  <a:ext cx="1405499" cy="1410104"/>
                </a:xfrm>
                <a:custGeom>
                  <a:avLst/>
                  <a:gdLst/>
                  <a:ahLst/>
                  <a:cxnLst/>
                  <a:rect l="l" t="t" r="r" b="b"/>
                  <a:pathLst>
                    <a:path w="2139" h="2146" extrusionOk="0">
                      <a:moveTo>
                        <a:pt x="0" y="1901"/>
                      </a:moveTo>
                      <a:cubicBezTo>
                        <a:pt x="652" y="2145"/>
                        <a:pt x="2033" y="1507"/>
                        <a:pt x="2107" y="680"/>
                      </a:cubicBezTo>
                      <a:cubicBezTo>
                        <a:pt x="2139" y="318"/>
                        <a:pt x="2076" y="101"/>
                        <a:pt x="1934" y="1"/>
                      </a:cubicBezTo>
                      <a:cubicBezTo>
                        <a:pt x="1606" y="491"/>
                        <a:pt x="890" y="1426"/>
                        <a:pt x="0" y="190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 name="Google Shape;1147;p38"/>
                <p:cNvSpPr/>
                <p:nvPr/>
              </p:nvSpPr>
              <p:spPr>
                <a:xfrm>
                  <a:off x="17261956" y="3590909"/>
                  <a:ext cx="1444267" cy="1096018"/>
                </a:xfrm>
                <a:custGeom>
                  <a:avLst/>
                  <a:gdLst/>
                  <a:ahLst/>
                  <a:cxnLst/>
                  <a:rect l="l" t="t" r="r" b="b"/>
                  <a:pathLst>
                    <a:path w="2198" h="1668" extrusionOk="0">
                      <a:moveTo>
                        <a:pt x="1" y="1410"/>
                      </a:moveTo>
                      <a:lnTo>
                        <a:pt x="6" y="1410"/>
                      </a:lnTo>
                      <a:lnTo>
                        <a:pt x="60" y="1428"/>
                      </a:lnTo>
                      <a:lnTo>
                        <a:pt x="1204" y="1667"/>
                      </a:lnTo>
                      <a:lnTo>
                        <a:pt x="2158" y="1054"/>
                      </a:lnTo>
                      <a:cubicBezTo>
                        <a:pt x="2158" y="1054"/>
                        <a:pt x="2198" y="567"/>
                        <a:pt x="1477" y="0"/>
                      </a:cubicBezTo>
                      <a:cubicBezTo>
                        <a:pt x="1116" y="346"/>
                        <a:pt x="687" y="757"/>
                        <a:pt x="305" y="1120"/>
                      </a:cubicBezTo>
                      <a:lnTo>
                        <a:pt x="305" y="1121"/>
                      </a:lnTo>
                      <a:cubicBezTo>
                        <a:pt x="199" y="1221"/>
                        <a:pt x="97" y="1320"/>
                        <a:pt x="1" y="1410"/>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8" name="Google Shape;1148;p38"/>
                <p:cNvSpPr/>
                <p:nvPr/>
              </p:nvSpPr>
              <p:spPr>
                <a:xfrm>
                  <a:off x="23465000" y="2774789"/>
                  <a:ext cx="2517283" cy="2751215"/>
                </a:xfrm>
                <a:custGeom>
                  <a:avLst/>
                  <a:gdLst/>
                  <a:ahLst/>
                  <a:cxnLst/>
                  <a:rect l="l" t="t" r="r" b="b"/>
                  <a:pathLst>
                    <a:path w="3831" h="4187" extrusionOk="0">
                      <a:moveTo>
                        <a:pt x="1398" y="2074"/>
                      </a:moveTo>
                      <a:cubicBezTo>
                        <a:pt x="1467" y="2288"/>
                        <a:pt x="1487" y="2502"/>
                        <a:pt x="1472" y="2711"/>
                      </a:cubicBezTo>
                      <a:cubicBezTo>
                        <a:pt x="1421" y="3504"/>
                        <a:pt x="898" y="4186"/>
                        <a:pt x="898" y="4186"/>
                      </a:cubicBezTo>
                      <a:lnTo>
                        <a:pt x="3162" y="4029"/>
                      </a:lnTo>
                      <a:cubicBezTo>
                        <a:pt x="3162" y="4029"/>
                        <a:pt x="3831" y="2813"/>
                        <a:pt x="3688" y="2050"/>
                      </a:cubicBezTo>
                      <a:cubicBezTo>
                        <a:pt x="3679" y="2004"/>
                        <a:pt x="3667" y="1960"/>
                        <a:pt x="3654" y="1914"/>
                      </a:cubicBezTo>
                      <a:cubicBezTo>
                        <a:pt x="3430" y="1194"/>
                        <a:pt x="2514" y="470"/>
                        <a:pt x="1478" y="0"/>
                      </a:cubicBezTo>
                      <a:lnTo>
                        <a:pt x="1" y="404"/>
                      </a:lnTo>
                      <a:cubicBezTo>
                        <a:pt x="1" y="405"/>
                        <a:pt x="1064" y="1048"/>
                        <a:pt x="1398" y="2074"/>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9" name="Google Shape;1149;p38"/>
                <p:cNvSpPr/>
                <p:nvPr/>
              </p:nvSpPr>
              <p:spPr>
                <a:xfrm>
                  <a:off x="24055077" y="4032481"/>
                  <a:ext cx="1927223" cy="1493554"/>
                </a:xfrm>
                <a:custGeom>
                  <a:avLst/>
                  <a:gdLst/>
                  <a:ahLst/>
                  <a:cxnLst/>
                  <a:rect l="l" t="t" r="r" b="b"/>
                  <a:pathLst>
                    <a:path w="2933" h="2273" extrusionOk="0">
                      <a:moveTo>
                        <a:pt x="0" y="2272"/>
                      </a:moveTo>
                      <a:lnTo>
                        <a:pt x="2264" y="2115"/>
                      </a:lnTo>
                      <a:cubicBezTo>
                        <a:pt x="2264" y="2115"/>
                        <a:pt x="2933" y="899"/>
                        <a:pt x="2790" y="136"/>
                      </a:cubicBezTo>
                      <a:cubicBezTo>
                        <a:pt x="2781" y="91"/>
                        <a:pt x="2769" y="46"/>
                        <a:pt x="2756" y="0"/>
                      </a:cubicBezTo>
                      <a:cubicBezTo>
                        <a:pt x="2120" y="201"/>
                        <a:pt x="1157" y="568"/>
                        <a:pt x="574" y="798"/>
                      </a:cubicBezTo>
                      <a:cubicBezTo>
                        <a:pt x="523" y="1590"/>
                        <a:pt x="0" y="2272"/>
                        <a:pt x="0" y="2272"/>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1150" name="Google Shape;1150;p38"/>
            <p:cNvGrpSpPr/>
            <p:nvPr/>
          </p:nvGrpSpPr>
          <p:grpSpPr>
            <a:xfrm rot="-2534231" flipH="1">
              <a:off x="8295199" y="1825086"/>
              <a:ext cx="380548" cy="485521"/>
              <a:chOff x="14795834" y="3468878"/>
              <a:chExt cx="546125" cy="696913"/>
            </a:xfrm>
          </p:grpSpPr>
          <p:sp>
            <p:nvSpPr>
              <p:cNvPr id="1151" name="Google Shape;1151;p38"/>
              <p:cNvSpPr/>
              <p:nvPr/>
            </p:nvSpPr>
            <p:spPr>
              <a:xfrm>
                <a:off x="14795834" y="3468878"/>
                <a:ext cx="426667" cy="398744"/>
              </a:xfrm>
              <a:custGeom>
                <a:avLst/>
                <a:gdLst/>
                <a:ahLst/>
                <a:cxnLst/>
                <a:rect l="l" t="t" r="r" b="b"/>
                <a:pathLst>
                  <a:path w="470157" h="439387" extrusionOk="0">
                    <a:moveTo>
                      <a:pt x="235079" y="18552"/>
                    </a:moveTo>
                    <a:cubicBezTo>
                      <a:pt x="354412" y="18552"/>
                      <a:pt x="451565" y="108769"/>
                      <a:pt x="451565" y="219674"/>
                    </a:cubicBezTo>
                    <a:cubicBezTo>
                      <a:pt x="451565" y="330538"/>
                      <a:pt x="354412" y="420835"/>
                      <a:pt x="235079" y="420835"/>
                    </a:cubicBezTo>
                    <a:cubicBezTo>
                      <a:pt x="115745" y="420835"/>
                      <a:pt x="18592" y="330538"/>
                      <a:pt x="18592" y="219674"/>
                    </a:cubicBezTo>
                    <a:cubicBezTo>
                      <a:pt x="18592" y="108769"/>
                      <a:pt x="115745" y="18552"/>
                      <a:pt x="235079" y="18552"/>
                    </a:cubicBezTo>
                    <a:close/>
                    <a:moveTo>
                      <a:pt x="235079" y="1"/>
                    </a:moveTo>
                    <a:cubicBezTo>
                      <a:pt x="105501" y="1"/>
                      <a:pt x="0" y="98525"/>
                      <a:pt x="0" y="219674"/>
                    </a:cubicBezTo>
                    <a:cubicBezTo>
                      <a:pt x="0" y="340822"/>
                      <a:pt x="105501" y="439386"/>
                      <a:pt x="235079" y="439386"/>
                    </a:cubicBezTo>
                    <a:cubicBezTo>
                      <a:pt x="364656" y="439386"/>
                      <a:pt x="470157" y="340822"/>
                      <a:pt x="470157" y="219674"/>
                    </a:cubicBezTo>
                    <a:cubicBezTo>
                      <a:pt x="470157" y="98525"/>
                      <a:pt x="364656" y="1"/>
                      <a:pt x="235079"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2" name="Google Shape;1152;p38"/>
              <p:cNvSpPr/>
              <p:nvPr/>
            </p:nvSpPr>
            <p:spPr>
              <a:xfrm>
                <a:off x="14822880" y="3759307"/>
                <a:ext cx="90510" cy="133971"/>
              </a:xfrm>
              <a:custGeom>
                <a:avLst/>
                <a:gdLst/>
                <a:ahLst/>
                <a:cxnLst/>
                <a:rect l="l" t="t" r="r" b="b"/>
                <a:pathLst>
                  <a:path w="99735" h="147626" extrusionOk="0">
                    <a:moveTo>
                      <a:pt x="51823" y="18491"/>
                    </a:moveTo>
                    <a:cubicBezTo>
                      <a:pt x="53033" y="18491"/>
                      <a:pt x="54243" y="18733"/>
                      <a:pt x="55574" y="19016"/>
                    </a:cubicBezTo>
                    <a:cubicBezTo>
                      <a:pt x="75497" y="24218"/>
                      <a:pt x="79126" y="52771"/>
                      <a:pt x="76223" y="75638"/>
                    </a:cubicBezTo>
                    <a:cubicBezTo>
                      <a:pt x="72456" y="104711"/>
                      <a:pt x="59171" y="128977"/>
                      <a:pt x="45752" y="128977"/>
                    </a:cubicBezTo>
                    <a:cubicBezTo>
                      <a:pt x="44373" y="128977"/>
                      <a:pt x="42992" y="128720"/>
                      <a:pt x="41620" y="128187"/>
                    </a:cubicBezTo>
                    <a:cubicBezTo>
                      <a:pt x="24521" y="121734"/>
                      <a:pt x="19681" y="88503"/>
                      <a:pt x="24884" y="60030"/>
                    </a:cubicBezTo>
                    <a:cubicBezTo>
                      <a:pt x="29400" y="35591"/>
                      <a:pt x="40451" y="18491"/>
                      <a:pt x="51823" y="18491"/>
                    </a:cubicBezTo>
                    <a:close/>
                    <a:moveTo>
                      <a:pt x="51950" y="0"/>
                    </a:moveTo>
                    <a:cubicBezTo>
                      <a:pt x="30883" y="0"/>
                      <a:pt x="13076" y="21631"/>
                      <a:pt x="6614" y="56723"/>
                    </a:cubicBezTo>
                    <a:cubicBezTo>
                      <a:pt x="1" y="92939"/>
                      <a:pt x="7623" y="135204"/>
                      <a:pt x="35006" y="145609"/>
                    </a:cubicBezTo>
                    <a:cubicBezTo>
                      <a:pt x="38515" y="146940"/>
                      <a:pt x="42144" y="147625"/>
                      <a:pt x="45814" y="147625"/>
                    </a:cubicBezTo>
                    <a:cubicBezTo>
                      <a:pt x="71948" y="147625"/>
                      <a:pt x="90176" y="112579"/>
                      <a:pt x="94613" y="78057"/>
                    </a:cubicBezTo>
                    <a:cubicBezTo>
                      <a:pt x="99734" y="38051"/>
                      <a:pt x="86264" y="7804"/>
                      <a:pt x="60293" y="1110"/>
                    </a:cubicBezTo>
                    <a:cubicBezTo>
                      <a:pt x="57468" y="364"/>
                      <a:pt x="54682" y="0"/>
                      <a:pt x="5195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3" name="Google Shape;1153;p38"/>
              <p:cNvSpPr/>
              <p:nvPr/>
            </p:nvSpPr>
            <p:spPr>
              <a:xfrm>
                <a:off x="14993137" y="3792346"/>
                <a:ext cx="78761" cy="122817"/>
              </a:xfrm>
              <a:custGeom>
                <a:avLst/>
                <a:gdLst/>
                <a:ahLst/>
                <a:cxnLst/>
                <a:rect l="l" t="t" r="r" b="b"/>
                <a:pathLst>
                  <a:path w="86789" h="135335" extrusionOk="0">
                    <a:moveTo>
                      <a:pt x="46957" y="18252"/>
                    </a:moveTo>
                    <a:cubicBezTo>
                      <a:pt x="59614" y="18252"/>
                      <a:pt x="65467" y="38250"/>
                      <a:pt x="66624" y="55604"/>
                    </a:cubicBezTo>
                    <a:cubicBezTo>
                      <a:pt x="68721" y="87303"/>
                      <a:pt x="57994" y="115614"/>
                      <a:pt x="47669" y="116703"/>
                    </a:cubicBezTo>
                    <a:lnTo>
                      <a:pt x="47307" y="126059"/>
                    </a:lnTo>
                    <a:lnTo>
                      <a:pt x="46984" y="116784"/>
                    </a:lnTo>
                    <a:cubicBezTo>
                      <a:pt x="46884" y="116787"/>
                      <a:pt x="46784" y="116789"/>
                      <a:pt x="46683" y="116789"/>
                    </a:cubicBezTo>
                    <a:cubicBezTo>
                      <a:pt x="38478" y="116789"/>
                      <a:pt x="30394" y="105395"/>
                      <a:pt x="25932" y="87585"/>
                    </a:cubicBezTo>
                    <a:cubicBezTo>
                      <a:pt x="18834" y="58992"/>
                      <a:pt x="24077" y="27253"/>
                      <a:pt x="36942" y="21083"/>
                    </a:cubicBezTo>
                    <a:cubicBezTo>
                      <a:pt x="40491" y="19348"/>
                      <a:pt x="43717" y="18381"/>
                      <a:pt x="46540" y="18260"/>
                    </a:cubicBezTo>
                    <a:cubicBezTo>
                      <a:pt x="46680" y="18255"/>
                      <a:pt x="46819" y="18252"/>
                      <a:pt x="46957" y="18252"/>
                    </a:cubicBezTo>
                    <a:close/>
                    <a:moveTo>
                      <a:pt x="47921" y="1"/>
                    </a:moveTo>
                    <a:cubicBezTo>
                      <a:pt x="42720" y="1"/>
                      <a:pt x="37144" y="1225"/>
                      <a:pt x="31296" y="3781"/>
                    </a:cubicBezTo>
                    <a:cubicBezTo>
                      <a:pt x="7058" y="14509"/>
                      <a:pt x="0" y="56411"/>
                      <a:pt x="7219" y="90650"/>
                    </a:cubicBezTo>
                    <a:cubicBezTo>
                      <a:pt x="13107" y="118558"/>
                      <a:pt x="27384" y="135335"/>
                      <a:pt x="45371" y="135335"/>
                    </a:cubicBezTo>
                    <a:cubicBezTo>
                      <a:pt x="45572" y="135335"/>
                      <a:pt x="47065" y="135295"/>
                      <a:pt x="47266" y="135295"/>
                    </a:cubicBezTo>
                    <a:cubicBezTo>
                      <a:pt x="75497" y="133601"/>
                      <a:pt x="86789" y="87747"/>
                      <a:pt x="85780" y="55766"/>
                    </a:cubicBezTo>
                    <a:cubicBezTo>
                      <a:pt x="84675" y="21174"/>
                      <a:pt x="69548" y="1"/>
                      <a:pt x="47921"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4" name="Google Shape;1154;p38"/>
              <p:cNvSpPr/>
              <p:nvPr/>
            </p:nvSpPr>
            <p:spPr>
              <a:xfrm>
                <a:off x="15099420" y="3755592"/>
                <a:ext cx="90179" cy="115396"/>
              </a:xfrm>
              <a:custGeom>
                <a:avLst/>
                <a:gdLst/>
                <a:ahLst/>
                <a:cxnLst/>
                <a:rect l="l" t="t" r="r" b="b"/>
                <a:pathLst>
                  <a:path w="99371" h="127158" extrusionOk="0">
                    <a:moveTo>
                      <a:pt x="41700" y="18551"/>
                    </a:moveTo>
                    <a:cubicBezTo>
                      <a:pt x="53315" y="18551"/>
                      <a:pt x="67592" y="36821"/>
                      <a:pt x="73439" y="59284"/>
                    </a:cubicBezTo>
                    <a:cubicBezTo>
                      <a:pt x="77956" y="76545"/>
                      <a:pt x="77553" y="97798"/>
                      <a:pt x="62954" y="106025"/>
                    </a:cubicBezTo>
                    <a:cubicBezTo>
                      <a:pt x="60055" y="107659"/>
                      <a:pt x="57152" y="108433"/>
                      <a:pt x="54303" y="108433"/>
                    </a:cubicBezTo>
                    <a:cubicBezTo>
                      <a:pt x="42805" y="108433"/>
                      <a:pt x="32177" y="95840"/>
                      <a:pt x="26133" y="76383"/>
                    </a:cubicBezTo>
                    <a:cubicBezTo>
                      <a:pt x="19842" y="56138"/>
                      <a:pt x="20729" y="30489"/>
                      <a:pt x="34603" y="20931"/>
                    </a:cubicBezTo>
                    <a:cubicBezTo>
                      <a:pt x="36942" y="19277"/>
                      <a:pt x="39281" y="18551"/>
                      <a:pt x="41700" y="18551"/>
                    </a:cubicBezTo>
                    <a:close/>
                    <a:moveTo>
                      <a:pt x="41700" y="0"/>
                    </a:moveTo>
                    <a:cubicBezTo>
                      <a:pt x="35530" y="0"/>
                      <a:pt x="29602" y="1896"/>
                      <a:pt x="24117" y="5727"/>
                    </a:cubicBezTo>
                    <a:cubicBezTo>
                      <a:pt x="1694" y="21092"/>
                      <a:pt x="0" y="55090"/>
                      <a:pt x="8429" y="81868"/>
                    </a:cubicBezTo>
                    <a:cubicBezTo>
                      <a:pt x="17059" y="109816"/>
                      <a:pt x="34643" y="127158"/>
                      <a:pt x="54122" y="127158"/>
                    </a:cubicBezTo>
                    <a:cubicBezTo>
                      <a:pt x="60171" y="127158"/>
                      <a:pt x="66221" y="125504"/>
                      <a:pt x="72109" y="122238"/>
                    </a:cubicBezTo>
                    <a:cubicBezTo>
                      <a:pt x="91951" y="111066"/>
                      <a:pt x="99371" y="85175"/>
                      <a:pt x="91386" y="54565"/>
                    </a:cubicBezTo>
                    <a:cubicBezTo>
                      <a:pt x="84248" y="27424"/>
                      <a:pt x="64890" y="0"/>
                      <a:pt x="4170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5" name="Google Shape;1155;p38"/>
              <p:cNvSpPr/>
              <p:nvPr/>
            </p:nvSpPr>
            <p:spPr>
              <a:xfrm>
                <a:off x="15160539" y="3613150"/>
                <a:ext cx="103283" cy="121472"/>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6" name="Google Shape;1156;p38"/>
              <p:cNvSpPr/>
              <p:nvPr/>
            </p:nvSpPr>
            <p:spPr>
              <a:xfrm>
                <a:off x="14859588" y="3876388"/>
                <a:ext cx="32977" cy="289403"/>
              </a:xfrm>
              <a:custGeom>
                <a:avLst/>
                <a:gdLst/>
                <a:ahLst/>
                <a:cxnLst/>
                <a:rect l="l" t="t" r="r" b="b"/>
                <a:pathLst>
                  <a:path w="36338" h="318901" extrusionOk="0">
                    <a:moveTo>
                      <a:pt x="10121" y="1"/>
                    </a:moveTo>
                    <a:cubicBezTo>
                      <a:pt x="9767" y="1"/>
                      <a:pt x="9405" y="20"/>
                      <a:pt x="9034" y="59"/>
                    </a:cubicBezTo>
                    <a:cubicBezTo>
                      <a:pt x="3953" y="341"/>
                      <a:pt x="1" y="4737"/>
                      <a:pt x="283" y="9899"/>
                    </a:cubicBezTo>
                    <a:lnTo>
                      <a:pt x="17463" y="310109"/>
                    </a:lnTo>
                    <a:cubicBezTo>
                      <a:pt x="17786" y="315110"/>
                      <a:pt x="21859" y="318901"/>
                      <a:pt x="26739" y="318901"/>
                    </a:cubicBezTo>
                    <a:cubicBezTo>
                      <a:pt x="26940" y="318901"/>
                      <a:pt x="27021" y="318901"/>
                      <a:pt x="27263" y="318820"/>
                    </a:cubicBezTo>
                    <a:cubicBezTo>
                      <a:pt x="32385" y="318538"/>
                      <a:pt x="36337" y="314223"/>
                      <a:pt x="36014" y="309020"/>
                    </a:cubicBezTo>
                    <a:lnTo>
                      <a:pt x="18834" y="8810"/>
                    </a:lnTo>
                    <a:cubicBezTo>
                      <a:pt x="18533" y="3982"/>
                      <a:pt x="15232" y="1"/>
                      <a:pt x="10121"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7" name="Google Shape;1157;p38"/>
              <p:cNvSpPr/>
              <p:nvPr/>
            </p:nvSpPr>
            <p:spPr>
              <a:xfrm>
                <a:off x="14848133" y="4087836"/>
                <a:ext cx="62767" cy="48419"/>
              </a:xfrm>
              <a:custGeom>
                <a:avLst/>
                <a:gdLst/>
                <a:ahLst/>
                <a:cxnLst/>
                <a:rect l="l" t="t" r="r" b="b"/>
                <a:pathLst>
                  <a:path w="69165" h="53354" extrusionOk="0">
                    <a:moveTo>
                      <a:pt x="58573" y="0"/>
                    </a:moveTo>
                    <a:cubicBezTo>
                      <a:pt x="56672" y="0"/>
                      <a:pt x="54758" y="581"/>
                      <a:pt x="53114" y="1773"/>
                    </a:cubicBezTo>
                    <a:lnTo>
                      <a:pt x="5082" y="36537"/>
                    </a:lnTo>
                    <a:cubicBezTo>
                      <a:pt x="888" y="39562"/>
                      <a:pt x="1" y="45369"/>
                      <a:pt x="2945" y="49483"/>
                    </a:cubicBezTo>
                    <a:cubicBezTo>
                      <a:pt x="4840" y="52023"/>
                      <a:pt x="7582" y="53354"/>
                      <a:pt x="10446" y="53354"/>
                    </a:cubicBezTo>
                    <a:cubicBezTo>
                      <a:pt x="12382" y="53354"/>
                      <a:pt x="14277" y="52790"/>
                      <a:pt x="15931" y="51620"/>
                    </a:cubicBezTo>
                    <a:lnTo>
                      <a:pt x="64003" y="16776"/>
                    </a:lnTo>
                    <a:cubicBezTo>
                      <a:pt x="68157" y="13832"/>
                      <a:pt x="69165" y="7944"/>
                      <a:pt x="66100" y="3830"/>
                    </a:cubicBezTo>
                    <a:cubicBezTo>
                      <a:pt x="64260" y="1312"/>
                      <a:pt x="61431" y="0"/>
                      <a:pt x="58573"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8" name="Google Shape;1158;p38"/>
              <p:cNvSpPr/>
              <p:nvPr/>
            </p:nvSpPr>
            <p:spPr>
              <a:xfrm>
                <a:off x="15025746" y="3906707"/>
                <a:ext cx="16836" cy="151592"/>
              </a:xfrm>
              <a:custGeom>
                <a:avLst/>
                <a:gdLst/>
                <a:ahLst/>
                <a:cxnLst/>
                <a:rect l="l" t="t" r="r" b="b"/>
                <a:pathLst>
                  <a:path w="18552" h="167044" extrusionOk="0">
                    <a:moveTo>
                      <a:pt x="9317" y="1"/>
                    </a:moveTo>
                    <a:cubicBezTo>
                      <a:pt x="4155" y="1"/>
                      <a:pt x="1" y="4115"/>
                      <a:pt x="1" y="9277"/>
                    </a:cubicBezTo>
                    <a:lnTo>
                      <a:pt x="1" y="157809"/>
                    </a:lnTo>
                    <a:cubicBezTo>
                      <a:pt x="1" y="162971"/>
                      <a:pt x="4155" y="167044"/>
                      <a:pt x="9317" y="167044"/>
                    </a:cubicBezTo>
                    <a:cubicBezTo>
                      <a:pt x="14439" y="167044"/>
                      <a:pt x="18552" y="163011"/>
                      <a:pt x="18552" y="157809"/>
                    </a:cubicBezTo>
                    <a:lnTo>
                      <a:pt x="18552" y="9277"/>
                    </a:lnTo>
                    <a:cubicBezTo>
                      <a:pt x="18552" y="4115"/>
                      <a:pt x="14439" y="1"/>
                      <a:pt x="931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9" name="Google Shape;1159;p38"/>
              <p:cNvSpPr/>
              <p:nvPr/>
            </p:nvSpPr>
            <p:spPr>
              <a:xfrm>
                <a:off x="15151573" y="3850731"/>
                <a:ext cx="55154" cy="232895"/>
              </a:xfrm>
              <a:custGeom>
                <a:avLst/>
                <a:gdLst/>
                <a:ahLst/>
                <a:cxnLst/>
                <a:rect l="l" t="t" r="r" b="b"/>
                <a:pathLst>
                  <a:path w="60776" h="256634" extrusionOk="0">
                    <a:moveTo>
                      <a:pt x="10043" y="1"/>
                    </a:moveTo>
                    <a:cubicBezTo>
                      <a:pt x="9522" y="1"/>
                      <a:pt x="8996" y="46"/>
                      <a:pt x="8469" y="141"/>
                    </a:cubicBezTo>
                    <a:cubicBezTo>
                      <a:pt x="3428" y="988"/>
                      <a:pt x="0" y="5827"/>
                      <a:pt x="887" y="10828"/>
                    </a:cubicBezTo>
                    <a:lnTo>
                      <a:pt x="41620" y="248931"/>
                    </a:lnTo>
                    <a:cubicBezTo>
                      <a:pt x="42386" y="253448"/>
                      <a:pt x="46338" y="256634"/>
                      <a:pt x="50734" y="256634"/>
                    </a:cubicBezTo>
                    <a:cubicBezTo>
                      <a:pt x="51218" y="256634"/>
                      <a:pt x="51823" y="256594"/>
                      <a:pt x="52307" y="256553"/>
                    </a:cubicBezTo>
                    <a:cubicBezTo>
                      <a:pt x="57429" y="255666"/>
                      <a:pt x="60776" y="250826"/>
                      <a:pt x="59970" y="245826"/>
                    </a:cubicBezTo>
                    <a:lnTo>
                      <a:pt x="19197" y="7803"/>
                    </a:lnTo>
                    <a:cubicBezTo>
                      <a:pt x="18404" y="3226"/>
                      <a:pt x="14421" y="1"/>
                      <a:pt x="10043"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0" name="Google Shape;1160;p38"/>
              <p:cNvSpPr/>
              <p:nvPr/>
            </p:nvSpPr>
            <p:spPr>
              <a:xfrm>
                <a:off x="15169580" y="3946761"/>
                <a:ext cx="37697" cy="28827"/>
              </a:xfrm>
              <a:custGeom>
                <a:avLst/>
                <a:gdLst/>
                <a:ahLst/>
                <a:cxnLst/>
                <a:rect l="l" t="t" r="r" b="b"/>
                <a:pathLst>
                  <a:path w="41539" h="31765" extrusionOk="0">
                    <a:moveTo>
                      <a:pt x="30977" y="1"/>
                    </a:moveTo>
                    <a:cubicBezTo>
                      <a:pt x="29230" y="1"/>
                      <a:pt x="27462" y="495"/>
                      <a:pt x="25891" y="1517"/>
                    </a:cubicBezTo>
                    <a:lnTo>
                      <a:pt x="5525" y="14705"/>
                    </a:lnTo>
                    <a:cubicBezTo>
                      <a:pt x="1210" y="17528"/>
                      <a:pt x="0" y="23215"/>
                      <a:pt x="2823" y="27570"/>
                    </a:cubicBezTo>
                    <a:cubicBezTo>
                      <a:pt x="4598" y="30272"/>
                      <a:pt x="7542" y="31764"/>
                      <a:pt x="10566" y="31764"/>
                    </a:cubicBezTo>
                    <a:cubicBezTo>
                      <a:pt x="12300" y="31764"/>
                      <a:pt x="13994" y="31280"/>
                      <a:pt x="15648" y="30232"/>
                    </a:cubicBezTo>
                    <a:lnTo>
                      <a:pt x="35974" y="17004"/>
                    </a:lnTo>
                    <a:cubicBezTo>
                      <a:pt x="40289" y="14181"/>
                      <a:pt x="41539" y="8494"/>
                      <a:pt x="38716" y="4220"/>
                    </a:cubicBezTo>
                    <a:cubicBezTo>
                      <a:pt x="36931" y="1465"/>
                      <a:pt x="33983" y="1"/>
                      <a:pt x="3097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1" name="Google Shape;1161;p38"/>
              <p:cNvSpPr/>
              <p:nvPr/>
            </p:nvSpPr>
            <p:spPr>
              <a:xfrm>
                <a:off x="15188134" y="4028869"/>
                <a:ext cx="35429" cy="29431"/>
              </a:xfrm>
              <a:custGeom>
                <a:avLst/>
                <a:gdLst/>
                <a:ahLst/>
                <a:cxnLst/>
                <a:rect l="l" t="t" r="r" b="b"/>
                <a:pathLst>
                  <a:path w="39040" h="32431" extrusionOk="0">
                    <a:moveTo>
                      <a:pt x="28568" y="1"/>
                    </a:moveTo>
                    <a:cubicBezTo>
                      <a:pt x="26593" y="1"/>
                      <a:pt x="24604" y="633"/>
                      <a:pt x="22908" y="1942"/>
                    </a:cubicBezTo>
                    <a:lnTo>
                      <a:pt x="4840" y="15815"/>
                    </a:lnTo>
                    <a:cubicBezTo>
                      <a:pt x="727" y="19001"/>
                      <a:pt x="1" y="24809"/>
                      <a:pt x="3106" y="28882"/>
                    </a:cubicBezTo>
                    <a:cubicBezTo>
                      <a:pt x="4961" y="31221"/>
                      <a:pt x="7744" y="32431"/>
                      <a:pt x="10446" y="32431"/>
                    </a:cubicBezTo>
                    <a:cubicBezTo>
                      <a:pt x="12422" y="32431"/>
                      <a:pt x="14439" y="31826"/>
                      <a:pt x="16213" y="30536"/>
                    </a:cubicBezTo>
                    <a:lnTo>
                      <a:pt x="34200" y="16622"/>
                    </a:lnTo>
                    <a:cubicBezTo>
                      <a:pt x="38273" y="13517"/>
                      <a:pt x="39040" y="7669"/>
                      <a:pt x="35934" y="3596"/>
                    </a:cubicBezTo>
                    <a:cubicBezTo>
                      <a:pt x="34075" y="1242"/>
                      <a:pt x="31336" y="1"/>
                      <a:pt x="28568"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2" name="Google Shape;1162;p38"/>
              <p:cNvSpPr/>
              <p:nvPr/>
            </p:nvSpPr>
            <p:spPr>
              <a:xfrm>
                <a:off x="15225978" y="3717746"/>
                <a:ext cx="103355" cy="221755"/>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3" name="Google Shape;1163;p38"/>
              <p:cNvSpPr/>
              <p:nvPr/>
            </p:nvSpPr>
            <p:spPr>
              <a:xfrm>
                <a:off x="15257635" y="3820201"/>
                <a:ext cx="61157" cy="73076"/>
              </a:xfrm>
              <a:custGeom>
                <a:avLst/>
                <a:gdLst/>
                <a:ahLst/>
                <a:cxnLst/>
                <a:rect l="l" t="t" r="r" b="b"/>
                <a:pathLst>
                  <a:path w="67391" h="80525" extrusionOk="0">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4" name="Google Shape;1164;p38"/>
              <p:cNvSpPr/>
              <p:nvPr/>
            </p:nvSpPr>
            <p:spPr>
              <a:xfrm>
                <a:off x="15289184" y="3876418"/>
                <a:ext cx="52776" cy="63083"/>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65" name="Google Shape;1165;p38"/>
            <p:cNvGrpSpPr/>
            <p:nvPr/>
          </p:nvGrpSpPr>
          <p:grpSpPr>
            <a:xfrm rot="1183643" flipH="1">
              <a:off x="5777339" y="2843960"/>
              <a:ext cx="824805" cy="723439"/>
              <a:chOff x="10988036" y="-100040"/>
              <a:chExt cx="1183711" cy="1038378"/>
            </a:xfrm>
          </p:grpSpPr>
          <p:sp>
            <p:nvSpPr>
              <p:cNvPr id="1166" name="Google Shape;1166;p38"/>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 name="Google Shape;1167;p38"/>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 name="Google Shape;1168;p38"/>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9" name="Google Shape;1169;p38"/>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0" name="Google Shape;1170;p38"/>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1" name="Google Shape;1171;p38"/>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2" name="Google Shape;1172;p38"/>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3" name="Google Shape;1173;p38"/>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4" name="Google Shape;1174;p38"/>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5" name="Google Shape;1175;p38"/>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6" name="Google Shape;1176;p38"/>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7" name="Google Shape;1177;p38"/>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8" name="Google Shape;1178;p38"/>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9" name="Google Shape;1179;p38"/>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0" name="Google Shape;1180;p38"/>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1" name="Google Shape;1181;p38"/>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2" name="Google Shape;1182;p38"/>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3" name="Google Shape;1183;p38"/>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4" name="Google Shape;1184;p38"/>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5" name="Google Shape;1185;p38"/>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86" name="Google Shape;1186;p38"/>
            <p:cNvGrpSpPr/>
            <p:nvPr/>
          </p:nvGrpSpPr>
          <p:grpSpPr>
            <a:xfrm rot="1988525" flipH="1">
              <a:off x="5761017" y="4020226"/>
              <a:ext cx="848887" cy="631240"/>
              <a:chOff x="-2920087" y="2851779"/>
              <a:chExt cx="1330565" cy="989419"/>
            </a:xfrm>
          </p:grpSpPr>
          <p:grpSp>
            <p:nvGrpSpPr>
              <p:cNvPr id="1187" name="Google Shape;1187;p38"/>
              <p:cNvGrpSpPr/>
              <p:nvPr/>
            </p:nvGrpSpPr>
            <p:grpSpPr>
              <a:xfrm>
                <a:off x="-2466330" y="3185554"/>
                <a:ext cx="876808" cy="655645"/>
                <a:chOff x="13206793" y="306708"/>
                <a:chExt cx="1258336" cy="941072"/>
              </a:xfrm>
            </p:grpSpPr>
            <p:sp>
              <p:nvSpPr>
                <p:cNvPr id="1188" name="Google Shape;1188;p38"/>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9" name="Google Shape;1189;p38"/>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0" name="Google Shape;1190;p38"/>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1" name="Google Shape;1191;p38"/>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92" name="Google Shape;1192;p38"/>
              <p:cNvGrpSpPr/>
              <p:nvPr/>
            </p:nvGrpSpPr>
            <p:grpSpPr>
              <a:xfrm>
                <a:off x="-2920087" y="2851779"/>
                <a:ext cx="840060" cy="575429"/>
                <a:chOff x="12555593" y="-172372"/>
                <a:chExt cx="1205597" cy="825936"/>
              </a:xfrm>
            </p:grpSpPr>
            <p:sp>
              <p:nvSpPr>
                <p:cNvPr id="1193" name="Google Shape;1193;p38"/>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4" name="Google Shape;1194;p38"/>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5" name="Google Shape;1195;p38"/>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6" name="Google Shape;1196;p38"/>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 name="Google Shape;1197;p38"/>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8" name="Google Shape;1198;p38"/>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9" name="Google Shape;1199;p38"/>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0" name="Google Shape;1200;p38"/>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1" name="Google Shape;1201;p38"/>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2" name="Google Shape;1202;p38"/>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3" name="Google Shape;1203;p38"/>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4" name="Google Shape;1204;p38"/>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5" name="Google Shape;1205;p38"/>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6" name="Google Shape;1206;p38"/>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7" name="Google Shape;1207;p38"/>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8" name="Google Shape;1208;p38"/>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9" name="Google Shape;1209;p38"/>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10" name="Google Shape;1210;p38"/>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11" name="Google Shape;1211;p38"/>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977255" cy="1083945"/>
          </a:xfrm>
        </p:spPr>
        <p:txBody>
          <a:bodyPr/>
          <a:p>
            <a:r>
              <a:rPr lang="en-US">
                <a:solidFill>
                  <a:srgbClr val="FF0000"/>
                </a:solidFill>
              </a:rPr>
              <a:t>Kerberos Authentication</a:t>
            </a:r>
            <a:endParaRPr lang="en-US">
              <a:solidFill>
                <a:srgbClr val="FF0000"/>
              </a:solidFill>
            </a:endParaRPr>
          </a:p>
        </p:txBody>
      </p:sp>
      <p:pic>
        <p:nvPicPr>
          <p:cNvPr id="4" name="Picture 3"/>
          <p:cNvPicPr>
            <a:picLocks noChangeAspect="1"/>
          </p:cNvPicPr>
          <p:nvPr/>
        </p:nvPicPr>
        <p:blipFill>
          <a:blip r:embed="rId1"/>
          <a:stretch>
            <a:fillRect/>
          </a:stretch>
        </p:blipFill>
        <p:spPr>
          <a:xfrm>
            <a:off x="1842135" y="1775460"/>
            <a:ext cx="7884160" cy="4284345"/>
          </a:xfrm>
          <a:prstGeom prst="rect">
            <a:avLst/>
          </a:prstGeom>
        </p:spPr>
      </p:pic>
      <p:cxnSp>
        <p:nvCxnSpPr>
          <p:cNvPr id="165" name="Google Shape;165;p38"/>
          <p:cNvCxnSpPr/>
          <p:nvPr/>
        </p:nvCxnSpPr>
        <p:spPr>
          <a:xfrm flipV="1">
            <a:off x="609600" y="1056005"/>
            <a:ext cx="5083175" cy="1778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6595" y="2052320"/>
            <a:ext cx="10972800" cy="582613"/>
          </a:xfrm>
        </p:spPr>
        <p:txBody>
          <a:bodyPr/>
          <a:p>
            <a:r>
              <a:rPr lang="en-US">
                <a:solidFill>
                  <a:srgbClr val="FF0000"/>
                </a:solidFill>
              </a:rPr>
              <a:t>Vulnerabilities of AD Servers</a:t>
            </a:r>
            <a:endParaRPr lang="en-US">
              <a:solidFill>
                <a:srgbClr val="FF0000"/>
              </a:solidFill>
            </a:endParaRPr>
          </a:p>
        </p:txBody>
      </p:sp>
      <p:pic>
        <p:nvPicPr>
          <p:cNvPr id="7" name="Picture 6" descr="Screenshot from 2023-07-05 09-58-00"/>
          <p:cNvPicPr>
            <a:picLocks noChangeAspect="1"/>
          </p:cNvPicPr>
          <p:nvPr/>
        </p:nvPicPr>
        <p:blipFill>
          <a:blip r:embed="rId1"/>
          <a:stretch>
            <a:fillRect/>
          </a:stretch>
        </p:blipFill>
        <p:spPr>
          <a:xfrm>
            <a:off x="6598285" y="3573145"/>
            <a:ext cx="5209540" cy="3111500"/>
          </a:xfrm>
          <a:prstGeom prst="rect">
            <a:avLst/>
          </a:prstGeom>
        </p:spPr>
      </p:pic>
      <p:cxnSp>
        <p:nvCxnSpPr>
          <p:cNvPr id="165" name="Google Shape;165;p38"/>
          <p:cNvCxnSpPr/>
          <p:nvPr/>
        </p:nvCxnSpPr>
        <p:spPr>
          <a:xfrm flipV="1">
            <a:off x="696595" y="2640965"/>
            <a:ext cx="6147435" cy="1143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8" name="Text Box 7"/>
          <p:cNvSpPr txBox="1"/>
          <p:nvPr/>
        </p:nvSpPr>
        <p:spPr>
          <a:xfrm>
            <a:off x="476885" y="3942080"/>
            <a:ext cx="5817235" cy="1076325"/>
          </a:xfrm>
          <a:prstGeom prst="rect">
            <a:avLst/>
          </a:prstGeom>
          <a:noFill/>
        </p:spPr>
        <p:txBody>
          <a:bodyPr wrap="square" rtlCol="0" anchor="t">
            <a:spAutoFit/>
          </a:bodyPr>
          <a:p>
            <a:pPr marL="0" lvl="0" indent="0" algn="l" rtl="0">
              <a:spcBef>
                <a:spcPts val="0"/>
              </a:spcBef>
              <a:spcAft>
                <a:spcPts val="0"/>
              </a:spcAft>
              <a:buNone/>
            </a:pPr>
            <a:r>
              <a:rPr lang="en-US" sz="1600">
                <a:solidFill>
                  <a:schemeClr val="tx1">
                    <a:lumMod val="65000"/>
                    <a:lumOff val="35000"/>
                  </a:schemeClr>
                </a:solidFill>
              </a:rPr>
              <a:t>In This Figure shows the exploit vulnerabilities incresing over time form 2013 to 2023, The threat to systems is growng as technology does as well. 276 vulnerabilities have been discovered so far in 2023.</a:t>
            </a:r>
            <a:endParaRPr lang="en-US" sz="1600">
              <a:solidFill>
                <a:schemeClr val="tx1">
                  <a:lumMod val="65000"/>
                  <a:lumOff val="35000"/>
                </a:schemeClr>
              </a:solidFill>
            </a:endParaRPr>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4588</Words>
  <Application>WPS Presentation</Application>
  <PresentationFormat>宽屏</PresentationFormat>
  <Paragraphs>129</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DejaVu Sans</vt:lpstr>
      <vt:lpstr>Arial Black</vt:lpstr>
      <vt:lpstr>Microsoft YaHei</vt:lpstr>
      <vt:lpstr>Droid Sans Fallback</vt:lpstr>
      <vt:lpstr>Arial Unicode MS</vt:lpstr>
      <vt:lpstr>SimSun</vt:lpstr>
      <vt:lpstr>Muli</vt:lpstr>
      <vt:lpstr>Quicksand Light</vt:lpstr>
      <vt:lpstr>Montserrat</vt:lpstr>
      <vt:lpstr>OpenSymbol</vt:lpstr>
      <vt:lpstr>Montserrat ExtraBold</vt:lpstr>
      <vt:lpstr>Wingdings</vt:lpstr>
      <vt:lpstr>Green Color</vt:lpstr>
      <vt:lpstr>PowerPoint 演示文稿</vt:lpstr>
      <vt:lpstr>Project Team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OBJECT DETECTION!</vt:lpstr>
      <vt:lpstr>YOLO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theunixe</cp:lastModifiedBy>
  <cp:revision>8</cp:revision>
  <dcterms:created xsi:type="dcterms:W3CDTF">2023-07-05T05:54:39Z</dcterms:created>
  <dcterms:modified xsi:type="dcterms:W3CDTF">2023-07-05T05:54:39Z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1033-11.1.0.11691</vt:lpwstr>
  </property>
  <property fmtid="{D5CDD505-2E9C-101B-9397-08002B2CF9AE}" pid="3" name="ICV">
    <vt:lpwstr/>
  </property>
</Properties>
</file>