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39" d="100"/>
          <a:sy n="39" d="100"/>
        </p:scale>
        <p:origin x="94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sh Sharma" userId="a2a327bf1c53639d" providerId="LiveId" clId="{4921EEDB-FBA1-470D-84BA-BCC6943BA34B}"/>
    <pc:docChg chg="modSld">
      <pc:chgData name="Vansh Sharma" userId="a2a327bf1c53639d" providerId="LiveId" clId="{4921EEDB-FBA1-470D-84BA-BCC6943BA34B}" dt="2024-05-12T19:58:09.523" v="22" actId="20577"/>
      <pc:docMkLst>
        <pc:docMk/>
      </pc:docMkLst>
      <pc:sldChg chg="modNotesTx">
        <pc:chgData name="Vansh Sharma" userId="a2a327bf1c53639d" providerId="LiveId" clId="{4921EEDB-FBA1-470D-84BA-BCC6943BA34B}" dt="2024-05-12T19:57:50.857" v="10" actId="20577"/>
        <pc:sldMkLst>
          <pc:docMk/>
          <pc:sldMk cId="0" sldId="256"/>
        </pc:sldMkLst>
      </pc:sldChg>
      <pc:sldChg chg="modSp mod">
        <pc:chgData name="Vansh Sharma" userId="a2a327bf1c53639d" providerId="LiveId" clId="{4921EEDB-FBA1-470D-84BA-BCC6943BA34B}" dt="2024-05-12T19:58:09.523" v="22" actId="20577"/>
        <pc:sldMkLst>
          <pc:docMk/>
          <pc:sldMk cId="0" sldId="260"/>
        </pc:sldMkLst>
        <pc:spChg chg="mod">
          <ac:chgData name="Vansh Sharma" userId="a2a327bf1c53639d" providerId="LiveId" clId="{4921EEDB-FBA1-470D-84BA-BCC6943BA34B}" dt="2024-05-12T19:58:09.523" v="22" actId="20577"/>
          <ac:spMkLst>
            <pc:docMk/>
            <pc:sldMk cId="0" sldId="260"/>
            <ac:spMk id="34" creationId="{F416C8E8-7AB8-4134-B77A-4ADE4F9807B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Vansh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IN"/>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IN"/>
              </a:p>
            </p:txBody>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txBody>
          <a:bodyPr/>
          <a:lstStyle/>
          <a:p>
            <a:endParaRPr lang="en-IN"/>
          </a:p>
        </p:txBody>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txBody>
            <a:bodyPr/>
            <a:lstStyle/>
            <a:p>
              <a:endParaRPr lang="en-IN"/>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Vansh Sharma</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1682</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Clear Sans Regular Bold</vt:lpstr>
      <vt:lpstr>Arial</vt:lpstr>
      <vt:lpstr>Calibri</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Vansh Sharma</cp:lastModifiedBy>
  <cp:revision>29</cp:revision>
  <dcterms:created xsi:type="dcterms:W3CDTF">2006-08-16T00:00:00Z</dcterms:created>
  <dcterms:modified xsi:type="dcterms:W3CDTF">2024-05-12T19:58:20Z</dcterms:modified>
  <dc:identifier>DAEhDyfaYKE</dc:identifier>
</cp:coreProperties>
</file>