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6364B-1EF2-4147-91E3-1CB24919C38A}" v="7" dt="2024-03-27T14:14:11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Sharma" userId="a2a327bf1c53639d" providerId="LiveId" clId="{43C6364B-1EF2-4147-91E3-1CB24919C38A}"/>
    <pc:docChg chg="undo custSel modSld">
      <pc:chgData name="Vansh Sharma" userId="a2a327bf1c53639d" providerId="LiveId" clId="{43C6364B-1EF2-4147-91E3-1CB24919C38A}" dt="2024-03-28T07:59:37.619" v="2015" actId="478"/>
      <pc:docMkLst>
        <pc:docMk/>
      </pc:docMkLst>
      <pc:sldChg chg="modSp mod">
        <pc:chgData name="Vansh Sharma" userId="a2a327bf1c53639d" providerId="LiveId" clId="{43C6364B-1EF2-4147-91E3-1CB24919C38A}" dt="2024-03-27T13:31:32.709" v="85" actId="20577"/>
        <pc:sldMkLst>
          <pc:docMk/>
          <pc:sldMk cId="0" sldId="292"/>
        </pc:sldMkLst>
        <pc:spChg chg="mod">
          <ac:chgData name="Vansh Sharma" userId="a2a327bf1c53639d" providerId="LiveId" clId="{43C6364B-1EF2-4147-91E3-1CB24919C38A}" dt="2024-03-27T13:30:43.449" v="11" actId="20577"/>
          <ac:spMkLst>
            <pc:docMk/>
            <pc:sldMk cId="0" sldId="292"/>
            <ac:spMk id="25" creationId="{B0D7A7F1-88E8-0735-5FF0-08C11362F157}"/>
          </ac:spMkLst>
        </pc:spChg>
        <pc:spChg chg="mod">
          <ac:chgData name="Vansh Sharma" userId="a2a327bf1c53639d" providerId="LiveId" clId="{43C6364B-1EF2-4147-91E3-1CB24919C38A}" dt="2024-03-27T13:30:52.054" v="13" actId="14100"/>
          <ac:spMkLst>
            <pc:docMk/>
            <pc:sldMk cId="0" sldId="292"/>
            <ac:spMk id="27" creationId="{D52A72D2-9BA5-CD7D-B4C1-CFD904CD627D}"/>
          </ac:spMkLst>
        </pc:spChg>
        <pc:spChg chg="mod">
          <ac:chgData name="Vansh Sharma" userId="a2a327bf1c53639d" providerId="LiveId" clId="{43C6364B-1EF2-4147-91E3-1CB24919C38A}" dt="2024-03-27T13:31:32.709" v="85" actId="20577"/>
          <ac:spMkLst>
            <pc:docMk/>
            <pc:sldMk cId="0" sldId="292"/>
            <ac:spMk id="28" creationId="{84E78094-5E7B-659F-FF09-871190F3DD5A}"/>
          </ac:spMkLst>
        </pc:spChg>
        <pc:spChg chg="mod">
          <ac:chgData name="Vansh Sharma" userId="a2a327bf1c53639d" providerId="LiveId" clId="{43C6364B-1EF2-4147-91E3-1CB24919C38A}" dt="2024-03-27T13:31:04.028" v="27" actId="20577"/>
          <ac:spMkLst>
            <pc:docMk/>
            <pc:sldMk cId="0" sldId="292"/>
            <ac:spMk id="29" creationId="{D52A72D2-9BA5-CD7D-B4C1-CFD904CD627D}"/>
          </ac:spMkLst>
        </pc:spChg>
        <pc:spChg chg="mod">
          <ac:chgData name="Vansh Sharma" userId="a2a327bf1c53639d" providerId="LiveId" clId="{43C6364B-1EF2-4147-91E3-1CB24919C38A}" dt="2024-03-27T13:31:16.423" v="55" actId="14100"/>
          <ac:spMkLst>
            <pc:docMk/>
            <pc:sldMk cId="0" sldId="292"/>
            <ac:spMk id="30" creationId="{D52A72D2-9BA5-CD7D-B4C1-CFD904CD627D}"/>
          </ac:spMkLst>
        </pc:spChg>
      </pc:sldChg>
      <pc:sldChg chg="modSp mod">
        <pc:chgData name="Vansh Sharma" userId="a2a327bf1c53639d" providerId="LiveId" clId="{43C6364B-1EF2-4147-91E3-1CB24919C38A}" dt="2024-03-27T13:36:20.326" v="89" actId="1076"/>
        <pc:sldMkLst>
          <pc:docMk/>
          <pc:sldMk cId="3232110279" sldId="1282"/>
        </pc:sldMkLst>
        <pc:spChg chg="mod">
          <ac:chgData name="Vansh Sharma" userId="a2a327bf1c53639d" providerId="LiveId" clId="{43C6364B-1EF2-4147-91E3-1CB24919C38A}" dt="2024-03-27T13:36:20.326" v="89" actId="1076"/>
          <ac:spMkLst>
            <pc:docMk/>
            <pc:sldMk cId="3232110279" sldId="1282"/>
            <ac:spMk id="8" creationId="{D4240D32-9BCC-D793-EF34-3F436C714765}"/>
          </ac:spMkLst>
        </pc:spChg>
      </pc:sldChg>
      <pc:sldChg chg="addSp delSp modSp mod">
        <pc:chgData name="Vansh Sharma" userId="a2a327bf1c53639d" providerId="LiveId" clId="{43C6364B-1EF2-4147-91E3-1CB24919C38A}" dt="2024-03-28T07:59:37.619" v="2015" actId="478"/>
        <pc:sldMkLst>
          <pc:docMk/>
          <pc:sldMk cId="1085522736" sldId="1290"/>
        </pc:sldMkLst>
        <pc:spChg chg="mod">
          <ac:chgData name="Vansh Sharma" userId="a2a327bf1c53639d" providerId="LiveId" clId="{43C6364B-1EF2-4147-91E3-1CB24919C38A}" dt="2024-03-27T13:38:56.605" v="91" actId="207"/>
          <ac:spMkLst>
            <pc:docMk/>
            <pc:sldMk cId="1085522736" sldId="1290"/>
            <ac:spMk id="4" creationId="{5992A4C9-DAB8-80D3-B09E-07655DAEBB65}"/>
          </ac:spMkLst>
        </pc:spChg>
        <pc:spChg chg="mod">
          <ac:chgData name="Vansh Sharma" userId="a2a327bf1c53639d" providerId="LiveId" clId="{43C6364B-1EF2-4147-91E3-1CB24919C38A}" dt="2024-03-27T13:39:11.523" v="93" actId="207"/>
          <ac:spMkLst>
            <pc:docMk/>
            <pc:sldMk cId="1085522736" sldId="1290"/>
            <ac:spMk id="17" creationId="{F0874972-970E-AB20-28FF-DE51D45409C5}"/>
          </ac:spMkLst>
        </pc:spChg>
        <pc:spChg chg="del mod">
          <ac:chgData name="Vansh Sharma" userId="a2a327bf1c53639d" providerId="LiveId" clId="{43C6364B-1EF2-4147-91E3-1CB24919C38A}" dt="2024-03-28T07:59:32.662" v="2012" actId="478"/>
          <ac:spMkLst>
            <pc:docMk/>
            <pc:sldMk cId="1085522736" sldId="1290"/>
            <ac:spMk id="20" creationId="{789435FA-EFC7-1B3A-6F80-B45135BCF4A8}"/>
          </ac:spMkLst>
        </pc:spChg>
        <pc:spChg chg="del">
          <ac:chgData name="Vansh Sharma" userId="a2a327bf1c53639d" providerId="LiveId" clId="{43C6364B-1EF2-4147-91E3-1CB24919C38A}" dt="2024-03-28T07:59:37.619" v="2015" actId="478"/>
          <ac:spMkLst>
            <pc:docMk/>
            <pc:sldMk cId="1085522736" sldId="1290"/>
            <ac:spMk id="21" creationId="{9A3D3CC1-3E19-CE2E-3B8B-3365B8B567CE}"/>
          </ac:spMkLst>
        </pc:spChg>
        <pc:spChg chg="del mod">
          <ac:chgData name="Vansh Sharma" userId="a2a327bf1c53639d" providerId="LiveId" clId="{43C6364B-1EF2-4147-91E3-1CB24919C38A}" dt="2024-03-28T07:59:24.874" v="2009" actId="478"/>
          <ac:spMkLst>
            <pc:docMk/>
            <pc:sldMk cId="1085522736" sldId="1290"/>
            <ac:spMk id="23" creationId="{90E1A962-5B8D-A408-D117-8F43055D9FCC}"/>
          </ac:spMkLst>
        </pc:spChg>
        <pc:spChg chg="del">
          <ac:chgData name="Vansh Sharma" userId="a2a327bf1c53639d" providerId="LiveId" clId="{43C6364B-1EF2-4147-91E3-1CB24919C38A}" dt="2024-03-28T07:59:28.543" v="2010" actId="478"/>
          <ac:spMkLst>
            <pc:docMk/>
            <pc:sldMk cId="1085522736" sldId="1290"/>
            <ac:spMk id="24" creationId="{0A3666D9-36DA-372B-D0E2-7F7A22FBF3A6}"/>
          </ac:spMkLst>
        </pc:spChg>
        <pc:grpChg chg="del">
          <ac:chgData name="Vansh Sharma" userId="a2a327bf1c53639d" providerId="LiveId" clId="{43C6364B-1EF2-4147-91E3-1CB24919C38A}" dt="2024-03-28T07:59:24.874" v="2009" actId="478"/>
          <ac:grpSpMkLst>
            <pc:docMk/>
            <pc:sldMk cId="1085522736" sldId="1290"/>
            <ac:grpSpMk id="25" creationId="{C1242A9F-48C4-1D0E-E275-B12238388CD4}"/>
          </ac:grpSpMkLst>
        </pc:grpChg>
        <pc:grpChg chg="del">
          <ac:chgData name="Vansh Sharma" userId="a2a327bf1c53639d" providerId="LiveId" clId="{43C6364B-1EF2-4147-91E3-1CB24919C38A}" dt="2024-03-28T07:59:32.662" v="2012" actId="478"/>
          <ac:grpSpMkLst>
            <pc:docMk/>
            <pc:sldMk cId="1085522736" sldId="1290"/>
            <ac:grpSpMk id="26" creationId="{86049283-7CB4-2083-CE02-53D7ACA583B3}"/>
          </ac:grpSpMkLst>
        </pc:grpChg>
        <pc:grpChg chg="add del">
          <ac:chgData name="Vansh Sharma" userId="a2a327bf1c53639d" providerId="LiveId" clId="{43C6364B-1EF2-4147-91E3-1CB24919C38A}" dt="2024-03-28T07:59:35.666" v="2014" actId="478"/>
          <ac:grpSpMkLst>
            <pc:docMk/>
            <pc:sldMk cId="1085522736" sldId="1290"/>
            <ac:grpSpMk id="29" creationId="{A726C2F8-3E16-2C0C-B71C-BDFE7C703F1C}"/>
          </ac:grpSpMkLst>
        </pc:grpChg>
      </pc:sldChg>
      <pc:sldChg chg="modSp mod">
        <pc:chgData name="Vansh Sharma" userId="a2a327bf1c53639d" providerId="LiveId" clId="{43C6364B-1EF2-4147-91E3-1CB24919C38A}" dt="2024-03-27T13:42:27.348" v="114" actId="207"/>
        <pc:sldMkLst>
          <pc:docMk/>
          <pc:sldMk cId="2746043547" sldId="1291"/>
        </pc:sldMkLst>
        <pc:spChg chg="mod">
          <ac:chgData name="Vansh Sharma" userId="a2a327bf1c53639d" providerId="LiveId" clId="{43C6364B-1EF2-4147-91E3-1CB24919C38A}" dt="2024-03-27T13:42:27.348" v="114" actId="207"/>
          <ac:spMkLst>
            <pc:docMk/>
            <pc:sldMk cId="2746043547" sldId="1291"/>
            <ac:spMk id="9" creationId="{091B843F-6928-3290-2287-5FA1F531B685}"/>
          </ac:spMkLst>
        </pc:spChg>
      </pc:sldChg>
      <pc:sldChg chg="modSp mod">
        <pc:chgData name="Vansh Sharma" userId="a2a327bf1c53639d" providerId="LiveId" clId="{43C6364B-1EF2-4147-91E3-1CB24919C38A}" dt="2024-03-27T13:45:48.951" v="132" actId="20577"/>
        <pc:sldMkLst>
          <pc:docMk/>
          <pc:sldMk cId="2975191714" sldId="1292"/>
        </pc:sldMkLst>
        <pc:spChg chg="mod">
          <ac:chgData name="Vansh Sharma" userId="a2a327bf1c53639d" providerId="LiveId" clId="{43C6364B-1EF2-4147-91E3-1CB24919C38A}" dt="2024-03-27T13:45:48.951" v="132" actId="20577"/>
          <ac:spMkLst>
            <pc:docMk/>
            <pc:sldMk cId="2975191714" sldId="1292"/>
            <ac:spMk id="3" creationId="{0C511917-B5EE-88C1-A75B-AC3ADE14BEB8}"/>
          </ac:spMkLst>
        </pc:spChg>
      </pc:sldChg>
      <pc:sldChg chg="modSp mod">
        <pc:chgData name="Vansh Sharma" userId="a2a327bf1c53639d" providerId="LiveId" clId="{43C6364B-1EF2-4147-91E3-1CB24919C38A}" dt="2024-03-27T14:04:31.180" v="1185" actId="33524"/>
        <pc:sldMkLst>
          <pc:docMk/>
          <pc:sldMk cId="2621200212" sldId="1293"/>
        </pc:sldMkLst>
        <pc:spChg chg="mod">
          <ac:chgData name="Vansh Sharma" userId="a2a327bf1c53639d" providerId="LiveId" clId="{43C6364B-1EF2-4147-91E3-1CB24919C38A}" dt="2024-03-27T14:04:31.180" v="1185" actId="33524"/>
          <ac:spMkLst>
            <pc:docMk/>
            <pc:sldMk cId="2621200212" sldId="1293"/>
            <ac:spMk id="3" creationId="{796BFA82-8AB0-23BA-909F-C886C3F7A669}"/>
          </ac:spMkLst>
        </pc:spChg>
      </pc:sldChg>
      <pc:sldChg chg="modSp mod">
        <pc:chgData name="Vansh Sharma" userId="a2a327bf1c53639d" providerId="LiveId" clId="{43C6364B-1EF2-4147-91E3-1CB24919C38A}" dt="2024-03-27T14:05:54.852" v="1201" actId="14100"/>
        <pc:sldMkLst>
          <pc:docMk/>
          <pc:sldMk cId="4017130557" sldId="1294"/>
        </pc:sldMkLst>
        <pc:spChg chg="mod">
          <ac:chgData name="Vansh Sharma" userId="a2a327bf1c53639d" providerId="LiveId" clId="{43C6364B-1EF2-4147-91E3-1CB24919C38A}" dt="2024-03-27T14:05:54.852" v="1201" actId="14100"/>
          <ac:spMkLst>
            <pc:docMk/>
            <pc:sldMk cId="4017130557" sldId="1294"/>
            <ac:spMk id="3" creationId="{A111D00F-E3D6-896E-4001-492D6D1DC85F}"/>
          </ac:spMkLst>
        </pc:spChg>
      </pc:sldChg>
      <pc:sldChg chg="modSp mod">
        <pc:chgData name="Vansh Sharma" userId="a2a327bf1c53639d" providerId="LiveId" clId="{43C6364B-1EF2-4147-91E3-1CB24919C38A}" dt="2024-03-27T14:18:33.505" v="2008" actId="20577"/>
        <pc:sldMkLst>
          <pc:docMk/>
          <pc:sldMk cId="2046321281" sldId="1295"/>
        </pc:sldMkLst>
        <pc:spChg chg="mod">
          <ac:chgData name="Vansh Sharma" userId="a2a327bf1c53639d" providerId="LiveId" clId="{43C6364B-1EF2-4147-91E3-1CB24919C38A}" dt="2024-03-27T14:18:33.505" v="2008" actId="20577"/>
          <ac:spMkLst>
            <pc:docMk/>
            <pc:sldMk cId="2046321281" sldId="1295"/>
            <ac:spMk id="4" creationId="{EC8B546F-F91E-160B-DC7F-688AFB5A50EA}"/>
          </ac:spMkLst>
        </pc:spChg>
      </pc:sldChg>
      <pc:sldChg chg="addSp modSp mod">
        <pc:chgData name="Vansh Sharma" userId="a2a327bf1c53639d" providerId="LiveId" clId="{43C6364B-1EF2-4147-91E3-1CB24919C38A}" dt="2024-03-27T14:06:49.569" v="1207" actId="14100"/>
        <pc:sldMkLst>
          <pc:docMk/>
          <pc:sldMk cId="3104766145" sldId="1296"/>
        </pc:sldMkLst>
        <pc:picChg chg="add mod">
          <ac:chgData name="Vansh Sharma" userId="a2a327bf1c53639d" providerId="LiveId" clId="{43C6364B-1EF2-4147-91E3-1CB24919C38A}" dt="2024-03-27T14:06:49.569" v="1207" actId="14100"/>
          <ac:picMkLst>
            <pc:docMk/>
            <pc:sldMk cId="3104766145" sldId="1296"/>
            <ac:picMk id="3" creationId="{5DDB31D2-B3AB-3CD4-15FA-E078CF155AAE}"/>
          </ac:picMkLst>
        </pc:picChg>
      </pc:sldChg>
      <pc:sldChg chg="addSp modSp mod">
        <pc:chgData name="Vansh Sharma" userId="a2a327bf1c53639d" providerId="LiveId" clId="{43C6364B-1EF2-4147-91E3-1CB24919C38A}" dt="2024-03-27T14:11:49.049" v="1609" actId="1076"/>
        <pc:sldMkLst>
          <pc:docMk/>
          <pc:sldMk cId="677830133" sldId="1297"/>
        </pc:sldMkLst>
        <pc:spChg chg="mod">
          <ac:chgData name="Vansh Sharma" userId="a2a327bf1c53639d" providerId="LiveId" clId="{43C6364B-1EF2-4147-91E3-1CB24919C38A}" dt="2024-03-27T14:11:49.049" v="1609" actId="1076"/>
          <ac:spMkLst>
            <pc:docMk/>
            <pc:sldMk cId="677830133" sldId="1297"/>
            <ac:spMk id="6" creationId="{1EB6817C-45F9-AD85-58BC-71A72E68826B}"/>
          </ac:spMkLst>
        </pc:spChg>
        <pc:picChg chg="add mod">
          <ac:chgData name="Vansh Sharma" userId="a2a327bf1c53639d" providerId="LiveId" clId="{43C6364B-1EF2-4147-91E3-1CB24919C38A}" dt="2024-03-27T14:11:44.630" v="1608" actId="1076"/>
          <ac:picMkLst>
            <pc:docMk/>
            <pc:sldMk cId="677830133" sldId="1297"/>
            <ac:picMk id="4" creationId="{D49DE5D0-551C-49A8-83DE-685A9CA89486}"/>
          </ac:picMkLst>
        </pc:picChg>
      </pc:sldChg>
      <pc:sldChg chg="addSp delSp modSp mod">
        <pc:chgData name="Vansh Sharma" userId="a2a327bf1c53639d" providerId="LiveId" clId="{43C6364B-1EF2-4147-91E3-1CB24919C38A}" dt="2024-03-27T14:16:31.639" v="1938"/>
        <pc:sldMkLst>
          <pc:docMk/>
          <pc:sldMk cId="4168856024" sldId="1298"/>
        </pc:sldMkLst>
        <pc:spChg chg="add del mod">
          <ac:chgData name="Vansh Sharma" userId="a2a327bf1c53639d" providerId="LiveId" clId="{43C6364B-1EF2-4147-91E3-1CB24919C38A}" dt="2024-03-27T14:13:47.142" v="1744" actId="21"/>
          <ac:spMkLst>
            <pc:docMk/>
            <pc:sldMk cId="4168856024" sldId="1298"/>
            <ac:spMk id="4" creationId="{D18949AD-A11A-703E-52BB-B976F3CBDC01}"/>
          </ac:spMkLst>
        </pc:spChg>
        <pc:spChg chg="add mod">
          <ac:chgData name="Vansh Sharma" userId="a2a327bf1c53639d" providerId="LiveId" clId="{43C6364B-1EF2-4147-91E3-1CB24919C38A}" dt="2024-03-27T14:13:57.719" v="1747" actId="767"/>
          <ac:spMkLst>
            <pc:docMk/>
            <pc:sldMk cId="4168856024" sldId="1298"/>
            <ac:spMk id="7" creationId="{6F3788E7-AE9E-E9B4-F866-D831CAAB1DF9}"/>
          </ac:spMkLst>
        </pc:spChg>
        <pc:spChg chg="add mod">
          <ac:chgData name="Vansh Sharma" userId="a2a327bf1c53639d" providerId="LiveId" clId="{43C6364B-1EF2-4147-91E3-1CB24919C38A}" dt="2024-03-27T14:13:53.030" v="1746"/>
          <ac:spMkLst>
            <pc:docMk/>
            <pc:sldMk cId="4168856024" sldId="1298"/>
            <ac:spMk id="8" creationId="{D18949AD-A11A-703E-52BB-B976F3CBDC01}"/>
          </ac:spMkLst>
        </pc:spChg>
        <pc:spChg chg="add del mod">
          <ac:chgData name="Vansh Sharma" userId="a2a327bf1c53639d" providerId="LiveId" clId="{43C6364B-1EF2-4147-91E3-1CB24919C38A}" dt="2024-03-27T14:16:31.639" v="1938"/>
          <ac:spMkLst>
            <pc:docMk/>
            <pc:sldMk cId="4168856024" sldId="1298"/>
            <ac:spMk id="9" creationId="{57B57D45-9D64-80E2-D5F7-069C8083D392}"/>
          </ac:spMkLst>
        </pc:spChg>
        <pc:spChg chg="add mod">
          <ac:chgData name="Vansh Sharma" userId="a2a327bf1c53639d" providerId="LiveId" clId="{43C6364B-1EF2-4147-91E3-1CB24919C38A}" dt="2024-03-27T14:16:16.533" v="1936" actId="20577"/>
          <ac:spMkLst>
            <pc:docMk/>
            <pc:sldMk cId="4168856024" sldId="1298"/>
            <ac:spMk id="10" creationId="{BA51903B-BF8A-CFDB-20F4-4123E120DF5E}"/>
          </ac:spMkLst>
        </pc:spChg>
        <pc:picChg chg="add mod">
          <ac:chgData name="Vansh Sharma" userId="a2a327bf1c53639d" providerId="LiveId" clId="{43C6364B-1EF2-4147-91E3-1CB24919C38A}" dt="2024-03-27T14:12:24.507" v="1612" actId="1076"/>
          <ac:picMkLst>
            <pc:docMk/>
            <pc:sldMk cId="4168856024" sldId="1298"/>
            <ac:picMk id="3" creationId="{065CE7F8-4011-7A5F-FD56-A1B18B60F3EF}"/>
          </ac:picMkLst>
        </pc:picChg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Vansh Sharma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5" y="3438284"/>
            <a:ext cx="24312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STU61ee773531bb61643018037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KIET Group of Institutions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Mobile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Mail ID: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+91 6395863005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4312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thevanshsharma001@gmail.com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CE7F8-4011-7A5F-FD56-A1B18B60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0" y="1167779"/>
            <a:ext cx="7687159" cy="707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1903B-BF8A-CFDB-20F4-4123E120DF5E}"/>
              </a:ext>
            </a:extLst>
          </p:cNvPr>
          <p:cNvSpPr txBox="1"/>
          <p:nvPr/>
        </p:nvSpPr>
        <p:spPr>
          <a:xfrm>
            <a:off x="1519456" y="2048530"/>
            <a:ext cx="62311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top of the project, I used some cards to show some important details </a:t>
            </a:r>
          </a:p>
          <a:p>
            <a:r>
              <a:rPr lang="en-US" dirty="0"/>
              <a:t>about a particular unicorn company. These details are:-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Years (Number of years for a company to become a unicorn)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conclusion, this project provides a detailed and insightful analysis of unicorn companies, leveraging Power BI to uncover important details about the </a:t>
            </a: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unicorn companies.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69454" cy="3161654"/>
            <a:chOff x="922150" y="1325103"/>
            <a:chExt cx="7669454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1619574" y="2556252"/>
              <a:ext cx="6972030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/>
                <a:t>Power BI Enabled Comprehensive Analysis on Unicorn Businesses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1536847"/>
            <a:chOff x="712031" y="1234880"/>
            <a:chExt cx="7719937" cy="153684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Analyzing unicorn companies' key metrics using Power BI for comprehensive insights.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"/>
                  </a:rPr>
                  <a:t>Focus on current valuation, funding, country of origin, industry, investors, and founding years.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Which unicorn companies have had the biggest return on investment?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How long does it usually take for a company to become a unicorn? Has it always been this way?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Which countries have the most unicorns? Are there any cities that appear to be industry hubs?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Which investors have funded the most unicorns?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Collection, Cleaning, and Preprocessing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Gathering and refining data on unicorn companies for analysis.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DAX Functions and Basic Visualizations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Using Data Analysis Expressions and foundational visualizations in Power BI for initial insights.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Analysis/Visualizations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Conducting in-depth analysis and creating advanced visualizations to explore trends and patterns.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Formatting and Testing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Refining visualizations for clarity and accuracy and testing for data integrity.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Storytelling, Sharing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Presenting findings in a compelling narrative and sharing reports for stakeholder understanding and decision-making.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Which unicorn companies have had the biggest return on investment? </a:t>
            </a:r>
            <a:br>
              <a:rPr lang="en-US" b="0" i="0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Lato" panose="020F0502020204030204" pitchFamily="34" charset="0"/>
              </a:rPr>
              <a:t>=&gt;  For this problem, I used a matrix to show the ROI for every company in decreasing order. So, we can see the company with biggest ROI on top of the matrix.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How long does it usually take for a company to become a unicorn? Has it always been this way?</a:t>
            </a:r>
            <a:b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=&gt; For this problem, I used a card which shows the number of years it took for the selected company to become a unicorn business.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Which countries have the most unicorns? Are there any cities that appear to be industry hubs?</a:t>
            </a:r>
            <a:b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=&gt; For this problem, I used a map and a table which shows the number of unicorns in each country.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Which investors have funded the most unicorns?</a:t>
            </a:r>
            <a:b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=&gt; For this problem, I used a Stacked Bar chart which shows the number of companies 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in which each investor invested. It shows the data in decreasing order, so we can find the top investors on the top of the bar chart.</a:t>
            </a: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How many companies became a unicorn in a particular year since 2015?</a:t>
            </a:r>
            <a:b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=&gt; For this problem, I used a Stacked Column chart to show the number of unicorn companies formed in a particular year since 2015.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" panose="020F0502020204030204" pitchFamily="34" charset="0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719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Power BI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Power BI's capabilities are instrumental in creating insightful visualizations and reports.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B31D2-B3AB-3CD4-15FA-E078CF15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28" y="1022237"/>
            <a:ext cx="7062692" cy="38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82552" y="1362454"/>
            <a:ext cx="2764726" cy="24185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dashboard, on the top left corner, I used a right arrow button to display the filter panel and a left arrow button to hide it again and show the dashboard with applied filters.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And, on the top right corner I used a reset button to nullify all the filters and see the dashboard in its original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DE5D0-551C-49A8-83DE-685A9CA8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51" y="840448"/>
            <a:ext cx="6154697" cy="34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665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Söhne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Vansh Sharma</cp:lastModifiedBy>
  <cp:revision>54</cp:revision>
  <dcterms:modified xsi:type="dcterms:W3CDTF">2024-03-28T07:59:39Z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