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just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826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1pPr>
      <a:lvl2pPr marL="10922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2pPr>
      <a:lvl3pPr marL="17018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3pPr>
      <a:lvl4pPr marL="23114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4pPr>
      <a:lvl5pPr marL="29210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5pPr>
      <a:lvl6pPr marL="35306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6pPr>
      <a:lvl7pPr marL="41402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7pPr>
      <a:lvl8pPr marL="47498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8pPr>
      <a:lvl9pPr marL="53594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Poppins Regular"/>
          <a:ea typeface="Poppins Regular"/>
          <a:cs typeface="Poppins Regular"/>
          <a:sym typeface="Poppins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logo@2x.png" descr="logo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808" y="4653572"/>
            <a:ext cx="13996993" cy="3655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the@2x.png" descr="the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805" y="-88257"/>
            <a:ext cx="14760797" cy="13892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he Problem"/>
          <p:cNvSpPr txBox="1"/>
          <p:nvPr/>
        </p:nvSpPr>
        <p:spPr>
          <a:xfrm>
            <a:off x="1077916" y="1207393"/>
            <a:ext cx="10215536" cy="132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9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155" name="Abuse in the MetaVerse makes it tough to enjoy…"/>
          <p:cNvSpPr txBox="1"/>
          <p:nvPr/>
        </p:nvSpPr>
        <p:spPr>
          <a:xfrm>
            <a:off x="910496" y="3553353"/>
            <a:ext cx="9220713" cy="773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algn="l">
              <a:buSzPct val="120000"/>
              <a:buChar char="•"/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Abuse in the MetaVerse makes it tough to enjoy</a:t>
            </a:r>
          </a:p>
          <a:p>
            <a:pPr algn="l"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381000" indent="-381000" algn="l">
              <a:buSzPct val="120000"/>
              <a:buChar char="•"/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Bots create a racket and hinder with the Network</a:t>
            </a:r>
          </a:p>
          <a:p>
            <a:pPr algn="l"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381000" indent="-381000" algn="l">
              <a:buSzPct val="120000"/>
              <a:buChar char="•"/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MetaVerse can be addictive. People may spend more time in Virtual Reality than Reality Reality</a:t>
            </a:r>
          </a:p>
          <a:p>
            <a:pPr algn="l"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381000" indent="-381000" algn="l">
              <a:buSzPct val="120000"/>
              <a:buChar char="•"/>
              <a:defRPr sz="36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Accessibility for disabled people</a:t>
            </a:r>
          </a:p>
        </p:txBody>
      </p:sp>
      <p:pic>
        <p:nvPicPr>
          <p:cNvPr id="156" name="bad.png" descr="b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1703" y="1985743"/>
            <a:ext cx="9097193" cy="909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he@2x.png" descr="the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805" y="-88257"/>
            <a:ext cx="14760797" cy="13892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he Solution"/>
          <p:cNvSpPr txBox="1"/>
          <p:nvPr/>
        </p:nvSpPr>
        <p:spPr>
          <a:xfrm>
            <a:off x="1077916" y="1207393"/>
            <a:ext cx="10215536" cy="1322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9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160" name="Vershield shields the users from abusive language…"/>
          <p:cNvSpPr txBox="1"/>
          <p:nvPr/>
        </p:nvSpPr>
        <p:spPr>
          <a:xfrm>
            <a:off x="1036061" y="3382341"/>
            <a:ext cx="11073236" cy="644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0999" indent="-380999" algn="l">
              <a:buSzPct val="120000"/>
              <a:buChar char="•"/>
              <a:defRPr sz="42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Vershield shields the users from abusive language</a:t>
            </a:r>
          </a:p>
          <a:p>
            <a:pPr algn="l">
              <a:defRPr sz="42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380999" indent="-380999" algn="l">
              <a:buSzPct val="120000"/>
              <a:buChar char="•"/>
              <a:defRPr sz="42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Identity theft and Bots cannot as exist as long as Vershield does</a:t>
            </a:r>
          </a:p>
          <a:p>
            <a:pPr algn="l">
              <a:defRPr sz="42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380999" indent="-380999" algn="l">
              <a:buSzPct val="120000"/>
              <a:buChar char="•"/>
              <a:defRPr sz="42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The software gives the users enough breaks during the experience</a:t>
            </a:r>
          </a:p>
        </p:txBody>
      </p:sp>
      <p:pic>
        <p:nvPicPr>
          <p:cNvPr id="161" name="good.png" descr="go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32145" y="1750232"/>
            <a:ext cx="10215537" cy="10215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hallenges we faced"/>
          <p:cNvSpPr txBox="1"/>
          <p:nvPr>
            <p:ph type="title"/>
          </p:nvPr>
        </p:nvSpPr>
        <p:spPr>
          <a:xfrm>
            <a:off x="1206500" y="1079499"/>
            <a:ext cx="21971001" cy="1433164"/>
          </a:xfrm>
          <a:prstGeom prst="rect">
            <a:avLst/>
          </a:prstGeom>
        </p:spPr>
        <p:txBody>
          <a:bodyPr/>
          <a:lstStyle>
            <a:lvl1pPr defTabSz="2145738">
              <a:defRPr b="0" spc="-149" sz="748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Challenges we faced</a:t>
            </a:r>
          </a:p>
        </p:txBody>
      </p:sp>
      <p:sp>
        <p:nvSpPr>
          <p:cNvPr id="164" name="The prompt itself was a test of mettle - Our own Virtual world…"/>
          <p:cNvSpPr txBox="1"/>
          <p:nvPr>
            <p:ph type="body" sz="half" idx="1"/>
          </p:nvPr>
        </p:nvSpPr>
        <p:spPr>
          <a:xfrm>
            <a:off x="1206499" y="3725316"/>
            <a:ext cx="12581606" cy="8082821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3500"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The prompt itself was a test of mettle - Our own Virtual world</a:t>
            </a:r>
          </a:p>
          <a:p>
            <a:pPr marL="609600" indent="-609600">
              <a:defRPr sz="3500"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Making a good looking and easily usable HUD - Transparent objects</a:t>
            </a:r>
          </a:p>
          <a:p>
            <a:pPr marL="609600" indent="-609600">
              <a:defRPr sz="3500"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Verifying humans based on emotions - Audio &amp; Video overlap</a:t>
            </a:r>
          </a:p>
          <a:p>
            <a:pPr marL="609600" indent="-609600">
              <a:defRPr sz="3500"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Making a calling system and integrating it with the MetaWorld - Multi-person system connecting with WEBRTC.</a:t>
            </a:r>
          </a:p>
        </p:txBody>
      </p:sp>
      <p:pic>
        <p:nvPicPr>
          <p:cNvPr id="165" name="chal.png" descr="ch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5785" y="3457655"/>
            <a:ext cx="9395700" cy="939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chnologies"/>
          <p:cNvSpPr txBox="1"/>
          <p:nvPr>
            <p:ph type="title"/>
          </p:nvPr>
        </p:nvSpPr>
        <p:spPr>
          <a:xfrm>
            <a:off x="2070100" y="1079972"/>
            <a:ext cx="20243800" cy="1434950"/>
          </a:xfrm>
          <a:prstGeom prst="rect">
            <a:avLst/>
          </a:prstGeom>
        </p:spPr>
        <p:txBody>
          <a:bodyPr/>
          <a:lstStyle>
            <a:lvl1pPr algn="ctr" defTabSz="2145738">
              <a:defRPr b="0" spc="-149" sz="748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Technologies</a:t>
            </a:r>
          </a:p>
        </p:txBody>
      </p:sp>
      <p:pic>
        <p:nvPicPr>
          <p:cNvPr id="168" name="express.png" descr="expr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9923" y="3529493"/>
            <a:ext cx="8409475" cy="3815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node.png" descr="n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6909" y="4044856"/>
            <a:ext cx="4552847" cy="2784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9332" y="8359616"/>
            <a:ext cx="3768002" cy="3275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43644" y="7805979"/>
            <a:ext cx="4382295" cy="4382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043514" y="7565867"/>
            <a:ext cx="4862519" cy="4862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907673" y="3648623"/>
            <a:ext cx="5134201" cy="3472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uture Plans"/>
          <p:cNvSpPr txBox="1"/>
          <p:nvPr>
            <p:ph type="title"/>
          </p:nvPr>
        </p:nvSpPr>
        <p:spPr>
          <a:xfrm>
            <a:off x="1206499" y="1560832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Future Plans</a:t>
            </a:r>
          </a:p>
        </p:txBody>
      </p:sp>
      <p:sp>
        <p:nvSpPr>
          <p:cNvPr id="176" name="Integration of speech recognition in rooms and broadcasting them after filtering…"/>
          <p:cNvSpPr txBox="1"/>
          <p:nvPr>
            <p:ph type="body" sz="half" idx="1"/>
          </p:nvPr>
        </p:nvSpPr>
        <p:spPr>
          <a:xfrm>
            <a:off x="1206500" y="4248504"/>
            <a:ext cx="11768187" cy="8256012"/>
          </a:xfrm>
          <a:prstGeom prst="rect">
            <a:avLst/>
          </a:prstGeom>
        </p:spPr>
        <p:txBody>
          <a:bodyPr/>
          <a:lstStyle/>
          <a:p>
            <a:pPr/>
            <a:r>
              <a:t>Integration of speech recognition in rooms and broadcasting them after filtering</a:t>
            </a:r>
          </a:p>
          <a:p>
            <a:pPr/>
            <a:r>
              <a:t>Multiplayer avatar visibility</a:t>
            </a:r>
          </a:p>
          <a:p>
            <a:pPr/>
            <a:r>
              <a:t>Creating a VR Headset with the HUD and preloading it with basic protocols of Vershield</a:t>
            </a:r>
          </a:p>
          <a:p>
            <a:pPr/>
            <a:r>
              <a:t>Making a secure marketplace with decentralised asset storing</a:t>
            </a:r>
          </a:p>
        </p:txBody>
      </p:sp>
      <p:pic>
        <p:nvPicPr>
          <p:cNvPr id="177" name="gaym.png" descr="gay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2487" y="2013425"/>
            <a:ext cx="9689149" cy="968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