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397" r:id="rId3"/>
    <p:sldId id="410" r:id="rId4"/>
    <p:sldId id="411" r:id="rId5"/>
    <p:sldId id="413" r:id="rId6"/>
    <p:sldId id="415" r:id="rId7"/>
    <p:sldId id="416" r:id="rId8"/>
    <p:sldId id="409"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605D"/>
    <a:srgbClr val="323232"/>
    <a:srgbClr val="212121"/>
    <a:srgbClr val="AA63EC"/>
    <a:srgbClr val="9361F2"/>
    <a:srgbClr val="ECF0FD"/>
    <a:srgbClr val="EDF0F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968" autoAdjust="0"/>
    <p:restoredTop sz="94660"/>
  </p:normalViewPr>
  <p:slideViewPr>
    <p:cSldViewPr snapToGrid="0" showGuides="1">
      <p:cViewPr varScale="1">
        <p:scale>
          <a:sx n="85" d="100"/>
          <a:sy n="85" d="100"/>
        </p:scale>
        <p:origin x="200" y="1008"/>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727417522"/>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0_Title Slide">
    <p:spTree>
      <p:nvGrpSpPr>
        <p:cNvPr id="1" name=""/>
        <p:cNvGrpSpPr/>
        <p:nvPr/>
      </p:nvGrpSpPr>
      <p:grpSpPr>
        <a:xfrm>
          <a:off x="0" y="0"/>
          <a:ext cx="0" cy="0"/>
          <a:chOff x="0" y="0"/>
          <a:chExt cx="0" cy="0"/>
        </a:xfrm>
      </p:grpSpPr>
      <p:sp>
        <p:nvSpPr>
          <p:cNvPr id="2" name="Rounded Rectangle 1">
            <a:extLst>
              <a:ext uri="{FF2B5EF4-FFF2-40B4-BE49-F238E27FC236}">
                <a16:creationId xmlns:a16="http://schemas.microsoft.com/office/drawing/2014/main" id="{7D6AC7D5-42A5-8001-ED07-DB93F5E81EA7}"/>
              </a:ext>
            </a:extLst>
          </p:cNvPr>
          <p:cNvSpPr/>
          <p:nvPr userDrawn="1"/>
        </p:nvSpPr>
        <p:spPr>
          <a:xfrm>
            <a:off x="1487124" y="1442727"/>
            <a:ext cx="9601200" cy="4529138"/>
          </a:xfrm>
          <a:prstGeom prst="roundRect">
            <a:avLst>
              <a:gd name="adj" fmla="val 4995"/>
            </a:avLst>
          </a:prstGeom>
          <a:solidFill>
            <a:schemeClr val="bg1">
              <a:alpha val="85000"/>
            </a:schemeClr>
          </a:solidFill>
          <a:ln>
            <a:noFill/>
          </a:ln>
          <a:effectLst>
            <a:outerShdw blurRad="698500" dist="292100" dir="8100000" sx="92000" sy="92000" algn="tr" rotWithShape="0">
              <a:srgbClr val="2F305B">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Poppins" panose="00000500000000000000" pitchFamily="2" charset="0"/>
            </a:endParaRPr>
          </a:p>
        </p:txBody>
      </p:sp>
      <p:pic>
        <p:nvPicPr>
          <p:cNvPr id="4" name="Picture 3">
            <a:extLst>
              <a:ext uri="{FF2B5EF4-FFF2-40B4-BE49-F238E27FC236}">
                <a16:creationId xmlns:a16="http://schemas.microsoft.com/office/drawing/2014/main" id="{133EDD17-6867-D15E-5A41-1D32EB7D9DFA}"/>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908216" y="1790095"/>
            <a:ext cx="1969816" cy="3834402"/>
          </a:xfrm>
          <a:prstGeom prst="rect">
            <a:avLst/>
          </a:prstGeom>
          <a:effectLst/>
        </p:spPr>
      </p:pic>
      <p:pic>
        <p:nvPicPr>
          <p:cNvPr id="7" name="Picture 6">
            <a:extLst>
              <a:ext uri="{FF2B5EF4-FFF2-40B4-BE49-F238E27FC236}">
                <a16:creationId xmlns:a16="http://schemas.microsoft.com/office/drawing/2014/main" id="{50C1239C-057B-E87D-64F0-FECD77028529}"/>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3868613" y="1790095"/>
            <a:ext cx="1969816" cy="3834402"/>
          </a:xfrm>
          <a:prstGeom prst="rect">
            <a:avLst/>
          </a:prstGeom>
          <a:effectLst/>
        </p:spPr>
      </p:pic>
      <p:sp>
        <p:nvSpPr>
          <p:cNvPr id="16" name="Picture Placeholder 15">
            <a:extLst>
              <a:ext uri="{FF2B5EF4-FFF2-40B4-BE49-F238E27FC236}">
                <a16:creationId xmlns:a16="http://schemas.microsoft.com/office/drawing/2014/main" id="{87C2322D-FD3B-EC0B-BF43-6690653DF46C}"/>
              </a:ext>
            </a:extLst>
          </p:cNvPr>
          <p:cNvSpPr>
            <a:spLocks noGrp="1"/>
          </p:cNvSpPr>
          <p:nvPr>
            <p:ph type="pic" sz="quarter" idx="10"/>
          </p:nvPr>
        </p:nvSpPr>
        <p:spPr>
          <a:xfrm>
            <a:off x="1103676" y="1976486"/>
            <a:ext cx="1588157" cy="3454521"/>
          </a:xfrm>
          <a:custGeom>
            <a:avLst/>
            <a:gdLst>
              <a:gd name="connsiteX0" fmla="*/ 148699 w 1588157"/>
              <a:gd name="connsiteY0" fmla="*/ 0 h 3454521"/>
              <a:gd name="connsiteX1" fmla="*/ 342919 w 1588157"/>
              <a:gd name="connsiteY1" fmla="*/ 0 h 3454521"/>
              <a:gd name="connsiteX2" fmla="*/ 342919 w 1588157"/>
              <a:gd name="connsiteY2" fmla="*/ 11059 h 3454521"/>
              <a:gd name="connsiteX3" fmla="*/ 461494 w 1588157"/>
              <a:gd name="connsiteY3" fmla="*/ 129343 h 3454521"/>
              <a:gd name="connsiteX4" fmla="*/ 1128820 w 1588157"/>
              <a:gd name="connsiteY4" fmla="*/ 129343 h 3454521"/>
              <a:gd name="connsiteX5" fmla="*/ 1247394 w 1588157"/>
              <a:gd name="connsiteY5" fmla="*/ 11059 h 3454521"/>
              <a:gd name="connsiteX6" fmla="*/ 1247394 w 1588157"/>
              <a:gd name="connsiteY6" fmla="*/ 0 h 3454521"/>
              <a:gd name="connsiteX7" fmla="*/ 1439458 w 1588157"/>
              <a:gd name="connsiteY7" fmla="*/ 0 h 3454521"/>
              <a:gd name="connsiteX8" fmla="*/ 1588157 w 1588157"/>
              <a:gd name="connsiteY8" fmla="*/ 148336 h 3454521"/>
              <a:gd name="connsiteX9" fmla="*/ 1588157 w 1588157"/>
              <a:gd name="connsiteY9" fmla="*/ 3306186 h 3454521"/>
              <a:gd name="connsiteX10" fmla="*/ 1439458 w 1588157"/>
              <a:gd name="connsiteY10" fmla="*/ 3454521 h 3454521"/>
              <a:gd name="connsiteX11" fmla="*/ 148699 w 1588157"/>
              <a:gd name="connsiteY11" fmla="*/ 3454521 h 3454521"/>
              <a:gd name="connsiteX12" fmla="*/ 0 w 1588157"/>
              <a:gd name="connsiteY12" fmla="*/ 3306186 h 3454521"/>
              <a:gd name="connsiteX13" fmla="*/ 0 w 1588157"/>
              <a:gd name="connsiteY13" fmla="*/ 148336 h 3454521"/>
              <a:gd name="connsiteX14" fmla="*/ 148699 w 1588157"/>
              <a:gd name="connsiteY14" fmla="*/ 0 h 34545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588157" h="3454521">
                <a:moveTo>
                  <a:pt x="148699" y="0"/>
                </a:moveTo>
                <a:lnTo>
                  <a:pt x="342919" y="0"/>
                </a:lnTo>
                <a:lnTo>
                  <a:pt x="342919" y="11059"/>
                </a:lnTo>
                <a:cubicBezTo>
                  <a:pt x="342919" y="76385"/>
                  <a:pt x="396007" y="129343"/>
                  <a:pt x="461494" y="129343"/>
                </a:cubicBezTo>
                <a:lnTo>
                  <a:pt x="1128820" y="129343"/>
                </a:lnTo>
                <a:cubicBezTo>
                  <a:pt x="1194307" y="129343"/>
                  <a:pt x="1247394" y="76385"/>
                  <a:pt x="1247394" y="11059"/>
                </a:cubicBezTo>
                <a:lnTo>
                  <a:pt x="1247394" y="0"/>
                </a:lnTo>
                <a:lnTo>
                  <a:pt x="1439458" y="0"/>
                </a:lnTo>
                <a:cubicBezTo>
                  <a:pt x="1521583" y="0"/>
                  <a:pt x="1588157" y="66413"/>
                  <a:pt x="1588157" y="148336"/>
                </a:cubicBezTo>
                <a:lnTo>
                  <a:pt x="1588157" y="3306186"/>
                </a:lnTo>
                <a:cubicBezTo>
                  <a:pt x="1588157" y="3388109"/>
                  <a:pt x="1521583" y="3454521"/>
                  <a:pt x="1439458" y="3454521"/>
                </a:cubicBezTo>
                <a:lnTo>
                  <a:pt x="148699" y="3454521"/>
                </a:lnTo>
                <a:cubicBezTo>
                  <a:pt x="66575" y="3454521"/>
                  <a:pt x="0" y="3388109"/>
                  <a:pt x="0" y="3306186"/>
                </a:cubicBezTo>
                <a:lnTo>
                  <a:pt x="0" y="148336"/>
                </a:lnTo>
                <a:cubicBezTo>
                  <a:pt x="0" y="66413"/>
                  <a:pt x="66575" y="0"/>
                  <a:pt x="148699" y="0"/>
                </a:cubicBezTo>
                <a:close/>
              </a:path>
            </a:pathLst>
          </a:custGeom>
          <a:solidFill>
            <a:schemeClr val="bg1">
              <a:lumMod val="85000"/>
            </a:schemeClr>
          </a:solidFill>
        </p:spPr>
        <p:txBody>
          <a:bodyPr wrap="square">
            <a:noAutofit/>
          </a:bodyPr>
          <a:lstStyle>
            <a:lvl1pPr>
              <a:defRPr b="0" i="0">
                <a:latin typeface="Open Sans" panose="020B0606030504020204" pitchFamily="34" charset="0"/>
              </a:defRPr>
            </a:lvl1pPr>
          </a:lstStyle>
          <a:p>
            <a:endParaRPr lang="en-US" dirty="0"/>
          </a:p>
        </p:txBody>
      </p:sp>
      <p:sp>
        <p:nvSpPr>
          <p:cNvPr id="19" name="Picture Placeholder 18">
            <a:extLst>
              <a:ext uri="{FF2B5EF4-FFF2-40B4-BE49-F238E27FC236}">
                <a16:creationId xmlns:a16="http://schemas.microsoft.com/office/drawing/2014/main" id="{BCB797AB-733A-5307-3ABD-BA3E7C929930}"/>
              </a:ext>
            </a:extLst>
          </p:cNvPr>
          <p:cNvSpPr>
            <a:spLocks noGrp="1"/>
          </p:cNvSpPr>
          <p:nvPr>
            <p:ph type="pic" sz="quarter" idx="12"/>
          </p:nvPr>
        </p:nvSpPr>
        <p:spPr>
          <a:xfrm>
            <a:off x="4064073" y="1976486"/>
            <a:ext cx="1588157" cy="3454521"/>
          </a:xfrm>
          <a:custGeom>
            <a:avLst/>
            <a:gdLst>
              <a:gd name="connsiteX0" fmla="*/ 148699 w 1588157"/>
              <a:gd name="connsiteY0" fmla="*/ 0 h 3454521"/>
              <a:gd name="connsiteX1" fmla="*/ 342919 w 1588157"/>
              <a:gd name="connsiteY1" fmla="*/ 0 h 3454521"/>
              <a:gd name="connsiteX2" fmla="*/ 342919 w 1588157"/>
              <a:gd name="connsiteY2" fmla="*/ 11059 h 3454521"/>
              <a:gd name="connsiteX3" fmla="*/ 461493 w 1588157"/>
              <a:gd name="connsiteY3" fmla="*/ 129343 h 3454521"/>
              <a:gd name="connsiteX4" fmla="*/ 1128820 w 1588157"/>
              <a:gd name="connsiteY4" fmla="*/ 129343 h 3454521"/>
              <a:gd name="connsiteX5" fmla="*/ 1247394 w 1588157"/>
              <a:gd name="connsiteY5" fmla="*/ 11059 h 3454521"/>
              <a:gd name="connsiteX6" fmla="*/ 1247394 w 1588157"/>
              <a:gd name="connsiteY6" fmla="*/ 0 h 3454521"/>
              <a:gd name="connsiteX7" fmla="*/ 1439458 w 1588157"/>
              <a:gd name="connsiteY7" fmla="*/ 0 h 3454521"/>
              <a:gd name="connsiteX8" fmla="*/ 1588157 w 1588157"/>
              <a:gd name="connsiteY8" fmla="*/ 148336 h 3454521"/>
              <a:gd name="connsiteX9" fmla="*/ 1588157 w 1588157"/>
              <a:gd name="connsiteY9" fmla="*/ 3306186 h 3454521"/>
              <a:gd name="connsiteX10" fmla="*/ 1439458 w 1588157"/>
              <a:gd name="connsiteY10" fmla="*/ 3454521 h 3454521"/>
              <a:gd name="connsiteX11" fmla="*/ 148699 w 1588157"/>
              <a:gd name="connsiteY11" fmla="*/ 3454521 h 3454521"/>
              <a:gd name="connsiteX12" fmla="*/ 0 w 1588157"/>
              <a:gd name="connsiteY12" fmla="*/ 3306186 h 3454521"/>
              <a:gd name="connsiteX13" fmla="*/ 0 w 1588157"/>
              <a:gd name="connsiteY13" fmla="*/ 148336 h 3454521"/>
              <a:gd name="connsiteX14" fmla="*/ 148699 w 1588157"/>
              <a:gd name="connsiteY14" fmla="*/ 0 h 34545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588157" h="3454521">
                <a:moveTo>
                  <a:pt x="148699" y="0"/>
                </a:moveTo>
                <a:lnTo>
                  <a:pt x="342919" y="0"/>
                </a:lnTo>
                <a:lnTo>
                  <a:pt x="342919" y="11059"/>
                </a:lnTo>
                <a:cubicBezTo>
                  <a:pt x="342919" y="76385"/>
                  <a:pt x="396007" y="129343"/>
                  <a:pt x="461493" y="129343"/>
                </a:cubicBezTo>
                <a:lnTo>
                  <a:pt x="1128820" y="129343"/>
                </a:lnTo>
                <a:cubicBezTo>
                  <a:pt x="1194307" y="129343"/>
                  <a:pt x="1247394" y="76385"/>
                  <a:pt x="1247394" y="11059"/>
                </a:cubicBezTo>
                <a:lnTo>
                  <a:pt x="1247394" y="0"/>
                </a:lnTo>
                <a:lnTo>
                  <a:pt x="1439458" y="0"/>
                </a:lnTo>
                <a:cubicBezTo>
                  <a:pt x="1521583" y="0"/>
                  <a:pt x="1588157" y="66413"/>
                  <a:pt x="1588157" y="148336"/>
                </a:cubicBezTo>
                <a:lnTo>
                  <a:pt x="1588157" y="3306186"/>
                </a:lnTo>
                <a:cubicBezTo>
                  <a:pt x="1588157" y="3388109"/>
                  <a:pt x="1521583" y="3454521"/>
                  <a:pt x="1439458" y="3454521"/>
                </a:cubicBezTo>
                <a:lnTo>
                  <a:pt x="148699" y="3454521"/>
                </a:lnTo>
                <a:cubicBezTo>
                  <a:pt x="66575" y="3454521"/>
                  <a:pt x="0" y="3388109"/>
                  <a:pt x="0" y="3306186"/>
                </a:cubicBezTo>
                <a:lnTo>
                  <a:pt x="0" y="148336"/>
                </a:lnTo>
                <a:cubicBezTo>
                  <a:pt x="0" y="66413"/>
                  <a:pt x="66575" y="0"/>
                  <a:pt x="148699" y="0"/>
                </a:cubicBezTo>
                <a:close/>
              </a:path>
            </a:pathLst>
          </a:custGeom>
          <a:solidFill>
            <a:schemeClr val="bg1">
              <a:lumMod val="85000"/>
            </a:schemeClr>
          </a:solidFill>
        </p:spPr>
        <p:txBody>
          <a:bodyPr wrap="square">
            <a:noAutofit/>
          </a:bodyPr>
          <a:lstStyle>
            <a:lvl1pPr>
              <a:defRPr b="0" i="0">
                <a:latin typeface="Open Sans" panose="020B0606030504020204" pitchFamily="34" charset="0"/>
              </a:defRPr>
            </a:lvl1pPr>
          </a:lstStyle>
          <a:p>
            <a:endParaRPr lang="en-US" dirty="0"/>
          </a:p>
        </p:txBody>
      </p:sp>
      <p:sp>
        <p:nvSpPr>
          <p:cNvPr id="15" name="Picture Placeholder 14">
            <a:extLst>
              <a:ext uri="{FF2B5EF4-FFF2-40B4-BE49-F238E27FC236}">
                <a16:creationId xmlns:a16="http://schemas.microsoft.com/office/drawing/2014/main" id="{F0313651-63DA-32A6-B0C5-4EF45B485561}"/>
              </a:ext>
            </a:extLst>
          </p:cNvPr>
          <p:cNvSpPr>
            <a:spLocks noGrp="1"/>
          </p:cNvSpPr>
          <p:nvPr>
            <p:ph type="pic" sz="quarter" idx="11"/>
          </p:nvPr>
        </p:nvSpPr>
        <p:spPr>
          <a:xfrm>
            <a:off x="2434265" y="1648480"/>
            <a:ext cx="1889128" cy="4109186"/>
          </a:xfrm>
          <a:custGeom>
            <a:avLst/>
            <a:gdLst>
              <a:gd name="connsiteX0" fmla="*/ 176879 w 1889128"/>
              <a:gd name="connsiteY0" fmla="*/ 0 h 4109186"/>
              <a:gd name="connsiteX1" fmla="*/ 407906 w 1889128"/>
              <a:gd name="connsiteY1" fmla="*/ 0 h 4109186"/>
              <a:gd name="connsiteX2" fmla="*/ 407906 w 1889128"/>
              <a:gd name="connsiteY2" fmla="*/ 13155 h 4109186"/>
              <a:gd name="connsiteX3" fmla="*/ 548951 w 1889128"/>
              <a:gd name="connsiteY3" fmla="*/ 153854 h 4109186"/>
              <a:gd name="connsiteX4" fmla="*/ 1342742 w 1889128"/>
              <a:gd name="connsiteY4" fmla="*/ 153854 h 4109186"/>
              <a:gd name="connsiteX5" fmla="*/ 1483787 w 1889128"/>
              <a:gd name="connsiteY5" fmla="*/ 13155 h 4109186"/>
              <a:gd name="connsiteX6" fmla="*/ 1483787 w 1889128"/>
              <a:gd name="connsiteY6" fmla="*/ 0 h 4109186"/>
              <a:gd name="connsiteX7" fmla="*/ 1712249 w 1889128"/>
              <a:gd name="connsiteY7" fmla="*/ 0 h 4109186"/>
              <a:gd name="connsiteX8" fmla="*/ 1889128 w 1889128"/>
              <a:gd name="connsiteY8" fmla="*/ 176447 h 4109186"/>
              <a:gd name="connsiteX9" fmla="*/ 1889128 w 1889128"/>
              <a:gd name="connsiteY9" fmla="*/ 3932740 h 4109186"/>
              <a:gd name="connsiteX10" fmla="*/ 1712249 w 1889128"/>
              <a:gd name="connsiteY10" fmla="*/ 4109186 h 4109186"/>
              <a:gd name="connsiteX11" fmla="*/ 176879 w 1889128"/>
              <a:gd name="connsiteY11" fmla="*/ 4109186 h 4109186"/>
              <a:gd name="connsiteX12" fmla="*/ 0 w 1889128"/>
              <a:gd name="connsiteY12" fmla="*/ 3932740 h 4109186"/>
              <a:gd name="connsiteX13" fmla="*/ 0 w 1889128"/>
              <a:gd name="connsiteY13" fmla="*/ 176447 h 4109186"/>
              <a:gd name="connsiteX14" fmla="*/ 176879 w 1889128"/>
              <a:gd name="connsiteY14" fmla="*/ 0 h 4109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889128" h="4109186">
                <a:moveTo>
                  <a:pt x="176879" y="0"/>
                </a:moveTo>
                <a:lnTo>
                  <a:pt x="407906" y="0"/>
                </a:lnTo>
                <a:lnTo>
                  <a:pt x="407906" y="13155"/>
                </a:lnTo>
                <a:cubicBezTo>
                  <a:pt x="407906" y="90861"/>
                  <a:pt x="471054" y="153854"/>
                  <a:pt x="548951" y="153854"/>
                </a:cubicBezTo>
                <a:lnTo>
                  <a:pt x="1342742" y="153854"/>
                </a:lnTo>
                <a:cubicBezTo>
                  <a:pt x="1420639" y="153854"/>
                  <a:pt x="1483787" y="90861"/>
                  <a:pt x="1483787" y="13155"/>
                </a:cubicBezTo>
                <a:lnTo>
                  <a:pt x="1483787" y="0"/>
                </a:lnTo>
                <a:lnTo>
                  <a:pt x="1712249" y="0"/>
                </a:lnTo>
                <a:cubicBezTo>
                  <a:pt x="1809938" y="0"/>
                  <a:pt x="1889128" y="78999"/>
                  <a:pt x="1889128" y="176447"/>
                </a:cubicBezTo>
                <a:lnTo>
                  <a:pt x="1889128" y="3932740"/>
                </a:lnTo>
                <a:cubicBezTo>
                  <a:pt x="1889128" y="4030188"/>
                  <a:pt x="1809938" y="4109186"/>
                  <a:pt x="1712249" y="4109186"/>
                </a:cubicBezTo>
                <a:lnTo>
                  <a:pt x="176879" y="4109186"/>
                </a:lnTo>
                <a:cubicBezTo>
                  <a:pt x="79191" y="4109186"/>
                  <a:pt x="0" y="4030188"/>
                  <a:pt x="0" y="3932740"/>
                </a:cubicBezTo>
                <a:lnTo>
                  <a:pt x="0" y="176447"/>
                </a:lnTo>
                <a:cubicBezTo>
                  <a:pt x="0" y="78999"/>
                  <a:pt x="79191" y="0"/>
                  <a:pt x="176879" y="0"/>
                </a:cubicBezTo>
                <a:close/>
              </a:path>
            </a:pathLst>
          </a:custGeom>
          <a:solidFill>
            <a:schemeClr val="bg1">
              <a:lumMod val="75000"/>
            </a:schemeClr>
          </a:solidFill>
        </p:spPr>
        <p:txBody>
          <a:bodyPr wrap="square">
            <a:noAutofit/>
          </a:bodyPr>
          <a:lstStyle>
            <a:lvl1pPr>
              <a:defRPr b="0" i="0">
                <a:latin typeface="Open Sans" panose="020B0606030504020204" pitchFamily="34" charset="0"/>
              </a:defRPr>
            </a:lvl1pPr>
          </a:lstStyle>
          <a:p>
            <a:endParaRPr lang="en-US" dirty="0"/>
          </a:p>
        </p:txBody>
      </p:sp>
    </p:spTree>
    <p:extLst>
      <p:ext uri="{BB962C8B-B14F-4D97-AF65-F5344CB8AC3E}">
        <p14:creationId xmlns:p14="http://schemas.microsoft.com/office/powerpoint/2010/main" val="3530606378"/>
      </p:ext>
    </p:extLst>
  </p:cSld>
  <p:clrMapOvr>
    <a:masterClrMapping/>
  </p:clrMapOvr>
  <p:extLst>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1_Title Slid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A3E12EC-35ED-C5C9-037C-43B252502327}"/>
              </a:ext>
            </a:extLst>
          </p:cNvPr>
          <p:cNvSpPr/>
          <p:nvPr userDrawn="1"/>
        </p:nvSpPr>
        <p:spPr>
          <a:xfrm>
            <a:off x="0" y="0"/>
            <a:ext cx="12192000" cy="6858000"/>
          </a:xfrm>
          <a:prstGeom prst="rect">
            <a:avLst/>
          </a:prstGeom>
          <a:gradFill flip="none" rotWithShape="1">
            <a:gsLst>
              <a:gs pos="15000">
                <a:schemeClr val="tx2"/>
              </a:gs>
              <a:gs pos="99000">
                <a:schemeClr val="tx1">
                  <a:alpha val="91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Open Sans" panose="020B0606030504020204" pitchFamily="34" charset="0"/>
            </a:endParaRPr>
          </a:p>
        </p:txBody>
      </p:sp>
      <p:pic>
        <p:nvPicPr>
          <p:cNvPr id="3" name="Picture 2">
            <a:extLst>
              <a:ext uri="{FF2B5EF4-FFF2-40B4-BE49-F238E27FC236}">
                <a16:creationId xmlns:a16="http://schemas.microsoft.com/office/drawing/2014/main" id="{8AC5884F-D74D-3072-2582-0B8CE96313F5}"/>
              </a:ext>
            </a:extLst>
          </p:cNvPr>
          <p:cNvPicPr>
            <a:picLocks noChangeAspect="1"/>
          </p:cNvPicPr>
          <p:nvPr userDrawn="1"/>
        </p:nvPicPr>
        <p:blipFill rotWithShape="1">
          <a:blip r:embed="rId2">
            <a:alphaModFix amt="20000"/>
            <a:extLst>
              <a:ext uri="{28A0092B-C50C-407E-A947-70E740481C1C}">
                <a14:useLocalDpi xmlns:a14="http://schemas.microsoft.com/office/drawing/2010/main" val="0"/>
              </a:ext>
            </a:extLst>
          </a:blip>
          <a:srcRect l="1270" b="1110"/>
          <a:stretch/>
        </p:blipFill>
        <p:spPr>
          <a:xfrm rot="5400000">
            <a:off x="2463470" y="731296"/>
            <a:ext cx="5839518" cy="6785850"/>
          </a:xfrm>
          <a:prstGeom prst="rect">
            <a:avLst/>
          </a:prstGeom>
        </p:spPr>
      </p:pic>
      <p:sp>
        <p:nvSpPr>
          <p:cNvPr id="4" name="Rectangle 3">
            <a:extLst>
              <a:ext uri="{FF2B5EF4-FFF2-40B4-BE49-F238E27FC236}">
                <a16:creationId xmlns:a16="http://schemas.microsoft.com/office/drawing/2014/main" id="{DDCBEE8F-4410-9A63-3CED-66D973E74038}"/>
              </a:ext>
            </a:extLst>
          </p:cNvPr>
          <p:cNvSpPr/>
          <p:nvPr userDrawn="1"/>
        </p:nvSpPr>
        <p:spPr>
          <a:xfrm>
            <a:off x="-178905" y="-159026"/>
            <a:ext cx="4581463" cy="7176052"/>
          </a:xfrm>
          <a:prstGeom prst="rect">
            <a:avLst/>
          </a:prstGeom>
          <a:gradFill>
            <a:gsLst>
              <a:gs pos="100000">
                <a:srgbClr val="242424"/>
              </a:gs>
              <a:gs pos="35000">
                <a:srgbClr val="262626"/>
              </a:gs>
              <a:gs pos="22000">
                <a:srgbClr val="2A2A2A"/>
              </a:gs>
            </a:gsLst>
            <a:lin ang="4200000" scaled="0"/>
          </a:gradFill>
          <a:ln>
            <a:gradFill>
              <a:gsLst>
                <a:gs pos="0">
                  <a:schemeClr val="tx1">
                    <a:lumMod val="75000"/>
                    <a:lumOff val="25000"/>
                  </a:schemeClr>
                </a:gs>
                <a:gs pos="100000">
                  <a:schemeClr val="tx2"/>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Open Sans" panose="020B0606030504020204" pitchFamily="34" charset="0"/>
            </a:endParaRPr>
          </a:p>
        </p:txBody>
      </p:sp>
      <p:sp>
        <p:nvSpPr>
          <p:cNvPr id="8" name="Picture Placeholder 7">
            <a:extLst>
              <a:ext uri="{FF2B5EF4-FFF2-40B4-BE49-F238E27FC236}">
                <a16:creationId xmlns:a16="http://schemas.microsoft.com/office/drawing/2014/main" id="{8161781B-73B3-C7C7-F16E-2BD8D8F242C3}"/>
              </a:ext>
            </a:extLst>
          </p:cNvPr>
          <p:cNvSpPr>
            <a:spLocks noGrp="1"/>
          </p:cNvSpPr>
          <p:nvPr>
            <p:ph type="pic" sz="quarter" idx="10"/>
          </p:nvPr>
        </p:nvSpPr>
        <p:spPr>
          <a:xfrm>
            <a:off x="1424378" y="1300286"/>
            <a:ext cx="4244902" cy="4257429"/>
          </a:xfrm>
          <a:custGeom>
            <a:avLst/>
            <a:gdLst>
              <a:gd name="connsiteX0" fmla="*/ 2193759 w 4244902"/>
              <a:gd name="connsiteY0" fmla="*/ 2201039 h 4257429"/>
              <a:gd name="connsiteX1" fmla="*/ 4244902 w 4244902"/>
              <a:gd name="connsiteY1" fmla="*/ 2201039 h 4257429"/>
              <a:gd name="connsiteX2" fmla="*/ 4244902 w 4244902"/>
              <a:gd name="connsiteY2" fmla="*/ 4257429 h 4257429"/>
              <a:gd name="connsiteX3" fmla="*/ 2193759 w 4244902"/>
              <a:gd name="connsiteY3" fmla="*/ 4257429 h 4257429"/>
              <a:gd name="connsiteX4" fmla="*/ 0 w 4244902"/>
              <a:gd name="connsiteY4" fmla="*/ 2201039 h 4257429"/>
              <a:gd name="connsiteX5" fmla="*/ 2051144 w 4244902"/>
              <a:gd name="connsiteY5" fmla="*/ 2201039 h 4257429"/>
              <a:gd name="connsiteX6" fmla="*/ 2051144 w 4244902"/>
              <a:gd name="connsiteY6" fmla="*/ 4257429 h 4257429"/>
              <a:gd name="connsiteX7" fmla="*/ 0 w 4244902"/>
              <a:gd name="connsiteY7" fmla="*/ 4257429 h 4257429"/>
              <a:gd name="connsiteX8" fmla="*/ 2193759 w 4244902"/>
              <a:gd name="connsiteY8" fmla="*/ 0 h 4257429"/>
              <a:gd name="connsiteX9" fmla="*/ 4244902 w 4244902"/>
              <a:gd name="connsiteY9" fmla="*/ 0 h 4257429"/>
              <a:gd name="connsiteX10" fmla="*/ 4244902 w 4244902"/>
              <a:gd name="connsiteY10" fmla="*/ 2056391 h 4257429"/>
              <a:gd name="connsiteX11" fmla="*/ 2193759 w 4244902"/>
              <a:gd name="connsiteY11" fmla="*/ 2056391 h 4257429"/>
              <a:gd name="connsiteX12" fmla="*/ 0 w 4244902"/>
              <a:gd name="connsiteY12" fmla="*/ 0 h 4257429"/>
              <a:gd name="connsiteX13" fmla="*/ 2051144 w 4244902"/>
              <a:gd name="connsiteY13" fmla="*/ 0 h 4257429"/>
              <a:gd name="connsiteX14" fmla="*/ 2051144 w 4244902"/>
              <a:gd name="connsiteY14" fmla="*/ 2056391 h 4257429"/>
              <a:gd name="connsiteX15" fmla="*/ 0 w 4244902"/>
              <a:gd name="connsiteY15" fmla="*/ 2056391 h 42574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244902" h="4257429">
                <a:moveTo>
                  <a:pt x="2193759" y="2201039"/>
                </a:moveTo>
                <a:lnTo>
                  <a:pt x="4244902" y="2201039"/>
                </a:lnTo>
                <a:lnTo>
                  <a:pt x="4244902" y="4257429"/>
                </a:lnTo>
                <a:lnTo>
                  <a:pt x="2193759" y="4257429"/>
                </a:lnTo>
                <a:close/>
                <a:moveTo>
                  <a:pt x="0" y="2201039"/>
                </a:moveTo>
                <a:lnTo>
                  <a:pt x="2051144" y="2201039"/>
                </a:lnTo>
                <a:lnTo>
                  <a:pt x="2051144" y="4257429"/>
                </a:lnTo>
                <a:lnTo>
                  <a:pt x="0" y="4257429"/>
                </a:lnTo>
                <a:close/>
                <a:moveTo>
                  <a:pt x="2193759" y="0"/>
                </a:moveTo>
                <a:lnTo>
                  <a:pt x="4244902" y="0"/>
                </a:lnTo>
                <a:lnTo>
                  <a:pt x="4244902" y="2056391"/>
                </a:lnTo>
                <a:lnTo>
                  <a:pt x="2193759" y="2056391"/>
                </a:lnTo>
                <a:close/>
                <a:moveTo>
                  <a:pt x="0" y="0"/>
                </a:moveTo>
                <a:lnTo>
                  <a:pt x="2051144" y="0"/>
                </a:lnTo>
                <a:lnTo>
                  <a:pt x="2051144" y="2056391"/>
                </a:lnTo>
                <a:lnTo>
                  <a:pt x="0" y="2056391"/>
                </a:lnTo>
                <a:close/>
              </a:path>
            </a:pathLst>
          </a:custGeom>
          <a:solidFill>
            <a:schemeClr val="bg1">
              <a:lumMod val="85000"/>
            </a:schemeClr>
          </a:solidFill>
        </p:spPr>
        <p:txBody>
          <a:bodyPr wrap="square">
            <a:noAutofit/>
          </a:bodyPr>
          <a:lstStyle>
            <a:lvl1pPr>
              <a:defRPr b="0" i="0">
                <a:latin typeface="Open Sans" panose="020B0606030504020204" pitchFamily="34" charset="0"/>
              </a:defRPr>
            </a:lvl1pPr>
          </a:lstStyle>
          <a:p>
            <a:endParaRPr lang="en-US" dirty="0"/>
          </a:p>
        </p:txBody>
      </p:sp>
    </p:spTree>
    <p:extLst>
      <p:ext uri="{BB962C8B-B14F-4D97-AF65-F5344CB8AC3E}">
        <p14:creationId xmlns:p14="http://schemas.microsoft.com/office/powerpoint/2010/main" val="2077007375"/>
      </p:ext>
    </p:extLst>
  </p:cSld>
  <p:clrMapOvr>
    <a:masterClrMapping/>
  </p:clrMapOvr>
  <p:extLst>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2_Title Slid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58245F13-DA29-9DF6-1BC7-5027D93F798A}"/>
              </a:ext>
            </a:extLst>
          </p:cNvPr>
          <p:cNvSpPr>
            <a:spLocks noGrp="1"/>
          </p:cNvSpPr>
          <p:nvPr>
            <p:ph type="pic" sz="quarter" idx="10"/>
          </p:nvPr>
        </p:nvSpPr>
        <p:spPr>
          <a:xfrm>
            <a:off x="-2" y="3428999"/>
            <a:ext cx="5068050" cy="3429000"/>
          </a:xfrm>
          <a:custGeom>
            <a:avLst/>
            <a:gdLst>
              <a:gd name="connsiteX0" fmla="*/ 0 w 5068050"/>
              <a:gd name="connsiteY0" fmla="*/ 0 h 3429000"/>
              <a:gd name="connsiteX1" fmla="*/ 5068050 w 5068050"/>
              <a:gd name="connsiteY1" fmla="*/ 0 h 3429000"/>
              <a:gd name="connsiteX2" fmla="*/ 5068050 w 5068050"/>
              <a:gd name="connsiteY2" fmla="*/ 3429000 h 3429000"/>
              <a:gd name="connsiteX3" fmla="*/ 0 w 5068050"/>
              <a:gd name="connsiteY3" fmla="*/ 3429000 h 3429000"/>
            </a:gdLst>
            <a:ahLst/>
            <a:cxnLst>
              <a:cxn ang="0">
                <a:pos x="connsiteX0" y="connsiteY0"/>
              </a:cxn>
              <a:cxn ang="0">
                <a:pos x="connsiteX1" y="connsiteY1"/>
              </a:cxn>
              <a:cxn ang="0">
                <a:pos x="connsiteX2" y="connsiteY2"/>
              </a:cxn>
              <a:cxn ang="0">
                <a:pos x="connsiteX3" y="connsiteY3"/>
              </a:cxn>
            </a:cxnLst>
            <a:rect l="l" t="t" r="r" b="b"/>
            <a:pathLst>
              <a:path w="5068050" h="3429000">
                <a:moveTo>
                  <a:pt x="0" y="0"/>
                </a:moveTo>
                <a:lnTo>
                  <a:pt x="5068050" y="0"/>
                </a:lnTo>
                <a:lnTo>
                  <a:pt x="5068050" y="3429000"/>
                </a:lnTo>
                <a:lnTo>
                  <a:pt x="0" y="3429000"/>
                </a:lnTo>
                <a:close/>
              </a:path>
            </a:pathLst>
          </a:custGeom>
          <a:solidFill>
            <a:schemeClr val="bg1">
              <a:lumMod val="85000"/>
            </a:schemeClr>
          </a:solidFill>
        </p:spPr>
        <p:txBody>
          <a:bodyPr wrap="square">
            <a:noAutofit/>
          </a:bodyPr>
          <a:lstStyle>
            <a:lvl1pPr>
              <a:defRPr b="0" i="0">
                <a:latin typeface="Open Sans" panose="020B0606030504020204" pitchFamily="34" charset="0"/>
              </a:defRPr>
            </a:lvl1pPr>
          </a:lstStyle>
          <a:p>
            <a:endParaRPr lang="en-US" dirty="0"/>
          </a:p>
        </p:txBody>
      </p:sp>
      <p:sp>
        <p:nvSpPr>
          <p:cNvPr id="7" name="Picture Placeholder 6">
            <a:extLst>
              <a:ext uri="{FF2B5EF4-FFF2-40B4-BE49-F238E27FC236}">
                <a16:creationId xmlns:a16="http://schemas.microsoft.com/office/drawing/2014/main" id="{CD7F73B8-0C0B-E56A-4ADD-DC0BCEF42945}"/>
              </a:ext>
            </a:extLst>
          </p:cNvPr>
          <p:cNvSpPr>
            <a:spLocks noGrp="1"/>
          </p:cNvSpPr>
          <p:nvPr>
            <p:ph type="pic" sz="quarter" idx="11"/>
          </p:nvPr>
        </p:nvSpPr>
        <p:spPr>
          <a:xfrm>
            <a:off x="7518400" y="-1"/>
            <a:ext cx="4673603" cy="2708032"/>
          </a:xfrm>
          <a:custGeom>
            <a:avLst/>
            <a:gdLst>
              <a:gd name="connsiteX0" fmla="*/ 0 w 4673603"/>
              <a:gd name="connsiteY0" fmla="*/ 0 h 2708032"/>
              <a:gd name="connsiteX1" fmla="*/ 4673603 w 4673603"/>
              <a:gd name="connsiteY1" fmla="*/ 0 h 2708032"/>
              <a:gd name="connsiteX2" fmla="*/ 4673603 w 4673603"/>
              <a:gd name="connsiteY2" fmla="*/ 2708032 h 2708032"/>
              <a:gd name="connsiteX3" fmla="*/ 0 w 4673603"/>
              <a:gd name="connsiteY3" fmla="*/ 2708032 h 2708032"/>
            </a:gdLst>
            <a:ahLst/>
            <a:cxnLst>
              <a:cxn ang="0">
                <a:pos x="connsiteX0" y="connsiteY0"/>
              </a:cxn>
              <a:cxn ang="0">
                <a:pos x="connsiteX1" y="connsiteY1"/>
              </a:cxn>
              <a:cxn ang="0">
                <a:pos x="connsiteX2" y="connsiteY2"/>
              </a:cxn>
              <a:cxn ang="0">
                <a:pos x="connsiteX3" y="connsiteY3"/>
              </a:cxn>
            </a:cxnLst>
            <a:rect l="l" t="t" r="r" b="b"/>
            <a:pathLst>
              <a:path w="4673603" h="2708032">
                <a:moveTo>
                  <a:pt x="0" y="0"/>
                </a:moveTo>
                <a:lnTo>
                  <a:pt x="4673603" y="0"/>
                </a:lnTo>
                <a:lnTo>
                  <a:pt x="4673603" y="2708032"/>
                </a:lnTo>
                <a:lnTo>
                  <a:pt x="0" y="2708032"/>
                </a:lnTo>
                <a:close/>
              </a:path>
            </a:pathLst>
          </a:custGeom>
          <a:solidFill>
            <a:schemeClr val="bg1">
              <a:lumMod val="85000"/>
            </a:schemeClr>
          </a:solidFill>
        </p:spPr>
        <p:txBody>
          <a:bodyPr wrap="square">
            <a:noAutofit/>
          </a:bodyPr>
          <a:lstStyle>
            <a:lvl1pPr>
              <a:defRPr b="0" i="0">
                <a:latin typeface="Open Sans" panose="020B0606030504020204" pitchFamily="34" charset="0"/>
              </a:defRPr>
            </a:lvl1pPr>
          </a:lstStyle>
          <a:p>
            <a:endParaRPr lang="en-US" dirty="0"/>
          </a:p>
        </p:txBody>
      </p:sp>
    </p:spTree>
    <p:extLst>
      <p:ext uri="{BB962C8B-B14F-4D97-AF65-F5344CB8AC3E}">
        <p14:creationId xmlns:p14="http://schemas.microsoft.com/office/powerpoint/2010/main" val="1586250985"/>
      </p:ext>
    </p:extLst>
  </p:cSld>
  <p:clrMapOvr>
    <a:masterClrMapping/>
  </p:clrMapOvr>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3_Title Slide">
    <p:spTree>
      <p:nvGrpSpPr>
        <p:cNvPr id="1" name=""/>
        <p:cNvGrpSpPr/>
        <p:nvPr/>
      </p:nvGrpSpPr>
      <p:grpSpPr>
        <a:xfrm>
          <a:off x="0" y="0"/>
          <a:ext cx="0" cy="0"/>
          <a:chOff x="0" y="0"/>
          <a:chExt cx="0" cy="0"/>
        </a:xfrm>
      </p:grpSpPr>
      <p:sp>
        <p:nvSpPr>
          <p:cNvPr id="2" name="Rounded Rectangle 1">
            <a:extLst>
              <a:ext uri="{FF2B5EF4-FFF2-40B4-BE49-F238E27FC236}">
                <a16:creationId xmlns:a16="http://schemas.microsoft.com/office/drawing/2014/main" id="{9D47CF03-C499-DFCB-B280-4663B1EDEF9F}"/>
              </a:ext>
            </a:extLst>
          </p:cNvPr>
          <p:cNvSpPr/>
          <p:nvPr userDrawn="1"/>
        </p:nvSpPr>
        <p:spPr>
          <a:xfrm>
            <a:off x="2050474" y="1164431"/>
            <a:ext cx="9037850" cy="4529138"/>
          </a:xfrm>
          <a:prstGeom prst="roundRect">
            <a:avLst>
              <a:gd name="adj" fmla="val 4995"/>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Open Sans" panose="020B0606030504020204" pitchFamily="34" charset="0"/>
            </a:endParaRPr>
          </a:p>
        </p:txBody>
      </p:sp>
      <p:pic>
        <p:nvPicPr>
          <p:cNvPr id="4" name="Picture 3">
            <a:extLst>
              <a:ext uri="{FF2B5EF4-FFF2-40B4-BE49-F238E27FC236}">
                <a16:creationId xmlns:a16="http://schemas.microsoft.com/office/drawing/2014/main" id="{D86AE01E-2AB3-8463-8514-E3C6F036A028}"/>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2981998" y="1534171"/>
            <a:ext cx="2449987" cy="4769093"/>
          </a:xfrm>
          <a:prstGeom prst="rect">
            <a:avLst/>
          </a:prstGeom>
          <a:effectLst>
            <a:outerShdw blurRad="317500" dist="419100" dir="2700000" algn="tl" rotWithShape="0">
              <a:prstClr val="black">
                <a:alpha val="10000"/>
              </a:prstClr>
            </a:outerShdw>
          </a:effectLst>
        </p:spPr>
      </p:pic>
      <p:sp>
        <p:nvSpPr>
          <p:cNvPr id="8" name="Picture Placeholder 7">
            <a:extLst>
              <a:ext uri="{FF2B5EF4-FFF2-40B4-BE49-F238E27FC236}">
                <a16:creationId xmlns:a16="http://schemas.microsoft.com/office/drawing/2014/main" id="{1D0F19FC-AF64-EEDE-F45D-30C8B7C56AEE}"/>
              </a:ext>
            </a:extLst>
          </p:cNvPr>
          <p:cNvSpPr>
            <a:spLocks noGrp="1"/>
          </p:cNvSpPr>
          <p:nvPr>
            <p:ph type="pic" sz="quarter" idx="10"/>
          </p:nvPr>
        </p:nvSpPr>
        <p:spPr>
          <a:xfrm>
            <a:off x="3226299" y="1768342"/>
            <a:ext cx="1975293" cy="4296611"/>
          </a:xfrm>
          <a:custGeom>
            <a:avLst/>
            <a:gdLst>
              <a:gd name="connsiteX0" fmla="*/ 184946 w 1975293"/>
              <a:gd name="connsiteY0" fmla="*/ 0 h 4296611"/>
              <a:gd name="connsiteX1" fmla="*/ 426511 w 1975293"/>
              <a:gd name="connsiteY1" fmla="*/ 0 h 4296611"/>
              <a:gd name="connsiteX2" fmla="*/ 426511 w 1975293"/>
              <a:gd name="connsiteY2" fmla="*/ 13754 h 4296611"/>
              <a:gd name="connsiteX3" fmla="*/ 573989 w 1975293"/>
              <a:gd name="connsiteY3" fmla="*/ 160872 h 4296611"/>
              <a:gd name="connsiteX4" fmla="*/ 1403986 w 1975293"/>
              <a:gd name="connsiteY4" fmla="*/ 160872 h 4296611"/>
              <a:gd name="connsiteX5" fmla="*/ 1551464 w 1975293"/>
              <a:gd name="connsiteY5" fmla="*/ 13754 h 4296611"/>
              <a:gd name="connsiteX6" fmla="*/ 1551464 w 1975293"/>
              <a:gd name="connsiteY6" fmla="*/ 0 h 4296611"/>
              <a:gd name="connsiteX7" fmla="*/ 1790347 w 1975293"/>
              <a:gd name="connsiteY7" fmla="*/ 0 h 4296611"/>
              <a:gd name="connsiteX8" fmla="*/ 1975293 w 1975293"/>
              <a:gd name="connsiteY8" fmla="*/ 184495 h 4296611"/>
              <a:gd name="connsiteX9" fmla="*/ 1975293 w 1975293"/>
              <a:gd name="connsiteY9" fmla="*/ 4112117 h 4296611"/>
              <a:gd name="connsiteX10" fmla="*/ 1790347 w 1975293"/>
              <a:gd name="connsiteY10" fmla="*/ 4296611 h 4296611"/>
              <a:gd name="connsiteX11" fmla="*/ 184946 w 1975293"/>
              <a:gd name="connsiteY11" fmla="*/ 4296611 h 4296611"/>
              <a:gd name="connsiteX12" fmla="*/ 0 w 1975293"/>
              <a:gd name="connsiteY12" fmla="*/ 4112117 h 4296611"/>
              <a:gd name="connsiteX13" fmla="*/ 0 w 1975293"/>
              <a:gd name="connsiteY13" fmla="*/ 184495 h 4296611"/>
              <a:gd name="connsiteX14" fmla="*/ 184946 w 1975293"/>
              <a:gd name="connsiteY14" fmla="*/ 0 h 4296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975293" h="4296611">
                <a:moveTo>
                  <a:pt x="184946" y="0"/>
                </a:moveTo>
                <a:lnTo>
                  <a:pt x="426511" y="0"/>
                </a:lnTo>
                <a:lnTo>
                  <a:pt x="426511" y="13754"/>
                </a:lnTo>
                <a:cubicBezTo>
                  <a:pt x="426511" y="95005"/>
                  <a:pt x="492539" y="160872"/>
                  <a:pt x="573989" y="160872"/>
                </a:cubicBezTo>
                <a:lnTo>
                  <a:pt x="1403986" y="160872"/>
                </a:lnTo>
                <a:cubicBezTo>
                  <a:pt x="1485436" y="160872"/>
                  <a:pt x="1551464" y="95005"/>
                  <a:pt x="1551464" y="13754"/>
                </a:cubicBezTo>
                <a:lnTo>
                  <a:pt x="1551464" y="0"/>
                </a:lnTo>
                <a:lnTo>
                  <a:pt x="1790347" y="0"/>
                </a:lnTo>
                <a:cubicBezTo>
                  <a:pt x="1892491" y="0"/>
                  <a:pt x="1975293" y="82602"/>
                  <a:pt x="1975293" y="184495"/>
                </a:cubicBezTo>
                <a:lnTo>
                  <a:pt x="1975293" y="4112117"/>
                </a:lnTo>
                <a:cubicBezTo>
                  <a:pt x="1975293" y="4214010"/>
                  <a:pt x="1892491" y="4296611"/>
                  <a:pt x="1790347" y="4296611"/>
                </a:cubicBezTo>
                <a:lnTo>
                  <a:pt x="184946" y="4296611"/>
                </a:lnTo>
                <a:cubicBezTo>
                  <a:pt x="82803" y="4296611"/>
                  <a:pt x="0" y="4214010"/>
                  <a:pt x="0" y="4112117"/>
                </a:cubicBezTo>
                <a:lnTo>
                  <a:pt x="0" y="184495"/>
                </a:lnTo>
                <a:cubicBezTo>
                  <a:pt x="0" y="82602"/>
                  <a:pt x="82803" y="0"/>
                  <a:pt x="184946" y="0"/>
                </a:cubicBezTo>
                <a:close/>
              </a:path>
            </a:pathLst>
          </a:custGeom>
          <a:solidFill>
            <a:schemeClr val="bg1">
              <a:lumMod val="85000"/>
            </a:schemeClr>
          </a:solidFill>
        </p:spPr>
        <p:txBody>
          <a:bodyPr wrap="square">
            <a:noAutofit/>
          </a:bodyPr>
          <a:lstStyle>
            <a:lvl1pPr>
              <a:defRPr b="0" i="0">
                <a:latin typeface="Open Sans" panose="020B0606030504020204" pitchFamily="34" charset="0"/>
              </a:defRPr>
            </a:lvl1pPr>
          </a:lstStyle>
          <a:p>
            <a:endParaRPr lang="en-US" dirty="0"/>
          </a:p>
        </p:txBody>
      </p:sp>
    </p:spTree>
    <p:extLst>
      <p:ext uri="{BB962C8B-B14F-4D97-AF65-F5344CB8AC3E}">
        <p14:creationId xmlns:p14="http://schemas.microsoft.com/office/powerpoint/2010/main" val="4083694724"/>
      </p:ext>
    </p:extLst>
  </p:cSld>
  <p:clrMapOvr>
    <a:masterClrMapping/>
  </p:clrMapOvr>
  <p:extLst>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4_Title Slide">
    <p:spTree>
      <p:nvGrpSpPr>
        <p:cNvPr id="1" name=""/>
        <p:cNvGrpSpPr/>
        <p:nvPr/>
      </p:nvGrpSpPr>
      <p:grpSpPr>
        <a:xfrm>
          <a:off x="0" y="0"/>
          <a:ext cx="0" cy="0"/>
          <a:chOff x="0" y="0"/>
          <a:chExt cx="0" cy="0"/>
        </a:xfrm>
      </p:grpSpPr>
      <p:sp>
        <p:nvSpPr>
          <p:cNvPr id="2" name="Rectangle: Rounded Corners 18">
            <a:extLst>
              <a:ext uri="{FF2B5EF4-FFF2-40B4-BE49-F238E27FC236}">
                <a16:creationId xmlns:a16="http://schemas.microsoft.com/office/drawing/2014/main" id="{A291000C-1518-A934-8470-8B1BC236B1E4}"/>
              </a:ext>
            </a:extLst>
          </p:cNvPr>
          <p:cNvSpPr/>
          <p:nvPr userDrawn="1"/>
        </p:nvSpPr>
        <p:spPr>
          <a:xfrm>
            <a:off x="1360573" y="3728089"/>
            <a:ext cx="5869857" cy="2099475"/>
          </a:xfrm>
          <a:prstGeom prst="roundRect">
            <a:avLst>
              <a:gd name="adj" fmla="val 5734"/>
            </a:avLst>
          </a:prstGeom>
          <a:gradFill>
            <a:gsLst>
              <a:gs pos="0">
                <a:schemeClr val="accent1">
                  <a:lumMod val="75000"/>
                </a:schemeClr>
              </a:gs>
              <a:gs pos="85000">
                <a:schemeClr val="accent1"/>
              </a:gs>
            </a:gsLst>
            <a:lin ang="2700000" scaled="1"/>
          </a:gradFill>
          <a:ln>
            <a:noFill/>
          </a:ln>
          <a:effectLst>
            <a:outerShdw blurRad="330200" dist="177800" dir="5400000" sx="90000" sy="9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0" i="0" dirty="0">
              <a:latin typeface="Open Sans" panose="020B0606030504020204" pitchFamily="34" charset="0"/>
            </a:endParaRPr>
          </a:p>
        </p:txBody>
      </p:sp>
      <p:sp>
        <p:nvSpPr>
          <p:cNvPr id="3" name="Freeform: Shape 19">
            <a:extLst>
              <a:ext uri="{FF2B5EF4-FFF2-40B4-BE49-F238E27FC236}">
                <a16:creationId xmlns:a16="http://schemas.microsoft.com/office/drawing/2014/main" id="{F9AE197D-F975-F9C3-FADD-3AEA0E6DF2DC}"/>
              </a:ext>
            </a:extLst>
          </p:cNvPr>
          <p:cNvSpPr/>
          <p:nvPr userDrawn="1"/>
        </p:nvSpPr>
        <p:spPr>
          <a:xfrm>
            <a:off x="1360573" y="3728090"/>
            <a:ext cx="5650583" cy="2099475"/>
          </a:xfrm>
          <a:custGeom>
            <a:avLst/>
            <a:gdLst>
              <a:gd name="connsiteX0" fmla="*/ 120384 w 6360457"/>
              <a:gd name="connsiteY0" fmla="*/ 0 h 2099475"/>
              <a:gd name="connsiteX1" fmla="*/ 6360457 w 6360457"/>
              <a:gd name="connsiteY1" fmla="*/ 0 h 2099475"/>
              <a:gd name="connsiteX2" fmla="*/ 6350089 w 6360457"/>
              <a:gd name="connsiteY2" fmla="*/ 175977 h 2099475"/>
              <a:gd name="connsiteX3" fmla="*/ 5172444 w 6360457"/>
              <a:gd name="connsiteY3" fmla="*/ 1182316 h 2099475"/>
              <a:gd name="connsiteX4" fmla="*/ 597946 w 6360457"/>
              <a:gd name="connsiteY4" fmla="*/ 2099475 h 2099475"/>
              <a:gd name="connsiteX5" fmla="*/ 120384 w 6360457"/>
              <a:gd name="connsiteY5" fmla="*/ 2099475 h 2099475"/>
              <a:gd name="connsiteX6" fmla="*/ 0 w 6360457"/>
              <a:gd name="connsiteY6" fmla="*/ 1979091 h 2099475"/>
              <a:gd name="connsiteX7" fmla="*/ 0 w 6360457"/>
              <a:gd name="connsiteY7" fmla="*/ 120384 h 2099475"/>
              <a:gd name="connsiteX8" fmla="*/ 120384 w 6360457"/>
              <a:gd name="connsiteY8" fmla="*/ 0 h 2099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0457" h="2099475">
                <a:moveTo>
                  <a:pt x="120384" y="0"/>
                </a:moveTo>
                <a:lnTo>
                  <a:pt x="6360457" y="0"/>
                </a:lnTo>
                <a:lnTo>
                  <a:pt x="6350089" y="175977"/>
                </a:lnTo>
                <a:cubicBezTo>
                  <a:pt x="6294194" y="787129"/>
                  <a:pt x="5750643" y="1059921"/>
                  <a:pt x="5172444" y="1182316"/>
                </a:cubicBezTo>
                <a:lnTo>
                  <a:pt x="597946" y="2099475"/>
                </a:lnTo>
                <a:lnTo>
                  <a:pt x="120384" y="2099475"/>
                </a:lnTo>
                <a:cubicBezTo>
                  <a:pt x="53898" y="2099475"/>
                  <a:pt x="0" y="2045577"/>
                  <a:pt x="0" y="1979091"/>
                </a:cubicBezTo>
                <a:lnTo>
                  <a:pt x="0" y="120384"/>
                </a:lnTo>
                <a:cubicBezTo>
                  <a:pt x="0" y="53898"/>
                  <a:pt x="53898" y="0"/>
                  <a:pt x="120384" y="0"/>
                </a:cubicBezTo>
                <a:close/>
              </a:path>
            </a:pathLst>
          </a:custGeom>
          <a:gradFill flip="none" rotWithShape="1">
            <a:gsLst>
              <a:gs pos="22000">
                <a:schemeClr val="accent1">
                  <a:alpha val="0"/>
                </a:schemeClr>
              </a:gs>
              <a:gs pos="85000">
                <a:schemeClr val="accent1"/>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b="0" i="0" dirty="0">
              <a:latin typeface="Open Sans" panose="020B0606030504020204" pitchFamily="34" charset="0"/>
            </a:endParaRPr>
          </a:p>
        </p:txBody>
      </p:sp>
      <p:pic>
        <p:nvPicPr>
          <p:cNvPr id="4" name="Picture 3">
            <a:extLst>
              <a:ext uri="{FF2B5EF4-FFF2-40B4-BE49-F238E27FC236}">
                <a16:creationId xmlns:a16="http://schemas.microsoft.com/office/drawing/2014/main" id="{7798FC6B-D668-A4E3-9126-1494D97BE34D}"/>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20950" r="-357" b="18616"/>
          <a:stretch/>
        </p:blipFill>
        <p:spPr>
          <a:xfrm>
            <a:off x="5366999" y="1920240"/>
            <a:ext cx="6134606" cy="3694176"/>
          </a:xfrm>
          <a:prstGeom prst="rect">
            <a:avLst/>
          </a:prstGeom>
        </p:spPr>
      </p:pic>
      <p:sp>
        <p:nvSpPr>
          <p:cNvPr id="7" name="Picture Placeholder 6">
            <a:extLst>
              <a:ext uri="{FF2B5EF4-FFF2-40B4-BE49-F238E27FC236}">
                <a16:creationId xmlns:a16="http://schemas.microsoft.com/office/drawing/2014/main" id="{0DBF856B-9574-E3CE-268C-50163368FB70}"/>
              </a:ext>
            </a:extLst>
          </p:cNvPr>
          <p:cNvSpPr>
            <a:spLocks noGrp="1"/>
          </p:cNvSpPr>
          <p:nvPr>
            <p:ph type="pic" sz="quarter" idx="10"/>
          </p:nvPr>
        </p:nvSpPr>
        <p:spPr>
          <a:xfrm>
            <a:off x="6242050" y="2206625"/>
            <a:ext cx="4392820" cy="2882210"/>
          </a:xfrm>
          <a:prstGeom prst="rect">
            <a:avLst/>
          </a:prstGeom>
          <a:solidFill>
            <a:schemeClr val="bg1">
              <a:lumMod val="85000"/>
            </a:schemeClr>
          </a:solidFill>
        </p:spPr>
        <p:txBody>
          <a:bodyPr/>
          <a:lstStyle>
            <a:lvl1pPr>
              <a:defRPr b="0" i="0">
                <a:latin typeface="Open Sans" panose="020B0606030504020204" pitchFamily="34" charset="0"/>
              </a:defRPr>
            </a:lvl1pPr>
          </a:lstStyle>
          <a:p>
            <a:endParaRPr lang="en-US" dirty="0"/>
          </a:p>
        </p:txBody>
      </p:sp>
      <p:sp>
        <p:nvSpPr>
          <p:cNvPr id="10" name="Picture Placeholder 9">
            <a:extLst>
              <a:ext uri="{FF2B5EF4-FFF2-40B4-BE49-F238E27FC236}">
                <a16:creationId xmlns:a16="http://schemas.microsoft.com/office/drawing/2014/main" id="{22EE9BC8-587E-2500-17AE-A20C3C78D162}"/>
              </a:ext>
            </a:extLst>
          </p:cNvPr>
          <p:cNvSpPr>
            <a:spLocks noGrp="1"/>
          </p:cNvSpPr>
          <p:nvPr>
            <p:ph type="pic" sz="quarter" idx="11"/>
          </p:nvPr>
        </p:nvSpPr>
        <p:spPr>
          <a:xfrm>
            <a:off x="10233445" y="2995940"/>
            <a:ext cx="1257762" cy="2735854"/>
          </a:xfrm>
          <a:custGeom>
            <a:avLst/>
            <a:gdLst>
              <a:gd name="connsiteX0" fmla="*/ 117764 w 1257762"/>
              <a:gd name="connsiteY0" fmla="*/ 0 h 2735854"/>
              <a:gd name="connsiteX1" fmla="*/ 271580 w 1257762"/>
              <a:gd name="connsiteY1" fmla="*/ 0 h 2735854"/>
              <a:gd name="connsiteX2" fmla="*/ 271580 w 1257762"/>
              <a:gd name="connsiteY2" fmla="*/ 8758 h 2735854"/>
              <a:gd name="connsiteX3" fmla="*/ 365486 w 1257762"/>
              <a:gd name="connsiteY3" fmla="*/ 102435 h 2735854"/>
              <a:gd name="connsiteX4" fmla="*/ 893984 w 1257762"/>
              <a:gd name="connsiteY4" fmla="*/ 102435 h 2735854"/>
              <a:gd name="connsiteX5" fmla="*/ 987890 w 1257762"/>
              <a:gd name="connsiteY5" fmla="*/ 8758 h 2735854"/>
              <a:gd name="connsiteX6" fmla="*/ 987890 w 1257762"/>
              <a:gd name="connsiteY6" fmla="*/ 0 h 2735854"/>
              <a:gd name="connsiteX7" fmla="*/ 1139998 w 1257762"/>
              <a:gd name="connsiteY7" fmla="*/ 0 h 2735854"/>
              <a:gd name="connsiteX8" fmla="*/ 1257762 w 1257762"/>
              <a:gd name="connsiteY8" fmla="*/ 117477 h 2735854"/>
              <a:gd name="connsiteX9" fmla="*/ 1257762 w 1257762"/>
              <a:gd name="connsiteY9" fmla="*/ 2618378 h 2735854"/>
              <a:gd name="connsiteX10" fmla="*/ 1139998 w 1257762"/>
              <a:gd name="connsiteY10" fmla="*/ 2735854 h 2735854"/>
              <a:gd name="connsiteX11" fmla="*/ 117764 w 1257762"/>
              <a:gd name="connsiteY11" fmla="*/ 2735854 h 2735854"/>
              <a:gd name="connsiteX12" fmla="*/ 0 w 1257762"/>
              <a:gd name="connsiteY12" fmla="*/ 2618378 h 2735854"/>
              <a:gd name="connsiteX13" fmla="*/ 0 w 1257762"/>
              <a:gd name="connsiteY13" fmla="*/ 117477 h 2735854"/>
              <a:gd name="connsiteX14" fmla="*/ 117764 w 1257762"/>
              <a:gd name="connsiteY14" fmla="*/ 0 h 2735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57762" h="2735854">
                <a:moveTo>
                  <a:pt x="117764" y="0"/>
                </a:moveTo>
                <a:lnTo>
                  <a:pt x="271580" y="0"/>
                </a:lnTo>
                <a:lnTo>
                  <a:pt x="271580" y="8758"/>
                </a:lnTo>
                <a:cubicBezTo>
                  <a:pt x="271580" y="60494"/>
                  <a:pt x="313623" y="102435"/>
                  <a:pt x="365486" y="102435"/>
                </a:cubicBezTo>
                <a:lnTo>
                  <a:pt x="893984" y="102435"/>
                </a:lnTo>
                <a:cubicBezTo>
                  <a:pt x="945847" y="102435"/>
                  <a:pt x="987890" y="60494"/>
                  <a:pt x="987890" y="8758"/>
                </a:cubicBezTo>
                <a:lnTo>
                  <a:pt x="987890" y="0"/>
                </a:lnTo>
                <a:lnTo>
                  <a:pt x="1139998" y="0"/>
                </a:lnTo>
                <a:cubicBezTo>
                  <a:pt x="1205038" y="0"/>
                  <a:pt x="1257762" y="52596"/>
                  <a:pt x="1257762" y="117477"/>
                </a:cubicBezTo>
                <a:lnTo>
                  <a:pt x="1257762" y="2618378"/>
                </a:lnTo>
                <a:cubicBezTo>
                  <a:pt x="1257762" y="2683258"/>
                  <a:pt x="1205038" y="2735854"/>
                  <a:pt x="1139998" y="2735854"/>
                </a:cubicBezTo>
                <a:lnTo>
                  <a:pt x="117764" y="2735854"/>
                </a:lnTo>
                <a:cubicBezTo>
                  <a:pt x="52725" y="2735854"/>
                  <a:pt x="0" y="2683258"/>
                  <a:pt x="0" y="2618378"/>
                </a:cubicBezTo>
                <a:lnTo>
                  <a:pt x="0" y="117477"/>
                </a:lnTo>
                <a:cubicBezTo>
                  <a:pt x="0" y="52596"/>
                  <a:pt x="52725" y="0"/>
                  <a:pt x="117764" y="0"/>
                </a:cubicBezTo>
                <a:close/>
              </a:path>
            </a:pathLst>
          </a:custGeom>
          <a:solidFill>
            <a:schemeClr val="bg1">
              <a:lumMod val="75000"/>
            </a:schemeClr>
          </a:solidFill>
        </p:spPr>
        <p:txBody>
          <a:bodyPr wrap="square">
            <a:noAutofit/>
          </a:bodyPr>
          <a:lstStyle>
            <a:lvl1pPr>
              <a:defRPr b="0" i="0">
                <a:latin typeface="Open Sans" panose="020B0606030504020204" pitchFamily="34" charset="0"/>
              </a:defRPr>
            </a:lvl1pPr>
          </a:lstStyle>
          <a:p>
            <a:endParaRPr lang="en-US" dirty="0"/>
          </a:p>
        </p:txBody>
      </p:sp>
    </p:spTree>
    <p:extLst>
      <p:ext uri="{BB962C8B-B14F-4D97-AF65-F5344CB8AC3E}">
        <p14:creationId xmlns:p14="http://schemas.microsoft.com/office/powerpoint/2010/main" val="78760345"/>
      </p:ext>
    </p:extLst>
  </p:cSld>
  <p:clrMapOvr>
    <a:masterClrMapping/>
  </p:clrMapOvr>
  <p:extLst>
    <p:ext uri="{DCECCB84-F9BA-43D5-87BE-67443E8EF086}">
      <p15:sldGuideLst xmlns:p15="http://schemas.microsoft.com/office/powerpoint/2012/main"/>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5_Title Slid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B14A63C-012C-1D7B-210E-71E941DD2FF5}"/>
              </a:ext>
            </a:extLst>
          </p:cNvPr>
          <p:cNvSpPr/>
          <p:nvPr userDrawn="1"/>
        </p:nvSpPr>
        <p:spPr>
          <a:xfrm>
            <a:off x="0" y="0"/>
            <a:ext cx="12192000" cy="6858000"/>
          </a:xfrm>
          <a:prstGeom prst="rect">
            <a:avLst/>
          </a:prstGeom>
          <a:gradFill flip="none" rotWithShape="1">
            <a:gsLst>
              <a:gs pos="15000">
                <a:schemeClr val="tx2"/>
              </a:gs>
              <a:gs pos="99000">
                <a:schemeClr val="tx1">
                  <a:alpha val="91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Open Sans" panose="020B0606030504020204" pitchFamily="34" charset="0"/>
            </a:endParaRPr>
          </a:p>
        </p:txBody>
      </p:sp>
    </p:spTree>
    <p:extLst>
      <p:ext uri="{BB962C8B-B14F-4D97-AF65-F5344CB8AC3E}">
        <p14:creationId xmlns:p14="http://schemas.microsoft.com/office/powerpoint/2010/main" val="2638720796"/>
      </p:ext>
    </p:extLst>
  </p:cSld>
  <p:clrMapOvr>
    <a:masterClrMapping/>
  </p:clrMapOvr>
  <p:extLst>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6_Title Slide">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D940BFE7-0B1C-ABC9-A1BE-97EEE6C50F54}"/>
              </a:ext>
            </a:extLst>
          </p:cNvPr>
          <p:cNvSpPr>
            <a:spLocks noGrp="1"/>
          </p:cNvSpPr>
          <p:nvPr>
            <p:ph type="pic" sz="quarter" idx="10"/>
          </p:nvPr>
        </p:nvSpPr>
        <p:spPr>
          <a:xfrm>
            <a:off x="6075336" y="0"/>
            <a:ext cx="6116664" cy="3797085"/>
          </a:xfrm>
          <a:custGeom>
            <a:avLst/>
            <a:gdLst>
              <a:gd name="connsiteX0" fmla="*/ 0 w 6116664"/>
              <a:gd name="connsiteY0" fmla="*/ 0 h 3797085"/>
              <a:gd name="connsiteX1" fmla="*/ 6116664 w 6116664"/>
              <a:gd name="connsiteY1" fmla="*/ 0 h 3797085"/>
              <a:gd name="connsiteX2" fmla="*/ 6116664 w 6116664"/>
              <a:gd name="connsiteY2" fmla="*/ 3797085 h 3797085"/>
              <a:gd name="connsiteX3" fmla="*/ 0 w 6116664"/>
              <a:gd name="connsiteY3" fmla="*/ 3797085 h 3797085"/>
            </a:gdLst>
            <a:ahLst/>
            <a:cxnLst>
              <a:cxn ang="0">
                <a:pos x="connsiteX0" y="connsiteY0"/>
              </a:cxn>
              <a:cxn ang="0">
                <a:pos x="connsiteX1" y="connsiteY1"/>
              </a:cxn>
              <a:cxn ang="0">
                <a:pos x="connsiteX2" y="connsiteY2"/>
              </a:cxn>
              <a:cxn ang="0">
                <a:pos x="connsiteX3" y="connsiteY3"/>
              </a:cxn>
            </a:cxnLst>
            <a:rect l="l" t="t" r="r" b="b"/>
            <a:pathLst>
              <a:path w="6116664" h="3797085">
                <a:moveTo>
                  <a:pt x="0" y="0"/>
                </a:moveTo>
                <a:lnTo>
                  <a:pt x="6116664" y="0"/>
                </a:lnTo>
                <a:lnTo>
                  <a:pt x="6116664" y="3797085"/>
                </a:lnTo>
                <a:lnTo>
                  <a:pt x="0" y="3797085"/>
                </a:lnTo>
                <a:close/>
              </a:path>
            </a:pathLst>
          </a:custGeom>
          <a:solidFill>
            <a:schemeClr val="bg1">
              <a:lumMod val="85000"/>
            </a:schemeClr>
          </a:solidFill>
        </p:spPr>
        <p:txBody>
          <a:bodyPr wrap="square">
            <a:noAutofit/>
          </a:bodyPr>
          <a:lstStyle>
            <a:lvl1pPr>
              <a:defRPr b="0" i="0">
                <a:latin typeface="Open Sans" panose="020B0606030504020204" pitchFamily="34" charset="0"/>
              </a:defRPr>
            </a:lvl1pPr>
          </a:lstStyle>
          <a:p>
            <a:endParaRPr lang="en-US" dirty="0"/>
          </a:p>
        </p:txBody>
      </p:sp>
    </p:spTree>
    <p:extLst>
      <p:ext uri="{BB962C8B-B14F-4D97-AF65-F5344CB8AC3E}">
        <p14:creationId xmlns:p14="http://schemas.microsoft.com/office/powerpoint/2010/main" val="1531979949"/>
      </p:ext>
    </p:extLst>
  </p:cSld>
  <p:clrMapOvr>
    <a:masterClrMapping/>
  </p:clrMapOvr>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7_Title Slide">
    <p:spTree>
      <p:nvGrpSpPr>
        <p:cNvPr id="1" name=""/>
        <p:cNvGrpSpPr/>
        <p:nvPr/>
      </p:nvGrpSpPr>
      <p:grpSpPr>
        <a:xfrm>
          <a:off x="0" y="0"/>
          <a:ext cx="0" cy="0"/>
          <a:chOff x="0" y="0"/>
          <a:chExt cx="0" cy="0"/>
        </a:xfrm>
      </p:grpSpPr>
      <p:sp>
        <p:nvSpPr>
          <p:cNvPr id="2" name="Round Same Side Corner Rectangle 1">
            <a:extLst>
              <a:ext uri="{FF2B5EF4-FFF2-40B4-BE49-F238E27FC236}">
                <a16:creationId xmlns:a16="http://schemas.microsoft.com/office/drawing/2014/main" id="{B6D432D7-E424-AFAA-3076-054BD89BBEC7}"/>
              </a:ext>
            </a:extLst>
          </p:cNvPr>
          <p:cNvSpPr/>
          <p:nvPr userDrawn="1"/>
        </p:nvSpPr>
        <p:spPr>
          <a:xfrm rot="16200000">
            <a:off x="6965989" y="534706"/>
            <a:ext cx="4370831" cy="6081195"/>
          </a:xfrm>
          <a:prstGeom prst="round2SameRect">
            <a:avLst>
              <a:gd name="adj1" fmla="val 9707"/>
              <a:gd name="adj2" fmla="val 0"/>
            </a:avLst>
          </a:prstGeom>
          <a:solidFill>
            <a:schemeClr val="accent6">
              <a:lumMod val="90000"/>
              <a:alpha val="5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solidFill>
                <a:schemeClr val="tx1"/>
              </a:solidFill>
              <a:latin typeface="Open Sans" panose="020B0606030504020204" pitchFamily="34" charset="0"/>
            </a:endParaRPr>
          </a:p>
        </p:txBody>
      </p:sp>
      <p:pic>
        <p:nvPicPr>
          <p:cNvPr id="4" name="Picture 3">
            <a:extLst>
              <a:ext uri="{FF2B5EF4-FFF2-40B4-BE49-F238E27FC236}">
                <a16:creationId xmlns:a16="http://schemas.microsoft.com/office/drawing/2014/main" id="{F67A4431-69AC-20A7-F205-49F520FB6762}"/>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7026260" y="1501654"/>
            <a:ext cx="2449987" cy="4769093"/>
          </a:xfrm>
          <a:prstGeom prst="rect">
            <a:avLst/>
          </a:prstGeom>
          <a:effectLst>
            <a:outerShdw blurRad="317500" dist="419100" dir="2700000" algn="tl" rotWithShape="0">
              <a:prstClr val="black">
                <a:alpha val="10000"/>
              </a:prstClr>
            </a:outerShdw>
          </a:effectLst>
        </p:spPr>
      </p:pic>
      <p:pic>
        <p:nvPicPr>
          <p:cNvPr id="7" name="Picture 6">
            <a:extLst>
              <a:ext uri="{FF2B5EF4-FFF2-40B4-BE49-F238E27FC236}">
                <a16:creationId xmlns:a16="http://schemas.microsoft.com/office/drawing/2014/main" id="{0DAB6292-488F-855B-A9FE-8CB6947D5B45}"/>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9720692" y="904247"/>
            <a:ext cx="1921785" cy="3740906"/>
          </a:xfrm>
          <a:prstGeom prst="rect">
            <a:avLst/>
          </a:prstGeom>
          <a:effectLst>
            <a:outerShdw blurRad="317500" dist="419100" dir="2700000" algn="tl" rotWithShape="0">
              <a:prstClr val="black">
                <a:alpha val="10000"/>
              </a:prstClr>
            </a:outerShdw>
          </a:effectLst>
        </p:spPr>
      </p:pic>
      <p:sp>
        <p:nvSpPr>
          <p:cNvPr id="13" name="Picture Placeholder 12">
            <a:extLst>
              <a:ext uri="{FF2B5EF4-FFF2-40B4-BE49-F238E27FC236}">
                <a16:creationId xmlns:a16="http://schemas.microsoft.com/office/drawing/2014/main" id="{7F256E45-3FF0-39DB-09D7-6902C4797666}"/>
              </a:ext>
            </a:extLst>
          </p:cNvPr>
          <p:cNvSpPr>
            <a:spLocks noGrp="1"/>
          </p:cNvSpPr>
          <p:nvPr>
            <p:ph type="pic" sz="quarter" idx="10"/>
          </p:nvPr>
        </p:nvSpPr>
        <p:spPr>
          <a:xfrm>
            <a:off x="7270561" y="1735825"/>
            <a:ext cx="1975293" cy="4296611"/>
          </a:xfrm>
          <a:custGeom>
            <a:avLst/>
            <a:gdLst>
              <a:gd name="connsiteX0" fmla="*/ 184946 w 1975293"/>
              <a:gd name="connsiteY0" fmla="*/ 0 h 4296611"/>
              <a:gd name="connsiteX1" fmla="*/ 426511 w 1975293"/>
              <a:gd name="connsiteY1" fmla="*/ 0 h 4296611"/>
              <a:gd name="connsiteX2" fmla="*/ 426511 w 1975293"/>
              <a:gd name="connsiteY2" fmla="*/ 13755 h 4296611"/>
              <a:gd name="connsiteX3" fmla="*/ 573989 w 1975293"/>
              <a:gd name="connsiteY3" fmla="*/ 160872 h 4296611"/>
              <a:gd name="connsiteX4" fmla="*/ 1403986 w 1975293"/>
              <a:gd name="connsiteY4" fmla="*/ 160872 h 4296611"/>
              <a:gd name="connsiteX5" fmla="*/ 1551464 w 1975293"/>
              <a:gd name="connsiteY5" fmla="*/ 13755 h 4296611"/>
              <a:gd name="connsiteX6" fmla="*/ 1551464 w 1975293"/>
              <a:gd name="connsiteY6" fmla="*/ 0 h 4296611"/>
              <a:gd name="connsiteX7" fmla="*/ 1790347 w 1975293"/>
              <a:gd name="connsiteY7" fmla="*/ 0 h 4296611"/>
              <a:gd name="connsiteX8" fmla="*/ 1975293 w 1975293"/>
              <a:gd name="connsiteY8" fmla="*/ 184495 h 4296611"/>
              <a:gd name="connsiteX9" fmla="*/ 1975293 w 1975293"/>
              <a:gd name="connsiteY9" fmla="*/ 4112117 h 4296611"/>
              <a:gd name="connsiteX10" fmla="*/ 1790347 w 1975293"/>
              <a:gd name="connsiteY10" fmla="*/ 4296611 h 4296611"/>
              <a:gd name="connsiteX11" fmla="*/ 184946 w 1975293"/>
              <a:gd name="connsiteY11" fmla="*/ 4296611 h 4296611"/>
              <a:gd name="connsiteX12" fmla="*/ 0 w 1975293"/>
              <a:gd name="connsiteY12" fmla="*/ 4112117 h 4296611"/>
              <a:gd name="connsiteX13" fmla="*/ 0 w 1975293"/>
              <a:gd name="connsiteY13" fmla="*/ 184495 h 4296611"/>
              <a:gd name="connsiteX14" fmla="*/ 184946 w 1975293"/>
              <a:gd name="connsiteY14" fmla="*/ 0 h 4296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975293" h="4296611">
                <a:moveTo>
                  <a:pt x="184946" y="0"/>
                </a:moveTo>
                <a:lnTo>
                  <a:pt x="426511" y="0"/>
                </a:lnTo>
                <a:lnTo>
                  <a:pt x="426511" y="13755"/>
                </a:lnTo>
                <a:cubicBezTo>
                  <a:pt x="426511" y="95005"/>
                  <a:pt x="492539" y="160872"/>
                  <a:pt x="573989" y="160872"/>
                </a:cubicBezTo>
                <a:lnTo>
                  <a:pt x="1403986" y="160872"/>
                </a:lnTo>
                <a:cubicBezTo>
                  <a:pt x="1485436" y="160872"/>
                  <a:pt x="1551464" y="95005"/>
                  <a:pt x="1551464" y="13755"/>
                </a:cubicBezTo>
                <a:lnTo>
                  <a:pt x="1551464" y="0"/>
                </a:lnTo>
                <a:lnTo>
                  <a:pt x="1790347" y="0"/>
                </a:lnTo>
                <a:cubicBezTo>
                  <a:pt x="1892491" y="0"/>
                  <a:pt x="1975293" y="82602"/>
                  <a:pt x="1975293" y="184495"/>
                </a:cubicBezTo>
                <a:lnTo>
                  <a:pt x="1975293" y="4112117"/>
                </a:lnTo>
                <a:cubicBezTo>
                  <a:pt x="1975293" y="4214010"/>
                  <a:pt x="1892491" y="4296611"/>
                  <a:pt x="1790347" y="4296611"/>
                </a:cubicBezTo>
                <a:lnTo>
                  <a:pt x="184946" y="4296611"/>
                </a:lnTo>
                <a:cubicBezTo>
                  <a:pt x="82803" y="4296611"/>
                  <a:pt x="0" y="4214010"/>
                  <a:pt x="0" y="4112117"/>
                </a:cubicBezTo>
                <a:lnTo>
                  <a:pt x="0" y="184495"/>
                </a:lnTo>
                <a:cubicBezTo>
                  <a:pt x="0" y="82602"/>
                  <a:pt x="82803" y="0"/>
                  <a:pt x="184946" y="0"/>
                </a:cubicBezTo>
                <a:close/>
              </a:path>
            </a:pathLst>
          </a:custGeom>
          <a:solidFill>
            <a:schemeClr val="bg1">
              <a:lumMod val="85000"/>
            </a:schemeClr>
          </a:solidFill>
        </p:spPr>
        <p:txBody>
          <a:bodyPr wrap="square">
            <a:noAutofit/>
          </a:bodyPr>
          <a:lstStyle>
            <a:lvl1pPr>
              <a:defRPr b="0" i="0">
                <a:latin typeface="Open Sans" panose="020B0606030504020204" pitchFamily="34" charset="0"/>
              </a:defRPr>
            </a:lvl1pPr>
          </a:lstStyle>
          <a:p>
            <a:endParaRPr lang="en-US" dirty="0"/>
          </a:p>
        </p:txBody>
      </p:sp>
      <p:sp>
        <p:nvSpPr>
          <p:cNvPr id="12" name="Picture Placeholder 11">
            <a:extLst>
              <a:ext uri="{FF2B5EF4-FFF2-40B4-BE49-F238E27FC236}">
                <a16:creationId xmlns:a16="http://schemas.microsoft.com/office/drawing/2014/main" id="{8B082635-02DA-2CC6-7F7A-C0207A24808A}"/>
              </a:ext>
            </a:extLst>
          </p:cNvPr>
          <p:cNvSpPr>
            <a:spLocks noGrp="1"/>
          </p:cNvSpPr>
          <p:nvPr>
            <p:ph type="pic" sz="quarter" idx="11"/>
          </p:nvPr>
        </p:nvSpPr>
        <p:spPr>
          <a:xfrm>
            <a:off x="9912323" y="1087931"/>
            <a:ext cx="1549432" cy="3370288"/>
          </a:xfrm>
          <a:custGeom>
            <a:avLst/>
            <a:gdLst>
              <a:gd name="connsiteX0" fmla="*/ 145073 w 1549432"/>
              <a:gd name="connsiteY0" fmla="*/ 0 h 3370288"/>
              <a:gd name="connsiteX1" fmla="*/ 334558 w 1549432"/>
              <a:gd name="connsiteY1" fmla="*/ 0 h 3370288"/>
              <a:gd name="connsiteX2" fmla="*/ 334558 w 1549432"/>
              <a:gd name="connsiteY2" fmla="*/ 10789 h 3370288"/>
              <a:gd name="connsiteX3" fmla="*/ 450241 w 1549432"/>
              <a:gd name="connsiteY3" fmla="*/ 126189 h 3370288"/>
              <a:gd name="connsiteX4" fmla="*/ 1101295 w 1549432"/>
              <a:gd name="connsiteY4" fmla="*/ 126189 h 3370288"/>
              <a:gd name="connsiteX5" fmla="*/ 1216978 w 1549432"/>
              <a:gd name="connsiteY5" fmla="*/ 10789 h 3370288"/>
              <a:gd name="connsiteX6" fmla="*/ 1216978 w 1549432"/>
              <a:gd name="connsiteY6" fmla="*/ 0 h 3370288"/>
              <a:gd name="connsiteX7" fmla="*/ 1404359 w 1549432"/>
              <a:gd name="connsiteY7" fmla="*/ 0 h 3370288"/>
              <a:gd name="connsiteX8" fmla="*/ 1549432 w 1549432"/>
              <a:gd name="connsiteY8" fmla="*/ 144719 h 3370288"/>
              <a:gd name="connsiteX9" fmla="*/ 1549432 w 1549432"/>
              <a:gd name="connsiteY9" fmla="*/ 3225570 h 3370288"/>
              <a:gd name="connsiteX10" fmla="*/ 1404359 w 1549432"/>
              <a:gd name="connsiteY10" fmla="*/ 3370288 h 3370288"/>
              <a:gd name="connsiteX11" fmla="*/ 145073 w 1549432"/>
              <a:gd name="connsiteY11" fmla="*/ 3370288 h 3370288"/>
              <a:gd name="connsiteX12" fmla="*/ 0 w 1549432"/>
              <a:gd name="connsiteY12" fmla="*/ 3225570 h 3370288"/>
              <a:gd name="connsiteX13" fmla="*/ 0 w 1549432"/>
              <a:gd name="connsiteY13" fmla="*/ 144719 h 3370288"/>
              <a:gd name="connsiteX14" fmla="*/ 145073 w 1549432"/>
              <a:gd name="connsiteY14" fmla="*/ 0 h 3370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549432" h="3370288">
                <a:moveTo>
                  <a:pt x="145073" y="0"/>
                </a:moveTo>
                <a:lnTo>
                  <a:pt x="334558" y="0"/>
                </a:lnTo>
                <a:lnTo>
                  <a:pt x="334558" y="10789"/>
                </a:lnTo>
                <a:cubicBezTo>
                  <a:pt x="334558" y="74522"/>
                  <a:pt x="386351" y="126189"/>
                  <a:pt x="450241" y="126189"/>
                </a:cubicBezTo>
                <a:lnTo>
                  <a:pt x="1101295" y="126189"/>
                </a:lnTo>
                <a:cubicBezTo>
                  <a:pt x="1165185" y="126189"/>
                  <a:pt x="1216978" y="74522"/>
                  <a:pt x="1216978" y="10789"/>
                </a:cubicBezTo>
                <a:lnTo>
                  <a:pt x="1216978" y="0"/>
                </a:lnTo>
                <a:lnTo>
                  <a:pt x="1404359" y="0"/>
                </a:lnTo>
                <a:cubicBezTo>
                  <a:pt x="1484481" y="0"/>
                  <a:pt x="1549432" y="64793"/>
                  <a:pt x="1549432" y="144719"/>
                </a:cubicBezTo>
                <a:lnTo>
                  <a:pt x="1549432" y="3225570"/>
                </a:lnTo>
                <a:cubicBezTo>
                  <a:pt x="1549432" y="3305496"/>
                  <a:pt x="1484481" y="3370288"/>
                  <a:pt x="1404359" y="3370288"/>
                </a:cubicBezTo>
                <a:lnTo>
                  <a:pt x="145073" y="3370288"/>
                </a:lnTo>
                <a:cubicBezTo>
                  <a:pt x="64952" y="3370288"/>
                  <a:pt x="0" y="3305496"/>
                  <a:pt x="0" y="3225570"/>
                </a:cubicBezTo>
                <a:lnTo>
                  <a:pt x="0" y="144719"/>
                </a:lnTo>
                <a:cubicBezTo>
                  <a:pt x="0" y="64793"/>
                  <a:pt x="64952" y="0"/>
                  <a:pt x="145073" y="0"/>
                </a:cubicBezTo>
                <a:close/>
              </a:path>
            </a:pathLst>
          </a:custGeom>
          <a:solidFill>
            <a:schemeClr val="bg1">
              <a:lumMod val="75000"/>
            </a:schemeClr>
          </a:solidFill>
        </p:spPr>
        <p:txBody>
          <a:bodyPr wrap="square">
            <a:noAutofit/>
          </a:bodyPr>
          <a:lstStyle>
            <a:lvl1pPr>
              <a:defRPr b="0" i="0">
                <a:latin typeface="Open Sans" panose="020B0606030504020204" pitchFamily="34" charset="0"/>
              </a:defRPr>
            </a:lvl1pPr>
          </a:lstStyle>
          <a:p>
            <a:endParaRPr lang="en-US" dirty="0"/>
          </a:p>
        </p:txBody>
      </p:sp>
    </p:spTree>
    <p:extLst>
      <p:ext uri="{BB962C8B-B14F-4D97-AF65-F5344CB8AC3E}">
        <p14:creationId xmlns:p14="http://schemas.microsoft.com/office/powerpoint/2010/main" val="621568122"/>
      </p:ext>
    </p:extLst>
  </p:cSld>
  <p:clrMapOvr>
    <a:masterClrMapping/>
  </p:clrMapOvr>
  <p:extLst>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8_Title Slide">
    <p:spTree>
      <p:nvGrpSpPr>
        <p:cNvPr id="1" name=""/>
        <p:cNvGrpSpPr/>
        <p:nvPr/>
      </p:nvGrpSpPr>
      <p:grpSpPr>
        <a:xfrm>
          <a:off x="0" y="0"/>
          <a:ext cx="0" cy="0"/>
          <a:chOff x="0" y="0"/>
          <a:chExt cx="0" cy="0"/>
        </a:xfrm>
      </p:grpSpPr>
      <p:sp>
        <p:nvSpPr>
          <p:cNvPr id="2" name="Freeform 1">
            <a:extLst>
              <a:ext uri="{FF2B5EF4-FFF2-40B4-BE49-F238E27FC236}">
                <a16:creationId xmlns:a16="http://schemas.microsoft.com/office/drawing/2014/main" id="{10B52A0A-6E79-EB31-E58B-3831733E9797}"/>
              </a:ext>
            </a:extLst>
          </p:cNvPr>
          <p:cNvSpPr/>
          <p:nvPr userDrawn="1"/>
        </p:nvSpPr>
        <p:spPr>
          <a:xfrm rot="10800000">
            <a:off x="2724546" y="1"/>
            <a:ext cx="9467454" cy="4982872"/>
          </a:xfrm>
          <a:custGeom>
            <a:avLst/>
            <a:gdLst>
              <a:gd name="connsiteX0" fmla="*/ 0 w 6072691"/>
              <a:gd name="connsiteY0" fmla="*/ 0 h 4597567"/>
              <a:gd name="connsiteX1" fmla="*/ 131598 w 6072691"/>
              <a:gd name="connsiteY1" fmla="*/ 40849 h 4597567"/>
              <a:gd name="connsiteX2" fmla="*/ 3106123 w 6072691"/>
              <a:gd name="connsiteY2" fmla="*/ 2320972 h 4597567"/>
              <a:gd name="connsiteX3" fmla="*/ 5953194 w 6072691"/>
              <a:gd name="connsiteY3" fmla="*/ 4544609 h 4597567"/>
              <a:gd name="connsiteX4" fmla="*/ 6072691 w 6072691"/>
              <a:gd name="connsiteY4" fmla="*/ 4597567 h 4597567"/>
              <a:gd name="connsiteX5" fmla="*/ 0 w 6072691"/>
              <a:gd name="connsiteY5" fmla="*/ 4597567 h 4597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72691" h="4597567">
                <a:moveTo>
                  <a:pt x="0" y="0"/>
                </a:moveTo>
                <a:lnTo>
                  <a:pt x="131598" y="40849"/>
                </a:lnTo>
                <a:cubicBezTo>
                  <a:pt x="1316973" y="487254"/>
                  <a:pt x="1436084" y="2658656"/>
                  <a:pt x="3106123" y="2320972"/>
                </a:cubicBezTo>
                <a:cubicBezTo>
                  <a:pt x="4714309" y="1995793"/>
                  <a:pt x="4884323" y="3997286"/>
                  <a:pt x="5953194" y="4544609"/>
                </a:cubicBezTo>
                <a:lnTo>
                  <a:pt x="6072691" y="4597567"/>
                </a:lnTo>
                <a:lnTo>
                  <a:pt x="0" y="4597567"/>
                </a:lnTo>
                <a:close/>
              </a:path>
            </a:pathLst>
          </a:custGeom>
          <a:gradFill flip="none" rotWithShape="1">
            <a:gsLst>
              <a:gs pos="0">
                <a:schemeClr val="accent3"/>
              </a:gs>
              <a:gs pos="100000">
                <a:schemeClr val="accent6">
                  <a:alpha val="1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Open Sans" panose="020B0606030504020204" pitchFamily="34" charset="0"/>
            </a:endParaRPr>
          </a:p>
        </p:txBody>
      </p:sp>
      <p:sp>
        <p:nvSpPr>
          <p:cNvPr id="5" name="Picture Placeholder 4">
            <a:extLst>
              <a:ext uri="{FF2B5EF4-FFF2-40B4-BE49-F238E27FC236}">
                <a16:creationId xmlns:a16="http://schemas.microsoft.com/office/drawing/2014/main" id="{09EFDA19-C712-2EB0-365F-191743CC1335}"/>
              </a:ext>
            </a:extLst>
          </p:cNvPr>
          <p:cNvSpPr>
            <a:spLocks noGrp="1"/>
          </p:cNvSpPr>
          <p:nvPr>
            <p:ph type="pic" sz="quarter" idx="10"/>
          </p:nvPr>
        </p:nvSpPr>
        <p:spPr>
          <a:xfrm>
            <a:off x="6122504" y="715617"/>
            <a:ext cx="4273826" cy="6142383"/>
          </a:xfrm>
          <a:prstGeom prst="rect">
            <a:avLst/>
          </a:prstGeom>
        </p:spPr>
        <p:txBody>
          <a:bodyPr/>
          <a:lstStyle>
            <a:lvl1pPr>
              <a:defRPr b="0" i="0">
                <a:latin typeface="Open Sans" panose="020B0606030504020204" pitchFamily="34" charset="0"/>
              </a:defRPr>
            </a:lvl1pPr>
          </a:lstStyle>
          <a:p>
            <a:endParaRPr lang="en-US" dirty="0"/>
          </a:p>
        </p:txBody>
      </p:sp>
    </p:spTree>
    <p:extLst>
      <p:ext uri="{BB962C8B-B14F-4D97-AF65-F5344CB8AC3E}">
        <p14:creationId xmlns:p14="http://schemas.microsoft.com/office/powerpoint/2010/main" val="2293703403"/>
      </p:ext>
    </p:extLst>
  </p:cSld>
  <p:clrMapOvr>
    <a:masterClrMapping/>
  </p:clrMapOvr>
  <p:extLst>
    <p:ext uri="{DCECCB84-F9BA-43D5-87BE-67443E8EF086}">
      <p15:sldGuideLst xmlns:p15="http://schemas.microsoft.com/office/powerpoint/2012/main"/>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9_Title Slide">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6D6FD80-4DE7-49C7-6C53-A4BEA27D34FD}"/>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543995" y="2057399"/>
            <a:ext cx="3104010" cy="6042201"/>
          </a:xfrm>
          <a:prstGeom prst="rect">
            <a:avLst/>
          </a:prstGeom>
          <a:effectLst>
            <a:outerShdw blurRad="317500" dist="419100" dir="2700000" algn="tl" rotWithShape="0">
              <a:prstClr val="black">
                <a:alpha val="10000"/>
              </a:prstClr>
            </a:outerShdw>
          </a:effectLst>
        </p:spPr>
      </p:pic>
      <p:sp>
        <p:nvSpPr>
          <p:cNvPr id="18" name="Picture Placeholder 17">
            <a:extLst>
              <a:ext uri="{FF2B5EF4-FFF2-40B4-BE49-F238E27FC236}">
                <a16:creationId xmlns:a16="http://schemas.microsoft.com/office/drawing/2014/main" id="{CE98F696-1199-6F08-F0D5-475B5B55D92E}"/>
              </a:ext>
            </a:extLst>
          </p:cNvPr>
          <p:cNvSpPr>
            <a:spLocks noGrp="1"/>
          </p:cNvSpPr>
          <p:nvPr>
            <p:ph type="pic" sz="quarter" idx="10"/>
          </p:nvPr>
        </p:nvSpPr>
        <p:spPr>
          <a:xfrm>
            <a:off x="-450250" y="2543914"/>
            <a:ext cx="1863671" cy="4053814"/>
          </a:xfrm>
          <a:custGeom>
            <a:avLst/>
            <a:gdLst>
              <a:gd name="connsiteX0" fmla="*/ 174495 w 1863671"/>
              <a:gd name="connsiteY0" fmla="*/ 0 h 4053814"/>
              <a:gd name="connsiteX1" fmla="*/ 402409 w 1863671"/>
              <a:gd name="connsiteY1" fmla="*/ 0 h 4053814"/>
              <a:gd name="connsiteX2" fmla="*/ 402409 w 1863671"/>
              <a:gd name="connsiteY2" fmla="*/ 12977 h 4053814"/>
              <a:gd name="connsiteX3" fmla="*/ 541554 w 1863671"/>
              <a:gd name="connsiteY3" fmla="*/ 151781 h 4053814"/>
              <a:gd name="connsiteX4" fmla="*/ 1324648 w 1863671"/>
              <a:gd name="connsiteY4" fmla="*/ 151781 h 4053814"/>
              <a:gd name="connsiteX5" fmla="*/ 1463792 w 1863671"/>
              <a:gd name="connsiteY5" fmla="*/ 12977 h 4053814"/>
              <a:gd name="connsiteX6" fmla="*/ 1463792 w 1863671"/>
              <a:gd name="connsiteY6" fmla="*/ 0 h 4053814"/>
              <a:gd name="connsiteX7" fmla="*/ 1689176 w 1863671"/>
              <a:gd name="connsiteY7" fmla="*/ 0 h 4053814"/>
              <a:gd name="connsiteX8" fmla="*/ 1863671 w 1863671"/>
              <a:gd name="connsiteY8" fmla="*/ 174070 h 4053814"/>
              <a:gd name="connsiteX9" fmla="*/ 1863671 w 1863671"/>
              <a:gd name="connsiteY9" fmla="*/ 3879745 h 4053814"/>
              <a:gd name="connsiteX10" fmla="*/ 1689176 w 1863671"/>
              <a:gd name="connsiteY10" fmla="*/ 4053814 h 4053814"/>
              <a:gd name="connsiteX11" fmla="*/ 174495 w 1863671"/>
              <a:gd name="connsiteY11" fmla="*/ 4053814 h 4053814"/>
              <a:gd name="connsiteX12" fmla="*/ 0 w 1863671"/>
              <a:gd name="connsiteY12" fmla="*/ 3879745 h 4053814"/>
              <a:gd name="connsiteX13" fmla="*/ 0 w 1863671"/>
              <a:gd name="connsiteY13" fmla="*/ 174070 h 4053814"/>
              <a:gd name="connsiteX14" fmla="*/ 174495 w 1863671"/>
              <a:gd name="connsiteY14" fmla="*/ 0 h 40538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863671" h="4053814">
                <a:moveTo>
                  <a:pt x="174495" y="0"/>
                </a:moveTo>
                <a:lnTo>
                  <a:pt x="402409" y="0"/>
                </a:lnTo>
                <a:lnTo>
                  <a:pt x="402409" y="12977"/>
                </a:lnTo>
                <a:cubicBezTo>
                  <a:pt x="402409" y="89636"/>
                  <a:pt x="464706" y="151781"/>
                  <a:pt x="541554" y="151781"/>
                </a:cubicBezTo>
                <a:lnTo>
                  <a:pt x="1324648" y="151781"/>
                </a:lnTo>
                <a:cubicBezTo>
                  <a:pt x="1401495" y="151781"/>
                  <a:pt x="1463792" y="89636"/>
                  <a:pt x="1463792" y="12977"/>
                </a:cubicBezTo>
                <a:lnTo>
                  <a:pt x="1463792" y="0"/>
                </a:lnTo>
                <a:lnTo>
                  <a:pt x="1689176" y="0"/>
                </a:lnTo>
                <a:cubicBezTo>
                  <a:pt x="1785548" y="0"/>
                  <a:pt x="1863671" y="77934"/>
                  <a:pt x="1863671" y="174070"/>
                </a:cubicBezTo>
                <a:lnTo>
                  <a:pt x="1863671" y="3879745"/>
                </a:lnTo>
                <a:cubicBezTo>
                  <a:pt x="1863671" y="3975881"/>
                  <a:pt x="1785548" y="4053814"/>
                  <a:pt x="1689176" y="4053814"/>
                </a:cubicBezTo>
                <a:lnTo>
                  <a:pt x="174495" y="4053814"/>
                </a:lnTo>
                <a:cubicBezTo>
                  <a:pt x="78124" y="4053814"/>
                  <a:pt x="0" y="3975881"/>
                  <a:pt x="0" y="3879745"/>
                </a:cubicBezTo>
                <a:lnTo>
                  <a:pt x="0" y="174070"/>
                </a:lnTo>
                <a:cubicBezTo>
                  <a:pt x="0" y="77934"/>
                  <a:pt x="78124" y="0"/>
                  <a:pt x="174495" y="0"/>
                </a:cubicBezTo>
                <a:close/>
              </a:path>
            </a:pathLst>
          </a:custGeom>
          <a:solidFill>
            <a:schemeClr val="bg1">
              <a:lumMod val="85000"/>
            </a:schemeClr>
          </a:solidFill>
          <a:effectLst>
            <a:outerShdw blurRad="401582" dist="184093" dir="5400000" algn="t" rotWithShape="0">
              <a:prstClr val="black">
                <a:alpha val="12000"/>
              </a:prstClr>
            </a:outerShdw>
          </a:effectLst>
        </p:spPr>
        <p:txBody>
          <a:bodyPr wrap="square">
            <a:noAutofit/>
          </a:bodyPr>
          <a:lstStyle>
            <a:lvl1pPr>
              <a:defRPr b="0" i="0">
                <a:latin typeface="Open Sans" panose="020B0606030504020204" pitchFamily="34" charset="0"/>
              </a:defRPr>
            </a:lvl1pPr>
          </a:lstStyle>
          <a:p>
            <a:endParaRPr lang="en-US" dirty="0"/>
          </a:p>
        </p:txBody>
      </p:sp>
      <p:sp>
        <p:nvSpPr>
          <p:cNvPr id="17" name="Picture Placeholder 16">
            <a:extLst>
              <a:ext uri="{FF2B5EF4-FFF2-40B4-BE49-F238E27FC236}">
                <a16:creationId xmlns:a16="http://schemas.microsoft.com/office/drawing/2014/main" id="{A10F734F-CB44-2D14-6D38-D65426D77D9C}"/>
              </a:ext>
            </a:extLst>
          </p:cNvPr>
          <p:cNvSpPr>
            <a:spLocks noGrp="1"/>
          </p:cNvSpPr>
          <p:nvPr>
            <p:ph type="pic" sz="quarter" idx="11"/>
          </p:nvPr>
        </p:nvSpPr>
        <p:spPr>
          <a:xfrm>
            <a:off x="2225425" y="2257044"/>
            <a:ext cx="1863671" cy="4053814"/>
          </a:xfrm>
          <a:custGeom>
            <a:avLst/>
            <a:gdLst>
              <a:gd name="connsiteX0" fmla="*/ 174495 w 1863671"/>
              <a:gd name="connsiteY0" fmla="*/ 0 h 4053814"/>
              <a:gd name="connsiteX1" fmla="*/ 402409 w 1863671"/>
              <a:gd name="connsiteY1" fmla="*/ 0 h 4053814"/>
              <a:gd name="connsiteX2" fmla="*/ 402409 w 1863671"/>
              <a:gd name="connsiteY2" fmla="*/ 12977 h 4053814"/>
              <a:gd name="connsiteX3" fmla="*/ 541553 w 1863671"/>
              <a:gd name="connsiteY3" fmla="*/ 151781 h 4053814"/>
              <a:gd name="connsiteX4" fmla="*/ 1324648 w 1863671"/>
              <a:gd name="connsiteY4" fmla="*/ 151781 h 4053814"/>
              <a:gd name="connsiteX5" fmla="*/ 1463792 w 1863671"/>
              <a:gd name="connsiteY5" fmla="*/ 12977 h 4053814"/>
              <a:gd name="connsiteX6" fmla="*/ 1463792 w 1863671"/>
              <a:gd name="connsiteY6" fmla="*/ 0 h 4053814"/>
              <a:gd name="connsiteX7" fmla="*/ 1689176 w 1863671"/>
              <a:gd name="connsiteY7" fmla="*/ 0 h 4053814"/>
              <a:gd name="connsiteX8" fmla="*/ 1863671 w 1863671"/>
              <a:gd name="connsiteY8" fmla="*/ 174070 h 4053814"/>
              <a:gd name="connsiteX9" fmla="*/ 1863671 w 1863671"/>
              <a:gd name="connsiteY9" fmla="*/ 3879745 h 4053814"/>
              <a:gd name="connsiteX10" fmla="*/ 1689176 w 1863671"/>
              <a:gd name="connsiteY10" fmla="*/ 4053814 h 4053814"/>
              <a:gd name="connsiteX11" fmla="*/ 174495 w 1863671"/>
              <a:gd name="connsiteY11" fmla="*/ 4053814 h 4053814"/>
              <a:gd name="connsiteX12" fmla="*/ 0 w 1863671"/>
              <a:gd name="connsiteY12" fmla="*/ 3879745 h 4053814"/>
              <a:gd name="connsiteX13" fmla="*/ 0 w 1863671"/>
              <a:gd name="connsiteY13" fmla="*/ 174070 h 4053814"/>
              <a:gd name="connsiteX14" fmla="*/ 174495 w 1863671"/>
              <a:gd name="connsiteY14" fmla="*/ 0 h 40538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863671" h="4053814">
                <a:moveTo>
                  <a:pt x="174495" y="0"/>
                </a:moveTo>
                <a:lnTo>
                  <a:pt x="402409" y="0"/>
                </a:lnTo>
                <a:lnTo>
                  <a:pt x="402409" y="12977"/>
                </a:lnTo>
                <a:cubicBezTo>
                  <a:pt x="402409" y="89636"/>
                  <a:pt x="464706" y="151781"/>
                  <a:pt x="541553" y="151781"/>
                </a:cubicBezTo>
                <a:lnTo>
                  <a:pt x="1324648" y="151781"/>
                </a:lnTo>
                <a:cubicBezTo>
                  <a:pt x="1401496" y="151781"/>
                  <a:pt x="1463792" y="89636"/>
                  <a:pt x="1463792" y="12977"/>
                </a:cubicBezTo>
                <a:lnTo>
                  <a:pt x="1463792" y="0"/>
                </a:lnTo>
                <a:lnTo>
                  <a:pt x="1689176" y="0"/>
                </a:lnTo>
                <a:cubicBezTo>
                  <a:pt x="1785548" y="0"/>
                  <a:pt x="1863671" y="77934"/>
                  <a:pt x="1863671" y="174070"/>
                </a:cubicBezTo>
                <a:lnTo>
                  <a:pt x="1863671" y="3879745"/>
                </a:lnTo>
                <a:cubicBezTo>
                  <a:pt x="1863671" y="3975881"/>
                  <a:pt x="1785548" y="4053814"/>
                  <a:pt x="1689176" y="4053814"/>
                </a:cubicBezTo>
                <a:lnTo>
                  <a:pt x="174495" y="4053814"/>
                </a:lnTo>
                <a:cubicBezTo>
                  <a:pt x="78124" y="4053814"/>
                  <a:pt x="0" y="3975881"/>
                  <a:pt x="0" y="3879745"/>
                </a:cubicBezTo>
                <a:lnTo>
                  <a:pt x="0" y="174070"/>
                </a:lnTo>
                <a:cubicBezTo>
                  <a:pt x="0" y="77934"/>
                  <a:pt x="78124" y="0"/>
                  <a:pt x="174495" y="0"/>
                </a:cubicBezTo>
                <a:close/>
              </a:path>
            </a:pathLst>
          </a:custGeom>
          <a:solidFill>
            <a:schemeClr val="bg1">
              <a:lumMod val="85000"/>
            </a:schemeClr>
          </a:solidFill>
          <a:effectLst>
            <a:outerShdw blurRad="401582" dist="184093" dir="5400000" algn="t" rotWithShape="0">
              <a:prstClr val="black">
                <a:alpha val="12000"/>
              </a:prstClr>
            </a:outerShdw>
          </a:effectLst>
        </p:spPr>
        <p:txBody>
          <a:bodyPr wrap="square">
            <a:noAutofit/>
          </a:bodyPr>
          <a:lstStyle>
            <a:lvl1pPr>
              <a:defRPr b="0" i="0">
                <a:latin typeface="Open Sans" panose="020B0606030504020204" pitchFamily="34" charset="0"/>
              </a:defRPr>
            </a:lvl1pPr>
          </a:lstStyle>
          <a:p>
            <a:endParaRPr lang="en-US" dirty="0"/>
          </a:p>
        </p:txBody>
      </p:sp>
      <p:sp>
        <p:nvSpPr>
          <p:cNvPr id="19" name="Picture Placeholder 18">
            <a:extLst>
              <a:ext uri="{FF2B5EF4-FFF2-40B4-BE49-F238E27FC236}">
                <a16:creationId xmlns:a16="http://schemas.microsoft.com/office/drawing/2014/main" id="{32D7D8BA-8A7A-B1D1-CF36-CEB9733F3DF8}"/>
              </a:ext>
            </a:extLst>
          </p:cNvPr>
          <p:cNvSpPr>
            <a:spLocks noGrp="1"/>
          </p:cNvSpPr>
          <p:nvPr>
            <p:ph type="pic" sz="quarter" idx="12"/>
          </p:nvPr>
        </p:nvSpPr>
        <p:spPr>
          <a:xfrm>
            <a:off x="8102904" y="2257044"/>
            <a:ext cx="1863671" cy="4053814"/>
          </a:xfrm>
          <a:custGeom>
            <a:avLst/>
            <a:gdLst>
              <a:gd name="connsiteX0" fmla="*/ 174495 w 1863671"/>
              <a:gd name="connsiteY0" fmla="*/ 0 h 4053814"/>
              <a:gd name="connsiteX1" fmla="*/ 402409 w 1863671"/>
              <a:gd name="connsiteY1" fmla="*/ 0 h 4053814"/>
              <a:gd name="connsiteX2" fmla="*/ 402409 w 1863671"/>
              <a:gd name="connsiteY2" fmla="*/ 12977 h 4053814"/>
              <a:gd name="connsiteX3" fmla="*/ 541554 w 1863671"/>
              <a:gd name="connsiteY3" fmla="*/ 151781 h 4053814"/>
              <a:gd name="connsiteX4" fmla="*/ 1324648 w 1863671"/>
              <a:gd name="connsiteY4" fmla="*/ 151781 h 4053814"/>
              <a:gd name="connsiteX5" fmla="*/ 1463792 w 1863671"/>
              <a:gd name="connsiteY5" fmla="*/ 12977 h 4053814"/>
              <a:gd name="connsiteX6" fmla="*/ 1463792 w 1863671"/>
              <a:gd name="connsiteY6" fmla="*/ 0 h 4053814"/>
              <a:gd name="connsiteX7" fmla="*/ 1689176 w 1863671"/>
              <a:gd name="connsiteY7" fmla="*/ 0 h 4053814"/>
              <a:gd name="connsiteX8" fmla="*/ 1863671 w 1863671"/>
              <a:gd name="connsiteY8" fmla="*/ 174070 h 4053814"/>
              <a:gd name="connsiteX9" fmla="*/ 1863671 w 1863671"/>
              <a:gd name="connsiteY9" fmla="*/ 3879745 h 4053814"/>
              <a:gd name="connsiteX10" fmla="*/ 1689176 w 1863671"/>
              <a:gd name="connsiteY10" fmla="*/ 4053814 h 4053814"/>
              <a:gd name="connsiteX11" fmla="*/ 174495 w 1863671"/>
              <a:gd name="connsiteY11" fmla="*/ 4053814 h 4053814"/>
              <a:gd name="connsiteX12" fmla="*/ 0 w 1863671"/>
              <a:gd name="connsiteY12" fmla="*/ 3879745 h 4053814"/>
              <a:gd name="connsiteX13" fmla="*/ 0 w 1863671"/>
              <a:gd name="connsiteY13" fmla="*/ 174070 h 4053814"/>
              <a:gd name="connsiteX14" fmla="*/ 174495 w 1863671"/>
              <a:gd name="connsiteY14" fmla="*/ 0 h 40538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863671" h="4053814">
                <a:moveTo>
                  <a:pt x="174495" y="0"/>
                </a:moveTo>
                <a:lnTo>
                  <a:pt x="402409" y="0"/>
                </a:lnTo>
                <a:lnTo>
                  <a:pt x="402409" y="12977"/>
                </a:lnTo>
                <a:cubicBezTo>
                  <a:pt x="402409" y="89636"/>
                  <a:pt x="464706" y="151781"/>
                  <a:pt x="541554" y="151781"/>
                </a:cubicBezTo>
                <a:lnTo>
                  <a:pt x="1324648" y="151781"/>
                </a:lnTo>
                <a:cubicBezTo>
                  <a:pt x="1401495" y="151781"/>
                  <a:pt x="1463792" y="89636"/>
                  <a:pt x="1463792" y="12977"/>
                </a:cubicBezTo>
                <a:lnTo>
                  <a:pt x="1463792" y="0"/>
                </a:lnTo>
                <a:lnTo>
                  <a:pt x="1689176" y="0"/>
                </a:lnTo>
                <a:cubicBezTo>
                  <a:pt x="1785548" y="0"/>
                  <a:pt x="1863671" y="77934"/>
                  <a:pt x="1863671" y="174070"/>
                </a:cubicBezTo>
                <a:lnTo>
                  <a:pt x="1863671" y="3879745"/>
                </a:lnTo>
                <a:cubicBezTo>
                  <a:pt x="1863671" y="3975881"/>
                  <a:pt x="1785548" y="4053814"/>
                  <a:pt x="1689176" y="4053814"/>
                </a:cubicBezTo>
                <a:lnTo>
                  <a:pt x="174495" y="4053814"/>
                </a:lnTo>
                <a:cubicBezTo>
                  <a:pt x="78124" y="4053814"/>
                  <a:pt x="0" y="3975881"/>
                  <a:pt x="0" y="3879745"/>
                </a:cubicBezTo>
                <a:lnTo>
                  <a:pt x="0" y="174070"/>
                </a:lnTo>
                <a:cubicBezTo>
                  <a:pt x="0" y="77934"/>
                  <a:pt x="78124" y="0"/>
                  <a:pt x="174495" y="0"/>
                </a:cubicBezTo>
                <a:close/>
              </a:path>
            </a:pathLst>
          </a:custGeom>
          <a:solidFill>
            <a:schemeClr val="bg1">
              <a:lumMod val="85000"/>
            </a:schemeClr>
          </a:solidFill>
          <a:effectLst>
            <a:outerShdw blurRad="401582" dist="184093" dir="5400000" algn="t" rotWithShape="0">
              <a:prstClr val="black">
                <a:alpha val="12000"/>
              </a:prstClr>
            </a:outerShdw>
          </a:effectLst>
        </p:spPr>
        <p:txBody>
          <a:bodyPr wrap="square">
            <a:noAutofit/>
          </a:bodyPr>
          <a:lstStyle>
            <a:lvl1pPr>
              <a:defRPr b="0" i="0">
                <a:latin typeface="Open Sans" panose="020B0606030504020204" pitchFamily="34" charset="0"/>
              </a:defRPr>
            </a:lvl1pPr>
          </a:lstStyle>
          <a:p>
            <a:endParaRPr lang="en-US" dirty="0"/>
          </a:p>
        </p:txBody>
      </p:sp>
      <p:sp>
        <p:nvSpPr>
          <p:cNvPr id="20" name="Picture Placeholder 19">
            <a:extLst>
              <a:ext uri="{FF2B5EF4-FFF2-40B4-BE49-F238E27FC236}">
                <a16:creationId xmlns:a16="http://schemas.microsoft.com/office/drawing/2014/main" id="{7AD0E082-D6A4-E76A-3EAF-3BDEF17BB80B}"/>
              </a:ext>
            </a:extLst>
          </p:cNvPr>
          <p:cNvSpPr>
            <a:spLocks noGrp="1"/>
          </p:cNvSpPr>
          <p:nvPr>
            <p:ph type="pic" sz="quarter" idx="13"/>
          </p:nvPr>
        </p:nvSpPr>
        <p:spPr>
          <a:xfrm>
            <a:off x="10778580" y="2543914"/>
            <a:ext cx="1863671" cy="4053814"/>
          </a:xfrm>
          <a:custGeom>
            <a:avLst/>
            <a:gdLst>
              <a:gd name="connsiteX0" fmla="*/ 174495 w 1863671"/>
              <a:gd name="connsiteY0" fmla="*/ 0 h 4053814"/>
              <a:gd name="connsiteX1" fmla="*/ 402409 w 1863671"/>
              <a:gd name="connsiteY1" fmla="*/ 0 h 4053814"/>
              <a:gd name="connsiteX2" fmla="*/ 402409 w 1863671"/>
              <a:gd name="connsiteY2" fmla="*/ 12977 h 4053814"/>
              <a:gd name="connsiteX3" fmla="*/ 541554 w 1863671"/>
              <a:gd name="connsiteY3" fmla="*/ 151781 h 4053814"/>
              <a:gd name="connsiteX4" fmla="*/ 1324648 w 1863671"/>
              <a:gd name="connsiteY4" fmla="*/ 151781 h 4053814"/>
              <a:gd name="connsiteX5" fmla="*/ 1463792 w 1863671"/>
              <a:gd name="connsiteY5" fmla="*/ 12977 h 4053814"/>
              <a:gd name="connsiteX6" fmla="*/ 1463792 w 1863671"/>
              <a:gd name="connsiteY6" fmla="*/ 0 h 4053814"/>
              <a:gd name="connsiteX7" fmla="*/ 1689176 w 1863671"/>
              <a:gd name="connsiteY7" fmla="*/ 0 h 4053814"/>
              <a:gd name="connsiteX8" fmla="*/ 1863671 w 1863671"/>
              <a:gd name="connsiteY8" fmla="*/ 174070 h 4053814"/>
              <a:gd name="connsiteX9" fmla="*/ 1863671 w 1863671"/>
              <a:gd name="connsiteY9" fmla="*/ 3879745 h 4053814"/>
              <a:gd name="connsiteX10" fmla="*/ 1689176 w 1863671"/>
              <a:gd name="connsiteY10" fmla="*/ 4053814 h 4053814"/>
              <a:gd name="connsiteX11" fmla="*/ 174495 w 1863671"/>
              <a:gd name="connsiteY11" fmla="*/ 4053814 h 4053814"/>
              <a:gd name="connsiteX12" fmla="*/ 0 w 1863671"/>
              <a:gd name="connsiteY12" fmla="*/ 3879745 h 4053814"/>
              <a:gd name="connsiteX13" fmla="*/ 0 w 1863671"/>
              <a:gd name="connsiteY13" fmla="*/ 174070 h 4053814"/>
              <a:gd name="connsiteX14" fmla="*/ 174495 w 1863671"/>
              <a:gd name="connsiteY14" fmla="*/ 0 h 40538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863671" h="4053814">
                <a:moveTo>
                  <a:pt x="174495" y="0"/>
                </a:moveTo>
                <a:lnTo>
                  <a:pt x="402409" y="0"/>
                </a:lnTo>
                <a:lnTo>
                  <a:pt x="402409" y="12977"/>
                </a:lnTo>
                <a:cubicBezTo>
                  <a:pt x="402409" y="89636"/>
                  <a:pt x="464706" y="151781"/>
                  <a:pt x="541554" y="151781"/>
                </a:cubicBezTo>
                <a:lnTo>
                  <a:pt x="1324648" y="151781"/>
                </a:lnTo>
                <a:cubicBezTo>
                  <a:pt x="1401495" y="151781"/>
                  <a:pt x="1463792" y="89636"/>
                  <a:pt x="1463792" y="12977"/>
                </a:cubicBezTo>
                <a:lnTo>
                  <a:pt x="1463792" y="0"/>
                </a:lnTo>
                <a:lnTo>
                  <a:pt x="1689176" y="0"/>
                </a:lnTo>
                <a:cubicBezTo>
                  <a:pt x="1785548" y="0"/>
                  <a:pt x="1863671" y="77934"/>
                  <a:pt x="1863671" y="174070"/>
                </a:cubicBezTo>
                <a:lnTo>
                  <a:pt x="1863671" y="3879745"/>
                </a:lnTo>
                <a:cubicBezTo>
                  <a:pt x="1863671" y="3975881"/>
                  <a:pt x="1785548" y="4053814"/>
                  <a:pt x="1689176" y="4053814"/>
                </a:cubicBezTo>
                <a:lnTo>
                  <a:pt x="174495" y="4053814"/>
                </a:lnTo>
                <a:cubicBezTo>
                  <a:pt x="78124" y="4053814"/>
                  <a:pt x="0" y="3975881"/>
                  <a:pt x="0" y="3879745"/>
                </a:cubicBezTo>
                <a:lnTo>
                  <a:pt x="0" y="174070"/>
                </a:lnTo>
                <a:cubicBezTo>
                  <a:pt x="0" y="77934"/>
                  <a:pt x="78124" y="0"/>
                  <a:pt x="174495" y="0"/>
                </a:cubicBezTo>
                <a:close/>
              </a:path>
            </a:pathLst>
          </a:custGeom>
          <a:solidFill>
            <a:schemeClr val="bg1">
              <a:lumMod val="85000"/>
            </a:schemeClr>
          </a:solidFill>
          <a:effectLst>
            <a:outerShdw blurRad="401582" dist="184093" dir="5400000" algn="t" rotWithShape="0">
              <a:prstClr val="black">
                <a:alpha val="12000"/>
              </a:prstClr>
            </a:outerShdw>
          </a:effectLst>
        </p:spPr>
        <p:txBody>
          <a:bodyPr wrap="square">
            <a:noAutofit/>
          </a:bodyPr>
          <a:lstStyle>
            <a:lvl1pPr>
              <a:defRPr b="0" i="0">
                <a:latin typeface="Open Sans" panose="020B0606030504020204" pitchFamily="34" charset="0"/>
              </a:defRPr>
            </a:lvl1pPr>
          </a:lstStyle>
          <a:p>
            <a:endParaRPr lang="en-US" dirty="0"/>
          </a:p>
        </p:txBody>
      </p:sp>
      <p:sp>
        <p:nvSpPr>
          <p:cNvPr id="16" name="Picture Placeholder 15">
            <a:extLst>
              <a:ext uri="{FF2B5EF4-FFF2-40B4-BE49-F238E27FC236}">
                <a16:creationId xmlns:a16="http://schemas.microsoft.com/office/drawing/2014/main" id="{DD107226-2F27-357D-F335-567030ECAA17}"/>
              </a:ext>
            </a:extLst>
          </p:cNvPr>
          <p:cNvSpPr>
            <a:spLocks noGrp="1"/>
          </p:cNvSpPr>
          <p:nvPr>
            <p:ph type="pic" sz="quarter" idx="14"/>
          </p:nvPr>
        </p:nvSpPr>
        <p:spPr>
          <a:xfrm>
            <a:off x="4853512" y="2354081"/>
            <a:ext cx="2502597" cy="5443590"/>
          </a:xfrm>
          <a:custGeom>
            <a:avLst/>
            <a:gdLst>
              <a:gd name="connsiteX0" fmla="*/ 234318 w 2502597"/>
              <a:gd name="connsiteY0" fmla="*/ 0 h 5443590"/>
              <a:gd name="connsiteX1" fmla="*/ 540368 w 2502597"/>
              <a:gd name="connsiteY1" fmla="*/ 0 h 5443590"/>
              <a:gd name="connsiteX2" fmla="*/ 540368 w 2502597"/>
              <a:gd name="connsiteY2" fmla="*/ 17426 h 5443590"/>
              <a:gd name="connsiteX3" fmla="*/ 727216 w 2502597"/>
              <a:gd name="connsiteY3" fmla="*/ 203816 h 5443590"/>
              <a:gd name="connsiteX4" fmla="*/ 1778780 w 2502597"/>
              <a:gd name="connsiteY4" fmla="*/ 203816 h 5443590"/>
              <a:gd name="connsiteX5" fmla="*/ 1965627 w 2502597"/>
              <a:gd name="connsiteY5" fmla="*/ 17426 h 5443590"/>
              <a:gd name="connsiteX6" fmla="*/ 1965627 w 2502597"/>
              <a:gd name="connsiteY6" fmla="*/ 0 h 5443590"/>
              <a:gd name="connsiteX7" fmla="*/ 2268279 w 2502597"/>
              <a:gd name="connsiteY7" fmla="*/ 0 h 5443590"/>
              <a:gd name="connsiteX8" fmla="*/ 2502597 w 2502597"/>
              <a:gd name="connsiteY8" fmla="*/ 233746 h 5443590"/>
              <a:gd name="connsiteX9" fmla="*/ 2502597 w 2502597"/>
              <a:gd name="connsiteY9" fmla="*/ 5209845 h 5443590"/>
              <a:gd name="connsiteX10" fmla="*/ 2268279 w 2502597"/>
              <a:gd name="connsiteY10" fmla="*/ 5443590 h 5443590"/>
              <a:gd name="connsiteX11" fmla="*/ 234318 w 2502597"/>
              <a:gd name="connsiteY11" fmla="*/ 5443590 h 5443590"/>
              <a:gd name="connsiteX12" fmla="*/ 0 w 2502597"/>
              <a:gd name="connsiteY12" fmla="*/ 5209845 h 5443590"/>
              <a:gd name="connsiteX13" fmla="*/ 0 w 2502597"/>
              <a:gd name="connsiteY13" fmla="*/ 233746 h 5443590"/>
              <a:gd name="connsiteX14" fmla="*/ 234318 w 2502597"/>
              <a:gd name="connsiteY14" fmla="*/ 0 h 54435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502597" h="5443590">
                <a:moveTo>
                  <a:pt x="234318" y="0"/>
                </a:moveTo>
                <a:lnTo>
                  <a:pt x="540368" y="0"/>
                </a:lnTo>
                <a:lnTo>
                  <a:pt x="540368" y="17426"/>
                </a:lnTo>
                <a:cubicBezTo>
                  <a:pt x="540368" y="120366"/>
                  <a:pt x="624022" y="203816"/>
                  <a:pt x="727216" y="203816"/>
                </a:cubicBezTo>
                <a:lnTo>
                  <a:pt x="1778780" y="203816"/>
                </a:lnTo>
                <a:cubicBezTo>
                  <a:pt x="1881973" y="203816"/>
                  <a:pt x="1965627" y="120366"/>
                  <a:pt x="1965627" y="17426"/>
                </a:cubicBezTo>
                <a:lnTo>
                  <a:pt x="1965627" y="0"/>
                </a:lnTo>
                <a:lnTo>
                  <a:pt x="2268279" y="0"/>
                </a:lnTo>
                <a:cubicBezTo>
                  <a:pt x="2397690" y="0"/>
                  <a:pt x="2502597" y="104652"/>
                  <a:pt x="2502597" y="233746"/>
                </a:cubicBezTo>
                <a:lnTo>
                  <a:pt x="2502597" y="5209845"/>
                </a:lnTo>
                <a:cubicBezTo>
                  <a:pt x="2502597" y="5338939"/>
                  <a:pt x="2397690" y="5443590"/>
                  <a:pt x="2268279" y="5443590"/>
                </a:cubicBezTo>
                <a:lnTo>
                  <a:pt x="234318" y="5443590"/>
                </a:lnTo>
                <a:cubicBezTo>
                  <a:pt x="104908" y="5443590"/>
                  <a:pt x="0" y="5338939"/>
                  <a:pt x="0" y="5209845"/>
                </a:cubicBezTo>
                <a:lnTo>
                  <a:pt x="0" y="233746"/>
                </a:lnTo>
                <a:cubicBezTo>
                  <a:pt x="0" y="104652"/>
                  <a:pt x="104908" y="0"/>
                  <a:pt x="234318" y="0"/>
                </a:cubicBezTo>
                <a:close/>
              </a:path>
            </a:pathLst>
          </a:custGeom>
          <a:solidFill>
            <a:schemeClr val="bg1">
              <a:lumMod val="85000"/>
            </a:schemeClr>
          </a:solidFill>
        </p:spPr>
        <p:txBody>
          <a:bodyPr wrap="square">
            <a:noAutofit/>
          </a:bodyPr>
          <a:lstStyle>
            <a:lvl1pPr>
              <a:defRPr b="0" i="0">
                <a:latin typeface="Open Sans" panose="020B0606030504020204" pitchFamily="34" charset="0"/>
              </a:defRPr>
            </a:lvl1pPr>
          </a:lstStyle>
          <a:p>
            <a:endParaRPr lang="en-US" dirty="0"/>
          </a:p>
        </p:txBody>
      </p:sp>
    </p:spTree>
    <p:extLst>
      <p:ext uri="{BB962C8B-B14F-4D97-AF65-F5344CB8AC3E}">
        <p14:creationId xmlns:p14="http://schemas.microsoft.com/office/powerpoint/2010/main" val="3175935592"/>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0AB3F8B-8412-6C02-8B22-AD82C4C62489}"/>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260402" y="1128446"/>
            <a:ext cx="3560979" cy="6931725"/>
          </a:xfrm>
          <a:prstGeom prst="rect">
            <a:avLst/>
          </a:prstGeom>
          <a:effectLst>
            <a:outerShdw blurRad="317500" dist="419100" dir="2700000" algn="tl" rotWithShape="0">
              <a:prstClr val="black">
                <a:alpha val="10000"/>
              </a:prstClr>
            </a:outerShdw>
          </a:effectLst>
        </p:spPr>
      </p:pic>
      <p:sp>
        <p:nvSpPr>
          <p:cNvPr id="8" name="Picture Placeholder 7">
            <a:extLst>
              <a:ext uri="{FF2B5EF4-FFF2-40B4-BE49-F238E27FC236}">
                <a16:creationId xmlns:a16="http://schemas.microsoft.com/office/drawing/2014/main" id="{AD0886AE-F240-23F6-D218-DE57A51B2715}"/>
              </a:ext>
            </a:extLst>
          </p:cNvPr>
          <p:cNvSpPr>
            <a:spLocks noGrp="1"/>
          </p:cNvSpPr>
          <p:nvPr>
            <p:ph type="pic" sz="quarter" idx="10"/>
          </p:nvPr>
        </p:nvSpPr>
        <p:spPr>
          <a:xfrm>
            <a:off x="1615485" y="1468806"/>
            <a:ext cx="2871026" cy="6244987"/>
          </a:xfrm>
          <a:custGeom>
            <a:avLst/>
            <a:gdLst>
              <a:gd name="connsiteX0" fmla="*/ 268814 w 2871026"/>
              <a:gd name="connsiteY0" fmla="*/ 0 h 6244987"/>
              <a:gd name="connsiteX1" fmla="*/ 619920 w 2871026"/>
              <a:gd name="connsiteY1" fmla="*/ 0 h 6244987"/>
              <a:gd name="connsiteX2" fmla="*/ 619920 w 2871026"/>
              <a:gd name="connsiteY2" fmla="*/ 19992 h 6244987"/>
              <a:gd name="connsiteX3" fmla="*/ 834275 w 2871026"/>
              <a:gd name="connsiteY3" fmla="*/ 233822 h 6244987"/>
              <a:gd name="connsiteX4" fmla="*/ 2040650 w 2871026"/>
              <a:gd name="connsiteY4" fmla="*/ 233822 h 6244987"/>
              <a:gd name="connsiteX5" fmla="*/ 2255004 w 2871026"/>
              <a:gd name="connsiteY5" fmla="*/ 19992 h 6244987"/>
              <a:gd name="connsiteX6" fmla="*/ 2255004 w 2871026"/>
              <a:gd name="connsiteY6" fmla="*/ 0 h 6244987"/>
              <a:gd name="connsiteX7" fmla="*/ 2602212 w 2871026"/>
              <a:gd name="connsiteY7" fmla="*/ 0 h 6244987"/>
              <a:gd name="connsiteX8" fmla="*/ 2871026 w 2871026"/>
              <a:gd name="connsiteY8" fmla="*/ 268158 h 6244987"/>
              <a:gd name="connsiteX9" fmla="*/ 2871026 w 2871026"/>
              <a:gd name="connsiteY9" fmla="*/ 5976831 h 6244987"/>
              <a:gd name="connsiteX10" fmla="*/ 2602212 w 2871026"/>
              <a:gd name="connsiteY10" fmla="*/ 6244987 h 6244987"/>
              <a:gd name="connsiteX11" fmla="*/ 268814 w 2871026"/>
              <a:gd name="connsiteY11" fmla="*/ 6244987 h 6244987"/>
              <a:gd name="connsiteX12" fmla="*/ 0 w 2871026"/>
              <a:gd name="connsiteY12" fmla="*/ 5976831 h 6244987"/>
              <a:gd name="connsiteX13" fmla="*/ 0 w 2871026"/>
              <a:gd name="connsiteY13" fmla="*/ 268158 h 6244987"/>
              <a:gd name="connsiteX14" fmla="*/ 268814 w 2871026"/>
              <a:gd name="connsiteY14" fmla="*/ 0 h 6244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871026" h="6244987">
                <a:moveTo>
                  <a:pt x="268814" y="0"/>
                </a:moveTo>
                <a:lnTo>
                  <a:pt x="619920" y="0"/>
                </a:lnTo>
                <a:lnTo>
                  <a:pt x="619920" y="19992"/>
                </a:lnTo>
                <a:cubicBezTo>
                  <a:pt x="619920" y="138087"/>
                  <a:pt x="715890" y="233822"/>
                  <a:pt x="834275" y="233822"/>
                </a:cubicBezTo>
                <a:lnTo>
                  <a:pt x="2040650" y="233822"/>
                </a:lnTo>
                <a:cubicBezTo>
                  <a:pt x="2159035" y="233822"/>
                  <a:pt x="2255004" y="138087"/>
                  <a:pt x="2255004" y="19992"/>
                </a:cubicBezTo>
                <a:lnTo>
                  <a:pt x="2255004" y="0"/>
                </a:lnTo>
                <a:lnTo>
                  <a:pt x="2602212" y="0"/>
                </a:lnTo>
                <a:cubicBezTo>
                  <a:pt x="2750675" y="0"/>
                  <a:pt x="2871026" y="120059"/>
                  <a:pt x="2871026" y="268158"/>
                </a:cubicBezTo>
                <a:lnTo>
                  <a:pt x="2871026" y="5976831"/>
                </a:lnTo>
                <a:cubicBezTo>
                  <a:pt x="2871026" y="6124930"/>
                  <a:pt x="2750675" y="6244987"/>
                  <a:pt x="2602212" y="6244987"/>
                </a:cubicBezTo>
                <a:lnTo>
                  <a:pt x="268814" y="6244987"/>
                </a:lnTo>
                <a:cubicBezTo>
                  <a:pt x="120352" y="6244987"/>
                  <a:pt x="0" y="6124930"/>
                  <a:pt x="0" y="5976831"/>
                </a:cubicBezTo>
                <a:lnTo>
                  <a:pt x="0" y="268158"/>
                </a:lnTo>
                <a:cubicBezTo>
                  <a:pt x="0" y="120059"/>
                  <a:pt x="120352" y="0"/>
                  <a:pt x="268814" y="0"/>
                </a:cubicBezTo>
                <a:close/>
              </a:path>
            </a:pathLst>
          </a:custGeom>
          <a:solidFill>
            <a:schemeClr val="bg1">
              <a:lumMod val="85000"/>
            </a:schemeClr>
          </a:solidFill>
        </p:spPr>
        <p:txBody>
          <a:bodyPr wrap="square">
            <a:noAutofit/>
          </a:bodyPr>
          <a:lstStyle>
            <a:lvl1pPr>
              <a:defRPr b="0" i="0">
                <a:latin typeface="Open Sans" panose="020B0606030504020204" pitchFamily="34" charset="0"/>
              </a:defRPr>
            </a:lvl1pPr>
          </a:lstStyle>
          <a:p>
            <a:endParaRPr lang="en-US" dirty="0"/>
          </a:p>
        </p:txBody>
      </p:sp>
    </p:spTree>
    <p:extLst>
      <p:ext uri="{BB962C8B-B14F-4D97-AF65-F5344CB8AC3E}">
        <p14:creationId xmlns:p14="http://schemas.microsoft.com/office/powerpoint/2010/main" val="4093164665"/>
      </p:ext>
    </p:extLst>
  </p:cSld>
  <p:clrMapOvr>
    <a:masterClrMapping/>
  </p:clrMapOvr>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0_Title Slide">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C4300EE-294D-6462-6B54-4D3BF7B7D6D0}"/>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202975" y="1501654"/>
            <a:ext cx="2449987" cy="4769093"/>
          </a:xfrm>
          <a:prstGeom prst="rect">
            <a:avLst/>
          </a:prstGeom>
          <a:effectLst>
            <a:outerShdw blurRad="317500" dist="419100" dir="2700000" algn="tl" rotWithShape="0">
              <a:prstClr val="black">
                <a:alpha val="10000"/>
              </a:prstClr>
            </a:outerShdw>
          </a:effectLst>
        </p:spPr>
      </p:pic>
      <p:sp>
        <p:nvSpPr>
          <p:cNvPr id="11" name="Picture Placeholder 10">
            <a:extLst>
              <a:ext uri="{FF2B5EF4-FFF2-40B4-BE49-F238E27FC236}">
                <a16:creationId xmlns:a16="http://schemas.microsoft.com/office/drawing/2014/main" id="{5525AD1D-9A8E-ECBB-F95A-404A3897E7AD}"/>
              </a:ext>
            </a:extLst>
          </p:cNvPr>
          <p:cNvSpPr>
            <a:spLocks noGrp="1"/>
          </p:cNvSpPr>
          <p:nvPr>
            <p:ph type="pic" sz="quarter" idx="10"/>
          </p:nvPr>
        </p:nvSpPr>
        <p:spPr>
          <a:xfrm>
            <a:off x="1447276" y="1735825"/>
            <a:ext cx="1975293" cy="4296611"/>
          </a:xfrm>
          <a:custGeom>
            <a:avLst/>
            <a:gdLst>
              <a:gd name="connsiteX0" fmla="*/ 184946 w 1975293"/>
              <a:gd name="connsiteY0" fmla="*/ 0 h 4296611"/>
              <a:gd name="connsiteX1" fmla="*/ 426511 w 1975293"/>
              <a:gd name="connsiteY1" fmla="*/ 0 h 4296611"/>
              <a:gd name="connsiteX2" fmla="*/ 426511 w 1975293"/>
              <a:gd name="connsiteY2" fmla="*/ 13755 h 4296611"/>
              <a:gd name="connsiteX3" fmla="*/ 573989 w 1975293"/>
              <a:gd name="connsiteY3" fmla="*/ 160872 h 4296611"/>
              <a:gd name="connsiteX4" fmla="*/ 1403986 w 1975293"/>
              <a:gd name="connsiteY4" fmla="*/ 160872 h 4296611"/>
              <a:gd name="connsiteX5" fmla="*/ 1551464 w 1975293"/>
              <a:gd name="connsiteY5" fmla="*/ 13755 h 4296611"/>
              <a:gd name="connsiteX6" fmla="*/ 1551464 w 1975293"/>
              <a:gd name="connsiteY6" fmla="*/ 0 h 4296611"/>
              <a:gd name="connsiteX7" fmla="*/ 1790347 w 1975293"/>
              <a:gd name="connsiteY7" fmla="*/ 0 h 4296611"/>
              <a:gd name="connsiteX8" fmla="*/ 1975293 w 1975293"/>
              <a:gd name="connsiteY8" fmla="*/ 184495 h 4296611"/>
              <a:gd name="connsiteX9" fmla="*/ 1975293 w 1975293"/>
              <a:gd name="connsiteY9" fmla="*/ 4112117 h 4296611"/>
              <a:gd name="connsiteX10" fmla="*/ 1790347 w 1975293"/>
              <a:gd name="connsiteY10" fmla="*/ 4296611 h 4296611"/>
              <a:gd name="connsiteX11" fmla="*/ 184946 w 1975293"/>
              <a:gd name="connsiteY11" fmla="*/ 4296611 h 4296611"/>
              <a:gd name="connsiteX12" fmla="*/ 0 w 1975293"/>
              <a:gd name="connsiteY12" fmla="*/ 4112117 h 4296611"/>
              <a:gd name="connsiteX13" fmla="*/ 0 w 1975293"/>
              <a:gd name="connsiteY13" fmla="*/ 184495 h 4296611"/>
              <a:gd name="connsiteX14" fmla="*/ 184946 w 1975293"/>
              <a:gd name="connsiteY14" fmla="*/ 0 h 4296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975293" h="4296611">
                <a:moveTo>
                  <a:pt x="184946" y="0"/>
                </a:moveTo>
                <a:lnTo>
                  <a:pt x="426511" y="0"/>
                </a:lnTo>
                <a:lnTo>
                  <a:pt x="426511" y="13755"/>
                </a:lnTo>
                <a:cubicBezTo>
                  <a:pt x="426511" y="95005"/>
                  <a:pt x="492539" y="160872"/>
                  <a:pt x="573989" y="160872"/>
                </a:cubicBezTo>
                <a:lnTo>
                  <a:pt x="1403986" y="160872"/>
                </a:lnTo>
                <a:cubicBezTo>
                  <a:pt x="1485436" y="160872"/>
                  <a:pt x="1551464" y="95005"/>
                  <a:pt x="1551464" y="13755"/>
                </a:cubicBezTo>
                <a:lnTo>
                  <a:pt x="1551464" y="0"/>
                </a:lnTo>
                <a:lnTo>
                  <a:pt x="1790347" y="0"/>
                </a:lnTo>
                <a:cubicBezTo>
                  <a:pt x="1892491" y="0"/>
                  <a:pt x="1975293" y="82602"/>
                  <a:pt x="1975293" y="184495"/>
                </a:cubicBezTo>
                <a:lnTo>
                  <a:pt x="1975293" y="4112117"/>
                </a:lnTo>
                <a:cubicBezTo>
                  <a:pt x="1975293" y="4214010"/>
                  <a:pt x="1892491" y="4296611"/>
                  <a:pt x="1790347" y="4296611"/>
                </a:cubicBezTo>
                <a:lnTo>
                  <a:pt x="184946" y="4296611"/>
                </a:lnTo>
                <a:cubicBezTo>
                  <a:pt x="82803" y="4296611"/>
                  <a:pt x="0" y="4214010"/>
                  <a:pt x="0" y="4112117"/>
                </a:cubicBezTo>
                <a:lnTo>
                  <a:pt x="0" y="184495"/>
                </a:lnTo>
                <a:cubicBezTo>
                  <a:pt x="0" y="82602"/>
                  <a:pt x="82803" y="0"/>
                  <a:pt x="184946" y="0"/>
                </a:cubicBezTo>
                <a:close/>
              </a:path>
            </a:pathLst>
          </a:custGeom>
          <a:solidFill>
            <a:schemeClr val="bg1">
              <a:lumMod val="85000"/>
            </a:schemeClr>
          </a:solidFill>
        </p:spPr>
        <p:txBody>
          <a:bodyPr wrap="square">
            <a:noAutofit/>
          </a:bodyPr>
          <a:lstStyle>
            <a:lvl1pPr>
              <a:defRPr b="0" i="0">
                <a:latin typeface="Open Sans" panose="020B0606030504020204" pitchFamily="34" charset="0"/>
              </a:defRPr>
            </a:lvl1pPr>
          </a:lstStyle>
          <a:p>
            <a:endParaRPr lang="en-US" dirty="0"/>
          </a:p>
        </p:txBody>
      </p:sp>
      <p:sp>
        <p:nvSpPr>
          <p:cNvPr id="12" name="Picture Placeholder 11">
            <a:extLst>
              <a:ext uri="{FF2B5EF4-FFF2-40B4-BE49-F238E27FC236}">
                <a16:creationId xmlns:a16="http://schemas.microsoft.com/office/drawing/2014/main" id="{6C47E238-86D1-AA92-5A13-6D439957DF3E}"/>
              </a:ext>
            </a:extLst>
          </p:cNvPr>
          <p:cNvSpPr>
            <a:spLocks noGrp="1"/>
          </p:cNvSpPr>
          <p:nvPr>
            <p:ph type="pic" sz="quarter" idx="11"/>
          </p:nvPr>
        </p:nvSpPr>
        <p:spPr>
          <a:xfrm>
            <a:off x="3167390" y="2091489"/>
            <a:ext cx="1809894" cy="3936839"/>
          </a:xfrm>
          <a:custGeom>
            <a:avLst/>
            <a:gdLst>
              <a:gd name="connsiteX0" fmla="*/ 169460 w 1809894"/>
              <a:gd name="connsiteY0" fmla="*/ 0 h 3936839"/>
              <a:gd name="connsiteX1" fmla="*/ 390798 w 1809894"/>
              <a:gd name="connsiteY1" fmla="*/ 0 h 3936839"/>
              <a:gd name="connsiteX2" fmla="*/ 390798 w 1809894"/>
              <a:gd name="connsiteY2" fmla="*/ 12603 h 3936839"/>
              <a:gd name="connsiteX3" fmla="*/ 525927 w 1809894"/>
              <a:gd name="connsiteY3" fmla="*/ 147401 h 3936839"/>
              <a:gd name="connsiteX4" fmla="*/ 1286425 w 1809894"/>
              <a:gd name="connsiteY4" fmla="*/ 147401 h 3936839"/>
              <a:gd name="connsiteX5" fmla="*/ 1421554 w 1809894"/>
              <a:gd name="connsiteY5" fmla="*/ 12603 h 3936839"/>
              <a:gd name="connsiteX6" fmla="*/ 1421554 w 1809894"/>
              <a:gd name="connsiteY6" fmla="*/ 0 h 3936839"/>
              <a:gd name="connsiteX7" fmla="*/ 1640434 w 1809894"/>
              <a:gd name="connsiteY7" fmla="*/ 0 h 3936839"/>
              <a:gd name="connsiteX8" fmla="*/ 1809894 w 1809894"/>
              <a:gd name="connsiteY8" fmla="*/ 169047 h 3936839"/>
              <a:gd name="connsiteX9" fmla="*/ 1809894 w 1809894"/>
              <a:gd name="connsiteY9" fmla="*/ 3767793 h 3936839"/>
              <a:gd name="connsiteX10" fmla="*/ 1640434 w 1809894"/>
              <a:gd name="connsiteY10" fmla="*/ 3936839 h 3936839"/>
              <a:gd name="connsiteX11" fmla="*/ 169460 w 1809894"/>
              <a:gd name="connsiteY11" fmla="*/ 3936839 h 3936839"/>
              <a:gd name="connsiteX12" fmla="*/ 0 w 1809894"/>
              <a:gd name="connsiteY12" fmla="*/ 3767793 h 3936839"/>
              <a:gd name="connsiteX13" fmla="*/ 0 w 1809894"/>
              <a:gd name="connsiteY13" fmla="*/ 169047 h 3936839"/>
              <a:gd name="connsiteX14" fmla="*/ 169460 w 1809894"/>
              <a:gd name="connsiteY14" fmla="*/ 0 h 39368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809894" h="3936839">
                <a:moveTo>
                  <a:pt x="169460" y="0"/>
                </a:moveTo>
                <a:lnTo>
                  <a:pt x="390798" y="0"/>
                </a:lnTo>
                <a:lnTo>
                  <a:pt x="390798" y="12603"/>
                </a:lnTo>
                <a:cubicBezTo>
                  <a:pt x="390798" y="87050"/>
                  <a:pt x="451297" y="147401"/>
                  <a:pt x="525927" y="147401"/>
                </a:cubicBezTo>
                <a:lnTo>
                  <a:pt x="1286425" y="147401"/>
                </a:lnTo>
                <a:cubicBezTo>
                  <a:pt x="1361055" y="147401"/>
                  <a:pt x="1421554" y="87050"/>
                  <a:pt x="1421554" y="12603"/>
                </a:cubicBezTo>
                <a:lnTo>
                  <a:pt x="1421554" y="0"/>
                </a:lnTo>
                <a:lnTo>
                  <a:pt x="1640434" y="0"/>
                </a:lnTo>
                <a:cubicBezTo>
                  <a:pt x="1734025" y="0"/>
                  <a:pt x="1809894" y="75685"/>
                  <a:pt x="1809894" y="169047"/>
                </a:cubicBezTo>
                <a:lnTo>
                  <a:pt x="1809894" y="3767793"/>
                </a:lnTo>
                <a:cubicBezTo>
                  <a:pt x="1809894" y="3861155"/>
                  <a:pt x="1734025" y="3936839"/>
                  <a:pt x="1640434" y="3936839"/>
                </a:cubicBezTo>
                <a:lnTo>
                  <a:pt x="169460" y="3936839"/>
                </a:lnTo>
                <a:cubicBezTo>
                  <a:pt x="75870" y="3936839"/>
                  <a:pt x="0" y="3861155"/>
                  <a:pt x="0" y="3767793"/>
                </a:cubicBezTo>
                <a:lnTo>
                  <a:pt x="0" y="169047"/>
                </a:lnTo>
                <a:cubicBezTo>
                  <a:pt x="0" y="75685"/>
                  <a:pt x="75870" y="0"/>
                  <a:pt x="169460" y="0"/>
                </a:cubicBezTo>
                <a:close/>
              </a:path>
            </a:pathLst>
          </a:custGeom>
          <a:solidFill>
            <a:schemeClr val="bg1">
              <a:lumMod val="75000"/>
            </a:schemeClr>
          </a:solidFill>
        </p:spPr>
        <p:txBody>
          <a:bodyPr wrap="square">
            <a:noAutofit/>
          </a:bodyPr>
          <a:lstStyle>
            <a:lvl1pPr>
              <a:defRPr b="0" i="0">
                <a:latin typeface="Open Sans" panose="020B0606030504020204" pitchFamily="34" charset="0"/>
              </a:defRPr>
            </a:lvl1pPr>
          </a:lstStyle>
          <a:p>
            <a:endParaRPr lang="en-US" dirty="0"/>
          </a:p>
        </p:txBody>
      </p:sp>
    </p:spTree>
    <p:extLst>
      <p:ext uri="{BB962C8B-B14F-4D97-AF65-F5344CB8AC3E}">
        <p14:creationId xmlns:p14="http://schemas.microsoft.com/office/powerpoint/2010/main" val="2580555250"/>
      </p:ext>
    </p:extLst>
  </p:cSld>
  <p:clrMapOvr>
    <a:masterClrMapping/>
  </p:clrMapOvr>
  <p:extLst>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1_Title Slide">
    <p:spTree>
      <p:nvGrpSpPr>
        <p:cNvPr id="1" name=""/>
        <p:cNvGrpSpPr/>
        <p:nvPr/>
      </p:nvGrpSpPr>
      <p:grpSpPr>
        <a:xfrm>
          <a:off x="0" y="0"/>
          <a:ext cx="0" cy="0"/>
          <a:chOff x="0" y="0"/>
          <a:chExt cx="0" cy="0"/>
        </a:xfrm>
      </p:grpSpPr>
      <p:sp>
        <p:nvSpPr>
          <p:cNvPr id="2" name="Freeform 1">
            <a:extLst>
              <a:ext uri="{FF2B5EF4-FFF2-40B4-BE49-F238E27FC236}">
                <a16:creationId xmlns:a16="http://schemas.microsoft.com/office/drawing/2014/main" id="{F57EAE4D-8E7F-A50D-5EE2-C5194FB9F440}"/>
              </a:ext>
            </a:extLst>
          </p:cNvPr>
          <p:cNvSpPr/>
          <p:nvPr userDrawn="1"/>
        </p:nvSpPr>
        <p:spPr>
          <a:xfrm rot="10800000">
            <a:off x="8115319" y="1528960"/>
            <a:ext cx="3133167" cy="4401671"/>
          </a:xfrm>
          <a:custGeom>
            <a:avLst/>
            <a:gdLst>
              <a:gd name="connsiteX0" fmla="*/ 3133167 w 3133167"/>
              <a:gd name="connsiteY0" fmla="*/ 1631578 h 4401671"/>
              <a:gd name="connsiteX1" fmla="*/ 1 w 3133167"/>
              <a:gd name="connsiteY1" fmla="*/ 1631578 h 4401671"/>
              <a:gd name="connsiteX2" fmla="*/ 1 w 3133167"/>
              <a:gd name="connsiteY2" fmla="*/ 100652 h 4401671"/>
              <a:gd name="connsiteX3" fmla="*/ 100653 w 3133167"/>
              <a:gd name="connsiteY3" fmla="*/ 0 h 4401671"/>
              <a:gd name="connsiteX4" fmla="*/ 3032515 w 3133167"/>
              <a:gd name="connsiteY4" fmla="*/ 0 h 4401671"/>
              <a:gd name="connsiteX5" fmla="*/ 3133167 w 3133167"/>
              <a:gd name="connsiteY5" fmla="*/ 100652 h 4401671"/>
              <a:gd name="connsiteX6" fmla="*/ 2962835 w 3133167"/>
              <a:gd name="connsiteY6" fmla="*/ 4401671 h 4401671"/>
              <a:gd name="connsiteX7" fmla="*/ 170331 w 3133167"/>
              <a:gd name="connsiteY7" fmla="*/ 4401671 h 4401671"/>
              <a:gd name="connsiteX8" fmla="*/ 0 w 3133167"/>
              <a:gd name="connsiteY8" fmla="*/ 4231340 h 4401671"/>
              <a:gd name="connsiteX9" fmla="*/ 0 w 3133167"/>
              <a:gd name="connsiteY9" fmla="*/ 1640594 h 4401671"/>
              <a:gd name="connsiteX10" fmla="*/ 3133166 w 3133167"/>
              <a:gd name="connsiteY10" fmla="*/ 1640594 h 4401671"/>
              <a:gd name="connsiteX11" fmla="*/ 3133166 w 3133167"/>
              <a:gd name="connsiteY11" fmla="*/ 4231340 h 4401671"/>
              <a:gd name="connsiteX12" fmla="*/ 2962835 w 3133167"/>
              <a:gd name="connsiteY12" fmla="*/ 4401671 h 4401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133167" h="4401671">
                <a:moveTo>
                  <a:pt x="3133167" y="1631578"/>
                </a:moveTo>
                <a:lnTo>
                  <a:pt x="1" y="1631578"/>
                </a:lnTo>
                <a:lnTo>
                  <a:pt x="1" y="100652"/>
                </a:lnTo>
                <a:cubicBezTo>
                  <a:pt x="1" y="45063"/>
                  <a:pt x="45064" y="0"/>
                  <a:pt x="100653" y="0"/>
                </a:cubicBezTo>
                <a:lnTo>
                  <a:pt x="3032515" y="0"/>
                </a:lnTo>
                <a:cubicBezTo>
                  <a:pt x="3088104" y="0"/>
                  <a:pt x="3133167" y="45063"/>
                  <a:pt x="3133167" y="100652"/>
                </a:cubicBezTo>
                <a:close/>
                <a:moveTo>
                  <a:pt x="2962835" y="4401671"/>
                </a:moveTo>
                <a:lnTo>
                  <a:pt x="170331" y="4401671"/>
                </a:lnTo>
                <a:cubicBezTo>
                  <a:pt x="76260" y="4401671"/>
                  <a:pt x="0" y="4325411"/>
                  <a:pt x="0" y="4231340"/>
                </a:cubicBezTo>
                <a:lnTo>
                  <a:pt x="0" y="1640594"/>
                </a:lnTo>
                <a:lnTo>
                  <a:pt x="3133166" y="1640594"/>
                </a:lnTo>
                <a:lnTo>
                  <a:pt x="3133166" y="4231340"/>
                </a:lnTo>
                <a:cubicBezTo>
                  <a:pt x="3133166" y="4325411"/>
                  <a:pt x="3056906" y="4401671"/>
                  <a:pt x="2962835" y="4401671"/>
                </a:cubicBezTo>
                <a:close/>
              </a:path>
            </a:pathLst>
          </a:custGeom>
          <a:gradFill>
            <a:gsLst>
              <a:gs pos="0">
                <a:schemeClr val="bg1"/>
              </a:gs>
              <a:gs pos="100000">
                <a:schemeClr val="accent6">
                  <a:lumMod val="90000"/>
                </a:schemeClr>
              </a:gs>
            </a:gsLst>
            <a:lin ang="2700000" scaled="1"/>
          </a:gradFill>
          <a:ln>
            <a:noFill/>
          </a:ln>
          <a:effectLst>
            <a:outerShdw blurRad="457951" dist="125675" dir="2700000" algn="tl" rotWithShape="0">
              <a:prstClr val="black">
                <a:alpha val="9407"/>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b="0" i="0" dirty="0">
              <a:latin typeface="Open Sans" panose="020B0606030504020204" pitchFamily="34" charset="0"/>
            </a:endParaRPr>
          </a:p>
        </p:txBody>
      </p:sp>
      <p:sp>
        <p:nvSpPr>
          <p:cNvPr id="4" name="Freeform 3">
            <a:extLst>
              <a:ext uri="{FF2B5EF4-FFF2-40B4-BE49-F238E27FC236}">
                <a16:creationId xmlns:a16="http://schemas.microsoft.com/office/drawing/2014/main" id="{B06C49A0-128A-9CA0-3890-FC7330CDAB0C}"/>
              </a:ext>
            </a:extLst>
          </p:cNvPr>
          <p:cNvSpPr/>
          <p:nvPr userDrawn="1"/>
        </p:nvSpPr>
        <p:spPr>
          <a:xfrm rot="10800000">
            <a:off x="4533898" y="1528960"/>
            <a:ext cx="3133167" cy="4401671"/>
          </a:xfrm>
          <a:custGeom>
            <a:avLst/>
            <a:gdLst>
              <a:gd name="connsiteX0" fmla="*/ 3133167 w 3133167"/>
              <a:gd name="connsiteY0" fmla="*/ 1631578 h 4401671"/>
              <a:gd name="connsiteX1" fmla="*/ 1 w 3133167"/>
              <a:gd name="connsiteY1" fmla="*/ 1631578 h 4401671"/>
              <a:gd name="connsiteX2" fmla="*/ 1 w 3133167"/>
              <a:gd name="connsiteY2" fmla="*/ 100652 h 4401671"/>
              <a:gd name="connsiteX3" fmla="*/ 100653 w 3133167"/>
              <a:gd name="connsiteY3" fmla="*/ 0 h 4401671"/>
              <a:gd name="connsiteX4" fmla="*/ 3032515 w 3133167"/>
              <a:gd name="connsiteY4" fmla="*/ 0 h 4401671"/>
              <a:gd name="connsiteX5" fmla="*/ 3133167 w 3133167"/>
              <a:gd name="connsiteY5" fmla="*/ 100652 h 4401671"/>
              <a:gd name="connsiteX6" fmla="*/ 2962835 w 3133167"/>
              <a:gd name="connsiteY6" fmla="*/ 4401671 h 4401671"/>
              <a:gd name="connsiteX7" fmla="*/ 170331 w 3133167"/>
              <a:gd name="connsiteY7" fmla="*/ 4401671 h 4401671"/>
              <a:gd name="connsiteX8" fmla="*/ 0 w 3133167"/>
              <a:gd name="connsiteY8" fmla="*/ 4231340 h 4401671"/>
              <a:gd name="connsiteX9" fmla="*/ 0 w 3133167"/>
              <a:gd name="connsiteY9" fmla="*/ 1640594 h 4401671"/>
              <a:gd name="connsiteX10" fmla="*/ 3133166 w 3133167"/>
              <a:gd name="connsiteY10" fmla="*/ 1640594 h 4401671"/>
              <a:gd name="connsiteX11" fmla="*/ 3133166 w 3133167"/>
              <a:gd name="connsiteY11" fmla="*/ 4231340 h 4401671"/>
              <a:gd name="connsiteX12" fmla="*/ 2962835 w 3133167"/>
              <a:gd name="connsiteY12" fmla="*/ 4401671 h 4401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133167" h="4401671">
                <a:moveTo>
                  <a:pt x="3133167" y="1631578"/>
                </a:moveTo>
                <a:lnTo>
                  <a:pt x="1" y="1631578"/>
                </a:lnTo>
                <a:lnTo>
                  <a:pt x="1" y="100652"/>
                </a:lnTo>
                <a:cubicBezTo>
                  <a:pt x="1" y="45063"/>
                  <a:pt x="45064" y="0"/>
                  <a:pt x="100653" y="0"/>
                </a:cubicBezTo>
                <a:lnTo>
                  <a:pt x="3032515" y="0"/>
                </a:lnTo>
                <a:cubicBezTo>
                  <a:pt x="3088104" y="0"/>
                  <a:pt x="3133167" y="45063"/>
                  <a:pt x="3133167" y="100652"/>
                </a:cubicBezTo>
                <a:close/>
                <a:moveTo>
                  <a:pt x="2962835" y="4401671"/>
                </a:moveTo>
                <a:lnTo>
                  <a:pt x="170331" y="4401671"/>
                </a:lnTo>
                <a:cubicBezTo>
                  <a:pt x="76260" y="4401671"/>
                  <a:pt x="0" y="4325411"/>
                  <a:pt x="0" y="4231340"/>
                </a:cubicBezTo>
                <a:lnTo>
                  <a:pt x="0" y="1640594"/>
                </a:lnTo>
                <a:lnTo>
                  <a:pt x="3133166" y="1640594"/>
                </a:lnTo>
                <a:lnTo>
                  <a:pt x="3133166" y="4231340"/>
                </a:lnTo>
                <a:cubicBezTo>
                  <a:pt x="3133166" y="4325411"/>
                  <a:pt x="3056906" y="4401671"/>
                  <a:pt x="2962835" y="4401671"/>
                </a:cubicBezTo>
                <a:close/>
              </a:path>
            </a:pathLst>
          </a:custGeom>
          <a:gradFill>
            <a:gsLst>
              <a:gs pos="0">
                <a:schemeClr val="bg1"/>
              </a:gs>
              <a:gs pos="100000">
                <a:schemeClr val="accent6">
                  <a:lumMod val="90000"/>
                </a:schemeClr>
              </a:gs>
            </a:gsLst>
            <a:lin ang="2700000" scaled="1"/>
          </a:gradFill>
          <a:ln>
            <a:noFill/>
          </a:ln>
          <a:effectLst>
            <a:outerShdw blurRad="457951" dist="125675" dir="2700000" algn="tl" rotWithShape="0">
              <a:prstClr val="black">
                <a:alpha val="9407"/>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b="0" i="0" dirty="0">
              <a:latin typeface="Open Sans" panose="020B0606030504020204" pitchFamily="34" charset="0"/>
            </a:endParaRPr>
          </a:p>
        </p:txBody>
      </p:sp>
      <p:sp>
        <p:nvSpPr>
          <p:cNvPr id="9" name="Picture Placeholder 8">
            <a:extLst>
              <a:ext uri="{FF2B5EF4-FFF2-40B4-BE49-F238E27FC236}">
                <a16:creationId xmlns:a16="http://schemas.microsoft.com/office/drawing/2014/main" id="{25D6E33F-0858-DF07-C90F-858C08DF4F5F}"/>
              </a:ext>
            </a:extLst>
          </p:cNvPr>
          <p:cNvSpPr>
            <a:spLocks noGrp="1"/>
          </p:cNvSpPr>
          <p:nvPr>
            <p:ph type="pic" sz="quarter" idx="10"/>
          </p:nvPr>
        </p:nvSpPr>
        <p:spPr>
          <a:xfrm>
            <a:off x="4524934" y="1537924"/>
            <a:ext cx="3133166" cy="2761077"/>
          </a:xfrm>
          <a:custGeom>
            <a:avLst/>
            <a:gdLst>
              <a:gd name="connsiteX0" fmla="*/ 170331 w 3133166"/>
              <a:gd name="connsiteY0" fmla="*/ 0 h 2761077"/>
              <a:gd name="connsiteX1" fmla="*/ 2962835 w 3133166"/>
              <a:gd name="connsiteY1" fmla="*/ 0 h 2761077"/>
              <a:gd name="connsiteX2" fmla="*/ 3133166 w 3133166"/>
              <a:gd name="connsiteY2" fmla="*/ 170331 h 2761077"/>
              <a:gd name="connsiteX3" fmla="*/ 3133166 w 3133166"/>
              <a:gd name="connsiteY3" fmla="*/ 2761077 h 2761077"/>
              <a:gd name="connsiteX4" fmla="*/ 0 w 3133166"/>
              <a:gd name="connsiteY4" fmla="*/ 2761077 h 2761077"/>
              <a:gd name="connsiteX5" fmla="*/ 0 w 3133166"/>
              <a:gd name="connsiteY5" fmla="*/ 170331 h 2761077"/>
              <a:gd name="connsiteX6" fmla="*/ 170331 w 3133166"/>
              <a:gd name="connsiteY6" fmla="*/ 0 h 27610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33166" h="2761077">
                <a:moveTo>
                  <a:pt x="170331" y="0"/>
                </a:moveTo>
                <a:lnTo>
                  <a:pt x="2962835" y="0"/>
                </a:lnTo>
                <a:cubicBezTo>
                  <a:pt x="3056906" y="0"/>
                  <a:pt x="3133166" y="76260"/>
                  <a:pt x="3133166" y="170331"/>
                </a:cubicBezTo>
                <a:lnTo>
                  <a:pt x="3133166" y="2761077"/>
                </a:lnTo>
                <a:lnTo>
                  <a:pt x="0" y="2761077"/>
                </a:lnTo>
                <a:lnTo>
                  <a:pt x="0" y="170331"/>
                </a:lnTo>
                <a:cubicBezTo>
                  <a:pt x="0" y="76260"/>
                  <a:pt x="76260" y="0"/>
                  <a:pt x="170331" y="0"/>
                </a:cubicBezTo>
                <a:close/>
              </a:path>
            </a:pathLst>
          </a:custGeom>
          <a:solidFill>
            <a:schemeClr val="bg1">
              <a:lumMod val="75000"/>
            </a:schemeClr>
          </a:solidFill>
        </p:spPr>
        <p:txBody>
          <a:bodyPr wrap="square">
            <a:noAutofit/>
          </a:bodyPr>
          <a:lstStyle>
            <a:lvl1pPr>
              <a:defRPr b="0" i="0">
                <a:latin typeface="Open Sans" panose="020B0606030504020204" pitchFamily="34" charset="0"/>
              </a:defRPr>
            </a:lvl1pPr>
          </a:lstStyle>
          <a:p>
            <a:endParaRPr lang="en-US" dirty="0"/>
          </a:p>
        </p:txBody>
      </p:sp>
      <p:sp>
        <p:nvSpPr>
          <p:cNvPr id="10" name="Picture Placeholder 9">
            <a:extLst>
              <a:ext uri="{FF2B5EF4-FFF2-40B4-BE49-F238E27FC236}">
                <a16:creationId xmlns:a16="http://schemas.microsoft.com/office/drawing/2014/main" id="{F72D8000-A4FF-D9B0-F18F-11ACDCAC7BB7}"/>
              </a:ext>
            </a:extLst>
          </p:cNvPr>
          <p:cNvSpPr>
            <a:spLocks noGrp="1"/>
          </p:cNvSpPr>
          <p:nvPr>
            <p:ph type="pic" sz="quarter" idx="11"/>
          </p:nvPr>
        </p:nvSpPr>
        <p:spPr>
          <a:xfrm>
            <a:off x="8106355" y="1537924"/>
            <a:ext cx="3133166" cy="2761077"/>
          </a:xfrm>
          <a:custGeom>
            <a:avLst/>
            <a:gdLst>
              <a:gd name="connsiteX0" fmla="*/ 170331 w 3133166"/>
              <a:gd name="connsiteY0" fmla="*/ 0 h 2761077"/>
              <a:gd name="connsiteX1" fmla="*/ 2962835 w 3133166"/>
              <a:gd name="connsiteY1" fmla="*/ 0 h 2761077"/>
              <a:gd name="connsiteX2" fmla="*/ 3133166 w 3133166"/>
              <a:gd name="connsiteY2" fmla="*/ 170331 h 2761077"/>
              <a:gd name="connsiteX3" fmla="*/ 3133166 w 3133166"/>
              <a:gd name="connsiteY3" fmla="*/ 2761077 h 2761077"/>
              <a:gd name="connsiteX4" fmla="*/ 0 w 3133166"/>
              <a:gd name="connsiteY4" fmla="*/ 2761077 h 2761077"/>
              <a:gd name="connsiteX5" fmla="*/ 0 w 3133166"/>
              <a:gd name="connsiteY5" fmla="*/ 170331 h 2761077"/>
              <a:gd name="connsiteX6" fmla="*/ 170331 w 3133166"/>
              <a:gd name="connsiteY6" fmla="*/ 0 h 27610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33166" h="2761077">
                <a:moveTo>
                  <a:pt x="170331" y="0"/>
                </a:moveTo>
                <a:lnTo>
                  <a:pt x="2962835" y="0"/>
                </a:lnTo>
                <a:cubicBezTo>
                  <a:pt x="3056906" y="0"/>
                  <a:pt x="3133166" y="76260"/>
                  <a:pt x="3133166" y="170331"/>
                </a:cubicBezTo>
                <a:lnTo>
                  <a:pt x="3133166" y="2761077"/>
                </a:lnTo>
                <a:lnTo>
                  <a:pt x="0" y="2761077"/>
                </a:lnTo>
                <a:lnTo>
                  <a:pt x="0" y="170331"/>
                </a:lnTo>
                <a:cubicBezTo>
                  <a:pt x="0" y="76260"/>
                  <a:pt x="76260" y="0"/>
                  <a:pt x="170331" y="0"/>
                </a:cubicBezTo>
                <a:close/>
              </a:path>
            </a:pathLst>
          </a:custGeom>
          <a:solidFill>
            <a:schemeClr val="bg1">
              <a:lumMod val="75000"/>
            </a:schemeClr>
          </a:solidFill>
        </p:spPr>
        <p:txBody>
          <a:bodyPr wrap="square">
            <a:noAutofit/>
          </a:bodyPr>
          <a:lstStyle>
            <a:lvl1pPr>
              <a:defRPr b="0" i="0">
                <a:latin typeface="Open Sans" panose="020B0606030504020204" pitchFamily="34" charset="0"/>
              </a:defRPr>
            </a:lvl1pPr>
          </a:lstStyle>
          <a:p>
            <a:endParaRPr lang="en-US" dirty="0"/>
          </a:p>
        </p:txBody>
      </p:sp>
    </p:spTree>
    <p:extLst>
      <p:ext uri="{BB962C8B-B14F-4D97-AF65-F5344CB8AC3E}">
        <p14:creationId xmlns:p14="http://schemas.microsoft.com/office/powerpoint/2010/main" val="1338968087"/>
      </p:ext>
    </p:extLst>
  </p:cSld>
  <p:clrMapOvr>
    <a:masterClrMapping/>
  </p:clrMapOvr>
  <p:extLst>
    <p:ext uri="{DCECCB84-F9BA-43D5-87BE-67443E8EF086}">
      <p15:sldGuideLst xmlns:p15="http://schemas.microsoft.com/office/powerpoint/2012/main"/>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22_Title Slid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ADC0ABA-934D-7B09-A47B-817B89FE9DC0}"/>
              </a:ext>
            </a:extLst>
          </p:cNvPr>
          <p:cNvSpPr/>
          <p:nvPr userDrawn="1"/>
        </p:nvSpPr>
        <p:spPr>
          <a:xfrm>
            <a:off x="0" y="0"/>
            <a:ext cx="12192000" cy="6858000"/>
          </a:xfrm>
          <a:prstGeom prst="rect">
            <a:avLst/>
          </a:prstGeom>
          <a:gradFill flip="none" rotWithShape="1">
            <a:gsLst>
              <a:gs pos="15000">
                <a:schemeClr val="tx2"/>
              </a:gs>
              <a:gs pos="99000">
                <a:schemeClr val="tx1">
                  <a:alpha val="91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Open Sans" panose="020B0606030504020204" pitchFamily="34" charset="0"/>
            </a:endParaRPr>
          </a:p>
        </p:txBody>
      </p:sp>
      <p:sp>
        <p:nvSpPr>
          <p:cNvPr id="9" name="Picture Placeholder 8">
            <a:extLst>
              <a:ext uri="{FF2B5EF4-FFF2-40B4-BE49-F238E27FC236}">
                <a16:creationId xmlns:a16="http://schemas.microsoft.com/office/drawing/2014/main" id="{B9A55102-97F5-274A-2750-A26F6F2D26D6}"/>
              </a:ext>
            </a:extLst>
          </p:cNvPr>
          <p:cNvSpPr>
            <a:spLocks noGrp="1"/>
          </p:cNvSpPr>
          <p:nvPr>
            <p:ph type="pic" sz="quarter" idx="10"/>
          </p:nvPr>
        </p:nvSpPr>
        <p:spPr>
          <a:xfrm>
            <a:off x="7315199" y="1638584"/>
            <a:ext cx="3913877" cy="4106237"/>
          </a:xfrm>
          <a:custGeom>
            <a:avLst/>
            <a:gdLst>
              <a:gd name="connsiteX0" fmla="*/ 348061 w 3913877"/>
              <a:gd name="connsiteY0" fmla="*/ 0 h 4106237"/>
              <a:gd name="connsiteX1" fmla="*/ 3565815 w 3913877"/>
              <a:gd name="connsiteY1" fmla="*/ 0 h 4106237"/>
              <a:gd name="connsiteX2" fmla="*/ 3913877 w 3913877"/>
              <a:gd name="connsiteY2" fmla="*/ 348060 h 4106237"/>
              <a:gd name="connsiteX3" fmla="*/ 3913877 w 3913877"/>
              <a:gd name="connsiteY3" fmla="*/ 3758176 h 4106237"/>
              <a:gd name="connsiteX4" fmla="*/ 3565815 w 3913877"/>
              <a:gd name="connsiteY4" fmla="*/ 4106237 h 4106237"/>
              <a:gd name="connsiteX5" fmla="*/ 348061 w 3913877"/>
              <a:gd name="connsiteY5" fmla="*/ 4106237 h 4106237"/>
              <a:gd name="connsiteX6" fmla="*/ 0 w 3913877"/>
              <a:gd name="connsiteY6" fmla="*/ 3758176 h 4106237"/>
              <a:gd name="connsiteX7" fmla="*/ 0 w 3913877"/>
              <a:gd name="connsiteY7" fmla="*/ 348060 h 4106237"/>
              <a:gd name="connsiteX8" fmla="*/ 348061 w 3913877"/>
              <a:gd name="connsiteY8" fmla="*/ 0 h 41062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13877" h="4106237">
                <a:moveTo>
                  <a:pt x="348061" y="0"/>
                </a:moveTo>
                <a:lnTo>
                  <a:pt x="3565815" y="0"/>
                </a:lnTo>
                <a:cubicBezTo>
                  <a:pt x="3758045" y="0"/>
                  <a:pt x="3913877" y="155831"/>
                  <a:pt x="3913877" y="348060"/>
                </a:cubicBezTo>
                <a:lnTo>
                  <a:pt x="3913877" y="3758176"/>
                </a:lnTo>
                <a:cubicBezTo>
                  <a:pt x="3913877" y="3950405"/>
                  <a:pt x="3758045" y="4106237"/>
                  <a:pt x="3565815" y="4106237"/>
                </a:cubicBezTo>
                <a:lnTo>
                  <a:pt x="348061" y="4106237"/>
                </a:lnTo>
                <a:cubicBezTo>
                  <a:pt x="155832" y="4106237"/>
                  <a:pt x="0" y="3950405"/>
                  <a:pt x="0" y="3758176"/>
                </a:cubicBezTo>
                <a:lnTo>
                  <a:pt x="0" y="348060"/>
                </a:lnTo>
                <a:cubicBezTo>
                  <a:pt x="0" y="155831"/>
                  <a:pt x="155832" y="0"/>
                  <a:pt x="348061" y="0"/>
                </a:cubicBezTo>
                <a:close/>
              </a:path>
            </a:pathLst>
          </a:custGeom>
          <a:solidFill>
            <a:schemeClr val="bg1">
              <a:lumMod val="85000"/>
            </a:schemeClr>
          </a:solidFill>
        </p:spPr>
        <p:txBody>
          <a:bodyPr wrap="square">
            <a:noAutofit/>
          </a:bodyPr>
          <a:lstStyle>
            <a:lvl1pPr>
              <a:defRPr b="0" i="0">
                <a:latin typeface="Open Sans" panose="020B0606030504020204" pitchFamily="34" charset="0"/>
              </a:defRPr>
            </a:lvl1pPr>
          </a:lstStyle>
          <a:p>
            <a:endParaRPr lang="en-US" dirty="0"/>
          </a:p>
        </p:txBody>
      </p:sp>
      <p:sp>
        <p:nvSpPr>
          <p:cNvPr id="12" name="Picture Placeholder 11">
            <a:extLst>
              <a:ext uri="{FF2B5EF4-FFF2-40B4-BE49-F238E27FC236}">
                <a16:creationId xmlns:a16="http://schemas.microsoft.com/office/drawing/2014/main" id="{1E154F54-D120-6E62-D160-741151C19467}"/>
              </a:ext>
            </a:extLst>
          </p:cNvPr>
          <p:cNvSpPr>
            <a:spLocks noGrp="1"/>
          </p:cNvSpPr>
          <p:nvPr>
            <p:ph type="pic" sz="quarter" idx="11"/>
          </p:nvPr>
        </p:nvSpPr>
        <p:spPr>
          <a:xfrm>
            <a:off x="6391561" y="3021848"/>
            <a:ext cx="2002087" cy="4354892"/>
          </a:xfrm>
          <a:custGeom>
            <a:avLst/>
            <a:gdLst>
              <a:gd name="connsiteX0" fmla="*/ 187455 w 2002087"/>
              <a:gd name="connsiteY0" fmla="*/ 0 h 4354892"/>
              <a:gd name="connsiteX1" fmla="*/ 432296 w 2002087"/>
              <a:gd name="connsiteY1" fmla="*/ 0 h 4354892"/>
              <a:gd name="connsiteX2" fmla="*/ 432296 w 2002087"/>
              <a:gd name="connsiteY2" fmla="*/ 13941 h 4354892"/>
              <a:gd name="connsiteX3" fmla="*/ 581775 w 2002087"/>
              <a:gd name="connsiteY3" fmla="*/ 163054 h 4354892"/>
              <a:gd name="connsiteX4" fmla="*/ 1423031 w 2002087"/>
              <a:gd name="connsiteY4" fmla="*/ 163054 h 4354892"/>
              <a:gd name="connsiteX5" fmla="*/ 1572509 w 2002087"/>
              <a:gd name="connsiteY5" fmla="*/ 13941 h 4354892"/>
              <a:gd name="connsiteX6" fmla="*/ 1572509 w 2002087"/>
              <a:gd name="connsiteY6" fmla="*/ 0 h 4354892"/>
              <a:gd name="connsiteX7" fmla="*/ 1814632 w 2002087"/>
              <a:gd name="connsiteY7" fmla="*/ 0 h 4354892"/>
              <a:gd name="connsiteX8" fmla="*/ 2002087 w 2002087"/>
              <a:gd name="connsiteY8" fmla="*/ 186998 h 4354892"/>
              <a:gd name="connsiteX9" fmla="*/ 2002087 w 2002087"/>
              <a:gd name="connsiteY9" fmla="*/ 4167895 h 4354892"/>
              <a:gd name="connsiteX10" fmla="*/ 1814632 w 2002087"/>
              <a:gd name="connsiteY10" fmla="*/ 4354892 h 4354892"/>
              <a:gd name="connsiteX11" fmla="*/ 187455 w 2002087"/>
              <a:gd name="connsiteY11" fmla="*/ 4354892 h 4354892"/>
              <a:gd name="connsiteX12" fmla="*/ 0 w 2002087"/>
              <a:gd name="connsiteY12" fmla="*/ 4167895 h 4354892"/>
              <a:gd name="connsiteX13" fmla="*/ 0 w 2002087"/>
              <a:gd name="connsiteY13" fmla="*/ 186998 h 4354892"/>
              <a:gd name="connsiteX14" fmla="*/ 187455 w 2002087"/>
              <a:gd name="connsiteY14" fmla="*/ 0 h 4354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002087" h="4354892">
                <a:moveTo>
                  <a:pt x="187455" y="0"/>
                </a:moveTo>
                <a:lnTo>
                  <a:pt x="432296" y="0"/>
                </a:lnTo>
                <a:lnTo>
                  <a:pt x="432296" y="13941"/>
                </a:lnTo>
                <a:cubicBezTo>
                  <a:pt x="432296" y="96293"/>
                  <a:pt x="499220" y="163054"/>
                  <a:pt x="581775" y="163054"/>
                </a:cubicBezTo>
                <a:lnTo>
                  <a:pt x="1423031" y="163054"/>
                </a:lnTo>
                <a:cubicBezTo>
                  <a:pt x="1505586" y="163054"/>
                  <a:pt x="1572509" y="96293"/>
                  <a:pt x="1572509" y="13941"/>
                </a:cubicBezTo>
                <a:lnTo>
                  <a:pt x="1572509" y="0"/>
                </a:lnTo>
                <a:lnTo>
                  <a:pt x="1814632" y="0"/>
                </a:lnTo>
                <a:cubicBezTo>
                  <a:pt x="1918161" y="0"/>
                  <a:pt x="2002087" y="83722"/>
                  <a:pt x="2002087" y="186998"/>
                </a:cubicBezTo>
                <a:lnTo>
                  <a:pt x="2002087" y="4167895"/>
                </a:lnTo>
                <a:cubicBezTo>
                  <a:pt x="2002087" y="4271171"/>
                  <a:pt x="1918161" y="4354892"/>
                  <a:pt x="1814632" y="4354892"/>
                </a:cubicBezTo>
                <a:lnTo>
                  <a:pt x="187455" y="4354892"/>
                </a:lnTo>
                <a:cubicBezTo>
                  <a:pt x="83926" y="4354892"/>
                  <a:pt x="0" y="4271171"/>
                  <a:pt x="0" y="4167895"/>
                </a:cubicBezTo>
                <a:lnTo>
                  <a:pt x="0" y="186998"/>
                </a:lnTo>
                <a:cubicBezTo>
                  <a:pt x="0" y="83722"/>
                  <a:pt x="83926" y="0"/>
                  <a:pt x="187455" y="0"/>
                </a:cubicBezTo>
                <a:close/>
              </a:path>
            </a:pathLst>
          </a:custGeom>
          <a:solidFill>
            <a:schemeClr val="bg1">
              <a:lumMod val="75000"/>
            </a:schemeClr>
          </a:solidFill>
        </p:spPr>
        <p:txBody>
          <a:bodyPr wrap="square">
            <a:noAutofit/>
          </a:bodyPr>
          <a:lstStyle>
            <a:lvl1pPr>
              <a:defRPr b="0" i="0">
                <a:latin typeface="Open Sans" panose="020B0606030504020204" pitchFamily="34" charset="0"/>
              </a:defRPr>
            </a:lvl1pPr>
          </a:lstStyle>
          <a:p>
            <a:endParaRPr lang="en-US" dirty="0"/>
          </a:p>
        </p:txBody>
      </p:sp>
    </p:spTree>
    <p:extLst>
      <p:ext uri="{BB962C8B-B14F-4D97-AF65-F5344CB8AC3E}">
        <p14:creationId xmlns:p14="http://schemas.microsoft.com/office/powerpoint/2010/main" val="1203607138"/>
      </p:ext>
    </p:extLst>
  </p:cSld>
  <p:clrMapOvr>
    <a:masterClrMapping/>
  </p:clrMapOvr>
  <p:extLst>
    <p:ext uri="{DCECCB84-F9BA-43D5-87BE-67443E8EF086}">
      <p15:sldGuideLst xmlns:p15="http://schemas.microsoft.com/office/powerpoint/2012/main"/>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3_Title Slide">
    <p:spTree>
      <p:nvGrpSpPr>
        <p:cNvPr id="1" name=""/>
        <p:cNvGrpSpPr/>
        <p:nvPr/>
      </p:nvGrpSpPr>
      <p:grpSpPr>
        <a:xfrm>
          <a:off x="0" y="0"/>
          <a:ext cx="0" cy="0"/>
          <a:chOff x="0" y="0"/>
          <a:chExt cx="0" cy="0"/>
        </a:xfrm>
      </p:grpSpPr>
      <p:sp>
        <p:nvSpPr>
          <p:cNvPr id="2" name="Rounded Rectangle 1">
            <a:extLst>
              <a:ext uri="{FF2B5EF4-FFF2-40B4-BE49-F238E27FC236}">
                <a16:creationId xmlns:a16="http://schemas.microsoft.com/office/drawing/2014/main" id="{B0F883D6-29DB-8351-64EF-67ECF8B79B29}"/>
              </a:ext>
            </a:extLst>
          </p:cNvPr>
          <p:cNvSpPr/>
          <p:nvPr userDrawn="1"/>
        </p:nvSpPr>
        <p:spPr>
          <a:xfrm>
            <a:off x="2458330" y="2813539"/>
            <a:ext cx="7275341" cy="2560320"/>
          </a:xfrm>
          <a:prstGeom prst="roundRect">
            <a:avLst>
              <a:gd name="adj" fmla="val 7812"/>
            </a:avLst>
          </a:prstGeom>
          <a:solidFill>
            <a:schemeClr val="bg1">
              <a:alpha val="85000"/>
            </a:schemeClr>
          </a:solidFill>
          <a:ln>
            <a:noFill/>
          </a:ln>
          <a:effectLst>
            <a:outerShdw blurRad="698500" dist="292100" dir="8100000" sx="92000" sy="92000" algn="tr" rotWithShape="0">
              <a:srgbClr val="2F305B">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Poppins" panose="00000500000000000000" pitchFamily="2" charset="0"/>
            </a:endParaRPr>
          </a:p>
        </p:txBody>
      </p:sp>
      <p:sp>
        <p:nvSpPr>
          <p:cNvPr id="4" name="Oval 3">
            <a:extLst>
              <a:ext uri="{FF2B5EF4-FFF2-40B4-BE49-F238E27FC236}">
                <a16:creationId xmlns:a16="http://schemas.microsoft.com/office/drawing/2014/main" id="{35644981-4778-1BBC-6493-E7334535F36E}"/>
              </a:ext>
            </a:extLst>
          </p:cNvPr>
          <p:cNvSpPr/>
          <p:nvPr/>
        </p:nvSpPr>
        <p:spPr>
          <a:xfrm>
            <a:off x="1015950" y="2410851"/>
            <a:ext cx="1263017" cy="1263017"/>
          </a:xfrm>
          <a:prstGeom prst="ellipse">
            <a:avLst/>
          </a:prstGeom>
          <a:solidFill>
            <a:schemeClr val="bg1">
              <a:alpha val="85000"/>
            </a:schemeClr>
          </a:solidFill>
          <a:ln>
            <a:noFill/>
          </a:ln>
          <a:effectLst>
            <a:outerShdw blurRad="698500" dist="292100" dir="8100000" sx="92000" sy="92000" algn="tr" rotWithShape="0">
              <a:srgbClr val="2F305B">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Poppins" panose="00000500000000000000" pitchFamily="2" charset="0"/>
            </a:endParaRPr>
          </a:p>
        </p:txBody>
      </p:sp>
      <p:sp>
        <p:nvSpPr>
          <p:cNvPr id="7" name="Oval 6">
            <a:extLst>
              <a:ext uri="{FF2B5EF4-FFF2-40B4-BE49-F238E27FC236}">
                <a16:creationId xmlns:a16="http://schemas.microsoft.com/office/drawing/2014/main" id="{39E54B47-2651-EA6A-6047-F6974AC7A278}"/>
              </a:ext>
            </a:extLst>
          </p:cNvPr>
          <p:cNvSpPr/>
          <p:nvPr/>
        </p:nvSpPr>
        <p:spPr>
          <a:xfrm>
            <a:off x="6556276" y="5233768"/>
            <a:ext cx="1054346" cy="1054346"/>
          </a:xfrm>
          <a:prstGeom prst="ellipse">
            <a:avLst/>
          </a:prstGeom>
          <a:solidFill>
            <a:schemeClr val="bg1">
              <a:alpha val="85000"/>
            </a:schemeClr>
          </a:solidFill>
          <a:ln>
            <a:noFill/>
          </a:ln>
          <a:effectLst>
            <a:outerShdw blurRad="698500" dist="292100" dir="8100000" sx="92000" sy="92000" algn="tr" rotWithShape="0">
              <a:srgbClr val="2F305B">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Poppins" panose="00000500000000000000" pitchFamily="2" charset="0"/>
            </a:endParaRPr>
          </a:p>
        </p:txBody>
      </p:sp>
      <p:sp>
        <p:nvSpPr>
          <p:cNvPr id="10" name="Oval 9">
            <a:extLst>
              <a:ext uri="{FF2B5EF4-FFF2-40B4-BE49-F238E27FC236}">
                <a16:creationId xmlns:a16="http://schemas.microsoft.com/office/drawing/2014/main" id="{B1D7624C-DDD2-08BF-D018-CBAB360C646C}"/>
              </a:ext>
            </a:extLst>
          </p:cNvPr>
          <p:cNvSpPr/>
          <p:nvPr/>
        </p:nvSpPr>
        <p:spPr>
          <a:xfrm>
            <a:off x="10619495" y="4528037"/>
            <a:ext cx="1054346" cy="1054346"/>
          </a:xfrm>
          <a:prstGeom prst="ellipse">
            <a:avLst/>
          </a:prstGeom>
          <a:solidFill>
            <a:schemeClr val="bg1">
              <a:alpha val="85000"/>
            </a:schemeClr>
          </a:solidFill>
          <a:ln>
            <a:noFill/>
          </a:ln>
          <a:effectLst>
            <a:outerShdw blurRad="698500" dist="292100" dir="8100000" sx="92000" sy="92000" algn="tr" rotWithShape="0">
              <a:srgbClr val="2F305B">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Poppins" panose="00000500000000000000" pitchFamily="2" charset="0"/>
            </a:endParaRPr>
          </a:p>
        </p:txBody>
      </p:sp>
      <p:sp>
        <p:nvSpPr>
          <p:cNvPr id="13" name="Oval 12">
            <a:extLst>
              <a:ext uri="{FF2B5EF4-FFF2-40B4-BE49-F238E27FC236}">
                <a16:creationId xmlns:a16="http://schemas.microsoft.com/office/drawing/2014/main" id="{3C2CB8B3-D509-E11C-C553-E9C773EA304F}"/>
              </a:ext>
            </a:extLst>
          </p:cNvPr>
          <p:cNvSpPr/>
          <p:nvPr/>
        </p:nvSpPr>
        <p:spPr>
          <a:xfrm>
            <a:off x="727564" y="5454161"/>
            <a:ext cx="721557" cy="721557"/>
          </a:xfrm>
          <a:prstGeom prst="ellipse">
            <a:avLst/>
          </a:prstGeom>
          <a:solidFill>
            <a:schemeClr val="bg1">
              <a:alpha val="85000"/>
            </a:schemeClr>
          </a:solidFill>
          <a:ln>
            <a:noFill/>
          </a:ln>
          <a:effectLst>
            <a:outerShdw blurRad="698500" dist="292100" dir="8100000" sx="92000" sy="92000" algn="tr" rotWithShape="0">
              <a:srgbClr val="2F305B">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Poppins" panose="00000500000000000000" pitchFamily="2" charset="0"/>
            </a:endParaRPr>
          </a:p>
        </p:txBody>
      </p:sp>
      <p:sp>
        <p:nvSpPr>
          <p:cNvPr id="16" name="Oval 15">
            <a:extLst>
              <a:ext uri="{FF2B5EF4-FFF2-40B4-BE49-F238E27FC236}">
                <a16:creationId xmlns:a16="http://schemas.microsoft.com/office/drawing/2014/main" id="{8B10CF5F-B892-74FB-7A85-9F43C4990A6B}"/>
              </a:ext>
            </a:extLst>
          </p:cNvPr>
          <p:cNvSpPr/>
          <p:nvPr/>
        </p:nvSpPr>
        <p:spPr>
          <a:xfrm>
            <a:off x="10502266" y="2399128"/>
            <a:ext cx="639494" cy="639494"/>
          </a:xfrm>
          <a:prstGeom prst="ellipse">
            <a:avLst/>
          </a:prstGeom>
          <a:solidFill>
            <a:schemeClr val="bg1">
              <a:alpha val="85000"/>
            </a:schemeClr>
          </a:solidFill>
          <a:ln>
            <a:noFill/>
          </a:ln>
          <a:effectLst>
            <a:outerShdw blurRad="698500" dist="292100" dir="8100000" sx="92000" sy="92000" algn="tr" rotWithShape="0">
              <a:srgbClr val="2F305B">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Poppins" panose="00000500000000000000" pitchFamily="2" charset="0"/>
            </a:endParaRPr>
          </a:p>
        </p:txBody>
      </p:sp>
      <p:sp>
        <p:nvSpPr>
          <p:cNvPr id="20" name="Picture Placeholder 19">
            <a:extLst>
              <a:ext uri="{FF2B5EF4-FFF2-40B4-BE49-F238E27FC236}">
                <a16:creationId xmlns:a16="http://schemas.microsoft.com/office/drawing/2014/main" id="{72065AB7-B5CD-52C8-C149-FD50EB7F7568}"/>
              </a:ext>
            </a:extLst>
          </p:cNvPr>
          <p:cNvSpPr>
            <a:spLocks noGrp="1"/>
          </p:cNvSpPr>
          <p:nvPr>
            <p:ph type="pic" sz="quarter" idx="10"/>
          </p:nvPr>
        </p:nvSpPr>
        <p:spPr>
          <a:xfrm>
            <a:off x="1104853" y="2499755"/>
            <a:ext cx="1085210" cy="1085210"/>
          </a:xfrm>
          <a:custGeom>
            <a:avLst/>
            <a:gdLst>
              <a:gd name="connsiteX0" fmla="*/ 542605 w 1085210"/>
              <a:gd name="connsiteY0" fmla="*/ 0 h 1085210"/>
              <a:gd name="connsiteX1" fmla="*/ 1085210 w 1085210"/>
              <a:gd name="connsiteY1" fmla="*/ 542605 h 1085210"/>
              <a:gd name="connsiteX2" fmla="*/ 542605 w 1085210"/>
              <a:gd name="connsiteY2" fmla="*/ 1085210 h 1085210"/>
              <a:gd name="connsiteX3" fmla="*/ 0 w 1085210"/>
              <a:gd name="connsiteY3" fmla="*/ 542605 h 1085210"/>
              <a:gd name="connsiteX4" fmla="*/ 542605 w 1085210"/>
              <a:gd name="connsiteY4" fmla="*/ 0 h 10852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5210" h="1085210">
                <a:moveTo>
                  <a:pt x="542605" y="0"/>
                </a:moveTo>
                <a:cubicBezTo>
                  <a:pt x="842277" y="0"/>
                  <a:pt x="1085210" y="242933"/>
                  <a:pt x="1085210" y="542605"/>
                </a:cubicBezTo>
                <a:cubicBezTo>
                  <a:pt x="1085210" y="842277"/>
                  <a:pt x="842277" y="1085210"/>
                  <a:pt x="542605" y="1085210"/>
                </a:cubicBezTo>
                <a:cubicBezTo>
                  <a:pt x="242933" y="1085210"/>
                  <a:pt x="0" y="842277"/>
                  <a:pt x="0" y="542605"/>
                </a:cubicBezTo>
                <a:cubicBezTo>
                  <a:pt x="0" y="242933"/>
                  <a:pt x="242933" y="0"/>
                  <a:pt x="542605" y="0"/>
                </a:cubicBezTo>
                <a:close/>
              </a:path>
            </a:pathLst>
          </a:custGeom>
          <a:solidFill>
            <a:schemeClr val="bg1">
              <a:lumMod val="75000"/>
            </a:schemeClr>
          </a:solidFill>
        </p:spPr>
        <p:txBody>
          <a:bodyPr wrap="square">
            <a:noAutofit/>
          </a:bodyPr>
          <a:lstStyle>
            <a:lvl1pPr>
              <a:defRPr sz="800" b="0" i="0">
                <a:latin typeface="Open Sans" panose="020B0606030504020204" pitchFamily="34" charset="0"/>
              </a:defRPr>
            </a:lvl1pPr>
          </a:lstStyle>
          <a:p>
            <a:endParaRPr lang="en-US" dirty="0"/>
          </a:p>
        </p:txBody>
      </p:sp>
      <p:sp>
        <p:nvSpPr>
          <p:cNvPr id="23" name="Picture Placeholder 22">
            <a:extLst>
              <a:ext uri="{FF2B5EF4-FFF2-40B4-BE49-F238E27FC236}">
                <a16:creationId xmlns:a16="http://schemas.microsoft.com/office/drawing/2014/main" id="{5CBF6307-8841-35E7-3253-EE745F3115F0}"/>
              </a:ext>
            </a:extLst>
          </p:cNvPr>
          <p:cNvSpPr>
            <a:spLocks noGrp="1"/>
          </p:cNvSpPr>
          <p:nvPr>
            <p:ph type="pic" sz="quarter" idx="11"/>
          </p:nvPr>
        </p:nvSpPr>
        <p:spPr>
          <a:xfrm>
            <a:off x="778355" y="5504951"/>
            <a:ext cx="619976" cy="619976"/>
          </a:xfrm>
          <a:custGeom>
            <a:avLst/>
            <a:gdLst>
              <a:gd name="connsiteX0" fmla="*/ 309988 w 619976"/>
              <a:gd name="connsiteY0" fmla="*/ 0 h 619976"/>
              <a:gd name="connsiteX1" fmla="*/ 619976 w 619976"/>
              <a:gd name="connsiteY1" fmla="*/ 309988 h 619976"/>
              <a:gd name="connsiteX2" fmla="*/ 309988 w 619976"/>
              <a:gd name="connsiteY2" fmla="*/ 619976 h 619976"/>
              <a:gd name="connsiteX3" fmla="*/ 0 w 619976"/>
              <a:gd name="connsiteY3" fmla="*/ 309988 h 619976"/>
              <a:gd name="connsiteX4" fmla="*/ 309988 w 619976"/>
              <a:gd name="connsiteY4" fmla="*/ 0 h 6199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976" h="619976">
                <a:moveTo>
                  <a:pt x="309988" y="0"/>
                </a:moveTo>
                <a:cubicBezTo>
                  <a:pt x="481190" y="0"/>
                  <a:pt x="619976" y="138786"/>
                  <a:pt x="619976" y="309988"/>
                </a:cubicBezTo>
                <a:cubicBezTo>
                  <a:pt x="619976" y="481190"/>
                  <a:pt x="481190" y="619976"/>
                  <a:pt x="309988" y="619976"/>
                </a:cubicBezTo>
                <a:cubicBezTo>
                  <a:pt x="138786" y="619976"/>
                  <a:pt x="0" y="481190"/>
                  <a:pt x="0" y="309988"/>
                </a:cubicBezTo>
                <a:cubicBezTo>
                  <a:pt x="0" y="138786"/>
                  <a:pt x="138786" y="0"/>
                  <a:pt x="309988" y="0"/>
                </a:cubicBezTo>
                <a:close/>
              </a:path>
            </a:pathLst>
          </a:custGeom>
          <a:solidFill>
            <a:schemeClr val="bg1">
              <a:lumMod val="75000"/>
            </a:schemeClr>
          </a:solidFill>
        </p:spPr>
        <p:txBody>
          <a:bodyPr wrap="square">
            <a:noAutofit/>
          </a:bodyPr>
          <a:lstStyle>
            <a:lvl1pPr>
              <a:defRPr sz="800" b="0" i="0">
                <a:latin typeface="Open Sans" panose="020B0606030504020204" pitchFamily="34" charset="0"/>
              </a:defRPr>
            </a:lvl1pPr>
          </a:lstStyle>
          <a:p>
            <a:endParaRPr lang="en-US" dirty="0"/>
          </a:p>
        </p:txBody>
      </p:sp>
      <p:sp>
        <p:nvSpPr>
          <p:cNvPr id="26" name="Picture Placeholder 25">
            <a:extLst>
              <a:ext uri="{FF2B5EF4-FFF2-40B4-BE49-F238E27FC236}">
                <a16:creationId xmlns:a16="http://schemas.microsoft.com/office/drawing/2014/main" id="{CBB4093D-A02A-7456-1899-4065518C6126}"/>
              </a:ext>
            </a:extLst>
          </p:cNvPr>
          <p:cNvSpPr>
            <a:spLocks noGrp="1"/>
          </p:cNvSpPr>
          <p:nvPr>
            <p:ph type="pic" sz="quarter" idx="12"/>
          </p:nvPr>
        </p:nvSpPr>
        <p:spPr>
          <a:xfrm>
            <a:off x="6630492" y="5307984"/>
            <a:ext cx="905914" cy="905914"/>
          </a:xfrm>
          <a:custGeom>
            <a:avLst/>
            <a:gdLst>
              <a:gd name="connsiteX0" fmla="*/ 452957 w 905914"/>
              <a:gd name="connsiteY0" fmla="*/ 0 h 905914"/>
              <a:gd name="connsiteX1" fmla="*/ 905914 w 905914"/>
              <a:gd name="connsiteY1" fmla="*/ 452957 h 905914"/>
              <a:gd name="connsiteX2" fmla="*/ 452957 w 905914"/>
              <a:gd name="connsiteY2" fmla="*/ 905914 h 905914"/>
              <a:gd name="connsiteX3" fmla="*/ 0 w 905914"/>
              <a:gd name="connsiteY3" fmla="*/ 452957 h 905914"/>
              <a:gd name="connsiteX4" fmla="*/ 452957 w 905914"/>
              <a:gd name="connsiteY4" fmla="*/ 0 h 9059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5914" h="905914">
                <a:moveTo>
                  <a:pt x="452957" y="0"/>
                </a:moveTo>
                <a:cubicBezTo>
                  <a:pt x="703118" y="0"/>
                  <a:pt x="905914" y="202796"/>
                  <a:pt x="905914" y="452957"/>
                </a:cubicBezTo>
                <a:cubicBezTo>
                  <a:pt x="905914" y="703118"/>
                  <a:pt x="703118" y="905914"/>
                  <a:pt x="452957" y="905914"/>
                </a:cubicBezTo>
                <a:cubicBezTo>
                  <a:pt x="202796" y="905914"/>
                  <a:pt x="0" y="703118"/>
                  <a:pt x="0" y="452957"/>
                </a:cubicBezTo>
                <a:cubicBezTo>
                  <a:pt x="0" y="202796"/>
                  <a:pt x="202796" y="0"/>
                  <a:pt x="452957" y="0"/>
                </a:cubicBezTo>
                <a:close/>
              </a:path>
            </a:pathLst>
          </a:custGeom>
          <a:solidFill>
            <a:schemeClr val="bg1">
              <a:lumMod val="75000"/>
            </a:schemeClr>
          </a:solidFill>
        </p:spPr>
        <p:txBody>
          <a:bodyPr wrap="square">
            <a:noAutofit/>
          </a:bodyPr>
          <a:lstStyle>
            <a:lvl1pPr>
              <a:defRPr sz="800" b="0" i="0">
                <a:latin typeface="Open Sans" panose="020B0606030504020204" pitchFamily="34" charset="0"/>
              </a:defRPr>
            </a:lvl1pPr>
          </a:lstStyle>
          <a:p>
            <a:endParaRPr lang="en-US" dirty="0"/>
          </a:p>
        </p:txBody>
      </p:sp>
      <p:sp>
        <p:nvSpPr>
          <p:cNvPr id="29" name="Picture Placeholder 28">
            <a:extLst>
              <a:ext uri="{FF2B5EF4-FFF2-40B4-BE49-F238E27FC236}">
                <a16:creationId xmlns:a16="http://schemas.microsoft.com/office/drawing/2014/main" id="{3223008C-D9FD-504D-87B5-ADC6B0961422}"/>
              </a:ext>
            </a:extLst>
          </p:cNvPr>
          <p:cNvSpPr>
            <a:spLocks noGrp="1"/>
          </p:cNvSpPr>
          <p:nvPr>
            <p:ph type="pic" sz="quarter" idx="13"/>
          </p:nvPr>
        </p:nvSpPr>
        <p:spPr>
          <a:xfrm>
            <a:off x="10547279" y="2444141"/>
            <a:ext cx="549466" cy="549466"/>
          </a:xfrm>
          <a:custGeom>
            <a:avLst/>
            <a:gdLst>
              <a:gd name="connsiteX0" fmla="*/ 274733 w 549466"/>
              <a:gd name="connsiteY0" fmla="*/ 0 h 549466"/>
              <a:gd name="connsiteX1" fmla="*/ 549466 w 549466"/>
              <a:gd name="connsiteY1" fmla="*/ 274733 h 549466"/>
              <a:gd name="connsiteX2" fmla="*/ 274733 w 549466"/>
              <a:gd name="connsiteY2" fmla="*/ 549466 h 549466"/>
              <a:gd name="connsiteX3" fmla="*/ 0 w 549466"/>
              <a:gd name="connsiteY3" fmla="*/ 274733 h 549466"/>
              <a:gd name="connsiteX4" fmla="*/ 274733 w 549466"/>
              <a:gd name="connsiteY4" fmla="*/ 0 h 5494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9466" h="549466">
                <a:moveTo>
                  <a:pt x="274733" y="0"/>
                </a:moveTo>
                <a:cubicBezTo>
                  <a:pt x="426464" y="0"/>
                  <a:pt x="549466" y="123002"/>
                  <a:pt x="549466" y="274733"/>
                </a:cubicBezTo>
                <a:cubicBezTo>
                  <a:pt x="549466" y="426464"/>
                  <a:pt x="426464" y="549466"/>
                  <a:pt x="274733" y="549466"/>
                </a:cubicBezTo>
                <a:cubicBezTo>
                  <a:pt x="123002" y="549466"/>
                  <a:pt x="0" y="426464"/>
                  <a:pt x="0" y="274733"/>
                </a:cubicBezTo>
                <a:cubicBezTo>
                  <a:pt x="0" y="123002"/>
                  <a:pt x="123002" y="0"/>
                  <a:pt x="274733" y="0"/>
                </a:cubicBezTo>
                <a:close/>
              </a:path>
            </a:pathLst>
          </a:custGeom>
          <a:solidFill>
            <a:schemeClr val="bg1">
              <a:lumMod val="75000"/>
            </a:schemeClr>
          </a:solidFill>
        </p:spPr>
        <p:txBody>
          <a:bodyPr wrap="square">
            <a:noAutofit/>
          </a:bodyPr>
          <a:lstStyle>
            <a:lvl1pPr>
              <a:defRPr sz="800" b="0" i="0">
                <a:latin typeface="Open Sans" panose="020B0606030504020204" pitchFamily="34" charset="0"/>
              </a:defRPr>
            </a:lvl1pPr>
          </a:lstStyle>
          <a:p>
            <a:endParaRPr lang="en-US" dirty="0"/>
          </a:p>
        </p:txBody>
      </p:sp>
      <p:sp>
        <p:nvSpPr>
          <p:cNvPr id="32" name="Picture Placeholder 31">
            <a:extLst>
              <a:ext uri="{FF2B5EF4-FFF2-40B4-BE49-F238E27FC236}">
                <a16:creationId xmlns:a16="http://schemas.microsoft.com/office/drawing/2014/main" id="{839D2F4F-8D49-8B51-B8A0-E765647E4B4C}"/>
              </a:ext>
            </a:extLst>
          </p:cNvPr>
          <p:cNvSpPr>
            <a:spLocks noGrp="1"/>
          </p:cNvSpPr>
          <p:nvPr>
            <p:ph type="pic" sz="quarter" idx="14"/>
          </p:nvPr>
        </p:nvSpPr>
        <p:spPr>
          <a:xfrm>
            <a:off x="10693710" y="4602253"/>
            <a:ext cx="905914" cy="905914"/>
          </a:xfrm>
          <a:custGeom>
            <a:avLst/>
            <a:gdLst>
              <a:gd name="connsiteX0" fmla="*/ 452957 w 905914"/>
              <a:gd name="connsiteY0" fmla="*/ 0 h 905914"/>
              <a:gd name="connsiteX1" fmla="*/ 905914 w 905914"/>
              <a:gd name="connsiteY1" fmla="*/ 452957 h 905914"/>
              <a:gd name="connsiteX2" fmla="*/ 452957 w 905914"/>
              <a:gd name="connsiteY2" fmla="*/ 905914 h 905914"/>
              <a:gd name="connsiteX3" fmla="*/ 0 w 905914"/>
              <a:gd name="connsiteY3" fmla="*/ 452957 h 905914"/>
              <a:gd name="connsiteX4" fmla="*/ 452957 w 905914"/>
              <a:gd name="connsiteY4" fmla="*/ 0 h 9059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5914" h="905914">
                <a:moveTo>
                  <a:pt x="452957" y="0"/>
                </a:moveTo>
                <a:cubicBezTo>
                  <a:pt x="703118" y="0"/>
                  <a:pt x="905914" y="202796"/>
                  <a:pt x="905914" y="452957"/>
                </a:cubicBezTo>
                <a:cubicBezTo>
                  <a:pt x="905914" y="703118"/>
                  <a:pt x="703118" y="905914"/>
                  <a:pt x="452957" y="905914"/>
                </a:cubicBezTo>
                <a:cubicBezTo>
                  <a:pt x="202796" y="905914"/>
                  <a:pt x="0" y="703118"/>
                  <a:pt x="0" y="452957"/>
                </a:cubicBezTo>
                <a:cubicBezTo>
                  <a:pt x="0" y="202796"/>
                  <a:pt x="202796" y="0"/>
                  <a:pt x="452957" y="0"/>
                </a:cubicBezTo>
                <a:close/>
              </a:path>
            </a:pathLst>
          </a:custGeom>
          <a:solidFill>
            <a:schemeClr val="bg1">
              <a:lumMod val="75000"/>
            </a:schemeClr>
          </a:solidFill>
        </p:spPr>
        <p:txBody>
          <a:bodyPr wrap="square">
            <a:noAutofit/>
          </a:bodyPr>
          <a:lstStyle>
            <a:lvl1pPr>
              <a:defRPr sz="800" b="0" i="0">
                <a:latin typeface="Open Sans" panose="020B0606030504020204" pitchFamily="34" charset="0"/>
              </a:defRPr>
            </a:lvl1pPr>
          </a:lstStyle>
          <a:p>
            <a:endParaRPr lang="en-US" dirty="0"/>
          </a:p>
        </p:txBody>
      </p:sp>
    </p:spTree>
    <p:extLst>
      <p:ext uri="{BB962C8B-B14F-4D97-AF65-F5344CB8AC3E}">
        <p14:creationId xmlns:p14="http://schemas.microsoft.com/office/powerpoint/2010/main" val="3282096263"/>
      </p:ext>
    </p:extLst>
  </p:cSld>
  <p:clrMapOvr>
    <a:masterClrMapping/>
  </p:clrMapOvr>
  <p:extLst>
    <p:ext uri="{DCECCB84-F9BA-43D5-87BE-67443E8EF086}">
      <p15:sldGuideLst xmlns:p15="http://schemas.microsoft.com/office/powerpoint/2012/main"/>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4_Title Slide">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5E1588D-B7A8-B4DE-B5B6-72F727CBC2AB}"/>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20950" r="-357" b="18616"/>
          <a:stretch/>
        </p:blipFill>
        <p:spPr>
          <a:xfrm>
            <a:off x="5444196" y="1371948"/>
            <a:ext cx="8440615" cy="5082823"/>
          </a:xfrm>
          <a:prstGeom prst="rect">
            <a:avLst/>
          </a:prstGeom>
        </p:spPr>
      </p:pic>
      <p:sp>
        <p:nvSpPr>
          <p:cNvPr id="4" name="Picture Placeholder 3">
            <a:extLst>
              <a:ext uri="{FF2B5EF4-FFF2-40B4-BE49-F238E27FC236}">
                <a16:creationId xmlns:a16="http://schemas.microsoft.com/office/drawing/2014/main" id="{C312CD39-4AE6-403A-3ABE-14797D5713C8}"/>
              </a:ext>
            </a:extLst>
          </p:cNvPr>
          <p:cNvSpPr>
            <a:spLocks noGrp="1"/>
          </p:cNvSpPr>
          <p:nvPr>
            <p:ph type="pic" sz="quarter" idx="10"/>
          </p:nvPr>
        </p:nvSpPr>
        <p:spPr>
          <a:xfrm>
            <a:off x="6580095" y="1774825"/>
            <a:ext cx="5611906" cy="3836988"/>
          </a:xfrm>
          <a:prstGeom prst="rect">
            <a:avLst/>
          </a:prstGeom>
          <a:solidFill>
            <a:schemeClr val="bg1">
              <a:lumMod val="75000"/>
            </a:schemeClr>
          </a:solidFill>
        </p:spPr>
        <p:txBody>
          <a:bodyPr/>
          <a:lstStyle>
            <a:lvl1pPr>
              <a:defRPr b="0" i="0">
                <a:latin typeface="Open Sans" panose="020B0606030504020204" pitchFamily="34" charset="0"/>
              </a:defRPr>
            </a:lvl1pPr>
          </a:lstStyle>
          <a:p>
            <a:endParaRPr lang="en-US" dirty="0"/>
          </a:p>
        </p:txBody>
      </p:sp>
    </p:spTree>
    <p:extLst>
      <p:ext uri="{BB962C8B-B14F-4D97-AF65-F5344CB8AC3E}">
        <p14:creationId xmlns:p14="http://schemas.microsoft.com/office/powerpoint/2010/main" val="3375003269"/>
      </p:ext>
    </p:extLst>
  </p:cSld>
  <p:clrMapOvr>
    <a:masterClrMapping/>
  </p:clrMapOvr>
  <p:extLst>
    <p:ext uri="{DCECCB84-F9BA-43D5-87BE-67443E8EF086}">
      <p15:sldGuideLst xmlns:p15="http://schemas.microsoft.com/office/powerpoint/2012/main"/>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5_Title Slide">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FB1D7556-AD5C-34C4-62DA-8680C6586D19}"/>
              </a:ext>
            </a:extLst>
          </p:cNvPr>
          <p:cNvSpPr>
            <a:spLocks noGrp="1"/>
          </p:cNvSpPr>
          <p:nvPr>
            <p:ph type="pic" sz="quarter" idx="10"/>
          </p:nvPr>
        </p:nvSpPr>
        <p:spPr>
          <a:xfrm>
            <a:off x="5486400" y="1635716"/>
            <a:ext cx="1848213" cy="4022135"/>
          </a:xfrm>
          <a:custGeom>
            <a:avLst/>
            <a:gdLst>
              <a:gd name="connsiteX0" fmla="*/ 182530 w 1848213"/>
              <a:gd name="connsiteY0" fmla="*/ 0 h 4022135"/>
              <a:gd name="connsiteX1" fmla="*/ 1665683 w 1848213"/>
              <a:gd name="connsiteY1" fmla="*/ 0 h 4022135"/>
              <a:gd name="connsiteX2" fmla="*/ 1848213 w 1848213"/>
              <a:gd name="connsiteY2" fmla="*/ 182530 h 4022135"/>
              <a:gd name="connsiteX3" fmla="*/ 1848213 w 1848213"/>
              <a:gd name="connsiteY3" fmla="*/ 3839605 h 4022135"/>
              <a:gd name="connsiteX4" fmla="*/ 1665683 w 1848213"/>
              <a:gd name="connsiteY4" fmla="*/ 4022135 h 4022135"/>
              <a:gd name="connsiteX5" fmla="*/ 182530 w 1848213"/>
              <a:gd name="connsiteY5" fmla="*/ 4022135 h 4022135"/>
              <a:gd name="connsiteX6" fmla="*/ 0 w 1848213"/>
              <a:gd name="connsiteY6" fmla="*/ 3839605 h 4022135"/>
              <a:gd name="connsiteX7" fmla="*/ 0 w 1848213"/>
              <a:gd name="connsiteY7" fmla="*/ 182530 h 4022135"/>
              <a:gd name="connsiteX8" fmla="*/ 182530 w 1848213"/>
              <a:gd name="connsiteY8" fmla="*/ 0 h 40221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48213" h="4022135">
                <a:moveTo>
                  <a:pt x="182530" y="0"/>
                </a:moveTo>
                <a:lnTo>
                  <a:pt x="1665683" y="0"/>
                </a:lnTo>
                <a:cubicBezTo>
                  <a:pt x="1766492" y="0"/>
                  <a:pt x="1848213" y="81721"/>
                  <a:pt x="1848213" y="182530"/>
                </a:cubicBezTo>
                <a:lnTo>
                  <a:pt x="1848213" y="3839605"/>
                </a:lnTo>
                <a:cubicBezTo>
                  <a:pt x="1848213" y="3940414"/>
                  <a:pt x="1766492" y="4022135"/>
                  <a:pt x="1665683" y="4022135"/>
                </a:cubicBezTo>
                <a:lnTo>
                  <a:pt x="182530" y="4022135"/>
                </a:lnTo>
                <a:cubicBezTo>
                  <a:pt x="81721" y="4022135"/>
                  <a:pt x="0" y="3940414"/>
                  <a:pt x="0" y="3839605"/>
                </a:cubicBezTo>
                <a:lnTo>
                  <a:pt x="0" y="182530"/>
                </a:lnTo>
                <a:cubicBezTo>
                  <a:pt x="0" y="81721"/>
                  <a:pt x="81721" y="0"/>
                  <a:pt x="182530" y="0"/>
                </a:cubicBezTo>
                <a:close/>
              </a:path>
            </a:pathLst>
          </a:custGeom>
          <a:solidFill>
            <a:schemeClr val="bg1">
              <a:lumMod val="75000"/>
            </a:schemeClr>
          </a:solidFill>
        </p:spPr>
        <p:txBody>
          <a:bodyPr wrap="square">
            <a:noAutofit/>
          </a:bodyPr>
          <a:lstStyle>
            <a:lvl1pPr>
              <a:defRPr b="0" i="0">
                <a:latin typeface="Open Sans" panose="020B0606030504020204" pitchFamily="34" charset="0"/>
              </a:defRPr>
            </a:lvl1pPr>
          </a:lstStyle>
          <a:p>
            <a:endParaRPr lang="en-US" dirty="0"/>
          </a:p>
        </p:txBody>
      </p:sp>
      <p:sp>
        <p:nvSpPr>
          <p:cNvPr id="15" name="Picture Placeholder 14">
            <a:extLst>
              <a:ext uri="{FF2B5EF4-FFF2-40B4-BE49-F238E27FC236}">
                <a16:creationId xmlns:a16="http://schemas.microsoft.com/office/drawing/2014/main" id="{47DAB38B-751A-7955-CF80-889D179FB5BF}"/>
              </a:ext>
            </a:extLst>
          </p:cNvPr>
          <p:cNvSpPr>
            <a:spLocks noGrp="1"/>
          </p:cNvSpPr>
          <p:nvPr>
            <p:ph type="pic" sz="quarter" idx="11"/>
          </p:nvPr>
        </p:nvSpPr>
        <p:spPr>
          <a:xfrm>
            <a:off x="7536160" y="1635716"/>
            <a:ext cx="1848213" cy="4022135"/>
          </a:xfrm>
          <a:custGeom>
            <a:avLst/>
            <a:gdLst>
              <a:gd name="connsiteX0" fmla="*/ 182530 w 1848213"/>
              <a:gd name="connsiteY0" fmla="*/ 0 h 4022135"/>
              <a:gd name="connsiteX1" fmla="*/ 1665683 w 1848213"/>
              <a:gd name="connsiteY1" fmla="*/ 0 h 4022135"/>
              <a:gd name="connsiteX2" fmla="*/ 1848213 w 1848213"/>
              <a:gd name="connsiteY2" fmla="*/ 182530 h 4022135"/>
              <a:gd name="connsiteX3" fmla="*/ 1848213 w 1848213"/>
              <a:gd name="connsiteY3" fmla="*/ 3839605 h 4022135"/>
              <a:gd name="connsiteX4" fmla="*/ 1665683 w 1848213"/>
              <a:gd name="connsiteY4" fmla="*/ 4022135 h 4022135"/>
              <a:gd name="connsiteX5" fmla="*/ 182530 w 1848213"/>
              <a:gd name="connsiteY5" fmla="*/ 4022135 h 4022135"/>
              <a:gd name="connsiteX6" fmla="*/ 0 w 1848213"/>
              <a:gd name="connsiteY6" fmla="*/ 3839605 h 4022135"/>
              <a:gd name="connsiteX7" fmla="*/ 0 w 1848213"/>
              <a:gd name="connsiteY7" fmla="*/ 182530 h 4022135"/>
              <a:gd name="connsiteX8" fmla="*/ 182530 w 1848213"/>
              <a:gd name="connsiteY8" fmla="*/ 0 h 40221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48213" h="4022135">
                <a:moveTo>
                  <a:pt x="182530" y="0"/>
                </a:moveTo>
                <a:lnTo>
                  <a:pt x="1665683" y="0"/>
                </a:lnTo>
                <a:cubicBezTo>
                  <a:pt x="1766492" y="0"/>
                  <a:pt x="1848213" y="81721"/>
                  <a:pt x="1848213" y="182530"/>
                </a:cubicBezTo>
                <a:lnTo>
                  <a:pt x="1848213" y="3839605"/>
                </a:lnTo>
                <a:cubicBezTo>
                  <a:pt x="1848213" y="3940414"/>
                  <a:pt x="1766492" y="4022135"/>
                  <a:pt x="1665683" y="4022135"/>
                </a:cubicBezTo>
                <a:lnTo>
                  <a:pt x="182530" y="4022135"/>
                </a:lnTo>
                <a:cubicBezTo>
                  <a:pt x="81721" y="4022135"/>
                  <a:pt x="0" y="3940414"/>
                  <a:pt x="0" y="3839605"/>
                </a:cubicBezTo>
                <a:lnTo>
                  <a:pt x="0" y="182530"/>
                </a:lnTo>
                <a:cubicBezTo>
                  <a:pt x="0" y="81721"/>
                  <a:pt x="81721" y="0"/>
                  <a:pt x="182530" y="0"/>
                </a:cubicBezTo>
                <a:close/>
              </a:path>
            </a:pathLst>
          </a:custGeom>
          <a:solidFill>
            <a:schemeClr val="bg1">
              <a:lumMod val="75000"/>
            </a:schemeClr>
          </a:solidFill>
        </p:spPr>
        <p:txBody>
          <a:bodyPr wrap="square">
            <a:noAutofit/>
          </a:bodyPr>
          <a:lstStyle>
            <a:lvl1pPr>
              <a:defRPr b="0" i="0">
                <a:latin typeface="Open Sans" panose="020B0606030504020204" pitchFamily="34" charset="0"/>
              </a:defRPr>
            </a:lvl1pPr>
          </a:lstStyle>
          <a:p>
            <a:endParaRPr lang="en-US" dirty="0"/>
          </a:p>
        </p:txBody>
      </p:sp>
      <p:sp>
        <p:nvSpPr>
          <p:cNvPr id="16" name="Picture Placeholder 15">
            <a:extLst>
              <a:ext uri="{FF2B5EF4-FFF2-40B4-BE49-F238E27FC236}">
                <a16:creationId xmlns:a16="http://schemas.microsoft.com/office/drawing/2014/main" id="{275275FA-66DF-24F2-D217-F3C553772377}"/>
              </a:ext>
            </a:extLst>
          </p:cNvPr>
          <p:cNvSpPr>
            <a:spLocks noGrp="1"/>
          </p:cNvSpPr>
          <p:nvPr>
            <p:ph type="pic" sz="quarter" idx="12"/>
          </p:nvPr>
        </p:nvSpPr>
        <p:spPr>
          <a:xfrm>
            <a:off x="9624392" y="1635716"/>
            <a:ext cx="1848213" cy="4022135"/>
          </a:xfrm>
          <a:custGeom>
            <a:avLst/>
            <a:gdLst>
              <a:gd name="connsiteX0" fmla="*/ 182530 w 1848213"/>
              <a:gd name="connsiteY0" fmla="*/ 0 h 4022135"/>
              <a:gd name="connsiteX1" fmla="*/ 1665683 w 1848213"/>
              <a:gd name="connsiteY1" fmla="*/ 0 h 4022135"/>
              <a:gd name="connsiteX2" fmla="*/ 1848213 w 1848213"/>
              <a:gd name="connsiteY2" fmla="*/ 182530 h 4022135"/>
              <a:gd name="connsiteX3" fmla="*/ 1848213 w 1848213"/>
              <a:gd name="connsiteY3" fmla="*/ 3839605 h 4022135"/>
              <a:gd name="connsiteX4" fmla="*/ 1665683 w 1848213"/>
              <a:gd name="connsiteY4" fmla="*/ 4022135 h 4022135"/>
              <a:gd name="connsiteX5" fmla="*/ 182530 w 1848213"/>
              <a:gd name="connsiteY5" fmla="*/ 4022135 h 4022135"/>
              <a:gd name="connsiteX6" fmla="*/ 0 w 1848213"/>
              <a:gd name="connsiteY6" fmla="*/ 3839605 h 4022135"/>
              <a:gd name="connsiteX7" fmla="*/ 0 w 1848213"/>
              <a:gd name="connsiteY7" fmla="*/ 182530 h 4022135"/>
              <a:gd name="connsiteX8" fmla="*/ 182530 w 1848213"/>
              <a:gd name="connsiteY8" fmla="*/ 0 h 40221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48213" h="4022135">
                <a:moveTo>
                  <a:pt x="182530" y="0"/>
                </a:moveTo>
                <a:lnTo>
                  <a:pt x="1665683" y="0"/>
                </a:lnTo>
                <a:cubicBezTo>
                  <a:pt x="1766492" y="0"/>
                  <a:pt x="1848213" y="81721"/>
                  <a:pt x="1848213" y="182530"/>
                </a:cubicBezTo>
                <a:lnTo>
                  <a:pt x="1848213" y="3839605"/>
                </a:lnTo>
                <a:cubicBezTo>
                  <a:pt x="1848213" y="3940414"/>
                  <a:pt x="1766492" y="4022135"/>
                  <a:pt x="1665683" y="4022135"/>
                </a:cubicBezTo>
                <a:lnTo>
                  <a:pt x="182530" y="4022135"/>
                </a:lnTo>
                <a:cubicBezTo>
                  <a:pt x="81721" y="4022135"/>
                  <a:pt x="0" y="3940414"/>
                  <a:pt x="0" y="3839605"/>
                </a:cubicBezTo>
                <a:lnTo>
                  <a:pt x="0" y="182530"/>
                </a:lnTo>
                <a:cubicBezTo>
                  <a:pt x="0" y="81721"/>
                  <a:pt x="81721" y="0"/>
                  <a:pt x="182530" y="0"/>
                </a:cubicBezTo>
                <a:close/>
              </a:path>
            </a:pathLst>
          </a:custGeom>
          <a:solidFill>
            <a:schemeClr val="bg1">
              <a:lumMod val="75000"/>
            </a:schemeClr>
          </a:solidFill>
        </p:spPr>
        <p:txBody>
          <a:bodyPr wrap="square">
            <a:noAutofit/>
          </a:bodyPr>
          <a:lstStyle>
            <a:lvl1pPr>
              <a:defRPr b="0" i="0">
                <a:latin typeface="Open Sans" panose="020B0606030504020204" pitchFamily="34" charset="0"/>
              </a:defRPr>
            </a:lvl1pPr>
          </a:lstStyle>
          <a:p>
            <a:endParaRPr lang="en-US" dirty="0"/>
          </a:p>
        </p:txBody>
      </p:sp>
    </p:spTree>
    <p:extLst>
      <p:ext uri="{BB962C8B-B14F-4D97-AF65-F5344CB8AC3E}">
        <p14:creationId xmlns:p14="http://schemas.microsoft.com/office/powerpoint/2010/main" val="3667591936"/>
      </p:ext>
    </p:extLst>
  </p:cSld>
  <p:clrMapOvr>
    <a:masterClrMapping/>
  </p:clrMapOvr>
  <p:extLst>
    <p:ext uri="{DCECCB84-F9BA-43D5-87BE-67443E8EF086}">
      <p15:sldGuideLst xmlns:p15="http://schemas.microsoft.com/office/powerpoint/2012/main"/>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6_Title Slide">
    <p:spTree>
      <p:nvGrpSpPr>
        <p:cNvPr id="1" name=""/>
        <p:cNvGrpSpPr/>
        <p:nvPr/>
      </p:nvGrpSpPr>
      <p:grpSpPr>
        <a:xfrm>
          <a:off x="0" y="0"/>
          <a:ext cx="0" cy="0"/>
          <a:chOff x="0" y="0"/>
          <a:chExt cx="0" cy="0"/>
        </a:xfrm>
      </p:grpSpPr>
      <p:sp>
        <p:nvSpPr>
          <p:cNvPr id="2" name="Rounded Rectangle 1">
            <a:extLst>
              <a:ext uri="{FF2B5EF4-FFF2-40B4-BE49-F238E27FC236}">
                <a16:creationId xmlns:a16="http://schemas.microsoft.com/office/drawing/2014/main" id="{BAE2B2B2-5BEA-4DCE-1D1C-258A1AC07075}"/>
              </a:ext>
            </a:extLst>
          </p:cNvPr>
          <p:cNvSpPr/>
          <p:nvPr userDrawn="1"/>
        </p:nvSpPr>
        <p:spPr>
          <a:xfrm>
            <a:off x="2836985" y="1510409"/>
            <a:ext cx="7971692" cy="4538944"/>
          </a:xfrm>
          <a:prstGeom prst="roundRect">
            <a:avLst>
              <a:gd name="adj" fmla="val 7812"/>
            </a:avLst>
          </a:prstGeom>
          <a:solidFill>
            <a:schemeClr val="bg1">
              <a:alpha val="85000"/>
            </a:schemeClr>
          </a:solidFill>
          <a:ln>
            <a:noFill/>
          </a:ln>
          <a:effectLst>
            <a:outerShdw blurRad="698500" dist="292100" dir="8100000" sx="92000" sy="92000" algn="tr" rotWithShape="0">
              <a:srgbClr val="2F305B">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Poppins" panose="00000500000000000000" pitchFamily="2" charset="0"/>
            </a:endParaRPr>
          </a:p>
        </p:txBody>
      </p:sp>
      <p:sp>
        <p:nvSpPr>
          <p:cNvPr id="3" name="Freeform 2">
            <a:extLst>
              <a:ext uri="{FF2B5EF4-FFF2-40B4-BE49-F238E27FC236}">
                <a16:creationId xmlns:a16="http://schemas.microsoft.com/office/drawing/2014/main" id="{6FEEC669-BD6F-6F24-37F0-31F1BAEFC09D}"/>
              </a:ext>
            </a:extLst>
          </p:cNvPr>
          <p:cNvSpPr/>
          <p:nvPr userDrawn="1"/>
        </p:nvSpPr>
        <p:spPr>
          <a:xfrm>
            <a:off x="1203633" y="2144131"/>
            <a:ext cx="3270738" cy="3271500"/>
          </a:xfrm>
          <a:custGeom>
            <a:avLst/>
            <a:gdLst>
              <a:gd name="connsiteX0" fmla="*/ 3016668 w 3016667"/>
              <a:gd name="connsiteY0" fmla="*/ 1508685 h 3017369"/>
              <a:gd name="connsiteX1" fmla="*/ 1508334 w 3016667"/>
              <a:gd name="connsiteY1" fmla="*/ 3017369 h 3017369"/>
              <a:gd name="connsiteX2" fmla="*/ 0 w 3016667"/>
              <a:gd name="connsiteY2" fmla="*/ 1508685 h 3017369"/>
              <a:gd name="connsiteX3" fmla="*/ 1508334 w 3016667"/>
              <a:gd name="connsiteY3" fmla="*/ 0 h 3017369"/>
              <a:gd name="connsiteX4" fmla="*/ 3016668 w 3016667"/>
              <a:gd name="connsiteY4" fmla="*/ 1508685 h 30173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6667" h="3017369">
                <a:moveTo>
                  <a:pt x="3016668" y="1508685"/>
                </a:moveTo>
                <a:cubicBezTo>
                  <a:pt x="3016668" y="2341908"/>
                  <a:pt x="2341364" y="3017369"/>
                  <a:pt x="1508334" y="3017369"/>
                </a:cubicBezTo>
                <a:cubicBezTo>
                  <a:pt x="675304" y="3017369"/>
                  <a:pt x="0" y="2341908"/>
                  <a:pt x="0" y="1508685"/>
                </a:cubicBezTo>
                <a:cubicBezTo>
                  <a:pt x="0" y="675461"/>
                  <a:pt x="675304" y="0"/>
                  <a:pt x="1508334" y="0"/>
                </a:cubicBezTo>
                <a:cubicBezTo>
                  <a:pt x="2341364" y="0"/>
                  <a:pt x="3016668" y="675461"/>
                  <a:pt x="3016668" y="1508685"/>
                </a:cubicBezTo>
                <a:close/>
              </a:path>
            </a:pathLst>
          </a:custGeom>
          <a:gradFill>
            <a:gsLst>
              <a:gs pos="0">
                <a:schemeClr val="accent1">
                  <a:lumMod val="75000"/>
                </a:schemeClr>
              </a:gs>
              <a:gs pos="85000">
                <a:schemeClr val="accent1"/>
              </a:gs>
            </a:gsLst>
            <a:lin ang="2700000" scaled="1"/>
          </a:gradFill>
          <a:ln>
            <a:noFill/>
          </a:ln>
          <a:effectLst>
            <a:outerShdw blurRad="330200" dist="177800" dir="5400000" sx="90000" sy="9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Open Sans" panose="020B0606030504020204" pitchFamily="34" charset="0"/>
            </a:endParaRPr>
          </a:p>
        </p:txBody>
      </p:sp>
      <p:sp>
        <p:nvSpPr>
          <p:cNvPr id="4" name="Freeform 3">
            <a:extLst>
              <a:ext uri="{FF2B5EF4-FFF2-40B4-BE49-F238E27FC236}">
                <a16:creationId xmlns:a16="http://schemas.microsoft.com/office/drawing/2014/main" id="{E7B7569E-42F9-0ED4-4BDC-5F4D83F223FD}"/>
              </a:ext>
            </a:extLst>
          </p:cNvPr>
          <p:cNvSpPr/>
          <p:nvPr userDrawn="1"/>
        </p:nvSpPr>
        <p:spPr>
          <a:xfrm>
            <a:off x="1204046" y="2832219"/>
            <a:ext cx="3213841" cy="2540783"/>
          </a:xfrm>
          <a:custGeom>
            <a:avLst/>
            <a:gdLst>
              <a:gd name="connsiteX0" fmla="*/ 1769346 w 2964190"/>
              <a:gd name="connsiteY0" fmla="*/ 1942241 h 2343414"/>
              <a:gd name="connsiteX1" fmla="*/ 2428284 w 2964190"/>
              <a:gd name="connsiteY1" fmla="*/ 2058060 h 2343414"/>
              <a:gd name="connsiteX2" fmla="*/ 2419131 w 2964190"/>
              <a:gd name="connsiteY2" fmla="*/ 2065070 h 2343414"/>
              <a:gd name="connsiteX3" fmla="*/ 1766448 w 2964190"/>
              <a:gd name="connsiteY3" fmla="*/ 1949328 h 2343414"/>
              <a:gd name="connsiteX4" fmla="*/ 1284544 w 2964190"/>
              <a:gd name="connsiteY4" fmla="*/ 1534820 h 2343414"/>
              <a:gd name="connsiteX5" fmla="*/ 770223 w 2964190"/>
              <a:gd name="connsiteY5" fmla="*/ 1116046 h 2343414"/>
              <a:gd name="connsiteX6" fmla="*/ 7322 w 2964190"/>
              <a:gd name="connsiteY6" fmla="*/ 1016838 h 2343414"/>
              <a:gd name="connsiteX7" fmla="*/ 6636 w 2964190"/>
              <a:gd name="connsiteY7" fmla="*/ 1009219 h 2343414"/>
              <a:gd name="connsiteX8" fmla="*/ 772511 w 2964190"/>
              <a:gd name="connsiteY8" fmla="*/ 1108807 h 2343414"/>
              <a:gd name="connsiteX9" fmla="*/ 1290341 w 2964190"/>
              <a:gd name="connsiteY9" fmla="*/ 1530020 h 2343414"/>
              <a:gd name="connsiteX10" fmla="*/ 1769270 w 2964190"/>
              <a:gd name="connsiteY10" fmla="*/ 1942318 h 2343414"/>
              <a:gd name="connsiteX11" fmla="*/ 1149766 w 2964190"/>
              <a:gd name="connsiteY11" fmla="*/ 623666 h 2343414"/>
              <a:gd name="connsiteX12" fmla="*/ 1570650 w 2964190"/>
              <a:gd name="connsiteY12" fmla="*/ 1095016 h 2343414"/>
              <a:gd name="connsiteX13" fmla="*/ 2028985 w 2964190"/>
              <a:gd name="connsiteY13" fmla="*/ 1580309 h 2343414"/>
              <a:gd name="connsiteX14" fmla="*/ 2713399 w 2964190"/>
              <a:gd name="connsiteY14" fmla="*/ 1769809 h 2343414"/>
              <a:gd name="connsiteX15" fmla="*/ 2718586 w 2964190"/>
              <a:gd name="connsiteY15" fmla="*/ 1762875 h 2343414"/>
              <a:gd name="connsiteX16" fmla="*/ 2032265 w 2964190"/>
              <a:gd name="connsiteY16" fmla="*/ 1573452 h 2343414"/>
              <a:gd name="connsiteX17" fmla="*/ 1577134 w 2964190"/>
              <a:gd name="connsiteY17" fmla="*/ 1091053 h 2343414"/>
              <a:gd name="connsiteX18" fmla="*/ 1153580 w 2964190"/>
              <a:gd name="connsiteY18" fmla="*/ 617113 h 2343414"/>
              <a:gd name="connsiteX19" fmla="*/ 353152 w 2964190"/>
              <a:gd name="connsiteY19" fmla="*/ 384105 h 2343414"/>
              <a:gd name="connsiteX20" fmla="*/ 95649 w 2964190"/>
              <a:gd name="connsiteY20" fmla="*/ 332292 h 2343414"/>
              <a:gd name="connsiteX21" fmla="*/ 92903 w 2964190"/>
              <a:gd name="connsiteY21" fmla="*/ 339530 h 2343414"/>
              <a:gd name="connsiteX22" fmla="*/ 351703 w 2964190"/>
              <a:gd name="connsiteY22" fmla="*/ 391648 h 2343414"/>
              <a:gd name="connsiteX23" fmla="*/ 1149766 w 2964190"/>
              <a:gd name="connsiteY23" fmla="*/ 623818 h 2343414"/>
              <a:gd name="connsiteX24" fmla="*/ 1769117 w 2964190"/>
              <a:gd name="connsiteY24" fmla="*/ 2326194 h 2343414"/>
              <a:gd name="connsiteX25" fmla="*/ 1290188 w 2964190"/>
              <a:gd name="connsiteY25" fmla="*/ 1979882 h 2343414"/>
              <a:gd name="connsiteX26" fmla="*/ 772358 w 2964190"/>
              <a:gd name="connsiteY26" fmla="*/ 1626103 h 2343414"/>
              <a:gd name="connsiteX27" fmla="*/ 162694 w 2964190"/>
              <a:gd name="connsiteY27" fmla="*/ 1545869 h 2343414"/>
              <a:gd name="connsiteX28" fmla="*/ 166660 w 2964190"/>
              <a:gd name="connsiteY28" fmla="*/ 1553641 h 2343414"/>
              <a:gd name="connsiteX29" fmla="*/ 770375 w 2964190"/>
              <a:gd name="connsiteY29" fmla="*/ 1633418 h 2343414"/>
              <a:gd name="connsiteX30" fmla="*/ 1284772 w 2964190"/>
              <a:gd name="connsiteY30" fmla="*/ 1985140 h 2343414"/>
              <a:gd name="connsiteX31" fmla="*/ 1766676 w 2964190"/>
              <a:gd name="connsiteY31" fmla="*/ 2333280 h 2343414"/>
              <a:gd name="connsiteX32" fmla="*/ 1797949 w 2964190"/>
              <a:gd name="connsiteY32" fmla="*/ 2343414 h 2343414"/>
              <a:gd name="connsiteX33" fmla="*/ 1813891 w 2964190"/>
              <a:gd name="connsiteY33" fmla="*/ 2340290 h 2343414"/>
              <a:gd name="connsiteX34" fmla="*/ 1769194 w 2964190"/>
              <a:gd name="connsiteY34" fmla="*/ 2326042 h 2343414"/>
              <a:gd name="connsiteX35" fmla="*/ 399146 w 2964190"/>
              <a:gd name="connsiteY35" fmla="*/ 31621 h 2343414"/>
              <a:gd name="connsiteX36" fmla="*/ 1200031 w 2964190"/>
              <a:gd name="connsiteY36" fmla="*/ 243599 h 2343414"/>
              <a:gd name="connsiteX37" fmla="*/ 1629611 w 2964190"/>
              <a:gd name="connsiteY37" fmla="*/ 648811 h 2343414"/>
              <a:gd name="connsiteX38" fmla="*/ 2096794 w 2964190"/>
              <a:gd name="connsiteY38" fmla="*/ 1066519 h 2343414"/>
              <a:gd name="connsiteX39" fmla="*/ 2962207 w 2964190"/>
              <a:gd name="connsiteY39" fmla="*/ 1264324 h 2343414"/>
              <a:gd name="connsiteX40" fmla="*/ 2964191 w 2964190"/>
              <a:gd name="connsiteY40" fmla="*/ 1256933 h 2343414"/>
              <a:gd name="connsiteX41" fmla="*/ 2099768 w 2964190"/>
              <a:gd name="connsiteY41" fmla="*/ 1059508 h 2343414"/>
              <a:gd name="connsiteX42" fmla="*/ 1635789 w 2964190"/>
              <a:gd name="connsiteY42" fmla="*/ 644239 h 2343414"/>
              <a:gd name="connsiteX43" fmla="*/ 1203540 w 2964190"/>
              <a:gd name="connsiteY43" fmla="*/ 236742 h 2343414"/>
              <a:gd name="connsiteX44" fmla="*/ 400595 w 2964190"/>
              <a:gd name="connsiteY44" fmla="*/ 24078 h 2343414"/>
              <a:gd name="connsiteX45" fmla="*/ 270623 w 2964190"/>
              <a:gd name="connsiteY45" fmla="*/ 0 h 2343414"/>
              <a:gd name="connsiteX46" fmla="*/ 265894 w 2964190"/>
              <a:gd name="connsiteY46" fmla="*/ 6858 h 2343414"/>
              <a:gd name="connsiteX47" fmla="*/ 399222 w 2964190"/>
              <a:gd name="connsiteY47" fmla="*/ 31545 h 2343414"/>
              <a:gd name="connsiteX48" fmla="*/ 1634187 w 2964190"/>
              <a:gd name="connsiteY48" fmla="*/ 849816 h 2343414"/>
              <a:gd name="connsiteX49" fmla="*/ 1209871 w 2964190"/>
              <a:gd name="connsiteY49" fmla="*/ 423194 h 2343414"/>
              <a:gd name="connsiteX50" fmla="*/ 416765 w 2964190"/>
              <a:gd name="connsiteY50" fmla="*/ 205654 h 2343414"/>
              <a:gd name="connsiteX51" fmla="*/ 173754 w 2964190"/>
              <a:gd name="connsiteY51" fmla="*/ 158717 h 2343414"/>
              <a:gd name="connsiteX52" fmla="*/ 170016 w 2964190"/>
              <a:gd name="connsiteY52" fmla="*/ 165727 h 2343414"/>
              <a:gd name="connsiteX53" fmla="*/ 415316 w 2964190"/>
              <a:gd name="connsiteY53" fmla="*/ 213121 h 2343414"/>
              <a:gd name="connsiteX54" fmla="*/ 1206209 w 2964190"/>
              <a:gd name="connsiteY54" fmla="*/ 429899 h 2343414"/>
              <a:gd name="connsiteX55" fmla="*/ 1627856 w 2964190"/>
              <a:gd name="connsiteY55" fmla="*/ 854160 h 2343414"/>
              <a:gd name="connsiteX56" fmla="*/ 2086649 w 2964190"/>
              <a:gd name="connsiteY56" fmla="*/ 1291297 h 2343414"/>
              <a:gd name="connsiteX57" fmla="*/ 2882348 w 2964190"/>
              <a:gd name="connsiteY57" fmla="*/ 1485140 h 2343414"/>
              <a:gd name="connsiteX58" fmla="*/ 2885551 w 2964190"/>
              <a:gd name="connsiteY58" fmla="*/ 1477902 h 2343414"/>
              <a:gd name="connsiteX59" fmla="*/ 2089700 w 2964190"/>
              <a:gd name="connsiteY59" fmla="*/ 1284363 h 2343414"/>
              <a:gd name="connsiteX60" fmla="*/ 1634111 w 2964190"/>
              <a:gd name="connsiteY60" fmla="*/ 849816 h 2343414"/>
              <a:gd name="connsiteX61" fmla="*/ 788758 w 2964190"/>
              <a:gd name="connsiteY61" fmla="*/ 998627 h 2343414"/>
              <a:gd name="connsiteX62" fmla="*/ 1308570 w 2964190"/>
              <a:gd name="connsiteY62" fmla="*/ 1436375 h 2343414"/>
              <a:gd name="connsiteX63" fmla="*/ 1795585 w 2964190"/>
              <a:gd name="connsiteY63" fmla="*/ 1869626 h 2343414"/>
              <a:gd name="connsiteX64" fmla="*/ 2505703 w 2964190"/>
              <a:gd name="connsiteY64" fmla="*/ 1994131 h 2343414"/>
              <a:gd name="connsiteX65" fmla="*/ 2513712 w 2964190"/>
              <a:gd name="connsiteY65" fmla="*/ 1987045 h 2343414"/>
              <a:gd name="connsiteX66" fmla="*/ 1798636 w 2964190"/>
              <a:gd name="connsiteY66" fmla="*/ 1862616 h 2343414"/>
              <a:gd name="connsiteX67" fmla="*/ 1314596 w 2964190"/>
              <a:gd name="connsiteY67" fmla="*/ 1431651 h 2343414"/>
              <a:gd name="connsiteX68" fmla="*/ 791198 w 2964190"/>
              <a:gd name="connsiteY68" fmla="*/ 991389 h 2343414"/>
              <a:gd name="connsiteX69" fmla="*/ 0 w 2964190"/>
              <a:gd name="connsiteY69" fmla="*/ 887152 h 2343414"/>
              <a:gd name="connsiteX70" fmla="*/ 76 w 2964190"/>
              <a:gd name="connsiteY70" fmla="*/ 894772 h 2343414"/>
              <a:gd name="connsiteX71" fmla="*/ 788758 w 2964190"/>
              <a:gd name="connsiteY71" fmla="*/ 998627 h 2343414"/>
              <a:gd name="connsiteX72" fmla="*/ 750925 w 2964190"/>
              <a:gd name="connsiteY72" fmla="*/ 1409477 h 2343414"/>
              <a:gd name="connsiteX73" fmla="*/ 1259449 w 2964190"/>
              <a:gd name="connsiteY73" fmla="*/ 1780782 h 2343414"/>
              <a:gd name="connsiteX74" fmla="*/ 1735938 w 2964190"/>
              <a:gd name="connsiteY74" fmla="*/ 2148352 h 2343414"/>
              <a:gd name="connsiteX75" fmla="*/ 2142788 w 2964190"/>
              <a:gd name="connsiteY75" fmla="*/ 2231634 h 2343414"/>
              <a:gd name="connsiteX76" fmla="*/ 2156212 w 2964190"/>
              <a:gd name="connsiteY76" fmla="*/ 2225386 h 2343414"/>
              <a:gd name="connsiteX77" fmla="*/ 1738607 w 2964190"/>
              <a:gd name="connsiteY77" fmla="*/ 2141190 h 2343414"/>
              <a:gd name="connsiteX78" fmla="*/ 1265094 w 2964190"/>
              <a:gd name="connsiteY78" fmla="*/ 1775676 h 2343414"/>
              <a:gd name="connsiteX79" fmla="*/ 753061 w 2964190"/>
              <a:gd name="connsiteY79" fmla="*/ 1402163 h 2343414"/>
              <a:gd name="connsiteX80" fmla="*/ 68647 w 2964190"/>
              <a:gd name="connsiteY80" fmla="*/ 1314918 h 2343414"/>
              <a:gd name="connsiteX81" fmla="*/ 71164 w 2964190"/>
              <a:gd name="connsiteY81" fmla="*/ 1322614 h 2343414"/>
              <a:gd name="connsiteX82" fmla="*/ 750925 w 2964190"/>
              <a:gd name="connsiteY82" fmla="*/ 1409477 h 2343414"/>
              <a:gd name="connsiteX83" fmla="*/ 1109798 w 2964190"/>
              <a:gd name="connsiteY83" fmla="*/ 700014 h 2343414"/>
              <a:gd name="connsiteX84" fmla="*/ 1533352 w 2964190"/>
              <a:gd name="connsiteY84" fmla="*/ 1190947 h 2343414"/>
              <a:gd name="connsiteX85" fmla="*/ 1994662 w 2964190"/>
              <a:gd name="connsiteY85" fmla="*/ 1696204 h 2343414"/>
              <a:gd name="connsiteX86" fmla="*/ 2621183 w 2964190"/>
              <a:gd name="connsiteY86" fmla="*/ 1880675 h 2343414"/>
              <a:gd name="connsiteX87" fmla="*/ 2627285 w 2964190"/>
              <a:gd name="connsiteY87" fmla="*/ 1873969 h 2343414"/>
              <a:gd name="connsiteX88" fmla="*/ 1998018 w 2964190"/>
              <a:gd name="connsiteY88" fmla="*/ 1689346 h 2343414"/>
              <a:gd name="connsiteX89" fmla="*/ 1539835 w 2964190"/>
              <a:gd name="connsiteY89" fmla="*/ 1187061 h 2343414"/>
              <a:gd name="connsiteX90" fmla="*/ 1113612 w 2964190"/>
              <a:gd name="connsiteY90" fmla="*/ 693462 h 2343414"/>
              <a:gd name="connsiteX91" fmla="*/ 305023 w 2964190"/>
              <a:gd name="connsiteY91" fmla="*/ 453444 h 2343414"/>
              <a:gd name="connsiteX92" fmla="*/ 70020 w 2964190"/>
              <a:gd name="connsiteY92" fmla="*/ 405973 h 2343414"/>
              <a:gd name="connsiteX93" fmla="*/ 67656 w 2964190"/>
              <a:gd name="connsiteY93" fmla="*/ 413288 h 2343414"/>
              <a:gd name="connsiteX94" fmla="*/ 303497 w 2964190"/>
              <a:gd name="connsiteY94" fmla="*/ 460987 h 2343414"/>
              <a:gd name="connsiteX95" fmla="*/ 1109646 w 2964190"/>
              <a:gd name="connsiteY95" fmla="*/ 700091 h 2343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Lst>
            <a:rect l="l" t="t" r="r" b="b"/>
            <a:pathLst>
              <a:path w="2964190" h="2343414">
                <a:moveTo>
                  <a:pt x="1769346" y="1942241"/>
                </a:moveTo>
                <a:cubicBezTo>
                  <a:pt x="1947295" y="2015542"/>
                  <a:pt x="2185044" y="2041296"/>
                  <a:pt x="2428284" y="2058060"/>
                </a:cubicBezTo>
                <a:cubicBezTo>
                  <a:pt x="2425233" y="2060422"/>
                  <a:pt x="2422182" y="2062708"/>
                  <a:pt x="2419131" y="2065070"/>
                </a:cubicBezTo>
                <a:cubicBezTo>
                  <a:pt x="2178332" y="2048230"/>
                  <a:pt x="1943329" y="2022171"/>
                  <a:pt x="1766448" y="1949328"/>
                </a:cubicBezTo>
                <a:cubicBezTo>
                  <a:pt x="1551505" y="1860788"/>
                  <a:pt x="1415812" y="1695061"/>
                  <a:pt x="1284544" y="1534820"/>
                </a:cubicBezTo>
                <a:cubicBezTo>
                  <a:pt x="1140155" y="1358502"/>
                  <a:pt x="1003776" y="1192013"/>
                  <a:pt x="770223" y="1116046"/>
                </a:cubicBezTo>
                <a:cubicBezTo>
                  <a:pt x="552687" y="1045259"/>
                  <a:pt x="290454" y="1019505"/>
                  <a:pt x="7322" y="1016838"/>
                </a:cubicBezTo>
                <a:cubicBezTo>
                  <a:pt x="7094" y="1014324"/>
                  <a:pt x="6865" y="1011733"/>
                  <a:pt x="6636" y="1009219"/>
                </a:cubicBezTo>
                <a:cubicBezTo>
                  <a:pt x="290759" y="1011885"/>
                  <a:pt x="553984" y="1037716"/>
                  <a:pt x="772511" y="1108807"/>
                </a:cubicBezTo>
                <a:cubicBezTo>
                  <a:pt x="1008200" y="1185461"/>
                  <a:pt x="1151673" y="1360636"/>
                  <a:pt x="1290341" y="1530020"/>
                </a:cubicBezTo>
                <a:cubicBezTo>
                  <a:pt x="1420999" y="1689575"/>
                  <a:pt x="1556082" y="1854463"/>
                  <a:pt x="1769270" y="1942318"/>
                </a:cubicBezTo>
                <a:close/>
                <a:moveTo>
                  <a:pt x="1149766" y="623666"/>
                </a:moveTo>
                <a:cubicBezTo>
                  <a:pt x="1349530" y="738493"/>
                  <a:pt x="1461959" y="919765"/>
                  <a:pt x="1570650" y="1095016"/>
                </a:cubicBezTo>
                <a:cubicBezTo>
                  <a:pt x="1686054" y="1281087"/>
                  <a:pt x="1805348" y="1473559"/>
                  <a:pt x="2028985" y="1580309"/>
                </a:cubicBezTo>
                <a:cubicBezTo>
                  <a:pt x="2221045" y="1671973"/>
                  <a:pt x="2456201" y="1730187"/>
                  <a:pt x="2713399" y="1769809"/>
                </a:cubicBezTo>
                <a:cubicBezTo>
                  <a:pt x="2715153" y="1767524"/>
                  <a:pt x="2716908" y="1765237"/>
                  <a:pt x="2718586" y="1762875"/>
                </a:cubicBezTo>
                <a:cubicBezTo>
                  <a:pt x="2460548" y="1723406"/>
                  <a:pt x="2224630" y="1665268"/>
                  <a:pt x="2032265" y="1573452"/>
                </a:cubicBezTo>
                <a:cubicBezTo>
                  <a:pt x="1810687" y="1467691"/>
                  <a:pt x="1697267" y="1284744"/>
                  <a:pt x="1577134" y="1091053"/>
                </a:cubicBezTo>
                <a:cubicBezTo>
                  <a:pt x="1467984" y="914964"/>
                  <a:pt x="1355098" y="732931"/>
                  <a:pt x="1153580" y="617113"/>
                </a:cubicBezTo>
                <a:cubicBezTo>
                  <a:pt x="948477" y="499238"/>
                  <a:pt x="645819" y="440643"/>
                  <a:pt x="353152" y="384105"/>
                </a:cubicBezTo>
                <a:cubicBezTo>
                  <a:pt x="267191" y="367494"/>
                  <a:pt x="180466" y="350731"/>
                  <a:pt x="95649" y="332292"/>
                </a:cubicBezTo>
                <a:cubicBezTo>
                  <a:pt x="94733" y="334730"/>
                  <a:pt x="93818" y="337092"/>
                  <a:pt x="92903" y="339530"/>
                </a:cubicBezTo>
                <a:cubicBezTo>
                  <a:pt x="178102" y="358046"/>
                  <a:pt x="265360" y="374885"/>
                  <a:pt x="351703" y="391648"/>
                </a:cubicBezTo>
                <a:cubicBezTo>
                  <a:pt x="643759" y="448110"/>
                  <a:pt x="945807" y="506552"/>
                  <a:pt x="1149766" y="623818"/>
                </a:cubicBezTo>
                <a:close/>
                <a:moveTo>
                  <a:pt x="1769117" y="2326194"/>
                </a:moveTo>
                <a:cubicBezTo>
                  <a:pt x="1555929" y="2252436"/>
                  <a:pt x="1420847" y="2113911"/>
                  <a:pt x="1290188" y="1979882"/>
                </a:cubicBezTo>
                <a:cubicBezTo>
                  <a:pt x="1151444" y="1837624"/>
                  <a:pt x="1007971" y="1690489"/>
                  <a:pt x="772358" y="1626103"/>
                </a:cubicBezTo>
                <a:cubicBezTo>
                  <a:pt x="594486" y="1577490"/>
                  <a:pt x="386942" y="1554098"/>
                  <a:pt x="162694" y="1545869"/>
                </a:cubicBezTo>
                <a:cubicBezTo>
                  <a:pt x="163991" y="1548459"/>
                  <a:pt x="165364" y="1551050"/>
                  <a:pt x="166660" y="1553641"/>
                </a:cubicBezTo>
                <a:cubicBezTo>
                  <a:pt x="388696" y="1562022"/>
                  <a:pt x="594181" y="1585338"/>
                  <a:pt x="770375" y="1633418"/>
                </a:cubicBezTo>
                <a:cubicBezTo>
                  <a:pt x="1004005" y="1697270"/>
                  <a:pt x="1140384" y="1837091"/>
                  <a:pt x="1284772" y="1985140"/>
                </a:cubicBezTo>
                <a:cubicBezTo>
                  <a:pt x="1416041" y="2119779"/>
                  <a:pt x="1551810" y="2258989"/>
                  <a:pt x="1766676" y="2333280"/>
                </a:cubicBezTo>
                <a:cubicBezTo>
                  <a:pt x="1776897" y="2336785"/>
                  <a:pt x="1787347" y="2340138"/>
                  <a:pt x="1797949" y="2343414"/>
                </a:cubicBezTo>
                <a:cubicBezTo>
                  <a:pt x="1803288" y="2342348"/>
                  <a:pt x="1808628" y="2341433"/>
                  <a:pt x="1813891" y="2340290"/>
                </a:cubicBezTo>
                <a:cubicBezTo>
                  <a:pt x="1798636" y="2335795"/>
                  <a:pt x="1783686" y="2331070"/>
                  <a:pt x="1769194" y="2326042"/>
                </a:cubicBezTo>
                <a:close/>
                <a:moveTo>
                  <a:pt x="399146" y="31621"/>
                </a:moveTo>
                <a:cubicBezTo>
                  <a:pt x="691660" y="85264"/>
                  <a:pt x="994089" y="140658"/>
                  <a:pt x="1200031" y="243599"/>
                </a:cubicBezTo>
                <a:cubicBezTo>
                  <a:pt x="1401702" y="344407"/>
                  <a:pt x="1517563" y="499161"/>
                  <a:pt x="1629611" y="648811"/>
                </a:cubicBezTo>
                <a:cubicBezTo>
                  <a:pt x="1748599" y="807756"/>
                  <a:pt x="1871631" y="972111"/>
                  <a:pt x="2096794" y="1066519"/>
                </a:cubicBezTo>
                <a:cubicBezTo>
                  <a:pt x="2334313" y="1166107"/>
                  <a:pt x="2635522" y="1224626"/>
                  <a:pt x="2962207" y="1264324"/>
                </a:cubicBezTo>
                <a:cubicBezTo>
                  <a:pt x="2962894" y="1261885"/>
                  <a:pt x="2963580" y="1259371"/>
                  <a:pt x="2964191" y="1256933"/>
                </a:cubicBezTo>
                <a:cubicBezTo>
                  <a:pt x="2637735" y="1217311"/>
                  <a:pt x="2336754" y="1158945"/>
                  <a:pt x="2099768" y="1059508"/>
                </a:cubicBezTo>
                <a:cubicBezTo>
                  <a:pt x="1876512" y="965863"/>
                  <a:pt x="1759583" y="809661"/>
                  <a:pt x="1635789" y="644239"/>
                </a:cubicBezTo>
                <a:cubicBezTo>
                  <a:pt x="1523207" y="493828"/>
                  <a:pt x="1406812" y="338387"/>
                  <a:pt x="1203540" y="236742"/>
                </a:cubicBezTo>
                <a:cubicBezTo>
                  <a:pt x="996606" y="133343"/>
                  <a:pt x="693643" y="77796"/>
                  <a:pt x="400595" y="24078"/>
                </a:cubicBezTo>
                <a:cubicBezTo>
                  <a:pt x="357347" y="16154"/>
                  <a:pt x="313947" y="8153"/>
                  <a:pt x="270623" y="0"/>
                </a:cubicBezTo>
                <a:cubicBezTo>
                  <a:pt x="269021" y="2286"/>
                  <a:pt x="267419" y="4572"/>
                  <a:pt x="265894" y="6858"/>
                </a:cubicBezTo>
                <a:cubicBezTo>
                  <a:pt x="310286" y="15239"/>
                  <a:pt x="354907" y="23392"/>
                  <a:pt x="399222" y="31545"/>
                </a:cubicBezTo>
                <a:close/>
                <a:moveTo>
                  <a:pt x="1634187" y="849816"/>
                </a:moveTo>
                <a:cubicBezTo>
                  <a:pt x="1524046" y="691938"/>
                  <a:pt x="1410244" y="528726"/>
                  <a:pt x="1209871" y="423194"/>
                </a:cubicBezTo>
                <a:cubicBezTo>
                  <a:pt x="1005912" y="315757"/>
                  <a:pt x="706457" y="259829"/>
                  <a:pt x="416765" y="205654"/>
                </a:cubicBezTo>
                <a:cubicBezTo>
                  <a:pt x="335762" y="190491"/>
                  <a:pt x="253919" y="175175"/>
                  <a:pt x="173754" y="158717"/>
                </a:cubicBezTo>
                <a:cubicBezTo>
                  <a:pt x="172534" y="161079"/>
                  <a:pt x="171313" y="163365"/>
                  <a:pt x="170016" y="165727"/>
                </a:cubicBezTo>
                <a:cubicBezTo>
                  <a:pt x="250944" y="182414"/>
                  <a:pt x="333473" y="197882"/>
                  <a:pt x="415316" y="213121"/>
                </a:cubicBezTo>
                <a:cubicBezTo>
                  <a:pt x="704398" y="267144"/>
                  <a:pt x="1003242" y="322996"/>
                  <a:pt x="1206209" y="429899"/>
                </a:cubicBezTo>
                <a:cubicBezTo>
                  <a:pt x="1404981" y="534593"/>
                  <a:pt x="1518250" y="697043"/>
                  <a:pt x="1627856" y="854160"/>
                </a:cubicBezTo>
                <a:cubicBezTo>
                  <a:pt x="1744252" y="1021029"/>
                  <a:pt x="1864537" y="1193537"/>
                  <a:pt x="2086649" y="1291297"/>
                </a:cubicBezTo>
                <a:cubicBezTo>
                  <a:pt x="2306473" y="1388066"/>
                  <a:pt x="2582206" y="1446128"/>
                  <a:pt x="2882348" y="1485140"/>
                </a:cubicBezTo>
                <a:cubicBezTo>
                  <a:pt x="2883416" y="1482702"/>
                  <a:pt x="2884483" y="1480264"/>
                  <a:pt x="2885551" y="1477902"/>
                </a:cubicBezTo>
                <a:cubicBezTo>
                  <a:pt x="2585181" y="1438966"/>
                  <a:pt x="2309295" y="1380980"/>
                  <a:pt x="2089700" y="1284363"/>
                </a:cubicBezTo>
                <a:cubicBezTo>
                  <a:pt x="1869571" y="1187442"/>
                  <a:pt x="1755159" y="1023467"/>
                  <a:pt x="1634111" y="849816"/>
                </a:cubicBezTo>
                <a:close/>
                <a:moveTo>
                  <a:pt x="788758" y="998627"/>
                </a:moveTo>
                <a:cubicBezTo>
                  <a:pt x="1024752" y="1078024"/>
                  <a:pt x="1162656" y="1252132"/>
                  <a:pt x="1308570" y="1436375"/>
                </a:cubicBezTo>
                <a:cubicBezTo>
                  <a:pt x="1441212" y="1603854"/>
                  <a:pt x="1578430" y="1777124"/>
                  <a:pt x="1795585" y="1869626"/>
                </a:cubicBezTo>
                <a:cubicBezTo>
                  <a:pt x="1986653" y="1951080"/>
                  <a:pt x="2244919" y="1976606"/>
                  <a:pt x="2505703" y="1994131"/>
                </a:cubicBezTo>
                <a:cubicBezTo>
                  <a:pt x="2508373" y="1991769"/>
                  <a:pt x="2511042" y="1989407"/>
                  <a:pt x="2513712" y="1987045"/>
                </a:cubicBezTo>
                <a:cubicBezTo>
                  <a:pt x="2251098" y="1969519"/>
                  <a:pt x="1990467" y="1944298"/>
                  <a:pt x="1798636" y="1862616"/>
                </a:cubicBezTo>
                <a:cubicBezTo>
                  <a:pt x="1583236" y="1770876"/>
                  <a:pt x="1446628" y="1598368"/>
                  <a:pt x="1314596" y="1431651"/>
                </a:cubicBezTo>
                <a:cubicBezTo>
                  <a:pt x="1174403" y="1254571"/>
                  <a:pt x="1029404" y="1071547"/>
                  <a:pt x="791198" y="991389"/>
                </a:cubicBezTo>
                <a:cubicBezTo>
                  <a:pt x="565959" y="915574"/>
                  <a:pt x="293658" y="888981"/>
                  <a:pt x="0" y="887152"/>
                </a:cubicBezTo>
                <a:cubicBezTo>
                  <a:pt x="0" y="889667"/>
                  <a:pt x="0" y="892258"/>
                  <a:pt x="76" y="894772"/>
                </a:cubicBezTo>
                <a:cubicBezTo>
                  <a:pt x="292971" y="896601"/>
                  <a:pt x="564433" y="923117"/>
                  <a:pt x="788758" y="998627"/>
                </a:cubicBezTo>
                <a:close/>
                <a:moveTo>
                  <a:pt x="750925" y="1409477"/>
                </a:moveTo>
                <a:cubicBezTo>
                  <a:pt x="981885" y="1476835"/>
                  <a:pt x="1116663" y="1624503"/>
                  <a:pt x="1259449" y="1780782"/>
                </a:cubicBezTo>
                <a:cubicBezTo>
                  <a:pt x="1389269" y="1922887"/>
                  <a:pt x="1523436" y="2069870"/>
                  <a:pt x="1735938" y="2148352"/>
                </a:cubicBezTo>
                <a:cubicBezTo>
                  <a:pt x="1851418" y="2191022"/>
                  <a:pt x="1991992" y="2215557"/>
                  <a:pt x="2142788" y="2231634"/>
                </a:cubicBezTo>
                <a:cubicBezTo>
                  <a:pt x="2147288" y="2229577"/>
                  <a:pt x="2151788" y="2227520"/>
                  <a:pt x="2156212" y="2225386"/>
                </a:cubicBezTo>
                <a:cubicBezTo>
                  <a:pt x="2001222" y="2209385"/>
                  <a:pt x="1856605" y="2184774"/>
                  <a:pt x="1738607" y="2141190"/>
                </a:cubicBezTo>
                <a:cubicBezTo>
                  <a:pt x="1527860" y="2063317"/>
                  <a:pt x="1394303" y="1917097"/>
                  <a:pt x="1265094" y="1775676"/>
                </a:cubicBezTo>
                <a:cubicBezTo>
                  <a:pt x="1127875" y="1625494"/>
                  <a:pt x="986080" y="1470130"/>
                  <a:pt x="753061" y="1402163"/>
                </a:cubicBezTo>
                <a:cubicBezTo>
                  <a:pt x="555814" y="1344635"/>
                  <a:pt x="321651" y="1320480"/>
                  <a:pt x="68647" y="1314918"/>
                </a:cubicBezTo>
                <a:cubicBezTo>
                  <a:pt x="69486" y="1317509"/>
                  <a:pt x="70325" y="1320023"/>
                  <a:pt x="71164" y="1322614"/>
                </a:cubicBezTo>
                <a:cubicBezTo>
                  <a:pt x="322566" y="1328252"/>
                  <a:pt x="555128" y="1352330"/>
                  <a:pt x="750925" y="1409477"/>
                </a:cubicBezTo>
                <a:close/>
                <a:moveTo>
                  <a:pt x="1109798" y="700014"/>
                </a:moveTo>
                <a:cubicBezTo>
                  <a:pt x="1311392" y="819185"/>
                  <a:pt x="1424203" y="1008152"/>
                  <a:pt x="1533352" y="1190947"/>
                </a:cubicBezTo>
                <a:cubicBezTo>
                  <a:pt x="1649213" y="1385019"/>
                  <a:pt x="1769041" y="1585643"/>
                  <a:pt x="1994662" y="1696204"/>
                </a:cubicBezTo>
                <a:cubicBezTo>
                  <a:pt x="2172306" y="1783220"/>
                  <a:pt x="2386562" y="1840748"/>
                  <a:pt x="2621183" y="1880675"/>
                </a:cubicBezTo>
                <a:cubicBezTo>
                  <a:pt x="2623242" y="1878465"/>
                  <a:pt x="2625302" y="1876179"/>
                  <a:pt x="2627285" y="1873969"/>
                </a:cubicBezTo>
                <a:cubicBezTo>
                  <a:pt x="2391443" y="1834119"/>
                  <a:pt x="2176120" y="1776591"/>
                  <a:pt x="1998018" y="1689346"/>
                </a:cubicBezTo>
                <a:cubicBezTo>
                  <a:pt x="1774380" y="1579776"/>
                  <a:pt x="1660502" y="1388980"/>
                  <a:pt x="1539835" y="1187061"/>
                </a:cubicBezTo>
                <a:cubicBezTo>
                  <a:pt x="1430228" y="1003504"/>
                  <a:pt x="1316884" y="813623"/>
                  <a:pt x="1113612" y="693462"/>
                </a:cubicBezTo>
                <a:cubicBezTo>
                  <a:pt x="906678" y="571091"/>
                  <a:pt x="600816" y="511277"/>
                  <a:pt x="305023" y="453444"/>
                </a:cubicBezTo>
                <a:cubicBezTo>
                  <a:pt x="226689" y="438128"/>
                  <a:pt x="147668" y="422660"/>
                  <a:pt x="70020" y="405973"/>
                </a:cubicBezTo>
                <a:cubicBezTo>
                  <a:pt x="69258" y="408412"/>
                  <a:pt x="68418" y="410850"/>
                  <a:pt x="67656" y="413288"/>
                </a:cubicBezTo>
                <a:cubicBezTo>
                  <a:pt x="145609" y="430051"/>
                  <a:pt x="224858" y="445595"/>
                  <a:pt x="303497" y="460987"/>
                </a:cubicBezTo>
                <a:cubicBezTo>
                  <a:pt x="598681" y="518744"/>
                  <a:pt x="903856" y="578405"/>
                  <a:pt x="1109646" y="700091"/>
                </a:cubicBezTo>
                <a:close/>
              </a:path>
            </a:pathLst>
          </a:custGeom>
          <a:solidFill>
            <a:srgbClr val="F2F2F2"/>
          </a:solidFill>
          <a:ln w="7627" cap="flat">
            <a:noFill/>
            <a:prstDash val="solid"/>
            <a:miter/>
          </a:ln>
        </p:spPr>
        <p:txBody>
          <a:bodyPr rtlCol="0" anchor="ctr"/>
          <a:lstStyle/>
          <a:p>
            <a:endParaRPr lang="en-US" b="0" i="0" dirty="0">
              <a:latin typeface="Open Sans" panose="020B0606030504020204" pitchFamily="34" charset="0"/>
            </a:endParaRPr>
          </a:p>
        </p:txBody>
      </p:sp>
      <p:pic>
        <p:nvPicPr>
          <p:cNvPr id="6" name="Picture 5">
            <a:extLst>
              <a:ext uri="{FF2B5EF4-FFF2-40B4-BE49-F238E27FC236}">
                <a16:creationId xmlns:a16="http://schemas.microsoft.com/office/drawing/2014/main" id="{F33CF4E3-1F79-CFAE-1DC3-AC2632C99161}"/>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716582" y="1595002"/>
            <a:ext cx="2244840" cy="4369758"/>
          </a:xfrm>
          <a:prstGeom prst="rect">
            <a:avLst/>
          </a:prstGeom>
          <a:effectLst>
            <a:outerShdw blurRad="317500" dist="327373" dir="2700000" sx="97000" sy="97000" algn="tl" rotWithShape="0">
              <a:prstClr val="black">
                <a:alpha val="10000"/>
              </a:prstClr>
            </a:outerShdw>
          </a:effectLst>
        </p:spPr>
      </p:pic>
      <p:sp>
        <p:nvSpPr>
          <p:cNvPr id="10" name="Picture Placeholder 9">
            <a:extLst>
              <a:ext uri="{FF2B5EF4-FFF2-40B4-BE49-F238E27FC236}">
                <a16:creationId xmlns:a16="http://schemas.microsoft.com/office/drawing/2014/main" id="{1B7176A3-4CFF-7AC3-FA12-5A287F63322B}"/>
              </a:ext>
            </a:extLst>
          </p:cNvPr>
          <p:cNvSpPr>
            <a:spLocks noGrp="1"/>
          </p:cNvSpPr>
          <p:nvPr>
            <p:ph type="pic" sz="quarter" idx="10"/>
          </p:nvPr>
        </p:nvSpPr>
        <p:spPr>
          <a:xfrm>
            <a:off x="1940426" y="1809565"/>
            <a:ext cx="1809894" cy="3936839"/>
          </a:xfrm>
          <a:custGeom>
            <a:avLst/>
            <a:gdLst>
              <a:gd name="connsiteX0" fmla="*/ 169460 w 1809894"/>
              <a:gd name="connsiteY0" fmla="*/ 0 h 3936839"/>
              <a:gd name="connsiteX1" fmla="*/ 390798 w 1809894"/>
              <a:gd name="connsiteY1" fmla="*/ 0 h 3936839"/>
              <a:gd name="connsiteX2" fmla="*/ 390798 w 1809894"/>
              <a:gd name="connsiteY2" fmla="*/ 12603 h 3936839"/>
              <a:gd name="connsiteX3" fmla="*/ 525927 w 1809894"/>
              <a:gd name="connsiteY3" fmla="*/ 147401 h 3936839"/>
              <a:gd name="connsiteX4" fmla="*/ 1286425 w 1809894"/>
              <a:gd name="connsiteY4" fmla="*/ 147401 h 3936839"/>
              <a:gd name="connsiteX5" fmla="*/ 1421554 w 1809894"/>
              <a:gd name="connsiteY5" fmla="*/ 12603 h 3936839"/>
              <a:gd name="connsiteX6" fmla="*/ 1421554 w 1809894"/>
              <a:gd name="connsiteY6" fmla="*/ 0 h 3936839"/>
              <a:gd name="connsiteX7" fmla="*/ 1640434 w 1809894"/>
              <a:gd name="connsiteY7" fmla="*/ 0 h 3936839"/>
              <a:gd name="connsiteX8" fmla="*/ 1809894 w 1809894"/>
              <a:gd name="connsiteY8" fmla="*/ 169047 h 3936839"/>
              <a:gd name="connsiteX9" fmla="*/ 1809894 w 1809894"/>
              <a:gd name="connsiteY9" fmla="*/ 3767793 h 3936839"/>
              <a:gd name="connsiteX10" fmla="*/ 1640434 w 1809894"/>
              <a:gd name="connsiteY10" fmla="*/ 3936839 h 3936839"/>
              <a:gd name="connsiteX11" fmla="*/ 169460 w 1809894"/>
              <a:gd name="connsiteY11" fmla="*/ 3936839 h 3936839"/>
              <a:gd name="connsiteX12" fmla="*/ 0 w 1809894"/>
              <a:gd name="connsiteY12" fmla="*/ 3767793 h 3936839"/>
              <a:gd name="connsiteX13" fmla="*/ 0 w 1809894"/>
              <a:gd name="connsiteY13" fmla="*/ 169047 h 3936839"/>
              <a:gd name="connsiteX14" fmla="*/ 169460 w 1809894"/>
              <a:gd name="connsiteY14" fmla="*/ 0 h 39368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809894" h="3936839">
                <a:moveTo>
                  <a:pt x="169460" y="0"/>
                </a:moveTo>
                <a:lnTo>
                  <a:pt x="390798" y="0"/>
                </a:lnTo>
                <a:lnTo>
                  <a:pt x="390798" y="12603"/>
                </a:lnTo>
                <a:cubicBezTo>
                  <a:pt x="390798" y="87050"/>
                  <a:pt x="451297" y="147401"/>
                  <a:pt x="525927" y="147401"/>
                </a:cubicBezTo>
                <a:lnTo>
                  <a:pt x="1286425" y="147401"/>
                </a:lnTo>
                <a:cubicBezTo>
                  <a:pt x="1361055" y="147401"/>
                  <a:pt x="1421554" y="87050"/>
                  <a:pt x="1421554" y="12603"/>
                </a:cubicBezTo>
                <a:lnTo>
                  <a:pt x="1421554" y="0"/>
                </a:lnTo>
                <a:lnTo>
                  <a:pt x="1640434" y="0"/>
                </a:lnTo>
                <a:cubicBezTo>
                  <a:pt x="1734025" y="0"/>
                  <a:pt x="1809894" y="75685"/>
                  <a:pt x="1809894" y="169047"/>
                </a:cubicBezTo>
                <a:lnTo>
                  <a:pt x="1809894" y="3767793"/>
                </a:lnTo>
                <a:cubicBezTo>
                  <a:pt x="1809894" y="3861155"/>
                  <a:pt x="1734025" y="3936839"/>
                  <a:pt x="1640434" y="3936839"/>
                </a:cubicBezTo>
                <a:lnTo>
                  <a:pt x="169460" y="3936839"/>
                </a:lnTo>
                <a:cubicBezTo>
                  <a:pt x="75870" y="3936839"/>
                  <a:pt x="0" y="3861155"/>
                  <a:pt x="0" y="3767793"/>
                </a:cubicBezTo>
                <a:lnTo>
                  <a:pt x="0" y="169047"/>
                </a:lnTo>
                <a:cubicBezTo>
                  <a:pt x="0" y="75685"/>
                  <a:pt x="75870" y="0"/>
                  <a:pt x="169460" y="0"/>
                </a:cubicBezTo>
                <a:close/>
              </a:path>
            </a:pathLst>
          </a:custGeom>
          <a:solidFill>
            <a:schemeClr val="bg1">
              <a:lumMod val="75000"/>
            </a:schemeClr>
          </a:solidFill>
        </p:spPr>
        <p:txBody>
          <a:bodyPr wrap="square">
            <a:noAutofit/>
          </a:bodyPr>
          <a:lstStyle>
            <a:lvl1pPr>
              <a:defRPr b="0" i="0">
                <a:latin typeface="Open Sans" panose="020B0606030504020204" pitchFamily="34" charset="0"/>
              </a:defRPr>
            </a:lvl1pPr>
          </a:lstStyle>
          <a:p>
            <a:endParaRPr lang="en-US" dirty="0"/>
          </a:p>
        </p:txBody>
      </p:sp>
    </p:spTree>
    <p:extLst>
      <p:ext uri="{BB962C8B-B14F-4D97-AF65-F5344CB8AC3E}">
        <p14:creationId xmlns:p14="http://schemas.microsoft.com/office/powerpoint/2010/main" val="3563319934"/>
      </p:ext>
    </p:extLst>
  </p:cSld>
  <p:clrMapOvr>
    <a:masterClrMapping/>
  </p:clrMapOvr>
  <p:extLst>
    <p:ext uri="{DCECCB84-F9BA-43D5-87BE-67443E8EF086}">
      <p15:sldGuideLst xmlns:p15="http://schemas.microsoft.com/office/powerpoint/2012/main"/>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7_Title Slide">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554292F5-9E8B-CBFD-A2CB-51D16DAF4A20}"/>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rot="1677007">
            <a:off x="8158699" y="1926696"/>
            <a:ext cx="2244840" cy="4369758"/>
          </a:xfrm>
          <a:prstGeom prst="rect">
            <a:avLst/>
          </a:prstGeom>
          <a:effectLst>
            <a:outerShdw blurRad="317500" dist="327373" dir="2700000" sx="97000" sy="97000" algn="tl" rotWithShape="0">
              <a:prstClr val="black">
                <a:alpha val="10000"/>
              </a:prstClr>
            </a:outerShdw>
          </a:effectLst>
        </p:spPr>
      </p:pic>
      <p:sp>
        <p:nvSpPr>
          <p:cNvPr id="14" name="Picture Placeholder 13">
            <a:extLst>
              <a:ext uri="{FF2B5EF4-FFF2-40B4-BE49-F238E27FC236}">
                <a16:creationId xmlns:a16="http://schemas.microsoft.com/office/drawing/2014/main" id="{7F4E1046-1086-2558-4DCF-054A5AF4D331}"/>
              </a:ext>
            </a:extLst>
          </p:cNvPr>
          <p:cNvSpPr>
            <a:spLocks noGrp="1"/>
          </p:cNvSpPr>
          <p:nvPr>
            <p:ph type="pic" sz="quarter" idx="11"/>
          </p:nvPr>
        </p:nvSpPr>
        <p:spPr>
          <a:xfrm rot="1677007">
            <a:off x="8382544" y="2141259"/>
            <a:ext cx="1809894" cy="3936839"/>
          </a:xfrm>
          <a:custGeom>
            <a:avLst/>
            <a:gdLst>
              <a:gd name="connsiteX0" fmla="*/ 169460 w 1809894"/>
              <a:gd name="connsiteY0" fmla="*/ 0 h 3936839"/>
              <a:gd name="connsiteX1" fmla="*/ 390797 w 1809894"/>
              <a:gd name="connsiteY1" fmla="*/ 0 h 3936839"/>
              <a:gd name="connsiteX2" fmla="*/ 390797 w 1809894"/>
              <a:gd name="connsiteY2" fmla="*/ 12603 h 3936839"/>
              <a:gd name="connsiteX3" fmla="*/ 525927 w 1809894"/>
              <a:gd name="connsiteY3" fmla="*/ 147401 h 3936839"/>
              <a:gd name="connsiteX4" fmla="*/ 1286425 w 1809894"/>
              <a:gd name="connsiteY4" fmla="*/ 147401 h 3936839"/>
              <a:gd name="connsiteX5" fmla="*/ 1421554 w 1809894"/>
              <a:gd name="connsiteY5" fmla="*/ 12603 h 3936839"/>
              <a:gd name="connsiteX6" fmla="*/ 1421554 w 1809894"/>
              <a:gd name="connsiteY6" fmla="*/ 0 h 3936839"/>
              <a:gd name="connsiteX7" fmla="*/ 1640434 w 1809894"/>
              <a:gd name="connsiteY7" fmla="*/ 0 h 3936839"/>
              <a:gd name="connsiteX8" fmla="*/ 1809894 w 1809894"/>
              <a:gd name="connsiteY8" fmla="*/ 169047 h 3936839"/>
              <a:gd name="connsiteX9" fmla="*/ 1809894 w 1809894"/>
              <a:gd name="connsiteY9" fmla="*/ 3767793 h 3936839"/>
              <a:gd name="connsiteX10" fmla="*/ 1640434 w 1809894"/>
              <a:gd name="connsiteY10" fmla="*/ 3936839 h 3936839"/>
              <a:gd name="connsiteX11" fmla="*/ 169460 w 1809894"/>
              <a:gd name="connsiteY11" fmla="*/ 3936839 h 3936839"/>
              <a:gd name="connsiteX12" fmla="*/ 0 w 1809894"/>
              <a:gd name="connsiteY12" fmla="*/ 3767793 h 3936839"/>
              <a:gd name="connsiteX13" fmla="*/ 0 w 1809894"/>
              <a:gd name="connsiteY13" fmla="*/ 169047 h 3936839"/>
              <a:gd name="connsiteX14" fmla="*/ 169460 w 1809894"/>
              <a:gd name="connsiteY14" fmla="*/ 0 h 39368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809894" h="3936839">
                <a:moveTo>
                  <a:pt x="169460" y="0"/>
                </a:moveTo>
                <a:lnTo>
                  <a:pt x="390797" y="0"/>
                </a:lnTo>
                <a:lnTo>
                  <a:pt x="390797" y="12603"/>
                </a:lnTo>
                <a:cubicBezTo>
                  <a:pt x="390797" y="87050"/>
                  <a:pt x="451297" y="147401"/>
                  <a:pt x="525927" y="147401"/>
                </a:cubicBezTo>
                <a:lnTo>
                  <a:pt x="1286425" y="147401"/>
                </a:lnTo>
                <a:cubicBezTo>
                  <a:pt x="1361055" y="147401"/>
                  <a:pt x="1421554" y="87050"/>
                  <a:pt x="1421554" y="12603"/>
                </a:cubicBezTo>
                <a:lnTo>
                  <a:pt x="1421554" y="0"/>
                </a:lnTo>
                <a:lnTo>
                  <a:pt x="1640434" y="0"/>
                </a:lnTo>
                <a:cubicBezTo>
                  <a:pt x="1734025" y="0"/>
                  <a:pt x="1809894" y="75685"/>
                  <a:pt x="1809894" y="169047"/>
                </a:cubicBezTo>
                <a:lnTo>
                  <a:pt x="1809894" y="3767793"/>
                </a:lnTo>
                <a:cubicBezTo>
                  <a:pt x="1809894" y="3861155"/>
                  <a:pt x="1734025" y="3936839"/>
                  <a:pt x="1640434" y="3936839"/>
                </a:cubicBezTo>
                <a:lnTo>
                  <a:pt x="169460" y="3936839"/>
                </a:lnTo>
                <a:cubicBezTo>
                  <a:pt x="75870" y="3936839"/>
                  <a:pt x="0" y="3861155"/>
                  <a:pt x="0" y="3767793"/>
                </a:cubicBezTo>
                <a:lnTo>
                  <a:pt x="0" y="169047"/>
                </a:lnTo>
                <a:cubicBezTo>
                  <a:pt x="0" y="75685"/>
                  <a:pt x="75870" y="0"/>
                  <a:pt x="169460" y="0"/>
                </a:cubicBezTo>
                <a:close/>
              </a:path>
            </a:pathLst>
          </a:custGeom>
          <a:solidFill>
            <a:schemeClr val="bg1">
              <a:lumMod val="75000"/>
            </a:schemeClr>
          </a:solidFill>
        </p:spPr>
        <p:txBody>
          <a:bodyPr wrap="square">
            <a:noAutofit/>
          </a:bodyPr>
          <a:lstStyle>
            <a:lvl1pPr>
              <a:defRPr b="0" i="0">
                <a:latin typeface="Open Sans" panose="020B0606030504020204" pitchFamily="34" charset="0"/>
              </a:defRPr>
            </a:lvl1pPr>
          </a:lstStyle>
          <a:p>
            <a:endParaRPr lang="en-US" dirty="0"/>
          </a:p>
        </p:txBody>
      </p:sp>
      <p:sp>
        <p:nvSpPr>
          <p:cNvPr id="10" name="Picture Placeholder 9">
            <a:extLst>
              <a:ext uri="{FF2B5EF4-FFF2-40B4-BE49-F238E27FC236}">
                <a16:creationId xmlns:a16="http://schemas.microsoft.com/office/drawing/2014/main" id="{AA2586FC-462E-0E12-F426-D8162E9E2AA9}"/>
              </a:ext>
            </a:extLst>
          </p:cNvPr>
          <p:cNvSpPr>
            <a:spLocks noGrp="1"/>
          </p:cNvSpPr>
          <p:nvPr>
            <p:ph type="pic" sz="quarter" idx="10"/>
          </p:nvPr>
        </p:nvSpPr>
        <p:spPr>
          <a:xfrm>
            <a:off x="7208167" y="1809565"/>
            <a:ext cx="1809894" cy="3936839"/>
          </a:xfrm>
          <a:custGeom>
            <a:avLst/>
            <a:gdLst>
              <a:gd name="connsiteX0" fmla="*/ 169460 w 1809894"/>
              <a:gd name="connsiteY0" fmla="*/ 0 h 3936839"/>
              <a:gd name="connsiteX1" fmla="*/ 390797 w 1809894"/>
              <a:gd name="connsiteY1" fmla="*/ 0 h 3936839"/>
              <a:gd name="connsiteX2" fmla="*/ 390797 w 1809894"/>
              <a:gd name="connsiteY2" fmla="*/ 12603 h 3936839"/>
              <a:gd name="connsiteX3" fmla="*/ 525927 w 1809894"/>
              <a:gd name="connsiteY3" fmla="*/ 147401 h 3936839"/>
              <a:gd name="connsiteX4" fmla="*/ 1286425 w 1809894"/>
              <a:gd name="connsiteY4" fmla="*/ 147401 h 3936839"/>
              <a:gd name="connsiteX5" fmla="*/ 1421554 w 1809894"/>
              <a:gd name="connsiteY5" fmla="*/ 12603 h 3936839"/>
              <a:gd name="connsiteX6" fmla="*/ 1421554 w 1809894"/>
              <a:gd name="connsiteY6" fmla="*/ 0 h 3936839"/>
              <a:gd name="connsiteX7" fmla="*/ 1640434 w 1809894"/>
              <a:gd name="connsiteY7" fmla="*/ 0 h 3936839"/>
              <a:gd name="connsiteX8" fmla="*/ 1809894 w 1809894"/>
              <a:gd name="connsiteY8" fmla="*/ 169047 h 3936839"/>
              <a:gd name="connsiteX9" fmla="*/ 1809894 w 1809894"/>
              <a:gd name="connsiteY9" fmla="*/ 3767793 h 3936839"/>
              <a:gd name="connsiteX10" fmla="*/ 1640434 w 1809894"/>
              <a:gd name="connsiteY10" fmla="*/ 3936839 h 3936839"/>
              <a:gd name="connsiteX11" fmla="*/ 169460 w 1809894"/>
              <a:gd name="connsiteY11" fmla="*/ 3936839 h 3936839"/>
              <a:gd name="connsiteX12" fmla="*/ 0 w 1809894"/>
              <a:gd name="connsiteY12" fmla="*/ 3767793 h 3936839"/>
              <a:gd name="connsiteX13" fmla="*/ 0 w 1809894"/>
              <a:gd name="connsiteY13" fmla="*/ 169047 h 3936839"/>
              <a:gd name="connsiteX14" fmla="*/ 169460 w 1809894"/>
              <a:gd name="connsiteY14" fmla="*/ 0 h 39368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809894" h="3936839">
                <a:moveTo>
                  <a:pt x="169460" y="0"/>
                </a:moveTo>
                <a:lnTo>
                  <a:pt x="390797" y="0"/>
                </a:lnTo>
                <a:lnTo>
                  <a:pt x="390797" y="12603"/>
                </a:lnTo>
                <a:cubicBezTo>
                  <a:pt x="390797" y="87050"/>
                  <a:pt x="451297" y="147401"/>
                  <a:pt x="525927" y="147401"/>
                </a:cubicBezTo>
                <a:lnTo>
                  <a:pt x="1286425" y="147401"/>
                </a:lnTo>
                <a:cubicBezTo>
                  <a:pt x="1361055" y="147401"/>
                  <a:pt x="1421554" y="87050"/>
                  <a:pt x="1421554" y="12603"/>
                </a:cubicBezTo>
                <a:lnTo>
                  <a:pt x="1421554" y="0"/>
                </a:lnTo>
                <a:lnTo>
                  <a:pt x="1640434" y="0"/>
                </a:lnTo>
                <a:cubicBezTo>
                  <a:pt x="1734025" y="0"/>
                  <a:pt x="1809894" y="75685"/>
                  <a:pt x="1809894" y="169047"/>
                </a:cubicBezTo>
                <a:lnTo>
                  <a:pt x="1809894" y="3767793"/>
                </a:lnTo>
                <a:cubicBezTo>
                  <a:pt x="1809894" y="3861155"/>
                  <a:pt x="1734025" y="3936839"/>
                  <a:pt x="1640434" y="3936839"/>
                </a:cubicBezTo>
                <a:lnTo>
                  <a:pt x="169460" y="3936839"/>
                </a:lnTo>
                <a:cubicBezTo>
                  <a:pt x="75870" y="3936839"/>
                  <a:pt x="0" y="3861155"/>
                  <a:pt x="0" y="3767793"/>
                </a:cubicBezTo>
                <a:lnTo>
                  <a:pt x="0" y="169047"/>
                </a:lnTo>
                <a:cubicBezTo>
                  <a:pt x="0" y="75685"/>
                  <a:pt x="75870" y="0"/>
                  <a:pt x="169460" y="0"/>
                </a:cubicBezTo>
                <a:close/>
              </a:path>
            </a:pathLst>
          </a:custGeom>
          <a:solidFill>
            <a:schemeClr val="bg1">
              <a:lumMod val="85000"/>
            </a:schemeClr>
          </a:solidFill>
        </p:spPr>
        <p:txBody>
          <a:bodyPr wrap="square">
            <a:noAutofit/>
          </a:bodyPr>
          <a:lstStyle>
            <a:lvl1pPr>
              <a:defRPr b="0" i="0">
                <a:latin typeface="Open Sans" panose="020B0606030504020204" pitchFamily="34" charset="0"/>
              </a:defRPr>
            </a:lvl1pPr>
          </a:lstStyle>
          <a:p>
            <a:endParaRPr lang="en-US" dirty="0"/>
          </a:p>
        </p:txBody>
      </p:sp>
    </p:spTree>
    <p:extLst>
      <p:ext uri="{BB962C8B-B14F-4D97-AF65-F5344CB8AC3E}">
        <p14:creationId xmlns:p14="http://schemas.microsoft.com/office/powerpoint/2010/main" val="149952581"/>
      </p:ext>
    </p:extLst>
  </p:cSld>
  <p:clrMapOvr>
    <a:masterClrMapping/>
  </p:clrMapOvr>
  <p:extLst>
    <p:ext uri="{DCECCB84-F9BA-43D5-87BE-67443E8EF086}">
      <p15:sldGuideLst xmlns:p15="http://schemas.microsoft.com/office/powerpoint/2012/main"/>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8_Title Slide">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B39FB043-E77D-E2D0-DE41-AC0BCEC29C5E}"/>
              </a:ext>
            </a:extLst>
          </p:cNvPr>
          <p:cNvSpPr/>
          <p:nvPr userDrawn="1"/>
        </p:nvSpPr>
        <p:spPr>
          <a:xfrm rot="18000000">
            <a:off x="4903559" y="1092298"/>
            <a:ext cx="1978446" cy="1978446"/>
          </a:xfrm>
          <a:prstGeom prst="ellipse">
            <a:avLst/>
          </a:prstGeom>
          <a:gradFill>
            <a:gsLst>
              <a:gs pos="0">
                <a:schemeClr val="accent5">
                  <a:alpha val="0"/>
                </a:schemeClr>
              </a:gs>
              <a:gs pos="100000">
                <a:schemeClr val="accent1">
                  <a:alpha val="15000"/>
                </a:schemeClr>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Open Sans" panose="020B0606030504020204" pitchFamily="34" charset="0"/>
            </a:endParaRPr>
          </a:p>
        </p:txBody>
      </p:sp>
      <p:grpSp>
        <p:nvGrpSpPr>
          <p:cNvPr id="3" name="Group 2">
            <a:extLst>
              <a:ext uri="{FF2B5EF4-FFF2-40B4-BE49-F238E27FC236}">
                <a16:creationId xmlns:a16="http://schemas.microsoft.com/office/drawing/2014/main" id="{A04F92A5-5E4F-B220-F3D6-3131845234D8}"/>
              </a:ext>
            </a:extLst>
          </p:cNvPr>
          <p:cNvGrpSpPr/>
          <p:nvPr userDrawn="1"/>
        </p:nvGrpSpPr>
        <p:grpSpPr>
          <a:xfrm>
            <a:off x="6096000" y="1061274"/>
            <a:ext cx="5125234" cy="5126428"/>
            <a:chOff x="8770671" y="-1460077"/>
            <a:chExt cx="3016667" cy="3017369"/>
          </a:xfrm>
        </p:grpSpPr>
        <p:sp>
          <p:nvSpPr>
            <p:cNvPr id="4" name="Freeform 3">
              <a:extLst>
                <a:ext uri="{FF2B5EF4-FFF2-40B4-BE49-F238E27FC236}">
                  <a16:creationId xmlns:a16="http://schemas.microsoft.com/office/drawing/2014/main" id="{9980B688-89E1-8DD6-83A0-3B8453F7EA72}"/>
                </a:ext>
              </a:extLst>
            </p:cNvPr>
            <p:cNvSpPr/>
            <p:nvPr/>
          </p:nvSpPr>
          <p:spPr>
            <a:xfrm>
              <a:off x="8770671" y="-1460077"/>
              <a:ext cx="3016667" cy="3017369"/>
            </a:xfrm>
            <a:custGeom>
              <a:avLst/>
              <a:gdLst>
                <a:gd name="connsiteX0" fmla="*/ 3016668 w 3016667"/>
                <a:gd name="connsiteY0" fmla="*/ 1508685 h 3017369"/>
                <a:gd name="connsiteX1" fmla="*/ 1508334 w 3016667"/>
                <a:gd name="connsiteY1" fmla="*/ 3017369 h 3017369"/>
                <a:gd name="connsiteX2" fmla="*/ 0 w 3016667"/>
                <a:gd name="connsiteY2" fmla="*/ 1508685 h 3017369"/>
                <a:gd name="connsiteX3" fmla="*/ 1508334 w 3016667"/>
                <a:gd name="connsiteY3" fmla="*/ 0 h 3017369"/>
                <a:gd name="connsiteX4" fmla="*/ 3016668 w 3016667"/>
                <a:gd name="connsiteY4" fmla="*/ 1508685 h 30173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6667" h="3017369">
                  <a:moveTo>
                    <a:pt x="3016668" y="1508685"/>
                  </a:moveTo>
                  <a:cubicBezTo>
                    <a:pt x="3016668" y="2341908"/>
                    <a:pt x="2341364" y="3017369"/>
                    <a:pt x="1508334" y="3017369"/>
                  </a:cubicBezTo>
                  <a:cubicBezTo>
                    <a:pt x="675304" y="3017369"/>
                    <a:pt x="0" y="2341908"/>
                    <a:pt x="0" y="1508685"/>
                  </a:cubicBezTo>
                  <a:cubicBezTo>
                    <a:pt x="0" y="675461"/>
                    <a:pt x="675304" y="0"/>
                    <a:pt x="1508334" y="0"/>
                  </a:cubicBezTo>
                  <a:cubicBezTo>
                    <a:pt x="2341364" y="0"/>
                    <a:pt x="3016668" y="675461"/>
                    <a:pt x="3016668" y="1508685"/>
                  </a:cubicBezTo>
                  <a:close/>
                </a:path>
              </a:pathLst>
            </a:custGeom>
            <a:gradFill>
              <a:gsLst>
                <a:gs pos="100000">
                  <a:srgbClr val="242424"/>
                </a:gs>
                <a:gs pos="35000">
                  <a:srgbClr val="262626"/>
                </a:gs>
                <a:gs pos="22000">
                  <a:srgbClr val="2A2A2A"/>
                </a:gs>
              </a:gsLst>
              <a:lin ang="4200000" scaled="0"/>
            </a:gradFill>
            <a:ln>
              <a:gradFill>
                <a:gsLst>
                  <a:gs pos="0">
                    <a:schemeClr val="tx1">
                      <a:lumMod val="75000"/>
                      <a:lumOff val="25000"/>
                    </a:schemeClr>
                  </a:gs>
                  <a:gs pos="100000">
                    <a:schemeClr val="tx2"/>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solidFill>
                  <a:schemeClr val="lt1"/>
                </a:solidFill>
                <a:latin typeface="Open Sans" panose="020B0606030504020204" pitchFamily="34" charset="0"/>
              </a:endParaRPr>
            </a:p>
          </p:txBody>
        </p:sp>
        <p:sp>
          <p:nvSpPr>
            <p:cNvPr id="5" name="Freeform 4">
              <a:extLst>
                <a:ext uri="{FF2B5EF4-FFF2-40B4-BE49-F238E27FC236}">
                  <a16:creationId xmlns:a16="http://schemas.microsoft.com/office/drawing/2014/main" id="{2E8253EE-B0D0-2074-CA8F-D4A7D885E7A5}"/>
                </a:ext>
              </a:extLst>
            </p:cNvPr>
            <p:cNvSpPr/>
            <p:nvPr/>
          </p:nvSpPr>
          <p:spPr>
            <a:xfrm>
              <a:off x="8771052" y="-814162"/>
              <a:ext cx="2964190" cy="2343414"/>
            </a:xfrm>
            <a:custGeom>
              <a:avLst/>
              <a:gdLst>
                <a:gd name="connsiteX0" fmla="*/ 1769346 w 2964190"/>
                <a:gd name="connsiteY0" fmla="*/ 1942241 h 2343414"/>
                <a:gd name="connsiteX1" fmla="*/ 2428284 w 2964190"/>
                <a:gd name="connsiteY1" fmla="*/ 2058060 h 2343414"/>
                <a:gd name="connsiteX2" fmla="*/ 2419131 w 2964190"/>
                <a:gd name="connsiteY2" fmla="*/ 2065070 h 2343414"/>
                <a:gd name="connsiteX3" fmla="*/ 1766448 w 2964190"/>
                <a:gd name="connsiteY3" fmla="*/ 1949328 h 2343414"/>
                <a:gd name="connsiteX4" fmla="*/ 1284544 w 2964190"/>
                <a:gd name="connsiteY4" fmla="*/ 1534820 h 2343414"/>
                <a:gd name="connsiteX5" fmla="*/ 770223 w 2964190"/>
                <a:gd name="connsiteY5" fmla="*/ 1116046 h 2343414"/>
                <a:gd name="connsiteX6" fmla="*/ 7322 w 2964190"/>
                <a:gd name="connsiteY6" fmla="*/ 1016838 h 2343414"/>
                <a:gd name="connsiteX7" fmla="*/ 6636 w 2964190"/>
                <a:gd name="connsiteY7" fmla="*/ 1009219 h 2343414"/>
                <a:gd name="connsiteX8" fmla="*/ 772511 w 2964190"/>
                <a:gd name="connsiteY8" fmla="*/ 1108807 h 2343414"/>
                <a:gd name="connsiteX9" fmla="*/ 1290341 w 2964190"/>
                <a:gd name="connsiteY9" fmla="*/ 1530020 h 2343414"/>
                <a:gd name="connsiteX10" fmla="*/ 1769270 w 2964190"/>
                <a:gd name="connsiteY10" fmla="*/ 1942318 h 2343414"/>
                <a:gd name="connsiteX11" fmla="*/ 1149766 w 2964190"/>
                <a:gd name="connsiteY11" fmla="*/ 623666 h 2343414"/>
                <a:gd name="connsiteX12" fmla="*/ 1570650 w 2964190"/>
                <a:gd name="connsiteY12" fmla="*/ 1095016 h 2343414"/>
                <a:gd name="connsiteX13" fmla="*/ 2028985 w 2964190"/>
                <a:gd name="connsiteY13" fmla="*/ 1580309 h 2343414"/>
                <a:gd name="connsiteX14" fmla="*/ 2713399 w 2964190"/>
                <a:gd name="connsiteY14" fmla="*/ 1769809 h 2343414"/>
                <a:gd name="connsiteX15" fmla="*/ 2718586 w 2964190"/>
                <a:gd name="connsiteY15" fmla="*/ 1762875 h 2343414"/>
                <a:gd name="connsiteX16" fmla="*/ 2032265 w 2964190"/>
                <a:gd name="connsiteY16" fmla="*/ 1573452 h 2343414"/>
                <a:gd name="connsiteX17" fmla="*/ 1577134 w 2964190"/>
                <a:gd name="connsiteY17" fmla="*/ 1091053 h 2343414"/>
                <a:gd name="connsiteX18" fmla="*/ 1153580 w 2964190"/>
                <a:gd name="connsiteY18" fmla="*/ 617113 h 2343414"/>
                <a:gd name="connsiteX19" fmla="*/ 353152 w 2964190"/>
                <a:gd name="connsiteY19" fmla="*/ 384105 h 2343414"/>
                <a:gd name="connsiteX20" fmla="*/ 95649 w 2964190"/>
                <a:gd name="connsiteY20" fmla="*/ 332292 h 2343414"/>
                <a:gd name="connsiteX21" fmla="*/ 92903 w 2964190"/>
                <a:gd name="connsiteY21" fmla="*/ 339530 h 2343414"/>
                <a:gd name="connsiteX22" fmla="*/ 351703 w 2964190"/>
                <a:gd name="connsiteY22" fmla="*/ 391648 h 2343414"/>
                <a:gd name="connsiteX23" fmla="*/ 1149766 w 2964190"/>
                <a:gd name="connsiteY23" fmla="*/ 623818 h 2343414"/>
                <a:gd name="connsiteX24" fmla="*/ 1769117 w 2964190"/>
                <a:gd name="connsiteY24" fmla="*/ 2326194 h 2343414"/>
                <a:gd name="connsiteX25" fmla="*/ 1290188 w 2964190"/>
                <a:gd name="connsiteY25" fmla="*/ 1979882 h 2343414"/>
                <a:gd name="connsiteX26" fmla="*/ 772358 w 2964190"/>
                <a:gd name="connsiteY26" fmla="*/ 1626103 h 2343414"/>
                <a:gd name="connsiteX27" fmla="*/ 162694 w 2964190"/>
                <a:gd name="connsiteY27" fmla="*/ 1545869 h 2343414"/>
                <a:gd name="connsiteX28" fmla="*/ 166660 w 2964190"/>
                <a:gd name="connsiteY28" fmla="*/ 1553641 h 2343414"/>
                <a:gd name="connsiteX29" fmla="*/ 770375 w 2964190"/>
                <a:gd name="connsiteY29" fmla="*/ 1633418 h 2343414"/>
                <a:gd name="connsiteX30" fmla="*/ 1284772 w 2964190"/>
                <a:gd name="connsiteY30" fmla="*/ 1985140 h 2343414"/>
                <a:gd name="connsiteX31" fmla="*/ 1766676 w 2964190"/>
                <a:gd name="connsiteY31" fmla="*/ 2333280 h 2343414"/>
                <a:gd name="connsiteX32" fmla="*/ 1797949 w 2964190"/>
                <a:gd name="connsiteY32" fmla="*/ 2343414 h 2343414"/>
                <a:gd name="connsiteX33" fmla="*/ 1813891 w 2964190"/>
                <a:gd name="connsiteY33" fmla="*/ 2340290 h 2343414"/>
                <a:gd name="connsiteX34" fmla="*/ 1769194 w 2964190"/>
                <a:gd name="connsiteY34" fmla="*/ 2326042 h 2343414"/>
                <a:gd name="connsiteX35" fmla="*/ 399146 w 2964190"/>
                <a:gd name="connsiteY35" fmla="*/ 31621 h 2343414"/>
                <a:gd name="connsiteX36" fmla="*/ 1200031 w 2964190"/>
                <a:gd name="connsiteY36" fmla="*/ 243599 h 2343414"/>
                <a:gd name="connsiteX37" fmla="*/ 1629611 w 2964190"/>
                <a:gd name="connsiteY37" fmla="*/ 648811 h 2343414"/>
                <a:gd name="connsiteX38" fmla="*/ 2096794 w 2964190"/>
                <a:gd name="connsiteY38" fmla="*/ 1066519 h 2343414"/>
                <a:gd name="connsiteX39" fmla="*/ 2962207 w 2964190"/>
                <a:gd name="connsiteY39" fmla="*/ 1264324 h 2343414"/>
                <a:gd name="connsiteX40" fmla="*/ 2964191 w 2964190"/>
                <a:gd name="connsiteY40" fmla="*/ 1256933 h 2343414"/>
                <a:gd name="connsiteX41" fmla="*/ 2099768 w 2964190"/>
                <a:gd name="connsiteY41" fmla="*/ 1059508 h 2343414"/>
                <a:gd name="connsiteX42" fmla="*/ 1635789 w 2964190"/>
                <a:gd name="connsiteY42" fmla="*/ 644239 h 2343414"/>
                <a:gd name="connsiteX43" fmla="*/ 1203540 w 2964190"/>
                <a:gd name="connsiteY43" fmla="*/ 236742 h 2343414"/>
                <a:gd name="connsiteX44" fmla="*/ 400595 w 2964190"/>
                <a:gd name="connsiteY44" fmla="*/ 24078 h 2343414"/>
                <a:gd name="connsiteX45" fmla="*/ 270623 w 2964190"/>
                <a:gd name="connsiteY45" fmla="*/ 0 h 2343414"/>
                <a:gd name="connsiteX46" fmla="*/ 265894 w 2964190"/>
                <a:gd name="connsiteY46" fmla="*/ 6858 h 2343414"/>
                <a:gd name="connsiteX47" fmla="*/ 399222 w 2964190"/>
                <a:gd name="connsiteY47" fmla="*/ 31545 h 2343414"/>
                <a:gd name="connsiteX48" fmla="*/ 1634187 w 2964190"/>
                <a:gd name="connsiteY48" fmla="*/ 849816 h 2343414"/>
                <a:gd name="connsiteX49" fmla="*/ 1209871 w 2964190"/>
                <a:gd name="connsiteY49" fmla="*/ 423194 h 2343414"/>
                <a:gd name="connsiteX50" fmla="*/ 416765 w 2964190"/>
                <a:gd name="connsiteY50" fmla="*/ 205654 h 2343414"/>
                <a:gd name="connsiteX51" fmla="*/ 173754 w 2964190"/>
                <a:gd name="connsiteY51" fmla="*/ 158717 h 2343414"/>
                <a:gd name="connsiteX52" fmla="*/ 170016 w 2964190"/>
                <a:gd name="connsiteY52" fmla="*/ 165727 h 2343414"/>
                <a:gd name="connsiteX53" fmla="*/ 415316 w 2964190"/>
                <a:gd name="connsiteY53" fmla="*/ 213121 h 2343414"/>
                <a:gd name="connsiteX54" fmla="*/ 1206209 w 2964190"/>
                <a:gd name="connsiteY54" fmla="*/ 429899 h 2343414"/>
                <a:gd name="connsiteX55" fmla="*/ 1627856 w 2964190"/>
                <a:gd name="connsiteY55" fmla="*/ 854160 h 2343414"/>
                <a:gd name="connsiteX56" fmla="*/ 2086649 w 2964190"/>
                <a:gd name="connsiteY56" fmla="*/ 1291297 h 2343414"/>
                <a:gd name="connsiteX57" fmla="*/ 2882348 w 2964190"/>
                <a:gd name="connsiteY57" fmla="*/ 1485140 h 2343414"/>
                <a:gd name="connsiteX58" fmla="*/ 2885551 w 2964190"/>
                <a:gd name="connsiteY58" fmla="*/ 1477902 h 2343414"/>
                <a:gd name="connsiteX59" fmla="*/ 2089700 w 2964190"/>
                <a:gd name="connsiteY59" fmla="*/ 1284363 h 2343414"/>
                <a:gd name="connsiteX60" fmla="*/ 1634111 w 2964190"/>
                <a:gd name="connsiteY60" fmla="*/ 849816 h 2343414"/>
                <a:gd name="connsiteX61" fmla="*/ 788758 w 2964190"/>
                <a:gd name="connsiteY61" fmla="*/ 998627 h 2343414"/>
                <a:gd name="connsiteX62" fmla="*/ 1308570 w 2964190"/>
                <a:gd name="connsiteY62" fmla="*/ 1436375 h 2343414"/>
                <a:gd name="connsiteX63" fmla="*/ 1795585 w 2964190"/>
                <a:gd name="connsiteY63" fmla="*/ 1869626 h 2343414"/>
                <a:gd name="connsiteX64" fmla="*/ 2505703 w 2964190"/>
                <a:gd name="connsiteY64" fmla="*/ 1994131 h 2343414"/>
                <a:gd name="connsiteX65" fmla="*/ 2513712 w 2964190"/>
                <a:gd name="connsiteY65" fmla="*/ 1987045 h 2343414"/>
                <a:gd name="connsiteX66" fmla="*/ 1798636 w 2964190"/>
                <a:gd name="connsiteY66" fmla="*/ 1862616 h 2343414"/>
                <a:gd name="connsiteX67" fmla="*/ 1314596 w 2964190"/>
                <a:gd name="connsiteY67" fmla="*/ 1431651 h 2343414"/>
                <a:gd name="connsiteX68" fmla="*/ 791198 w 2964190"/>
                <a:gd name="connsiteY68" fmla="*/ 991389 h 2343414"/>
                <a:gd name="connsiteX69" fmla="*/ 0 w 2964190"/>
                <a:gd name="connsiteY69" fmla="*/ 887152 h 2343414"/>
                <a:gd name="connsiteX70" fmla="*/ 76 w 2964190"/>
                <a:gd name="connsiteY70" fmla="*/ 894772 h 2343414"/>
                <a:gd name="connsiteX71" fmla="*/ 788758 w 2964190"/>
                <a:gd name="connsiteY71" fmla="*/ 998627 h 2343414"/>
                <a:gd name="connsiteX72" fmla="*/ 750925 w 2964190"/>
                <a:gd name="connsiteY72" fmla="*/ 1409477 h 2343414"/>
                <a:gd name="connsiteX73" fmla="*/ 1259449 w 2964190"/>
                <a:gd name="connsiteY73" fmla="*/ 1780782 h 2343414"/>
                <a:gd name="connsiteX74" fmla="*/ 1735938 w 2964190"/>
                <a:gd name="connsiteY74" fmla="*/ 2148352 h 2343414"/>
                <a:gd name="connsiteX75" fmla="*/ 2142788 w 2964190"/>
                <a:gd name="connsiteY75" fmla="*/ 2231634 h 2343414"/>
                <a:gd name="connsiteX76" fmla="*/ 2156212 w 2964190"/>
                <a:gd name="connsiteY76" fmla="*/ 2225386 h 2343414"/>
                <a:gd name="connsiteX77" fmla="*/ 1738607 w 2964190"/>
                <a:gd name="connsiteY77" fmla="*/ 2141190 h 2343414"/>
                <a:gd name="connsiteX78" fmla="*/ 1265094 w 2964190"/>
                <a:gd name="connsiteY78" fmla="*/ 1775676 h 2343414"/>
                <a:gd name="connsiteX79" fmla="*/ 753061 w 2964190"/>
                <a:gd name="connsiteY79" fmla="*/ 1402163 h 2343414"/>
                <a:gd name="connsiteX80" fmla="*/ 68647 w 2964190"/>
                <a:gd name="connsiteY80" fmla="*/ 1314918 h 2343414"/>
                <a:gd name="connsiteX81" fmla="*/ 71164 w 2964190"/>
                <a:gd name="connsiteY81" fmla="*/ 1322614 h 2343414"/>
                <a:gd name="connsiteX82" fmla="*/ 750925 w 2964190"/>
                <a:gd name="connsiteY82" fmla="*/ 1409477 h 2343414"/>
                <a:gd name="connsiteX83" fmla="*/ 1109798 w 2964190"/>
                <a:gd name="connsiteY83" fmla="*/ 700014 h 2343414"/>
                <a:gd name="connsiteX84" fmla="*/ 1533352 w 2964190"/>
                <a:gd name="connsiteY84" fmla="*/ 1190947 h 2343414"/>
                <a:gd name="connsiteX85" fmla="*/ 1994662 w 2964190"/>
                <a:gd name="connsiteY85" fmla="*/ 1696204 h 2343414"/>
                <a:gd name="connsiteX86" fmla="*/ 2621183 w 2964190"/>
                <a:gd name="connsiteY86" fmla="*/ 1880675 h 2343414"/>
                <a:gd name="connsiteX87" fmla="*/ 2627285 w 2964190"/>
                <a:gd name="connsiteY87" fmla="*/ 1873969 h 2343414"/>
                <a:gd name="connsiteX88" fmla="*/ 1998018 w 2964190"/>
                <a:gd name="connsiteY88" fmla="*/ 1689346 h 2343414"/>
                <a:gd name="connsiteX89" fmla="*/ 1539835 w 2964190"/>
                <a:gd name="connsiteY89" fmla="*/ 1187061 h 2343414"/>
                <a:gd name="connsiteX90" fmla="*/ 1113612 w 2964190"/>
                <a:gd name="connsiteY90" fmla="*/ 693462 h 2343414"/>
                <a:gd name="connsiteX91" fmla="*/ 305023 w 2964190"/>
                <a:gd name="connsiteY91" fmla="*/ 453444 h 2343414"/>
                <a:gd name="connsiteX92" fmla="*/ 70020 w 2964190"/>
                <a:gd name="connsiteY92" fmla="*/ 405973 h 2343414"/>
                <a:gd name="connsiteX93" fmla="*/ 67656 w 2964190"/>
                <a:gd name="connsiteY93" fmla="*/ 413288 h 2343414"/>
                <a:gd name="connsiteX94" fmla="*/ 303497 w 2964190"/>
                <a:gd name="connsiteY94" fmla="*/ 460987 h 2343414"/>
                <a:gd name="connsiteX95" fmla="*/ 1109646 w 2964190"/>
                <a:gd name="connsiteY95" fmla="*/ 700091 h 2343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Lst>
              <a:rect l="l" t="t" r="r" b="b"/>
              <a:pathLst>
                <a:path w="2964190" h="2343414">
                  <a:moveTo>
                    <a:pt x="1769346" y="1942241"/>
                  </a:moveTo>
                  <a:cubicBezTo>
                    <a:pt x="1947295" y="2015542"/>
                    <a:pt x="2185044" y="2041296"/>
                    <a:pt x="2428284" y="2058060"/>
                  </a:cubicBezTo>
                  <a:cubicBezTo>
                    <a:pt x="2425233" y="2060422"/>
                    <a:pt x="2422182" y="2062708"/>
                    <a:pt x="2419131" y="2065070"/>
                  </a:cubicBezTo>
                  <a:cubicBezTo>
                    <a:pt x="2178332" y="2048230"/>
                    <a:pt x="1943329" y="2022171"/>
                    <a:pt x="1766448" y="1949328"/>
                  </a:cubicBezTo>
                  <a:cubicBezTo>
                    <a:pt x="1551505" y="1860788"/>
                    <a:pt x="1415812" y="1695061"/>
                    <a:pt x="1284544" y="1534820"/>
                  </a:cubicBezTo>
                  <a:cubicBezTo>
                    <a:pt x="1140155" y="1358502"/>
                    <a:pt x="1003776" y="1192013"/>
                    <a:pt x="770223" y="1116046"/>
                  </a:cubicBezTo>
                  <a:cubicBezTo>
                    <a:pt x="552687" y="1045259"/>
                    <a:pt x="290454" y="1019505"/>
                    <a:pt x="7322" y="1016838"/>
                  </a:cubicBezTo>
                  <a:cubicBezTo>
                    <a:pt x="7094" y="1014324"/>
                    <a:pt x="6865" y="1011733"/>
                    <a:pt x="6636" y="1009219"/>
                  </a:cubicBezTo>
                  <a:cubicBezTo>
                    <a:pt x="290759" y="1011885"/>
                    <a:pt x="553984" y="1037716"/>
                    <a:pt x="772511" y="1108807"/>
                  </a:cubicBezTo>
                  <a:cubicBezTo>
                    <a:pt x="1008200" y="1185461"/>
                    <a:pt x="1151673" y="1360636"/>
                    <a:pt x="1290341" y="1530020"/>
                  </a:cubicBezTo>
                  <a:cubicBezTo>
                    <a:pt x="1420999" y="1689575"/>
                    <a:pt x="1556082" y="1854463"/>
                    <a:pt x="1769270" y="1942318"/>
                  </a:cubicBezTo>
                  <a:close/>
                  <a:moveTo>
                    <a:pt x="1149766" y="623666"/>
                  </a:moveTo>
                  <a:cubicBezTo>
                    <a:pt x="1349530" y="738493"/>
                    <a:pt x="1461959" y="919765"/>
                    <a:pt x="1570650" y="1095016"/>
                  </a:cubicBezTo>
                  <a:cubicBezTo>
                    <a:pt x="1686054" y="1281087"/>
                    <a:pt x="1805348" y="1473559"/>
                    <a:pt x="2028985" y="1580309"/>
                  </a:cubicBezTo>
                  <a:cubicBezTo>
                    <a:pt x="2221045" y="1671973"/>
                    <a:pt x="2456201" y="1730187"/>
                    <a:pt x="2713399" y="1769809"/>
                  </a:cubicBezTo>
                  <a:cubicBezTo>
                    <a:pt x="2715153" y="1767524"/>
                    <a:pt x="2716908" y="1765237"/>
                    <a:pt x="2718586" y="1762875"/>
                  </a:cubicBezTo>
                  <a:cubicBezTo>
                    <a:pt x="2460548" y="1723406"/>
                    <a:pt x="2224630" y="1665268"/>
                    <a:pt x="2032265" y="1573452"/>
                  </a:cubicBezTo>
                  <a:cubicBezTo>
                    <a:pt x="1810687" y="1467691"/>
                    <a:pt x="1697267" y="1284744"/>
                    <a:pt x="1577134" y="1091053"/>
                  </a:cubicBezTo>
                  <a:cubicBezTo>
                    <a:pt x="1467984" y="914964"/>
                    <a:pt x="1355098" y="732931"/>
                    <a:pt x="1153580" y="617113"/>
                  </a:cubicBezTo>
                  <a:cubicBezTo>
                    <a:pt x="948477" y="499238"/>
                    <a:pt x="645819" y="440643"/>
                    <a:pt x="353152" y="384105"/>
                  </a:cubicBezTo>
                  <a:cubicBezTo>
                    <a:pt x="267191" y="367494"/>
                    <a:pt x="180466" y="350731"/>
                    <a:pt x="95649" y="332292"/>
                  </a:cubicBezTo>
                  <a:cubicBezTo>
                    <a:pt x="94733" y="334730"/>
                    <a:pt x="93818" y="337092"/>
                    <a:pt x="92903" y="339530"/>
                  </a:cubicBezTo>
                  <a:cubicBezTo>
                    <a:pt x="178102" y="358046"/>
                    <a:pt x="265360" y="374885"/>
                    <a:pt x="351703" y="391648"/>
                  </a:cubicBezTo>
                  <a:cubicBezTo>
                    <a:pt x="643759" y="448110"/>
                    <a:pt x="945807" y="506552"/>
                    <a:pt x="1149766" y="623818"/>
                  </a:cubicBezTo>
                  <a:close/>
                  <a:moveTo>
                    <a:pt x="1769117" y="2326194"/>
                  </a:moveTo>
                  <a:cubicBezTo>
                    <a:pt x="1555929" y="2252436"/>
                    <a:pt x="1420847" y="2113911"/>
                    <a:pt x="1290188" y="1979882"/>
                  </a:cubicBezTo>
                  <a:cubicBezTo>
                    <a:pt x="1151444" y="1837624"/>
                    <a:pt x="1007971" y="1690489"/>
                    <a:pt x="772358" y="1626103"/>
                  </a:cubicBezTo>
                  <a:cubicBezTo>
                    <a:pt x="594486" y="1577490"/>
                    <a:pt x="386942" y="1554098"/>
                    <a:pt x="162694" y="1545869"/>
                  </a:cubicBezTo>
                  <a:cubicBezTo>
                    <a:pt x="163991" y="1548459"/>
                    <a:pt x="165364" y="1551050"/>
                    <a:pt x="166660" y="1553641"/>
                  </a:cubicBezTo>
                  <a:cubicBezTo>
                    <a:pt x="388696" y="1562022"/>
                    <a:pt x="594181" y="1585338"/>
                    <a:pt x="770375" y="1633418"/>
                  </a:cubicBezTo>
                  <a:cubicBezTo>
                    <a:pt x="1004005" y="1697270"/>
                    <a:pt x="1140384" y="1837091"/>
                    <a:pt x="1284772" y="1985140"/>
                  </a:cubicBezTo>
                  <a:cubicBezTo>
                    <a:pt x="1416041" y="2119779"/>
                    <a:pt x="1551810" y="2258989"/>
                    <a:pt x="1766676" y="2333280"/>
                  </a:cubicBezTo>
                  <a:cubicBezTo>
                    <a:pt x="1776897" y="2336785"/>
                    <a:pt x="1787347" y="2340138"/>
                    <a:pt x="1797949" y="2343414"/>
                  </a:cubicBezTo>
                  <a:cubicBezTo>
                    <a:pt x="1803288" y="2342348"/>
                    <a:pt x="1808628" y="2341433"/>
                    <a:pt x="1813891" y="2340290"/>
                  </a:cubicBezTo>
                  <a:cubicBezTo>
                    <a:pt x="1798636" y="2335795"/>
                    <a:pt x="1783686" y="2331070"/>
                    <a:pt x="1769194" y="2326042"/>
                  </a:cubicBezTo>
                  <a:close/>
                  <a:moveTo>
                    <a:pt x="399146" y="31621"/>
                  </a:moveTo>
                  <a:cubicBezTo>
                    <a:pt x="691660" y="85264"/>
                    <a:pt x="994089" y="140658"/>
                    <a:pt x="1200031" y="243599"/>
                  </a:cubicBezTo>
                  <a:cubicBezTo>
                    <a:pt x="1401702" y="344407"/>
                    <a:pt x="1517563" y="499161"/>
                    <a:pt x="1629611" y="648811"/>
                  </a:cubicBezTo>
                  <a:cubicBezTo>
                    <a:pt x="1748599" y="807756"/>
                    <a:pt x="1871631" y="972111"/>
                    <a:pt x="2096794" y="1066519"/>
                  </a:cubicBezTo>
                  <a:cubicBezTo>
                    <a:pt x="2334313" y="1166107"/>
                    <a:pt x="2635522" y="1224626"/>
                    <a:pt x="2962207" y="1264324"/>
                  </a:cubicBezTo>
                  <a:cubicBezTo>
                    <a:pt x="2962894" y="1261885"/>
                    <a:pt x="2963580" y="1259371"/>
                    <a:pt x="2964191" y="1256933"/>
                  </a:cubicBezTo>
                  <a:cubicBezTo>
                    <a:pt x="2637735" y="1217311"/>
                    <a:pt x="2336754" y="1158945"/>
                    <a:pt x="2099768" y="1059508"/>
                  </a:cubicBezTo>
                  <a:cubicBezTo>
                    <a:pt x="1876512" y="965863"/>
                    <a:pt x="1759583" y="809661"/>
                    <a:pt x="1635789" y="644239"/>
                  </a:cubicBezTo>
                  <a:cubicBezTo>
                    <a:pt x="1523207" y="493828"/>
                    <a:pt x="1406812" y="338387"/>
                    <a:pt x="1203540" y="236742"/>
                  </a:cubicBezTo>
                  <a:cubicBezTo>
                    <a:pt x="996606" y="133343"/>
                    <a:pt x="693643" y="77796"/>
                    <a:pt x="400595" y="24078"/>
                  </a:cubicBezTo>
                  <a:cubicBezTo>
                    <a:pt x="357347" y="16154"/>
                    <a:pt x="313947" y="8153"/>
                    <a:pt x="270623" y="0"/>
                  </a:cubicBezTo>
                  <a:cubicBezTo>
                    <a:pt x="269021" y="2286"/>
                    <a:pt x="267419" y="4572"/>
                    <a:pt x="265894" y="6858"/>
                  </a:cubicBezTo>
                  <a:cubicBezTo>
                    <a:pt x="310286" y="15239"/>
                    <a:pt x="354907" y="23392"/>
                    <a:pt x="399222" y="31545"/>
                  </a:cubicBezTo>
                  <a:close/>
                  <a:moveTo>
                    <a:pt x="1634187" y="849816"/>
                  </a:moveTo>
                  <a:cubicBezTo>
                    <a:pt x="1524046" y="691938"/>
                    <a:pt x="1410244" y="528726"/>
                    <a:pt x="1209871" y="423194"/>
                  </a:cubicBezTo>
                  <a:cubicBezTo>
                    <a:pt x="1005912" y="315757"/>
                    <a:pt x="706457" y="259829"/>
                    <a:pt x="416765" y="205654"/>
                  </a:cubicBezTo>
                  <a:cubicBezTo>
                    <a:pt x="335762" y="190491"/>
                    <a:pt x="253919" y="175175"/>
                    <a:pt x="173754" y="158717"/>
                  </a:cubicBezTo>
                  <a:cubicBezTo>
                    <a:pt x="172534" y="161079"/>
                    <a:pt x="171313" y="163365"/>
                    <a:pt x="170016" y="165727"/>
                  </a:cubicBezTo>
                  <a:cubicBezTo>
                    <a:pt x="250944" y="182414"/>
                    <a:pt x="333473" y="197882"/>
                    <a:pt x="415316" y="213121"/>
                  </a:cubicBezTo>
                  <a:cubicBezTo>
                    <a:pt x="704398" y="267144"/>
                    <a:pt x="1003242" y="322996"/>
                    <a:pt x="1206209" y="429899"/>
                  </a:cubicBezTo>
                  <a:cubicBezTo>
                    <a:pt x="1404981" y="534593"/>
                    <a:pt x="1518250" y="697043"/>
                    <a:pt x="1627856" y="854160"/>
                  </a:cubicBezTo>
                  <a:cubicBezTo>
                    <a:pt x="1744252" y="1021029"/>
                    <a:pt x="1864537" y="1193537"/>
                    <a:pt x="2086649" y="1291297"/>
                  </a:cubicBezTo>
                  <a:cubicBezTo>
                    <a:pt x="2306473" y="1388066"/>
                    <a:pt x="2582206" y="1446128"/>
                    <a:pt x="2882348" y="1485140"/>
                  </a:cubicBezTo>
                  <a:cubicBezTo>
                    <a:pt x="2883416" y="1482702"/>
                    <a:pt x="2884483" y="1480264"/>
                    <a:pt x="2885551" y="1477902"/>
                  </a:cubicBezTo>
                  <a:cubicBezTo>
                    <a:pt x="2585181" y="1438966"/>
                    <a:pt x="2309295" y="1380980"/>
                    <a:pt x="2089700" y="1284363"/>
                  </a:cubicBezTo>
                  <a:cubicBezTo>
                    <a:pt x="1869571" y="1187442"/>
                    <a:pt x="1755159" y="1023467"/>
                    <a:pt x="1634111" y="849816"/>
                  </a:cubicBezTo>
                  <a:close/>
                  <a:moveTo>
                    <a:pt x="788758" y="998627"/>
                  </a:moveTo>
                  <a:cubicBezTo>
                    <a:pt x="1024752" y="1078024"/>
                    <a:pt x="1162656" y="1252132"/>
                    <a:pt x="1308570" y="1436375"/>
                  </a:cubicBezTo>
                  <a:cubicBezTo>
                    <a:pt x="1441212" y="1603854"/>
                    <a:pt x="1578430" y="1777124"/>
                    <a:pt x="1795585" y="1869626"/>
                  </a:cubicBezTo>
                  <a:cubicBezTo>
                    <a:pt x="1986653" y="1951080"/>
                    <a:pt x="2244919" y="1976606"/>
                    <a:pt x="2505703" y="1994131"/>
                  </a:cubicBezTo>
                  <a:cubicBezTo>
                    <a:pt x="2508373" y="1991769"/>
                    <a:pt x="2511042" y="1989407"/>
                    <a:pt x="2513712" y="1987045"/>
                  </a:cubicBezTo>
                  <a:cubicBezTo>
                    <a:pt x="2251098" y="1969519"/>
                    <a:pt x="1990467" y="1944298"/>
                    <a:pt x="1798636" y="1862616"/>
                  </a:cubicBezTo>
                  <a:cubicBezTo>
                    <a:pt x="1583236" y="1770876"/>
                    <a:pt x="1446628" y="1598368"/>
                    <a:pt x="1314596" y="1431651"/>
                  </a:cubicBezTo>
                  <a:cubicBezTo>
                    <a:pt x="1174403" y="1254571"/>
                    <a:pt x="1029404" y="1071547"/>
                    <a:pt x="791198" y="991389"/>
                  </a:cubicBezTo>
                  <a:cubicBezTo>
                    <a:pt x="565959" y="915574"/>
                    <a:pt x="293658" y="888981"/>
                    <a:pt x="0" y="887152"/>
                  </a:cubicBezTo>
                  <a:cubicBezTo>
                    <a:pt x="0" y="889667"/>
                    <a:pt x="0" y="892258"/>
                    <a:pt x="76" y="894772"/>
                  </a:cubicBezTo>
                  <a:cubicBezTo>
                    <a:pt x="292971" y="896601"/>
                    <a:pt x="564433" y="923117"/>
                    <a:pt x="788758" y="998627"/>
                  </a:cubicBezTo>
                  <a:close/>
                  <a:moveTo>
                    <a:pt x="750925" y="1409477"/>
                  </a:moveTo>
                  <a:cubicBezTo>
                    <a:pt x="981885" y="1476835"/>
                    <a:pt x="1116663" y="1624503"/>
                    <a:pt x="1259449" y="1780782"/>
                  </a:cubicBezTo>
                  <a:cubicBezTo>
                    <a:pt x="1389269" y="1922887"/>
                    <a:pt x="1523436" y="2069870"/>
                    <a:pt x="1735938" y="2148352"/>
                  </a:cubicBezTo>
                  <a:cubicBezTo>
                    <a:pt x="1851418" y="2191022"/>
                    <a:pt x="1991992" y="2215557"/>
                    <a:pt x="2142788" y="2231634"/>
                  </a:cubicBezTo>
                  <a:cubicBezTo>
                    <a:pt x="2147288" y="2229577"/>
                    <a:pt x="2151788" y="2227520"/>
                    <a:pt x="2156212" y="2225386"/>
                  </a:cubicBezTo>
                  <a:cubicBezTo>
                    <a:pt x="2001222" y="2209385"/>
                    <a:pt x="1856605" y="2184774"/>
                    <a:pt x="1738607" y="2141190"/>
                  </a:cubicBezTo>
                  <a:cubicBezTo>
                    <a:pt x="1527860" y="2063317"/>
                    <a:pt x="1394303" y="1917097"/>
                    <a:pt x="1265094" y="1775676"/>
                  </a:cubicBezTo>
                  <a:cubicBezTo>
                    <a:pt x="1127875" y="1625494"/>
                    <a:pt x="986080" y="1470130"/>
                    <a:pt x="753061" y="1402163"/>
                  </a:cubicBezTo>
                  <a:cubicBezTo>
                    <a:pt x="555814" y="1344635"/>
                    <a:pt x="321651" y="1320480"/>
                    <a:pt x="68647" y="1314918"/>
                  </a:cubicBezTo>
                  <a:cubicBezTo>
                    <a:pt x="69486" y="1317509"/>
                    <a:pt x="70325" y="1320023"/>
                    <a:pt x="71164" y="1322614"/>
                  </a:cubicBezTo>
                  <a:cubicBezTo>
                    <a:pt x="322566" y="1328252"/>
                    <a:pt x="555128" y="1352330"/>
                    <a:pt x="750925" y="1409477"/>
                  </a:cubicBezTo>
                  <a:close/>
                  <a:moveTo>
                    <a:pt x="1109798" y="700014"/>
                  </a:moveTo>
                  <a:cubicBezTo>
                    <a:pt x="1311392" y="819185"/>
                    <a:pt x="1424203" y="1008152"/>
                    <a:pt x="1533352" y="1190947"/>
                  </a:cubicBezTo>
                  <a:cubicBezTo>
                    <a:pt x="1649213" y="1385019"/>
                    <a:pt x="1769041" y="1585643"/>
                    <a:pt x="1994662" y="1696204"/>
                  </a:cubicBezTo>
                  <a:cubicBezTo>
                    <a:pt x="2172306" y="1783220"/>
                    <a:pt x="2386562" y="1840748"/>
                    <a:pt x="2621183" y="1880675"/>
                  </a:cubicBezTo>
                  <a:cubicBezTo>
                    <a:pt x="2623242" y="1878465"/>
                    <a:pt x="2625302" y="1876179"/>
                    <a:pt x="2627285" y="1873969"/>
                  </a:cubicBezTo>
                  <a:cubicBezTo>
                    <a:pt x="2391443" y="1834119"/>
                    <a:pt x="2176120" y="1776591"/>
                    <a:pt x="1998018" y="1689346"/>
                  </a:cubicBezTo>
                  <a:cubicBezTo>
                    <a:pt x="1774380" y="1579776"/>
                    <a:pt x="1660502" y="1388980"/>
                    <a:pt x="1539835" y="1187061"/>
                  </a:cubicBezTo>
                  <a:cubicBezTo>
                    <a:pt x="1430228" y="1003504"/>
                    <a:pt x="1316884" y="813623"/>
                    <a:pt x="1113612" y="693462"/>
                  </a:cubicBezTo>
                  <a:cubicBezTo>
                    <a:pt x="906678" y="571091"/>
                    <a:pt x="600816" y="511277"/>
                    <a:pt x="305023" y="453444"/>
                  </a:cubicBezTo>
                  <a:cubicBezTo>
                    <a:pt x="226689" y="438128"/>
                    <a:pt x="147668" y="422660"/>
                    <a:pt x="70020" y="405973"/>
                  </a:cubicBezTo>
                  <a:cubicBezTo>
                    <a:pt x="69258" y="408412"/>
                    <a:pt x="68418" y="410850"/>
                    <a:pt x="67656" y="413288"/>
                  </a:cubicBezTo>
                  <a:cubicBezTo>
                    <a:pt x="145609" y="430051"/>
                    <a:pt x="224858" y="445595"/>
                    <a:pt x="303497" y="460987"/>
                  </a:cubicBezTo>
                  <a:cubicBezTo>
                    <a:pt x="598681" y="518744"/>
                    <a:pt x="903856" y="578405"/>
                    <a:pt x="1109646" y="700091"/>
                  </a:cubicBezTo>
                  <a:close/>
                </a:path>
              </a:pathLst>
            </a:custGeom>
            <a:solidFill>
              <a:srgbClr val="F2F2F2"/>
            </a:solidFill>
            <a:ln w="7627" cap="flat">
              <a:noFill/>
              <a:prstDash val="solid"/>
              <a:miter/>
            </a:ln>
          </p:spPr>
          <p:txBody>
            <a:bodyPr rtlCol="0" anchor="ctr"/>
            <a:lstStyle/>
            <a:p>
              <a:endParaRPr lang="en-US" b="0" i="0" dirty="0">
                <a:latin typeface="Open Sans" panose="020B0606030504020204" pitchFamily="34" charset="0"/>
              </a:endParaRPr>
            </a:p>
          </p:txBody>
        </p:sp>
      </p:grpSp>
      <p:pic>
        <p:nvPicPr>
          <p:cNvPr id="6" name="Picture 5">
            <a:extLst>
              <a:ext uri="{FF2B5EF4-FFF2-40B4-BE49-F238E27FC236}">
                <a16:creationId xmlns:a16="http://schemas.microsoft.com/office/drawing/2014/main" id="{61EDF7D8-1CEE-B25D-1635-C9AB5FFAB7CA}"/>
              </a:ext>
            </a:extLst>
          </p:cNvPr>
          <p:cNvPicPr>
            <a:picLocks noChangeAspect="1"/>
          </p:cNvPicPr>
          <p:nvPr userDrawn="1"/>
        </p:nvPicPr>
        <p:blipFill>
          <a:blip r:embed="rId2"/>
          <a:stretch>
            <a:fillRect/>
          </a:stretch>
        </p:blipFill>
        <p:spPr>
          <a:xfrm>
            <a:off x="7026667" y="973812"/>
            <a:ext cx="3263900" cy="5245100"/>
          </a:xfrm>
          <a:prstGeom prst="rect">
            <a:avLst/>
          </a:prstGeom>
        </p:spPr>
      </p:pic>
      <p:sp>
        <p:nvSpPr>
          <p:cNvPr id="10" name="Picture Placeholder 9">
            <a:extLst>
              <a:ext uri="{FF2B5EF4-FFF2-40B4-BE49-F238E27FC236}">
                <a16:creationId xmlns:a16="http://schemas.microsoft.com/office/drawing/2014/main" id="{9CB57F4B-7783-0CD8-2F09-02F4F1EDF8A3}"/>
              </a:ext>
            </a:extLst>
          </p:cNvPr>
          <p:cNvSpPr>
            <a:spLocks noGrp="1"/>
          </p:cNvSpPr>
          <p:nvPr>
            <p:ph type="pic" sz="quarter" idx="10"/>
          </p:nvPr>
        </p:nvSpPr>
        <p:spPr>
          <a:xfrm>
            <a:off x="7242086" y="1181824"/>
            <a:ext cx="2853153" cy="5037088"/>
          </a:xfrm>
          <a:custGeom>
            <a:avLst/>
            <a:gdLst>
              <a:gd name="connsiteX0" fmla="*/ 576783 w 2853153"/>
              <a:gd name="connsiteY0" fmla="*/ 0 h 5037088"/>
              <a:gd name="connsiteX1" fmla="*/ 616061 w 2853153"/>
              <a:gd name="connsiteY1" fmla="*/ 0 h 5037088"/>
              <a:gd name="connsiteX2" fmla="*/ 616061 w 2853153"/>
              <a:gd name="connsiteY2" fmla="*/ 19867 h 5037088"/>
              <a:gd name="connsiteX3" fmla="*/ 829082 w 2853153"/>
              <a:gd name="connsiteY3" fmla="*/ 232367 h 5037088"/>
              <a:gd name="connsiteX4" fmla="*/ 2027946 w 2853153"/>
              <a:gd name="connsiteY4" fmla="*/ 232367 h 5037088"/>
              <a:gd name="connsiteX5" fmla="*/ 2240966 w 2853153"/>
              <a:gd name="connsiteY5" fmla="*/ 19867 h 5037088"/>
              <a:gd name="connsiteX6" fmla="*/ 2240966 w 2853153"/>
              <a:gd name="connsiteY6" fmla="*/ 0 h 5037088"/>
              <a:gd name="connsiteX7" fmla="*/ 2256280 w 2853153"/>
              <a:gd name="connsiteY7" fmla="*/ 0 h 5037088"/>
              <a:gd name="connsiteX8" fmla="*/ 2586013 w 2853153"/>
              <a:gd name="connsiteY8" fmla="*/ 0 h 5037088"/>
              <a:gd name="connsiteX9" fmla="*/ 2853153 w 2853153"/>
              <a:gd name="connsiteY9" fmla="*/ 266489 h 5037088"/>
              <a:gd name="connsiteX10" fmla="*/ 2853153 w 2853153"/>
              <a:gd name="connsiteY10" fmla="*/ 316346 h 5037088"/>
              <a:gd name="connsiteX11" fmla="*/ 2853153 w 2853153"/>
              <a:gd name="connsiteY11" fmla="*/ 4568982 h 5037088"/>
              <a:gd name="connsiteX12" fmla="*/ 2820764 w 2853153"/>
              <a:gd name="connsiteY12" fmla="*/ 4594001 h 5037088"/>
              <a:gd name="connsiteX13" fmla="*/ 1416531 w 2853153"/>
              <a:gd name="connsiteY13" fmla="*/ 5037088 h 5037088"/>
              <a:gd name="connsiteX14" fmla="*/ 12298 w 2853153"/>
              <a:gd name="connsiteY14" fmla="*/ 4594001 h 5037088"/>
              <a:gd name="connsiteX15" fmla="*/ 0 w 2853153"/>
              <a:gd name="connsiteY15" fmla="*/ 4584502 h 5037088"/>
              <a:gd name="connsiteX16" fmla="*/ 0 w 2853153"/>
              <a:gd name="connsiteY16" fmla="*/ 300828 h 5037088"/>
              <a:gd name="connsiteX17" fmla="*/ 0 w 2853153"/>
              <a:gd name="connsiteY17" fmla="*/ 300827 h 5037088"/>
              <a:gd name="connsiteX18" fmla="*/ 0 w 2853153"/>
              <a:gd name="connsiteY18" fmla="*/ 266490 h 5037088"/>
              <a:gd name="connsiteX19" fmla="*/ 267141 w 2853153"/>
              <a:gd name="connsiteY19" fmla="*/ 1 h 5037088"/>
              <a:gd name="connsiteX20" fmla="*/ 576781 w 2853153"/>
              <a:gd name="connsiteY20" fmla="*/ 1 h 5037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853153" h="5037088">
                <a:moveTo>
                  <a:pt x="576783" y="0"/>
                </a:moveTo>
                <a:lnTo>
                  <a:pt x="616061" y="0"/>
                </a:lnTo>
                <a:lnTo>
                  <a:pt x="616061" y="19867"/>
                </a:lnTo>
                <a:cubicBezTo>
                  <a:pt x="616061" y="137227"/>
                  <a:pt x="711434" y="232367"/>
                  <a:pt x="829082" y="232367"/>
                </a:cubicBezTo>
                <a:lnTo>
                  <a:pt x="2027946" y="232367"/>
                </a:lnTo>
                <a:cubicBezTo>
                  <a:pt x="2145594" y="232367"/>
                  <a:pt x="2240966" y="137227"/>
                  <a:pt x="2240966" y="19867"/>
                </a:cubicBezTo>
                <a:lnTo>
                  <a:pt x="2240966" y="0"/>
                </a:lnTo>
                <a:lnTo>
                  <a:pt x="2256280" y="0"/>
                </a:lnTo>
                <a:lnTo>
                  <a:pt x="2586013" y="0"/>
                </a:lnTo>
                <a:cubicBezTo>
                  <a:pt x="2733551" y="0"/>
                  <a:pt x="2853153" y="119312"/>
                  <a:pt x="2853153" y="266489"/>
                </a:cubicBezTo>
                <a:lnTo>
                  <a:pt x="2853153" y="316346"/>
                </a:lnTo>
                <a:lnTo>
                  <a:pt x="2853153" y="4568982"/>
                </a:lnTo>
                <a:lnTo>
                  <a:pt x="2820764" y="4594001"/>
                </a:lnTo>
                <a:cubicBezTo>
                  <a:pt x="2419918" y="4873743"/>
                  <a:pt x="1936691" y="5037088"/>
                  <a:pt x="1416531" y="5037088"/>
                </a:cubicBezTo>
                <a:cubicBezTo>
                  <a:pt x="896372" y="5037088"/>
                  <a:pt x="413145" y="4873743"/>
                  <a:pt x="12298" y="4594001"/>
                </a:cubicBezTo>
                <a:lnTo>
                  <a:pt x="0" y="4584502"/>
                </a:lnTo>
                <a:lnTo>
                  <a:pt x="0" y="300828"/>
                </a:lnTo>
                <a:lnTo>
                  <a:pt x="0" y="300827"/>
                </a:lnTo>
                <a:lnTo>
                  <a:pt x="0" y="266490"/>
                </a:lnTo>
                <a:cubicBezTo>
                  <a:pt x="0" y="119313"/>
                  <a:pt x="119603" y="1"/>
                  <a:pt x="267141" y="1"/>
                </a:cubicBezTo>
                <a:lnTo>
                  <a:pt x="576781" y="1"/>
                </a:lnTo>
                <a:close/>
              </a:path>
            </a:pathLst>
          </a:custGeom>
          <a:solidFill>
            <a:schemeClr val="bg1">
              <a:lumMod val="75000"/>
            </a:schemeClr>
          </a:solidFill>
        </p:spPr>
        <p:txBody>
          <a:bodyPr wrap="square">
            <a:noAutofit/>
          </a:bodyPr>
          <a:lstStyle>
            <a:lvl1pPr>
              <a:defRPr b="0" i="0">
                <a:latin typeface="Open Sans" panose="020B0606030504020204" pitchFamily="34" charset="0"/>
              </a:defRPr>
            </a:lvl1pPr>
          </a:lstStyle>
          <a:p>
            <a:endParaRPr lang="en-US" dirty="0"/>
          </a:p>
        </p:txBody>
      </p:sp>
    </p:spTree>
    <p:extLst>
      <p:ext uri="{BB962C8B-B14F-4D97-AF65-F5344CB8AC3E}">
        <p14:creationId xmlns:p14="http://schemas.microsoft.com/office/powerpoint/2010/main" val="2589383477"/>
      </p:ext>
    </p:extLst>
  </p:cSld>
  <p:clrMapOvr>
    <a:masterClrMapping/>
  </p:clrMapOvr>
  <p:extLst>
    <p:ext uri="{DCECCB84-F9BA-43D5-87BE-67443E8EF086}">
      <p15:sldGuideLst xmlns:p15="http://schemas.microsoft.com/office/powerpoint/2012/main"/>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9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933818921"/>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A8387B5-C461-610F-1EB7-EB9EB6AF9718}"/>
              </a:ext>
            </a:extLst>
          </p:cNvPr>
          <p:cNvSpPr/>
          <p:nvPr userDrawn="1"/>
        </p:nvSpPr>
        <p:spPr>
          <a:xfrm>
            <a:off x="0" y="0"/>
            <a:ext cx="12192000" cy="6858000"/>
          </a:xfrm>
          <a:prstGeom prst="rect">
            <a:avLst/>
          </a:prstGeom>
          <a:gradFill flip="none" rotWithShape="1">
            <a:gsLst>
              <a:gs pos="15000">
                <a:schemeClr val="tx2"/>
              </a:gs>
              <a:gs pos="99000">
                <a:schemeClr val="tx1">
                  <a:alpha val="91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Open Sans" panose="020B0606030504020204" pitchFamily="34" charset="0"/>
            </a:endParaRPr>
          </a:p>
        </p:txBody>
      </p:sp>
      <p:pic>
        <p:nvPicPr>
          <p:cNvPr id="3" name="Picture 2">
            <a:extLst>
              <a:ext uri="{FF2B5EF4-FFF2-40B4-BE49-F238E27FC236}">
                <a16:creationId xmlns:a16="http://schemas.microsoft.com/office/drawing/2014/main" id="{D559ADEB-98C4-DF3C-3A72-87220143F98D}"/>
              </a:ext>
            </a:extLst>
          </p:cNvPr>
          <p:cNvPicPr>
            <a:picLocks noChangeAspect="1"/>
          </p:cNvPicPr>
          <p:nvPr userDrawn="1"/>
        </p:nvPicPr>
        <p:blipFill>
          <a:blip r:embed="rId2">
            <a:alphaModFix amt="14000"/>
            <a:extLst>
              <a:ext uri="{28A0092B-C50C-407E-A947-70E740481C1C}">
                <a14:useLocalDpi xmlns:a14="http://schemas.microsoft.com/office/drawing/2010/main" val="0"/>
              </a:ext>
            </a:extLst>
          </a:blip>
          <a:stretch>
            <a:fillRect/>
          </a:stretch>
        </p:blipFill>
        <p:spPr>
          <a:xfrm>
            <a:off x="3524043" y="31629"/>
            <a:ext cx="5883856" cy="6826371"/>
          </a:xfrm>
          <a:prstGeom prst="rect">
            <a:avLst/>
          </a:prstGeom>
        </p:spPr>
      </p:pic>
      <p:sp>
        <p:nvSpPr>
          <p:cNvPr id="4" name="Rounded Rectangle 3">
            <a:extLst>
              <a:ext uri="{FF2B5EF4-FFF2-40B4-BE49-F238E27FC236}">
                <a16:creationId xmlns:a16="http://schemas.microsoft.com/office/drawing/2014/main" id="{4C3AA521-73B2-4766-2E5F-1B18EDF32EBD}"/>
              </a:ext>
            </a:extLst>
          </p:cNvPr>
          <p:cNvSpPr/>
          <p:nvPr userDrawn="1"/>
        </p:nvSpPr>
        <p:spPr>
          <a:xfrm>
            <a:off x="5770444" y="1676400"/>
            <a:ext cx="5040992" cy="3945467"/>
          </a:xfrm>
          <a:prstGeom prst="roundRect">
            <a:avLst>
              <a:gd name="adj" fmla="val 6009"/>
            </a:avLst>
          </a:prstGeom>
          <a:gradFill>
            <a:gsLst>
              <a:gs pos="100000">
                <a:srgbClr val="242424"/>
              </a:gs>
              <a:gs pos="35000">
                <a:srgbClr val="262626"/>
              </a:gs>
              <a:gs pos="22000">
                <a:srgbClr val="2A2A2A"/>
              </a:gs>
            </a:gsLst>
            <a:lin ang="4200000" scaled="0"/>
          </a:gradFill>
          <a:ln>
            <a:gradFill>
              <a:gsLst>
                <a:gs pos="0">
                  <a:schemeClr val="tx1">
                    <a:lumMod val="75000"/>
                    <a:lumOff val="25000"/>
                  </a:schemeClr>
                </a:gs>
                <a:gs pos="100000">
                  <a:schemeClr val="tx2"/>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Open Sans" panose="020B0606030504020204" pitchFamily="34" charset="0"/>
            </a:endParaRPr>
          </a:p>
        </p:txBody>
      </p:sp>
      <p:pic>
        <p:nvPicPr>
          <p:cNvPr id="6" name="Picture 5">
            <a:extLst>
              <a:ext uri="{FF2B5EF4-FFF2-40B4-BE49-F238E27FC236}">
                <a16:creationId xmlns:a16="http://schemas.microsoft.com/office/drawing/2014/main" id="{CFFB3510-99ED-9289-DF38-16EB3CBC2A8E}"/>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t="-1" b="38964"/>
          <a:stretch/>
        </p:blipFill>
        <p:spPr>
          <a:xfrm>
            <a:off x="7131674" y="1886848"/>
            <a:ext cx="3138964" cy="3729547"/>
          </a:xfrm>
          <a:prstGeom prst="rect">
            <a:avLst/>
          </a:prstGeom>
          <a:effectLst>
            <a:outerShdw blurRad="317500" dist="419100" dir="2700000" algn="tl" rotWithShape="0">
              <a:prstClr val="black">
                <a:alpha val="10000"/>
              </a:prstClr>
            </a:outerShdw>
          </a:effectLst>
        </p:spPr>
      </p:pic>
      <p:sp>
        <p:nvSpPr>
          <p:cNvPr id="10" name="Picture Placeholder 9">
            <a:extLst>
              <a:ext uri="{FF2B5EF4-FFF2-40B4-BE49-F238E27FC236}">
                <a16:creationId xmlns:a16="http://schemas.microsoft.com/office/drawing/2014/main" id="{EDA390F7-5B49-22C4-B16D-06EE9478F28D}"/>
              </a:ext>
            </a:extLst>
          </p:cNvPr>
          <p:cNvSpPr>
            <a:spLocks noGrp="1"/>
          </p:cNvSpPr>
          <p:nvPr>
            <p:ph type="pic" sz="quarter" idx="10"/>
          </p:nvPr>
        </p:nvSpPr>
        <p:spPr>
          <a:xfrm>
            <a:off x="7444679" y="2186871"/>
            <a:ext cx="2530779" cy="3434996"/>
          </a:xfrm>
          <a:custGeom>
            <a:avLst/>
            <a:gdLst>
              <a:gd name="connsiteX0" fmla="*/ 236957 w 2530779"/>
              <a:gd name="connsiteY0" fmla="*/ 0 h 3434996"/>
              <a:gd name="connsiteX1" fmla="*/ 546453 w 2530779"/>
              <a:gd name="connsiteY1" fmla="*/ 0 h 3434996"/>
              <a:gd name="connsiteX2" fmla="*/ 546453 w 2530779"/>
              <a:gd name="connsiteY2" fmla="*/ 17622 h 3434996"/>
              <a:gd name="connsiteX3" fmla="*/ 735405 w 2530779"/>
              <a:gd name="connsiteY3" fmla="*/ 206112 h 3434996"/>
              <a:gd name="connsiteX4" fmla="*/ 1798811 w 2530779"/>
              <a:gd name="connsiteY4" fmla="*/ 206112 h 3434996"/>
              <a:gd name="connsiteX5" fmla="*/ 1987762 w 2530779"/>
              <a:gd name="connsiteY5" fmla="*/ 17622 h 3434996"/>
              <a:gd name="connsiteX6" fmla="*/ 1987762 w 2530779"/>
              <a:gd name="connsiteY6" fmla="*/ 0 h 3434996"/>
              <a:gd name="connsiteX7" fmla="*/ 2293823 w 2530779"/>
              <a:gd name="connsiteY7" fmla="*/ 0 h 3434996"/>
              <a:gd name="connsiteX8" fmla="*/ 2530779 w 2530779"/>
              <a:gd name="connsiteY8" fmla="*/ 236378 h 3434996"/>
              <a:gd name="connsiteX9" fmla="*/ 2530779 w 2530779"/>
              <a:gd name="connsiteY9" fmla="*/ 3434996 h 3434996"/>
              <a:gd name="connsiteX10" fmla="*/ 0 w 2530779"/>
              <a:gd name="connsiteY10" fmla="*/ 3434996 h 3434996"/>
              <a:gd name="connsiteX11" fmla="*/ 0 w 2530779"/>
              <a:gd name="connsiteY11" fmla="*/ 236378 h 3434996"/>
              <a:gd name="connsiteX12" fmla="*/ 236957 w 2530779"/>
              <a:gd name="connsiteY12" fmla="*/ 0 h 34349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30779" h="3434996">
                <a:moveTo>
                  <a:pt x="236957" y="0"/>
                </a:moveTo>
                <a:lnTo>
                  <a:pt x="546453" y="0"/>
                </a:lnTo>
                <a:lnTo>
                  <a:pt x="546453" y="17622"/>
                </a:lnTo>
                <a:cubicBezTo>
                  <a:pt x="546453" y="121722"/>
                  <a:pt x="631049" y="206112"/>
                  <a:pt x="735405" y="206112"/>
                </a:cubicBezTo>
                <a:lnTo>
                  <a:pt x="1798811" y="206112"/>
                </a:lnTo>
                <a:cubicBezTo>
                  <a:pt x="1903166" y="206112"/>
                  <a:pt x="1987762" y="121722"/>
                  <a:pt x="1987762" y="17622"/>
                </a:cubicBezTo>
                <a:lnTo>
                  <a:pt x="1987762" y="0"/>
                </a:lnTo>
                <a:lnTo>
                  <a:pt x="2293823" y="0"/>
                </a:lnTo>
                <a:cubicBezTo>
                  <a:pt x="2424691" y="0"/>
                  <a:pt x="2530779" y="105831"/>
                  <a:pt x="2530779" y="236378"/>
                </a:cubicBezTo>
                <a:lnTo>
                  <a:pt x="2530779" y="3434996"/>
                </a:lnTo>
                <a:lnTo>
                  <a:pt x="0" y="3434996"/>
                </a:lnTo>
                <a:lnTo>
                  <a:pt x="0" y="236378"/>
                </a:lnTo>
                <a:cubicBezTo>
                  <a:pt x="0" y="105831"/>
                  <a:pt x="106089" y="0"/>
                  <a:pt x="236957" y="0"/>
                </a:cubicBezTo>
                <a:close/>
              </a:path>
            </a:pathLst>
          </a:custGeom>
          <a:solidFill>
            <a:schemeClr val="bg1">
              <a:lumMod val="85000"/>
            </a:schemeClr>
          </a:solidFill>
        </p:spPr>
        <p:txBody>
          <a:bodyPr wrap="square">
            <a:noAutofit/>
          </a:bodyPr>
          <a:lstStyle>
            <a:lvl1pPr>
              <a:defRPr b="0" i="0">
                <a:latin typeface="Open Sans" panose="020B0606030504020204" pitchFamily="34" charset="0"/>
              </a:defRPr>
            </a:lvl1pPr>
          </a:lstStyle>
          <a:p>
            <a:endParaRPr lang="en-US" dirty="0"/>
          </a:p>
        </p:txBody>
      </p:sp>
    </p:spTree>
    <p:extLst>
      <p:ext uri="{BB962C8B-B14F-4D97-AF65-F5344CB8AC3E}">
        <p14:creationId xmlns:p14="http://schemas.microsoft.com/office/powerpoint/2010/main" val="3733740223"/>
      </p:ext>
    </p:extLst>
  </p:cSld>
  <p:clrMapOvr>
    <a:masterClrMapping/>
  </p:clrMapOvr>
  <p:extLst>
    <p:ext uri="{DCECCB84-F9BA-43D5-87BE-67443E8EF086}">
      <p15:sldGuideLst xmlns:p15="http://schemas.microsoft.com/office/powerpoint/2012/main"/>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30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500525388"/>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5_Title Slide">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50F65E6-C3C3-B527-074D-2816DCD8741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28925" b="1110"/>
          <a:stretch/>
        </p:blipFill>
        <p:spPr>
          <a:xfrm rot="16200000">
            <a:off x="3846696" y="-1487305"/>
            <a:ext cx="6384559" cy="10306052"/>
          </a:xfrm>
          <a:prstGeom prst="rect">
            <a:avLst/>
          </a:prstGeom>
        </p:spPr>
      </p:pic>
      <p:pic>
        <p:nvPicPr>
          <p:cNvPr id="4" name="Picture 3">
            <a:extLst>
              <a:ext uri="{FF2B5EF4-FFF2-40B4-BE49-F238E27FC236}">
                <a16:creationId xmlns:a16="http://schemas.microsoft.com/office/drawing/2014/main" id="{D406FB4C-877A-E812-AAA3-8BC277668BB5}"/>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5360914" y="1083202"/>
            <a:ext cx="3560979" cy="6931725"/>
          </a:xfrm>
          <a:prstGeom prst="rect">
            <a:avLst/>
          </a:prstGeom>
          <a:effectLst>
            <a:outerShdw blurRad="317500" dist="419100" dir="2700000" algn="tl" rotWithShape="0">
              <a:prstClr val="black">
                <a:alpha val="10000"/>
              </a:prstClr>
            </a:outerShdw>
          </a:effectLst>
        </p:spPr>
      </p:pic>
      <p:pic>
        <p:nvPicPr>
          <p:cNvPr id="7" name="Picture 6">
            <a:extLst>
              <a:ext uri="{FF2B5EF4-FFF2-40B4-BE49-F238E27FC236}">
                <a16:creationId xmlns:a16="http://schemas.microsoft.com/office/drawing/2014/main" id="{DF12A8B5-32DB-02A1-A249-1C7B84C0B09A}"/>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8988209" y="1083202"/>
            <a:ext cx="3560979" cy="6931725"/>
          </a:xfrm>
          <a:prstGeom prst="rect">
            <a:avLst/>
          </a:prstGeom>
          <a:effectLst>
            <a:outerShdw blurRad="317500" dist="419100" dir="2700000" algn="tl" rotWithShape="0">
              <a:prstClr val="black">
                <a:alpha val="10000"/>
              </a:prstClr>
            </a:outerShdw>
          </a:effectLst>
        </p:spPr>
      </p:pic>
      <p:sp>
        <p:nvSpPr>
          <p:cNvPr id="12" name="Picture Placeholder 11">
            <a:extLst>
              <a:ext uri="{FF2B5EF4-FFF2-40B4-BE49-F238E27FC236}">
                <a16:creationId xmlns:a16="http://schemas.microsoft.com/office/drawing/2014/main" id="{74F7FEF2-93E8-9281-518D-6654F88AD8D9}"/>
              </a:ext>
            </a:extLst>
          </p:cNvPr>
          <p:cNvSpPr>
            <a:spLocks noGrp="1"/>
          </p:cNvSpPr>
          <p:nvPr>
            <p:ph type="pic" sz="quarter" idx="10"/>
          </p:nvPr>
        </p:nvSpPr>
        <p:spPr>
          <a:xfrm>
            <a:off x="5715997" y="1423562"/>
            <a:ext cx="2871026" cy="6244987"/>
          </a:xfrm>
          <a:custGeom>
            <a:avLst/>
            <a:gdLst>
              <a:gd name="connsiteX0" fmla="*/ 268814 w 2871026"/>
              <a:gd name="connsiteY0" fmla="*/ 0 h 6244987"/>
              <a:gd name="connsiteX1" fmla="*/ 619920 w 2871026"/>
              <a:gd name="connsiteY1" fmla="*/ 0 h 6244987"/>
              <a:gd name="connsiteX2" fmla="*/ 619920 w 2871026"/>
              <a:gd name="connsiteY2" fmla="*/ 19992 h 6244987"/>
              <a:gd name="connsiteX3" fmla="*/ 834275 w 2871026"/>
              <a:gd name="connsiteY3" fmla="*/ 233822 h 6244987"/>
              <a:gd name="connsiteX4" fmla="*/ 2040650 w 2871026"/>
              <a:gd name="connsiteY4" fmla="*/ 233822 h 6244987"/>
              <a:gd name="connsiteX5" fmla="*/ 2255004 w 2871026"/>
              <a:gd name="connsiteY5" fmla="*/ 19992 h 6244987"/>
              <a:gd name="connsiteX6" fmla="*/ 2255004 w 2871026"/>
              <a:gd name="connsiteY6" fmla="*/ 0 h 6244987"/>
              <a:gd name="connsiteX7" fmla="*/ 2602212 w 2871026"/>
              <a:gd name="connsiteY7" fmla="*/ 0 h 6244987"/>
              <a:gd name="connsiteX8" fmla="*/ 2871026 w 2871026"/>
              <a:gd name="connsiteY8" fmla="*/ 268158 h 6244987"/>
              <a:gd name="connsiteX9" fmla="*/ 2871026 w 2871026"/>
              <a:gd name="connsiteY9" fmla="*/ 5976831 h 6244987"/>
              <a:gd name="connsiteX10" fmla="*/ 2602212 w 2871026"/>
              <a:gd name="connsiteY10" fmla="*/ 6244987 h 6244987"/>
              <a:gd name="connsiteX11" fmla="*/ 268814 w 2871026"/>
              <a:gd name="connsiteY11" fmla="*/ 6244987 h 6244987"/>
              <a:gd name="connsiteX12" fmla="*/ 0 w 2871026"/>
              <a:gd name="connsiteY12" fmla="*/ 5976831 h 6244987"/>
              <a:gd name="connsiteX13" fmla="*/ 0 w 2871026"/>
              <a:gd name="connsiteY13" fmla="*/ 268158 h 6244987"/>
              <a:gd name="connsiteX14" fmla="*/ 268814 w 2871026"/>
              <a:gd name="connsiteY14" fmla="*/ 0 h 6244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871026" h="6244987">
                <a:moveTo>
                  <a:pt x="268814" y="0"/>
                </a:moveTo>
                <a:lnTo>
                  <a:pt x="619920" y="0"/>
                </a:lnTo>
                <a:lnTo>
                  <a:pt x="619920" y="19992"/>
                </a:lnTo>
                <a:cubicBezTo>
                  <a:pt x="619920" y="138087"/>
                  <a:pt x="715890" y="233822"/>
                  <a:pt x="834275" y="233822"/>
                </a:cubicBezTo>
                <a:lnTo>
                  <a:pt x="2040650" y="233822"/>
                </a:lnTo>
                <a:cubicBezTo>
                  <a:pt x="2159035" y="233822"/>
                  <a:pt x="2255004" y="138087"/>
                  <a:pt x="2255004" y="19992"/>
                </a:cubicBezTo>
                <a:lnTo>
                  <a:pt x="2255004" y="0"/>
                </a:lnTo>
                <a:lnTo>
                  <a:pt x="2602212" y="0"/>
                </a:lnTo>
                <a:cubicBezTo>
                  <a:pt x="2750675" y="0"/>
                  <a:pt x="2871026" y="120059"/>
                  <a:pt x="2871026" y="268158"/>
                </a:cubicBezTo>
                <a:lnTo>
                  <a:pt x="2871026" y="5976831"/>
                </a:lnTo>
                <a:cubicBezTo>
                  <a:pt x="2871026" y="6124930"/>
                  <a:pt x="2750675" y="6244987"/>
                  <a:pt x="2602212" y="6244987"/>
                </a:cubicBezTo>
                <a:lnTo>
                  <a:pt x="268814" y="6244987"/>
                </a:lnTo>
                <a:cubicBezTo>
                  <a:pt x="120352" y="6244987"/>
                  <a:pt x="0" y="6124930"/>
                  <a:pt x="0" y="5976831"/>
                </a:cubicBezTo>
                <a:lnTo>
                  <a:pt x="0" y="268158"/>
                </a:lnTo>
                <a:cubicBezTo>
                  <a:pt x="0" y="120059"/>
                  <a:pt x="120352" y="0"/>
                  <a:pt x="268814" y="0"/>
                </a:cubicBezTo>
                <a:close/>
              </a:path>
            </a:pathLst>
          </a:custGeom>
          <a:solidFill>
            <a:schemeClr val="bg1">
              <a:lumMod val="85000"/>
            </a:schemeClr>
          </a:solidFill>
        </p:spPr>
        <p:txBody>
          <a:bodyPr wrap="square">
            <a:noAutofit/>
          </a:bodyPr>
          <a:lstStyle>
            <a:lvl1pPr>
              <a:defRPr b="0" i="0">
                <a:latin typeface="Open Sans" panose="020B0606030504020204" pitchFamily="34" charset="0"/>
              </a:defRPr>
            </a:lvl1pPr>
          </a:lstStyle>
          <a:p>
            <a:endParaRPr lang="en-US" dirty="0"/>
          </a:p>
        </p:txBody>
      </p:sp>
      <p:sp>
        <p:nvSpPr>
          <p:cNvPr id="14" name="Picture Placeholder 13">
            <a:extLst>
              <a:ext uri="{FF2B5EF4-FFF2-40B4-BE49-F238E27FC236}">
                <a16:creationId xmlns:a16="http://schemas.microsoft.com/office/drawing/2014/main" id="{7C385995-3884-F4F9-52D6-2E52567D4A9D}"/>
              </a:ext>
            </a:extLst>
          </p:cNvPr>
          <p:cNvSpPr>
            <a:spLocks noGrp="1"/>
          </p:cNvSpPr>
          <p:nvPr>
            <p:ph type="pic" sz="quarter" idx="11"/>
          </p:nvPr>
        </p:nvSpPr>
        <p:spPr>
          <a:xfrm>
            <a:off x="9343292" y="1423562"/>
            <a:ext cx="2871026" cy="6244987"/>
          </a:xfrm>
          <a:custGeom>
            <a:avLst/>
            <a:gdLst>
              <a:gd name="connsiteX0" fmla="*/ 268814 w 2871026"/>
              <a:gd name="connsiteY0" fmla="*/ 0 h 6244987"/>
              <a:gd name="connsiteX1" fmla="*/ 619920 w 2871026"/>
              <a:gd name="connsiteY1" fmla="*/ 0 h 6244987"/>
              <a:gd name="connsiteX2" fmla="*/ 619920 w 2871026"/>
              <a:gd name="connsiteY2" fmla="*/ 19992 h 6244987"/>
              <a:gd name="connsiteX3" fmla="*/ 834275 w 2871026"/>
              <a:gd name="connsiteY3" fmla="*/ 233822 h 6244987"/>
              <a:gd name="connsiteX4" fmla="*/ 2040649 w 2871026"/>
              <a:gd name="connsiteY4" fmla="*/ 233822 h 6244987"/>
              <a:gd name="connsiteX5" fmla="*/ 2255004 w 2871026"/>
              <a:gd name="connsiteY5" fmla="*/ 19992 h 6244987"/>
              <a:gd name="connsiteX6" fmla="*/ 2255004 w 2871026"/>
              <a:gd name="connsiteY6" fmla="*/ 0 h 6244987"/>
              <a:gd name="connsiteX7" fmla="*/ 2602212 w 2871026"/>
              <a:gd name="connsiteY7" fmla="*/ 0 h 6244987"/>
              <a:gd name="connsiteX8" fmla="*/ 2871026 w 2871026"/>
              <a:gd name="connsiteY8" fmla="*/ 268158 h 6244987"/>
              <a:gd name="connsiteX9" fmla="*/ 2871026 w 2871026"/>
              <a:gd name="connsiteY9" fmla="*/ 5976831 h 6244987"/>
              <a:gd name="connsiteX10" fmla="*/ 2602212 w 2871026"/>
              <a:gd name="connsiteY10" fmla="*/ 6244987 h 6244987"/>
              <a:gd name="connsiteX11" fmla="*/ 268814 w 2871026"/>
              <a:gd name="connsiteY11" fmla="*/ 6244987 h 6244987"/>
              <a:gd name="connsiteX12" fmla="*/ 0 w 2871026"/>
              <a:gd name="connsiteY12" fmla="*/ 5976831 h 6244987"/>
              <a:gd name="connsiteX13" fmla="*/ 0 w 2871026"/>
              <a:gd name="connsiteY13" fmla="*/ 268158 h 6244987"/>
              <a:gd name="connsiteX14" fmla="*/ 268814 w 2871026"/>
              <a:gd name="connsiteY14" fmla="*/ 0 h 6244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871026" h="6244987">
                <a:moveTo>
                  <a:pt x="268814" y="0"/>
                </a:moveTo>
                <a:lnTo>
                  <a:pt x="619920" y="0"/>
                </a:lnTo>
                <a:lnTo>
                  <a:pt x="619920" y="19992"/>
                </a:lnTo>
                <a:cubicBezTo>
                  <a:pt x="619920" y="138087"/>
                  <a:pt x="715890" y="233822"/>
                  <a:pt x="834275" y="233822"/>
                </a:cubicBezTo>
                <a:lnTo>
                  <a:pt x="2040649" y="233822"/>
                </a:lnTo>
                <a:cubicBezTo>
                  <a:pt x="2159035" y="233822"/>
                  <a:pt x="2255004" y="138087"/>
                  <a:pt x="2255004" y="19992"/>
                </a:cubicBezTo>
                <a:lnTo>
                  <a:pt x="2255004" y="0"/>
                </a:lnTo>
                <a:lnTo>
                  <a:pt x="2602212" y="0"/>
                </a:lnTo>
                <a:cubicBezTo>
                  <a:pt x="2750675" y="0"/>
                  <a:pt x="2871026" y="120059"/>
                  <a:pt x="2871026" y="268158"/>
                </a:cubicBezTo>
                <a:lnTo>
                  <a:pt x="2871026" y="5976831"/>
                </a:lnTo>
                <a:cubicBezTo>
                  <a:pt x="2871026" y="6124930"/>
                  <a:pt x="2750675" y="6244987"/>
                  <a:pt x="2602212" y="6244987"/>
                </a:cubicBezTo>
                <a:lnTo>
                  <a:pt x="268814" y="6244987"/>
                </a:lnTo>
                <a:cubicBezTo>
                  <a:pt x="120352" y="6244987"/>
                  <a:pt x="0" y="6124930"/>
                  <a:pt x="0" y="5976831"/>
                </a:cubicBezTo>
                <a:lnTo>
                  <a:pt x="0" y="268158"/>
                </a:lnTo>
                <a:cubicBezTo>
                  <a:pt x="0" y="120059"/>
                  <a:pt x="120352" y="0"/>
                  <a:pt x="268814" y="0"/>
                </a:cubicBezTo>
                <a:close/>
              </a:path>
            </a:pathLst>
          </a:custGeom>
          <a:solidFill>
            <a:schemeClr val="bg1">
              <a:lumMod val="85000"/>
            </a:schemeClr>
          </a:solidFill>
        </p:spPr>
        <p:txBody>
          <a:bodyPr wrap="square">
            <a:noAutofit/>
          </a:bodyPr>
          <a:lstStyle>
            <a:lvl1pPr>
              <a:defRPr b="0" i="0">
                <a:latin typeface="Open Sans" panose="020B0606030504020204" pitchFamily="34" charset="0"/>
              </a:defRPr>
            </a:lvl1pPr>
          </a:lstStyle>
          <a:p>
            <a:endParaRPr lang="en-US" dirty="0"/>
          </a:p>
        </p:txBody>
      </p:sp>
    </p:spTree>
    <p:extLst>
      <p:ext uri="{BB962C8B-B14F-4D97-AF65-F5344CB8AC3E}">
        <p14:creationId xmlns:p14="http://schemas.microsoft.com/office/powerpoint/2010/main" val="2987000434"/>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65D9F08-0CA1-389B-C170-2F495E6368F9}"/>
              </a:ext>
            </a:extLst>
          </p:cNvPr>
          <p:cNvPicPr>
            <a:picLocks noChangeAspect="1"/>
          </p:cNvPicPr>
          <p:nvPr userDrawn="1"/>
        </p:nvPicPr>
        <p:blipFill rotWithShape="1">
          <a:blip r:embed="rId2">
            <a:alphaModFix amt="30000"/>
            <a:extLst>
              <a:ext uri="{28A0092B-C50C-407E-A947-70E740481C1C}">
                <a14:useLocalDpi xmlns:a14="http://schemas.microsoft.com/office/drawing/2010/main" val="0"/>
              </a:ext>
            </a:extLst>
          </a:blip>
          <a:srcRect l="35954" t="26498"/>
          <a:stretch/>
        </p:blipFill>
        <p:spPr>
          <a:xfrm>
            <a:off x="-1" y="-1"/>
            <a:ext cx="4902741" cy="6527975"/>
          </a:xfrm>
          <a:prstGeom prst="rect">
            <a:avLst/>
          </a:prstGeom>
        </p:spPr>
      </p:pic>
      <p:sp>
        <p:nvSpPr>
          <p:cNvPr id="3" name="Rounded Rectangle 2">
            <a:extLst>
              <a:ext uri="{FF2B5EF4-FFF2-40B4-BE49-F238E27FC236}">
                <a16:creationId xmlns:a16="http://schemas.microsoft.com/office/drawing/2014/main" id="{2F33F2D7-2737-2EB0-6EAB-8CD01A03797C}"/>
              </a:ext>
            </a:extLst>
          </p:cNvPr>
          <p:cNvSpPr/>
          <p:nvPr userDrawn="1"/>
        </p:nvSpPr>
        <p:spPr>
          <a:xfrm>
            <a:off x="1295400" y="1323458"/>
            <a:ext cx="9601200" cy="4529138"/>
          </a:xfrm>
          <a:prstGeom prst="roundRect">
            <a:avLst>
              <a:gd name="adj" fmla="val 4995"/>
            </a:avLst>
          </a:prstGeom>
          <a:solidFill>
            <a:schemeClr val="bg1">
              <a:alpha val="85000"/>
            </a:schemeClr>
          </a:solidFill>
          <a:ln>
            <a:noFill/>
          </a:ln>
          <a:effectLst>
            <a:outerShdw blurRad="698500" dist="292100" dir="8100000" sx="92000" sy="92000" algn="tr" rotWithShape="0">
              <a:srgbClr val="2F305B">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Poppins" panose="00000500000000000000" pitchFamily="2" charset="0"/>
            </a:endParaRPr>
          </a:p>
        </p:txBody>
      </p:sp>
      <p:pic>
        <p:nvPicPr>
          <p:cNvPr id="5" name="Picture 4">
            <a:extLst>
              <a:ext uri="{FF2B5EF4-FFF2-40B4-BE49-F238E27FC236}">
                <a16:creationId xmlns:a16="http://schemas.microsoft.com/office/drawing/2014/main" id="{2F52A8F7-6348-F0DB-3948-9628CEA10F7C}"/>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8542788" y="1523417"/>
            <a:ext cx="2121271" cy="4129221"/>
          </a:xfrm>
          <a:prstGeom prst="rect">
            <a:avLst/>
          </a:prstGeom>
          <a:effectLst>
            <a:outerShdw blurRad="317500" dist="419100" dir="2700000" algn="tl" rotWithShape="0">
              <a:prstClr val="black">
                <a:alpha val="10000"/>
              </a:prstClr>
            </a:outerShdw>
          </a:effectLst>
        </p:spPr>
      </p:pic>
      <p:sp>
        <p:nvSpPr>
          <p:cNvPr id="13" name="Picture Placeholder 12">
            <a:extLst>
              <a:ext uri="{FF2B5EF4-FFF2-40B4-BE49-F238E27FC236}">
                <a16:creationId xmlns:a16="http://schemas.microsoft.com/office/drawing/2014/main" id="{3696CB35-4BEF-12E2-8C8F-0B9E41673A29}"/>
              </a:ext>
            </a:extLst>
          </p:cNvPr>
          <p:cNvSpPr>
            <a:spLocks noGrp="1"/>
          </p:cNvSpPr>
          <p:nvPr>
            <p:ph type="pic" sz="quarter" idx="11"/>
          </p:nvPr>
        </p:nvSpPr>
        <p:spPr>
          <a:xfrm>
            <a:off x="8754311" y="1726168"/>
            <a:ext cx="1710267" cy="3720132"/>
          </a:xfrm>
          <a:custGeom>
            <a:avLst/>
            <a:gdLst>
              <a:gd name="connsiteX0" fmla="*/ 160132 w 1710267"/>
              <a:gd name="connsiteY0" fmla="*/ 0 h 3720132"/>
              <a:gd name="connsiteX1" fmla="*/ 369286 w 1710267"/>
              <a:gd name="connsiteY1" fmla="*/ 0 h 3720132"/>
              <a:gd name="connsiteX2" fmla="*/ 369286 w 1710267"/>
              <a:gd name="connsiteY2" fmla="*/ 11909 h 3720132"/>
              <a:gd name="connsiteX3" fmla="*/ 496977 w 1710267"/>
              <a:gd name="connsiteY3" fmla="*/ 139288 h 3720132"/>
              <a:gd name="connsiteX4" fmla="*/ 1215613 w 1710267"/>
              <a:gd name="connsiteY4" fmla="*/ 139288 h 3720132"/>
              <a:gd name="connsiteX5" fmla="*/ 1343303 w 1710267"/>
              <a:gd name="connsiteY5" fmla="*/ 11909 h 3720132"/>
              <a:gd name="connsiteX6" fmla="*/ 1343303 w 1710267"/>
              <a:gd name="connsiteY6" fmla="*/ 0 h 3720132"/>
              <a:gd name="connsiteX7" fmla="*/ 1550135 w 1710267"/>
              <a:gd name="connsiteY7" fmla="*/ 0 h 3720132"/>
              <a:gd name="connsiteX8" fmla="*/ 1710267 w 1710267"/>
              <a:gd name="connsiteY8" fmla="*/ 159742 h 3720132"/>
              <a:gd name="connsiteX9" fmla="*/ 1710267 w 1710267"/>
              <a:gd name="connsiteY9" fmla="*/ 3560391 h 3720132"/>
              <a:gd name="connsiteX10" fmla="*/ 1550135 w 1710267"/>
              <a:gd name="connsiteY10" fmla="*/ 3720132 h 3720132"/>
              <a:gd name="connsiteX11" fmla="*/ 160132 w 1710267"/>
              <a:gd name="connsiteY11" fmla="*/ 3720132 h 3720132"/>
              <a:gd name="connsiteX12" fmla="*/ 0 w 1710267"/>
              <a:gd name="connsiteY12" fmla="*/ 3560391 h 3720132"/>
              <a:gd name="connsiteX13" fmla="*/ 0 w 1710267"/>
              <a:gd name="connsiteY13" fmla="*/ 159742 h 3720132"/>
              <a:gd name="connsiteX14" fmla="*/ 160132 w 1710267"/>
              <a:gd name="connsiteY14" fmla="*/ 0 h 37201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710267" h="3720132">
                <a:moveTo>
                  <a:pt x="160132" y="0"/>
                </a:moveTo>
                <a:lnTo>
                  <a:pt x="369286" y="0"/>
                </a:lnTo>
                <a:lnTo>
                  <a:pt x="369286" y="11909"/>
                </a:lnTo>
                <a:cubicBezTo>
                  <a:pt x="369286" y="82258"/>
                  <a:pt x="426455" y="139288"/>
                  <a:pt x="496977" y="139288"/>
                </a:cubicBezTo>
                <a:lnTo>
                  <a:pt x="1215613" y="139288"/>
                </a:lnTo>
                <a:cubicBezTo>
                  <a:pt x="1286134" y="139288"/>
                  <a:pt x="1343303" y="82258"/>
                  <a:pt x="1343303" y="11909"/>
                </a:cubicBezTo>
                <a:lnTo>
                  <a:pt x="1343303" y="0"/>
                </a:lnTo>
                <a:lnTo>
                  <a:pt x="1550135" y="0"/>
                </a:lnTo>
                <a:cubicBezTo>
                  <a:pt x="1638574" y="0"/>
                  <a:pt x="1710267" y="71519"/>
                  <a:pt x="1710267" y="159742"/>
                </a:cubicBezTo>
                <a:lnTo>
                  <a:pt x="1710267" y="3560391"/>
                </a:lnTo>
                <a:cubicBezTo>
                  <a:pt x="1710267" y="3648614"/>
                  <a:pt x="1638574" y="3720132"/>
                  <a:pt x="1550135" y="3720132"/>
                </a:cubicBezTo>
                <a:lnTo>
                  <a:pt x="160132" y="3720132"/>
                </a:lnTo>
                <a:cubicBezTo>
                  <a:pt x="71694" y="3720132"/>
                  <a:pt x="0" y="3648614"/>
                  <a:pt x="0" y="3560391"/>
                </a:cubicBezTo>
                <a:lnTo>
                  <a:pt x="0" y="159742"/>
                </a:lnTo>
                <a:cubicBezTo>
                  <a:pt x="0" y="71519"/>
                  <a:pt x="71694" y="0"/>
                  <a:pt x="160132" y="0"/>
                </a:cubicBezTo>
                <a:close/>
              </a:path>
            </a:pathLst>
          </a:custGeom>
          <a:solidFill>
            <a:schemeClr val="bg1">
              <a:lumMod val="85000"/>
            </a:schemeClr>
          </a:solidFill>
        </p:spPr>
        <p:txBody>
          <a:bodyPr wrap="square">
            <a:noAutofit/>
          </a:bodyPr>
          <a:lstStyle>
            <a:lvl1pPr>
              <a:defRPr b="0" i="0">
                <a:latin typeface="Open Sans" panose="020B0606030504020204" pitchFamily="34" charset="0"/>
              </a:defRPr>
            </a:lvl1pPr>
          </a:lstStyle>
          <a:p>
            <a:endParaRPr lang="en-US" dirty="0"/>
          </a:p>
        </p:txBody>
      </p:sp>
      <p:sp>
        <p:nvSpPr>
          <p:cNvPr id="14" name="Picture Placeholder 13">
            <a:extLst>
              <a:ext uri="{FF2B5EF4-FFF2-40B4-BE49-F238E27FC236}">
                <a16:creationId xmlns:a16="http://schemas.microsoft.com/office/drawing/2014/main" id="{2960081E-BB03-6A65-494A-74123096F0E6}"/>
              </a:ext>
            </a:extLst>
          </p:cNvPr>
          <p:cNvSpPr>
            <a:spLocks noGrp="1"/>
          </p:cNvSpPr>
          <p:nvPr>
            <p:ph type="pic" sz="quarter" idx="10"/>
          </p:nvPr>
        </p:nvSpPr>
        <p:spPr>
          <a:xfrm>
            <a:off x="6737360" y="1152105"/>
            <a:ext cx="2237591" cy="4867154"/>
          </a:xfrm>
          <a:custGeom>
            <a:avLst/>
            <a:gdLst>
              <a:gd name="connsiteX0" fmla="*/ 209505 w 2237591"/>
              <a:gd name="connsiteY0" fmla="*/ 0 h 4867154"/>
              <a:gd name="connsiteX1" fmla="*/ 483147 w 2237591"/>
              <a:gd name="connsiteY1" fmla="*/ 0 h 4867154"/>
              <a:gd name="connsiteX2" fmla="*/ 483147 w 2237591"/>
              <a:gd name="connsiteY2" fmla="*/ 15581 h 4867154"/>
              <a:gd name="connsiteX3" fmla="*/ 650209 w 2237591"/>
              <a:gd name="connsiteY3" fmla="*/ 182234 h 4867154"/>
              <a:gd name="connsiteX4" fmla="*/ 1590421 w 2237591"/>
              <a:gd name="connsiteY4" fmla="*/ 182234 h 4867154"/>
              <a:gd name="connsiteX5" fmla="*/ 1757482 w 2237591"/>
              <a:gd name="connsiteY5" fmla="*/ 15581 h 4867154"/>
              <a:gd name="connsiteX6" fmla="*/ 1757482 w 2237591"/>
              <a:gd name="connsiteY6" fmla="*/ 0 h 4867154"/>
              <a:gd name="connsiteX7" fmla="*/ 2028086 w 2237591"/>
              <a:gd name="connsiteY7" fmla="*/ 0 h 4867154"/>
              <a:gd name="connsiteX8" fmla="*/ 2237591 w 2237591"/>
              <a:gd name="connsiteY8" fmla="*/ 208994 h 4867154"/>
              <a:gd name="connsiteX9" fmla="*/ 2237591 w 2237591"/>
              <a:gd name="connsiteY9" fmla="*/ 4658161 h 4867154"/>
              <a:gd name="connsiteX10" fmla="*/ 2028086 w 2237591"/>
              <a:gd name="connsiteY10" fmla="*/ 4867154 h 4867154"/>
              <a:gd name="connsiteX11" fmla="*/ 209505 w 2237591"/>
              <a:gd name="connsiteY11" fmla="*/ 4867154 h 4867154"/>
              <a:gd name="connsiteX12" fmla="*/ 0 w 2237591"/>
              <a:gd name="connsiteY12" fmla="*/ 4658161 h 4867154"/>
              <a:gd name="connsiteX13" fmla="*/ 0 w 2237591"/>
              <a:gd name="connsiteY13" fmla="*/ 208994 h 4867154"/>
              <a:gd name="connsiteX14" fmla="*/ 209505 w 2237591"/>
              <a:gd name="connsiteY14" fmla="*/ 0 h 48671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237591" h="4867154">
                <a:moveTo>
                  <a:pt x="209505" y="0"/>
                </a:moveTo>
                <a:lnTo>
                  <a:pt x="483147" y="0"/>
                </a:lnTo>
                <a:lnTo>
                  <a:pt x="483147" y="15581"/>
                </a:lnTo>
                <a:cubicBezTo>
                  <a:pt x="483147" y="107621"/>
                  <a:pt x="557943" y="182234"/>
                  <a:pt x="650209" y="182234"/>
                </a:cubicBezTo>
                <a:lnTo>
                  <a:pt x="1590421" y="182234"/>
                </a:lnTo>
                <a:cubicBezTo>
                  <a:pt x="1682686" y="182234"/>
                  <a:pt x="1757482" y="107621"/>
                  <a:pt x="1757482" y="15581"/>
                </a:cubicBezTo>
                <a:lnTo>
                  <a:pt x="1757482" y="0"/>
                </a:lnTo>
                <a:lnTo>
                  <a:pt x="2028086" y="0"/>
                </a:lnTo>
                <a:cubicBezTo>
                  <a:pt x="2143793" y="0"/>
                  <a:pt x="2237591" y="93570"/>
                  <a:pt x="2237591" y="208994"/>
                </a:cubicBezTo>
                <a:lnTo>
                  <a:pt x="2237591" y="4658161"/>
                </a:lnTo>
                <a:cubicBezTo>
                  <a:pt x="2237591" y="4773585"/>
                  <a:pt x="2143793" y="4867154"/>
                  <a:pt x="2028086" y="4867154"/>
                </a:cubicBezTo>
                <a:lnTo>
                  <a:pt x="209505" y="4867154"/>
                </a:lnTo>
                <a:cubicBezTo>
                  <a:pt x="93799" y="4867154"/>
                  <a:pt x="0" y="4773585"/>
                  <a:pt x="0" y="4658161"/>
                </a:cubicBezTo>
                <a:lnTo>
                  <a:pt x="0" y="208994"/>
                </a:lnTo>
                <a:cubicBezTo>
                  <a:pt x="0" y="93570"/>
                  <a:pt x="93799" y="0"/>
                  <a:pt x="209505" y="0"/>
                </a:cubicBezTo>
                <a:close/>
              </a:path>
            </a:pathLst>
          </a:custGeom>
          <a:solidFill>
            <a:schemeClr val="bg1">
              <a:lumMod val="75000"/>
            </a:schemeClr>
          </a:solidFill>
        </p:spPr>
        <p:txBody>
          <a:bodyPr wrap="square">
            <a:noAutofit/>
          </a:bodyPr>
          <a:lstStyle>
            <a:lvl1pPr>
              <a:defRPr b="0" i="0">
                <a:latin typeface="Open Sans" panose="020B0606030504020204" pitchFamily="34" charset="0"/>
              </a:defRPr>
            </a:lvl1pPr>
          </a:lstStyle>
          <a:p>
            <a:endParaRPr lang="en-US" dirty="0"/>
          </a:p>
        </p:txBody>
      </p:sp>
    </p:spTree>
    <p:extLst>
      <p:ext uri="{BB962C8B-B14F-4D97-AF65-F5344CB8AC3E}">
        <p14:creationId xmlns:p14="http://schemas.microsoft.com/office/powerpoint/2010/main" val="410124493"/>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_Title Slid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07BE060-ABD0-70D4-CB3A-C08085DF273F}"/>
              </a:ext>
            </a:extLst>
          </p:cNvPr>
          <p:cNvSpPr/>
          <p:nvPr userDrawn="1"/>
        </p:nvSpPr>
        <p:spPr>
          <a:xfrm>
            <a:off x="0" y="0"/>
            <a:ext cx="12192000" cy="6858000"/>
          </a:xfrm>
          <a:prstGeom prst="rect">
            <a:avLst/>
          </a:prstGeom>
          <a:gradFill flip="none" rotWithShape="1">
            <a:gsLst>
              <a:gs pos="15000">
                <a:schemeClr val="tx2"/>
              </a:gs>
              <a:gs pos="99000">
                <a:schemeClr val="tx1">
                  <a:alpha val="91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Open Sans" panose="020B0606030504020204" pitchFamily="34" charset="0"/>
            </a:endParaRPr>
          </a:p>
        </p:txBody>
      </p:sp>
      <p:pic>
        <p:nvPicPr>
          <p:cNvPr id="3" name="Picture 2">
            <a:extLst>
              <a:ext uri="{FF2B5EF4-FFF2-40B4-BE49-F238E27FC236}">
                <a16:creationId xmlns:a16="http://schemas.microsoft.com/office/drawing/2014/main" id="{26A47225-25BA-C684-FB0D-64110B6336AB}"/>
              </a:ext>
            </a:extLst>
          </p:cNvPr>
          <p:cNvPicPr>
            <a:picLocks noChangeAspect="1"/>
          </p:cNvPicPr>
          <p:nvPr userDrawn="1"/>
        </p:nvPicPr>
        <p:blipFill>
          <a:blip r:embed="rId2">
            <a:alphaModFix amt="14000"/>
            <a:extLst>
              <a:ext uri="{28A0092B-C50C-407E-A947-70E740481C1C}">
                <a14:useLocalDpi xmlns:a14="http://schemas.microsoft.com/office/drawing/2010/main" val="0"/>
              </a:ext>
            </a:extLst>
          </a:blip>
          <a:stretch>
            <a:fillRect/>
          </a:stretch>
        </p:blipFill>
        <p:spPr>
          <a:xfrm>
            <a:off x="6608205" y="31629"/>
            <a:ext cx="5883856" cy="6826371"/>
          </a:xfrm>
          <a:prstGeom prst="rect">
            <a:avLst/>
          </a:prstGeom>
        </p:spPr>
      </p:pic>
    </p:spTree>
    <p:extLst>
      <p:ext uri="{BB962C8B-B14F-4D97-AF65-F5344CB8AC3E}">
        <p14:creationId xmlns:p14="http://schemas.microsoft.com/office/powerpoint/2010/main" val="3910859869"/>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Title Slide">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E9D8AE30-C85D-2A80-FD98-AF661CB42D87}"/>
              </a:ext>
            </a:extLst>
          </p:cNvPr>
          <p:cNvSpPr>
            <a:spLocks noGrp="1"/>
          </p:cNvSpPr>
          <p:nvPr>
            <p:ph type="pic" sz="quarter" idx="10"/>
          </p:nvPr>
        </p:nvSpPr>
        <p:spPr>
          <a:xfrm>
            <a:off x="1389403" y="1240970"/>
            <a:ext cx="3578640" cy="4937760"/>
          </a:xfrm>
          <a:custGeom>
            <a:avLst/>
            <a:gdLst>
              <a:gd name="connsiteX0" fmla="*/ 318248 w 3578640"/>
              <a:gd name="connsiteY0" fmla="*/ 0 h 4937760"/>
              <a:gd name="connsiteX1" fmla="*/ 3260392 w 3578640"/>
              <a:gd name="connsiteY1" fmla="*/ 0 h 4937760"/>
              <a:gd name="connsiteX2" fmla="*/ 3578640 w 3578640"/>
              <a:gd name="connsiteY2" fmla="*/ 318248 h 4937760"/>
              <a:gd name="connsiteX3" fmla="*/ 3578640 w 3578640"/>
              <a:gd name="connsiteY3" fmla="*/ 4619512 h 4937760"/>
              <a:gd name="connsiteX4" fmla="*/ 3260392 w 3578640"/>
              <a:gd name="connsiteY4" fmla="*/ 4937760 h 4937760"/>
              <a:gd name="connsiteX5" fmla="*/ 318248 w 3578640"/>
              <a:gd name="connsiteY5" fmla="*/ 4937760 h 4937760"/>
              <a:gd name="connsiteX6" fmla="*/ 0 w 3578640"/>
              <a:gd name="connsiteY6" fmla="*/ 4619512 h 4937760"/>
              <a:gd name="connsiteX7" fmla="*/ 0 w 3578640"/>
              <a:gd name="connsiteY7" fmla="*/ 318248 h 4937760"/>
              <a:gd name="connsiteX8" fmla="*/ 318248 w 3578640"/>
              <a:gd name="connsiteY8" fmla="*/ 0 h 4937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78640" h="4937760">
                <a:moveTo>
                  <a:pt x="318248" y="0"/>
                </a:moveTo>
                <a:lnTo>
                  <a:pt x="3260392" y="0"/>
                </a:lnTo>
                <a:cubicBezTo>
                  <a:pt x="3436156" y="0"/>
                  <a:pt x="3578640" y="142484"/>
                  <a:pt x="3578640" y="318248"/>
                </a:cubicBezTo>
                <a:lnTo>
                  <a:pt x="3578640" y="4619512"/>
                </a:lnTo>
                <a:cubicBezTo>
                  <a:pt x="3578640" y="4795276"/>
                  <a:pt x="3436156" y="4937760"/>
                  <a:pt x="3260392" y="4937760"/>
                </a:cubicBezTo>
                <a:lnTo>
                  <a:pt x="318248" y="4937760"/>
                </a:lnTo>
                <a:cubicBezTo>
                  <a:pt x="142484" y="4937760"/>
                  <a:pt x="0" y="4795276"/>
                  <a:pt x="0" y="4619512"/>
                </a:cubicBezTo>
                <a:lnTo>
                  <a:pt x="0" y="318248"/>
                </a:lnTo>
                <a:cubicBezTo>
                  <a:pt x="0" y="142484"/>
                  <a:pt x="142484" y="0"/>
                  <a:pt x="318248" y="0"/>
                </a:cubicBezTo>
                <a:close/>
              </a:path>
            </a:pathLst>
          </a:custGeom>
          <a:solidFill>
            <a:schemeClr val="bg1">
              <a:lumMod val="85000"/>
            </a:schemeClr>
          </a:solidFill>
        </p:spPr>
        <p:txBody>
          <a:bodyPr wrap="square">
            <a:noAutofit/>
          </a:bodyPr>
          <a:lstStyle>
            <a:lvl1pPr>
              <a:defRPr b="0" i="0">
                <a:latin typeface="Open Sans" panose="020B0606030504020204" pitchFamily="34" charset="0"/>
              </a:defRPr>
            </a:lvl1pPr>
          </a:lstStyle>
          <a:p>
            <a:endParaRPr lang="en-US" dirty="0"/>
          </a:p>
        </p:txBody>
      </p:sp>
    </p:spTree>
    <p:extLst>
      <p:ext uri="{BB962C8B-B14F-4D97-AF65-F5344CB8AC3E}">
        <p14:creationId xmlns:p14="http://schemas.microsoft.com/office/powerpoint/2010/main" val="461626475"/>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itle Slide">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CBB5355-7684-66C5-560F-935965BE9AD7}"/>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688429" y="815027"/>
            <a:ext cx="2814672" cy="5478981"/>
          </a:xfrm>
          <a:prstGeom prst="rect">
            <a:avLst/>
          </a:prstGeom>
          <a:effectLst>
            <a:outerShdw blurRad="317500" dist="419100" dir="2700000" algn="tl" rotWithShape="0">
              <a:prstClr val="black">
                <a:alpha val="10000"/>
              </a:prstClr>
            </a:outerShdw>
          </a:effectLst>
        </p:spPr>
      </p:pic>
      <p:sp>
        <p:nvSpPr>
          <p:cNvPr id="6" name="Picture Placeholder 5">
            <a:extLst>
              <a:ext uri="{FF2B5EF4-FFF2-40B4-BE49-F238E27FC236}">
                <a16:creationId xmlns:a16="http://schemas.microsoft.com/office/drawing/2014/main" id="{DE0736C0-9D43-FFB1-C481-C9EC5959AC2A}"/>
              </a:ext>
            </a:extLst>
          </p:cNvPr>
          <p:cNvSpPr>
            <a:spLocks noGrp="1"/>
          </p:cNvSpPr>
          <p:nvPr>
            <p:ph type="pic" sz="quarter" idx="10"/>
          </p:nvPr>
        </p:nvSpPr>
        <p:spPr>
          <a:xfrm>
            <a:off x="4969095" y="1084055"/>
            <a:ext cx="2269319" cy="4936169"/>
          </a:xfrm>
          <a:custGeom>
            <a:avLst/>
            <a:gdLst>
              <a:gd name="connsiteX0" fmla="*/ 212476 w 2269319"/>
              <a:gd name="connsiteY0" fmla="*/ 0 h 4936169"/>
              <a:gd name="connsiteX1" fmla="*/ 489998 w 2269319"/>
              <a:gd name="connsiteY1" fmla="*/ 0 h 4936169"/>
              <a:gd name="connsiteX2" fmla="*/ 489998 w 2269319"/>
              <a:gd name="connsiteY2" fmla="*/ 15802 h 4936169"/>
              <a:gd name="connsiteX3" fmla="*/ 659428 w 2269319"/>
              <a:gd name="connsiteY3" fmla="*/ 184818 h 4936169"/>
              <a:gd name="connsiteX4" fmla="*/ 1612972 w 2269319"/>
              <a:gd name="connsiteY4" fmla="*/ 184818 h 4936169"/>
              <a:gd name="connsiteX5" fmla="*/ 1782403 w 2269319"/>
              <a:gd name="connsiteY5" fmla="*/ 15802 h 4936169"/>
              <a:gd name="connsiteX6" fmla="*/ 1782403 w 2269319"/>
              <a:gd name="connsiteY6" fmla="*/ 0 h 4936169"/>
              <a:gd name="connsiteX7" fmla="*/ 2056843 w 2269319"/>
              <a:gd name="connsiteY7" fmla="*/ 0 h 4936169"/>
              <a:gd name="connsiteX8" fmla="*/ 2269319 w 2269319"/>
              <a:gd name="connsiteY8" fmla="*/ 211958 h 4936169"/>
              <a:gd name="connsiteX9" fmla="*/ 2269319 w 2269319"/>
              <a:gd name="connsiteY9" fmla="*/ 4724213 h 4936169"/>
              <a:gd name="connsiteX10" fmla="*/ 2056843 w 2269319"/>
              <a:gd name="connsiteY10" fmla="*/ 4936169 h 4936169"/>
              <a:gd name="connsiteX11" fmla="*/ 212476 w 2269319"/>
              <a:gd name="connsiteY11" fmla="*/ 4936169 h 4936169"/>
              <a:gd name="connsiteX12" fmla="*/ 0 w 2269319"/>
              <a:gd name="connsiteY12" fmla="*/ 4724213 h 4936169"/>
              <a:gd name="connsiteX13" fmla="*/ 0 w 2269319"/>
              <a:gd name="connsiteY13" fmla="*/ 211958 h 4936169"/>
              <a:gd name="connsiteX14" fmla="*/ 212476 w 2269319"/>
              <a:gd name="connsiteY14" fmla="*/ 0 h 49361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269319" h="4936169">
                <a:moveTo>
                  <a:pt x="212476" y="0"/>
                </a:moveTo>
                <a:lnTo>
                  <a:pt x="489998" y="0"/>
                </a:lnTo>
                <a:lnTo>
                  <a:pt x="489998" y="15802"/>
                </a:lnTo>
                <a:cubicBezTo>
                  <a:pt x="489998" y="109146"/>
                  <a:pt x="565854" y="184818"/>
                  <a:pt x="659428" y="184818"/>
                </a:cubicBezTo>
                <a:lnTo>
                  <a:pt x="1612972" y="184818"/>
                </a:lnTo>
                <a:cubicBezTo>
                  <a:pt x="1706546" y="184818"/>
                  <a:pt x="1782403" y="109146"/>
                  <a:pt x="1782403" y="15802"/>
                </a:cubicBezTo>
                <a:lnTo>
                  <a:pt x="1782403" y="0"/>
                </a:lnTo>
                <a:lnTo>
                  <a:pt x="2056843" y="0"/>
                </a:lnTo>
                <a:cubicBezTo>
                  <a:pt x="2174191" y="0"/>
                  <a:pt x="2269319" y="94897"/>
                  <a:pt x="2269319" y="211958"/>
                </a:cubicBezTo>
                <a:lnTo>
                  <a:pt x="2269319" y="4724213"/>
                </a:lnTo>
                <a:cubicBezTo>
                  <a:pt x="2269319" y="4841273"/>
                  <a:pt x="2174191" y="4936169"/>
                  <a:pt x="2056843" y="4936169"/>
                </a:cubicBezTo>
                <a:lnTo>
                  <a:pt x="212476" y="4936169"/>
                </a:lnTo>
                <a:cubicBezTo>
                  <a:pt x="95129" y="4936169"/>
                  <a:pt x="0" y="4841273"/>
                  <a:pt x="0" y="4724213"/>
                </a:cubicBezTo>
                <a:lnTo>
                  <a:pt x="0" y="211958"/>
                </a:lnTo>
                <a:cubicBezTo>
                  <a:pt x="0" y="94897"/>
                  <a:pt x="95129" y="0"/>
                  <a:pt x="212476" y="0"/>
                </a:cubicBezTo>
                <a:close/>
              </a:path>
            </a:pathLst>
          </a:custGeom>
          <a:solidFill>
            <a:schemeClr val="bg1">
              <a:lumMod val="85000"/>
            </a:schemeClr>
          </a:solidFill>
        </p:spPr>
        <p:txBody>
          <a:bodyPr wrap="square">
            <a:noAutofit/>
          </a:bodyPr>
          <a:lstStyle>
            <a:lvl1pPr>
              <a:defRPr b="0" i="0">
                <a:latin typeface="Open Sans" panose="020B0606030504020204" pitchFamily="34" charset="0"/>
              </a:defRPr>
            </a:lvl1pPr>
          </a:lstStyle>
          <a:p>
            <a:endParaRPr lang="en-US" dirty="0"/>
          </a:p>
        </p:txBody>
      </p:sp>
    </p:spTree>
    <p:extLst>
      <p:ext uri="{BB962C8B-B14F-4D97-AF65-F5344CB8AC3E}">
        <p14:creationId xmlns:p14="http://schemas.microsoft.com/office/powerpoint/2010/main" val="3329488713"/>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9_Title Slide">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A444A1E6-E918-EAA3-78AB-F4B1804C1B22}"/>
              </a:ext>
            </a:extLst>
          </p:cNvPr>
          <p:cNvSpPr>
            <a:spLocks noGrp="1"/>
          </p:cNvSpPr>
          <p:nvPr>
            <p:ph type="pic" sz="quarter" idx="10"/>
          </p:nvPr>
        </p:nvSpPr>
        <p:spPr>
          <a:xfrm>
            <a:off x="617088" y="3429000"/>
            <a:ext cx="5478910" cy="2872626"/>
          </a:xfrm>
          <a:custGeom>
            <a:avLst/>
            <a:gdLst>
              <a:gd name="connsiteX0" fmla="*/ 255463 w 5478910"/>
              <a:gd name="connsiteY0" fmla="*/ 0 h 2872626"/>
              <a:gd name="connsiteX1" fmla="*/ 5223447 w 5478910"/>
              <a:gd name="connsiteY1" fmla="*/ 0 h 2872626"/>
              <a:gd name="connsiteX2" fmla="*/ 5478910 w 5478910"/>
              <a:gd name="connsiteY2" fmla="*/ 255463 h 2872626"/>
              <a:gd name="connsiteX3" fmla="*/ 5478910 w 5478910"/>
              <a:gd name="connsiteY3" fmla="*/ 2617163 h 2872626"/>
              <a:gd name="connsiteX4" fmla="*/ 5223447 w 5478910"/>
              <a:gd name="connsiteY4" fmla="*/ 2872626 h 2872626"/>
              <a:gd name="connsiteX5" fmla="*/ 255463 w 5478910"/>
              <a:gd name="connsiteY5" fmla="*/ 2872626 h 2872626"/>
              <a:gd name="connsiteX6" fmla="*/ 0 w 5478910"/>
              <a:gd name="connsiteY6" fmla="*/ 2617163 h 2872626"/>
              <a:gd name="connsiteX7" fmla="*/ 0 w 5478910"/>
              <a:gd name="connsiteY7" fmla="*/ 255463 h 2872626"/>
              <a:gd name="connsiteX8" fmla="*/ 255463 w 5478910"/>
              <a:gd name="connsiteY8" fmla="*/ 0 h 2872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478910" h="2872626">
                <a:moveTo>
                  <a:pt x="255463" y="0"/>
                </a:moveTo>
                <a:lnTo>
                  <a:pt x="5223447" y="0"/>
                </a:lnTo>
                <a:cubicBezTo>
                  <a:pt x="5364535" y="0"/>
                  <a:pt x="5478910" y="114375"/>
                  <a:pt x="5478910" y="255463"/>
                </a:cubicBezTo>
                <a:lnTo>
                  <a:pt x="5478910" y="2617163"/>
                </a:lnTo>
                <a:cubicBezTo>
                  <a:pt x="5478910" y="2758251"/>
                  <a:pt x="5364535" y="2872626"/>
                  <a:pt x="5223447" y="2872626"/>
                </a:cubicBezTo>
                <a:lnTo>
                  <a:pt x="255463" y="2872626"/>
                </a:lnTo>
                <a:cubicBezTo>
                  <a:pt x="114375" y="2872626"/>
                  <a:pt x="0" y="2758251"/>
                  <a:pt x="0" y="2617163"/>
                </a:cubicBezTo>
                <a:lnTo>
                  <a:pt x="0" y="255463"/>
                </a:lnTo>
                <a:cubicBezTo>
                  <a:pt x="0" y="114375"/>
                  <a:pt x="114375" y="0"/>
                  <a:pt x="255463" y="0"/>
                </a:cubicBezTo>
                <a:close/>
              </a:path>
            </a:pathLst>
          </a:custGeom>
          <a:solidFill>
            <a:schemeClr val="bg1">
              <a:lumMod val="85000"/>
            </a:schemeClr>
          </a:solidFill>
        </p:spPr>
        <p:txBody>
          <a:bodyPr wrap="square">
            <a:noAutofit/>
          </a:bodyPr>
          <a:lstStyle>
            <a:lvl1pPr>
              <a:defRPr b="0" i="0">
                <a:latin typeface="Open Sans" panose="020B0606030504020204" pitchFamily="34" charset="0"/>
              </a:defRPr>
            </a:lvl1pPr>
          </a:lstStyle>
          <a:p>
            <a:endParaRPr lang="en-US" dirty="0"/>
          </a:p>
        </p:txBody>
      </p:sp>
    </p:spTree>
    <p:extLst>
      <p:ext uri="{BB962C8B-B14F-4D97-AF65-F5344CB8AC3E}">
        <p14:creationId xmlns:p14="http://schemas.microsoft.com/office/powerpoint/2010/main" val="2812435187"/>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08F9834-D449-C84E-8C0E-BC0F28E7073D}"/>
              </a:ext>
            </a:extLst>
          </p:cNvPr>
          <p:cNvSpPr/>
          <p:nvPr userDrawn="1"/>
        </p:nvSpPr>
        <p:spPr>
          <a:xfrm>
            <a:off x="0" y="0"/>
            <a:ext cx="12192000" cy="6858000"/>
          </a:xfrm>
          <a:prstGeom prst="rect">
            <a:avLst/>
          </a:prstGeom>
          <a:gradFill>
            <a:gsLst>
              <a:gs pos="19000">
                <a:schemeClr val="bg1"/>
              </a:gs>
              <a:gs pos="99000">
                <a:schemeClr val="accent3">
                  <a:alpha val="49000"/>
                </a:scheme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24">
            <a:extLst>
              <a:ext uri="{FF2B5EF4-FFF2-40B4-BE49-F238E27FC236}">
                <a16:creationId xmlns:a16="http://schemas.microsoft.com/office/drawing/2014/main" id="{8FCA5FB6-1AFB-12CC-A2A2-3AFEAD3E7ACA}"/>
              </a:ext>
            </a:extLst>
          </p:cNvPr>
          <p:cNvGrpSpPr/>
          <p:nvPr userDrawn="1"/>
        </p:nvGrpSpPr>
        <p:grpSpPr>
          <a:xfrm>
            <a:off x="0" y="1"/>
            <a:ext cx="12192000" cy="6858000"/>
            <a:chOff x="0" y="0"/>
            <a:chExt cx="7772400" cy="4371975"/>
          </a:xfrm>
        </p:grpSpPr>
        <p:sp>
          <p:nvSpPr>
            <p:cNvPr id="26" name="Freeform 25">
              <a:extLst>
                <a:ext uri="{FF2B5EF4-FFF2-40B4-BE49-F238E27FC236}">
                  <a16:creationId xmlns:a16="http://schemas.microsoft.com/office/drawing/2014/main" id="{AC002C94-0C40-E09F-D9D4-4FDE34786963}"/>
                </a:ext>
              </a:extLst>
            </p:cNvPr>
            <p:cNvSpPr/>
            <p:nvPr/>
          </p:nvSpPr>
          <p:spPr>
            <a:xfrm>
              <a:off x="0" y="3886200"/>
              <a:ext cx="7772400" cy="4048"/>
            </a:xfrm>
            <a:custGeom>
              <a:avLst/>
              <a:gdLst>
                <a:gd name="connsiteX0" fmla="*/ 0 w 7772400"/>
                <a:gd name="connsiteY0" fmla="*/ 0 h 4048"/>
                <a:gd name="connsiteX1" fmla="*/ 7772400 w 7772400"/>
                <a:gd name="connsiteY1" fmla="*/ 0 h 4048"/>
              </a:gdLst>
              <a:ahLst/>
              <a:cxnLst>
                <a:cxn ang="0">
                  <a:pos x="connsiteX0" y="connsiteY0"/>
                </a:cxn>
                <a:cxn ang="0">
                  <a:pos x="connsiteX1" y="connsiteY1"/>
                </a:cxn>
              </a:cxnLst>
              <a:rect l="l" t="t" r="r" b="b"/>
              <a:pathLst>
                <a:path w="7772400" h="4048">
                  <a:moveTo>
                    <a:pt x="0" y="0"/>
                  </a:moveTo>
                  <a:lnTo>
                    <a:pt x="7772400" y="0"/>
                  </a:lnTo>
                </a:path>
              </a:pathLst>
            </a:custGeom>
            <a:ln w="4048" cap="flat">
              <a:solidFill>
                <a:schemeClr val="bg1">
                  <a:lumMod val="95000"/>
                </a:schemeClr>
              </a:solidFill>
              <a:prstDash val="solid"/>
              <a:miter/>
            </a:ln>
          </p:spPr>
          <p:txBody>
            <a:bodyPr rtlCol="0" anchor="ctr"/>
            <a:lstStyle/>
            <a:p>
              <a:endParaRPr lang="en-US" b="0" i="0" dirty="0">
                <a:latin typeface="Open Sans" panose="020B0606030504020204" pitchFamily="34" charset="0"/>
              </a:endParaRPr>
            </a:p>
          </p:txBody>
        </p:sp>
        <p:sp>
          <p:nvSpPr>
            <p:cNvPr id="27" name="Freeform 26">
              <a:extLst>
                <a:ext uri="{FF2B5EF4-FFF2-40B4-BE49-F238E27FC236}">
                  <a16:creationId xmlns:a16="http://schemas.microsoft.com/office/drawing/2014/main" id="{D1135864-0B34-4B8B-D754-F7D54439D6ED}"/>
                </a:ext>
              </a:extLst>
            </p:cNvPr>
            <p:cNvSpPr/>
            <p:nvPr/>
          </p:nvSpPr>
          <p:spPr>
            <a:xfrm>
              <a:off x="0" y="3400425"/>
              <a:ext cx="7772400" cy="4048"/>
            </a:xfrm>
            <a:custGeom>
              <a:avLst/>
              <a:gdLst>
                <a:gd name="connsiteX0" fmla="*/ 0 w 7772400"/>
                <a:gd name="connsiteY0" fmla="*/ 0 h 4048"/>
                <a:gd name="connsiteX1" fmla="*/ 7772400 w 7772400"/>
                <a:gd name="connsiteY1" fmla="*/ 0 h 4048"/>
              </a:gdLst>
              <a:ahLst/>
              <a:cxnLst>
                <a:cxn ang="0">
                  <a:pos x="connsiteX0" y="connsiteY0"/>
                </a:cxn>
                <a:cxn ang="0">
                  <a:pos x="connsiteX1" y="connsiteY1"/>
                </a:cxn>
              </a:cxnLst>
              <a:rect l="l" t="t" r="r" b="b"/>
              <a:pathLst>
                <a:path w="7772400" h="4048">
                  <a:moveTo>
                    <a:pt x="0" y="0"/>
                  </a:moveTo>
                  <a:lnTo>
                    <a:pt x="7772400" y="0"/>
                  </a:lnTo>
                </a:path>
              </a:pathLst>
            </a:custGeom>
            <a:ln w="4048" cap="flat">
              <a:solidFill>
                <a:schemeClr val="bg1">
                  <a:lumMod val="95000"/>
                </a:schemeClr>
              </a:solidFill>
              <a:prstDash val="solid"/>
              <a:miter/>
            </a:ln>
          </p:spPr>
          <p:txBody>
            <a:bodyPr rtlCol="0" anchor="ctr"/>
            <a:lstStyle/>
            <a:p>
              <a:endParaRPr lang="en-US" b="0" i="0" dirty="0">
                <a:latin typeface="Open Sans" panose="020B0606030504020204" pitchFamily="34" charset="0"/>
              </a:endParaRPr>
            </a:p>
          </p:txBody>
        </p:sp>
        <p:sp>
          <p:nvSpPr>
            <p:cNvPr id="28" name="Freeform 27">
              <a:extLst>
                <a:ext uri="{FF2B5EF4-FFF2-40B4-BE49-F238E27FC236}">
                  <a16:creationId xmlns:a16="http://schemas.microsoft.com/office/drawing/2014/main" id="{09437F87-909A-F985-3EE4-0DF6B4290117}"/>
                </a:ext>
              </a:extLst>
            </p:cNvPr>
            <p:cNvSpPr/>
            <p:nvPr/>
          </p:nvSpPr>
          <p:spPr>
            <a:xfrm>
              <a:off x="0" y="2914650"/>
              <a:ext cx="7772400" cy="4048"/>
            </a:xfrm>
            <a:custGeom>
              <a:avLst/>
              <a:gdLst>
                <a:gd name="connsiteX0" fmla="*/ 0 w 7772400"/>
                <a:gd name="connsiteY0" fmla="*/ 0 h 4048"/>
                <a:gd name="connsiteX1" fmla="*/ 7772400 w 7772400"/>
                <a:gd name="connsiteY1" fmla="*/ 0 h 4048"/>
              </a:gdLst>
              <a:ahLst/>
              <a:cxnLst>
                <a:cxn ang="0">
                  <a:pos x="connsiteX0" y="connsiteY0"/>
                </a:cxn>
                <a:cxn ang="0">
                  <a:pos x="connsiteX1" y="connsiteY1"/>
                </a:cxn>
              </a:cxnLst>
              <a:rect l="l" t="t" r="r" b="b"/>
              <a:pathLst>
                <a:path w="7772400" h="4048">
                  <a:moveTo>
                    <a:pt x="0" y="0"/>
                  </a:moveTo>
                  <a:lnTo>
                    <a:pt x="7772400" y="0"/>
                  </a:lnTo>
                </a:path>
              </a:pathLst>
            </a:custGeom>
            <a:ln w="4048" cap="flat">
              <a:solidFill>
                <a:schemeClr val="bg1">
                  <a:lumMod val="95000"/>
                </a:schemeClr>
              </a:solidFill>
              <a:prstDash val="solid"/>
              <a:miter/>
            </a:ln>
          </p:spPr>
          <p:txBody>
            <a:bodyPr rtlCol="0" anchor="ctr"/>
            <a:lstStyle/>
            <a:p>
              <a:endParaRPr lang="en-US" b="0" i="0" dirty="0">
                <a:latin typeface="Open Sans" panose="020B0606030504020204" pitchFamily="34" charset="0"/>
              </a:endParaRPr>
            </a:p>
          </p:txBody>
        </p:sp>
        <p:sp>
          <p:nvSpPr>
            <p:cNvPr id="29" name="Freeform 28">
              <a:extLst>
                <a:ext uri="{FF2B5EF4-FFF2-40B4-BE49-F238E27FC236}">
                  <a16:creationId xmlns:a16="http://schemas.microsoft.com/office/drawing/2014/main" id="{8169E3D9-15BA-C6DD-18C9-4F71CB4B22FC}"/>
                </a:ext>
              </a:extLst>
            </p:cNvPr>
            <p:cNvSpPr/>
            <p:nvPr/>
          </p:nvSpPr>
          <p:spPr>
            <a:xfrm>
              <a:off x="0" y="2428875"/>
              <a:ext cx="7772400" cy="4048"/>
            </a:xfrm>
            <a:custGeom>
              <a:avLst/>
              <a:gdLst>
                <a:gd name="connsiteX0" fmla="*/ 0 w 7772400"/>
                <a:gd name="connsiteY0" fmla="*/ 0 h 4048"/>
                <a:gd name="connsiteX1" fmla="*/ 7772400 w 7772400"/>
                <a:gd name="connsiteY1" fmla="*/ 0 h 4048"/>
              </a:gdLst>
              <a:ahLst/>
              <a:cxnLst>
                <a:cxn ang="0">
                  <a:pos x="connsiteX0" y="connsiteY0"/>
                </a:cxn>
                <a:cxn ang="0">
                  <a:pos x="connsiteX1" y="connsiteY1"/>
                </a:cxn>
              </a:cxnLst>
              <a:rect l="l" t="t" r="r" b="b"/>
              <a:pathLst>
                <a:path w="7772400" h="4048">
                  <a:moveTo>
                    <a:pt x="0" y="0"/>
                  </a:moveTo>
                  <a:lnTo>
                    <a:pt x="7772400" y="0"/>
                  </a:lnTo>
                </a:path>
              </a:pathLst>
            </a:custGeom>
            <a:ln w="4048" cap="flat">
              <a:solidFill>
                <a:schemeClr val="bg1">
                  <a:lumMod val="95000"/>
                </a:schemeClr>
              </a:solidFill>
              <a:prstDash val="solid"/>
              <a:miter/>
            </a:ln>
          </p:spPr>
          <p:txBody>
            <a:bodyPr rtlCol="0" anchor="ctr"/>
            <a:lstStyle/>
            <a:p>
              <a:endParaRPr lang="en-US" b="0" i="0" dirty="0">
                <a:latin typeface="Open Sans" panose="020B0606030504020204" pitchFamily="34" charset="0"/>
              </a:endParaRPr>
            </a:p>
          </p:txBody>
        </p:sp>
        <p:sp>
          <p:nvSpPr>
            <p:cNvPr id="30" name="Freeform 29">
              <a:extLst>
                <a:ext uri="{FF2B5EF4-FFF2-40B4-BE49-F238E27FC236}">
                  <a16:creationId xmlns:a16="http://schemas.microsoft.com/office/drawing/2014/main" id="{D5CD4E08-451E-83B8-F6BD-05C23009DB8D}"/>
                </a:ext>
              </a:extLst>
            </p:cNvPr>
            <p:cNvSpPr/>
            <p:nvPr/>
          </p:nvSpPr>
          <p:spPr>
            <a:xfrm>
              <a:off x="0" y="1943100"/>
              <a:ext cx="7772400" cy="4048"/>
            </a:xfrm>
            <a:custGeom>
              <a:avLst/>
              <a:gdLst>
                <a:gd name="connsiteX0" fmla="*/ 0 w 7772400"/>
                <a:gd name="connsiteY0" fmla="*/ 0 h 4048"/>
                <a:gd name="connsiteX1" fmla="*/ 7772400 w 7772400"/>
                <a:gd name="connsiteY1" fmla="*/ 0 h 4048"/>
              </a:gdLst>
              <a:ahLst/>
              <a:cxnLst>
                <a:cxn ang="0">
                  <a:pos x="connsiteX0" y="connsiteY0"/>
                </a:cxn>
                <a:cxn ang="0">
                  <a:pos x="connsiteX1" y="connsiteY1"/>
                </a:cxn>
              </a:cxnLst>
              <a:rect l="l" t="t" r="r" b="b"/>
              <a:pathLst>
                <a:path w="7772400" h="4048">
                  <a:moveTo>
                    <a:pt x="0" y="0"/>
                  </a:moveTo>
                  <a:lnTo>
                    <a:pt x="7772400" y="0"/>
                  </a:lnTo>
                </a:path>
              </a:pathLst>
            </a:custGeom>
            <a:ln w="4048" cap="flat">
              <a:solidFill>
                <a:schemeClr val="bg1">
                  <a:lumMod val="95000"/>
                </a:schemeClr>
              </a:solidFill>
              <a:prstDash val="solid"/>
              <a:miter/>
            </a:ln>
          </p:spPr>
          <p:txBody>
            <a:bodyPr rtlCol="0" anchor="ctr"/>
            <a:lstStyle/>
            <a:p>
              <a:endParaRPr lang="en-US" b="0" i="0" dirty="0">
                <a:latin typeface="Open Sans" panose="020B0606030504020204" pitchFamily="34" charset="0"/>
              </a:endParaRPr>
            </a:p>
          </p:txBody>
        </p:sp>
        <p:sp>
          <p:nvSpPr>
            <p:cNvPr id="31" name="Freeform 30">
              <a:extLst>
                <a:ext uri="{FF2B5EF4-FFF2-40B4-BE49-F238E27FC236}">
                  <a16:creationId xmlns:a16="http://schemas.microsoft.com/office/drawing/2014/main" id="{86F3A705-5855-1CA6-CF8A-DAC6C7E9802B}"/>
                </a:ext>
              </a:extLst>
            </p:cNvPr>
            <p:cNvSpPr/>
            <p:nvPr/>
          </p:nvSpPr>
          <p:spPr>
            <a:xfrm>
              <a:off x="0" y="1457325"/>
              <a:ext cx="7772400" cy="4048"/>
            </a:xfrm>
            <a:custGeom>
              <a:avLst/>
              <a:gdLst>
                <a:gd name="connsiteX0" fmla="*/ 0 w 7772400"/>
                <a:gd name="connsiteY0" fmla="*/ 0 h 4048"/>
                <a:gd name="connsiteX1" fmla="*/ 7772400 w 7772400"/>
                <a:gd name="connsiteY1" fmla="*/ 0 h 4048"/>
              </a:gdLst>
              <a:ahLst/>
              <a:cxnLst>
                <a:cxn ang="0">
                  <a:pos x="connsiteX0" y="connsiteY0"/>
                </a:cxn>
                <a:cxn ang="0">
                  <a:pos x="connsiteX1" y="connsiteY1"/>
                </a:cxn>
              </a:cxnLst>
              <a:rect l="l" t="t" r="r" b="b"/>
              <a:pathLst>
                <a:path w="7772400" h="4048">
                  <a:moveTo>
                    <a:pt x="0" y="0"/>
                  </a:moveTo>
                  <a:lnTo>
                    <a:pt x="7772400" y="0"/>
                  </a:lnTo>
                </a:path>
              </a:pathLst>
            </a:custGeom>
            <a:ln w="4048" cap="flat">
              <a:solidFill>
                <a:schemeClr val="bg1">
                  <a:lumMod val="95000"/>
                </a:schemeClr>
              </a:solidFill>
              <a:prstDash val="solid"/>
              <a:miter/>
            </a:ln>
          </p:spPr>
          <p:txBody>
            <a:bodyPr rtlCol="0" anchor="ctr"/>
            <a:lstStyle/>
            <a:p>
              <a:endParaRPr lang="en-US" b="0" i="0" dirty="0">
                <a:latin typeface="Open Sans" panose="020B0606030504020204" pitchFamily="34" charset="0"/>
              </a:endParaRPr>
            </a:p>
          </p:txBody>
        </p:sp>
        <p:sp>
          <p:nvSpPr>
            <p:cNvPr id="32" name="Freeform 31">
              <a:extLst>
                <a:ext uri="{FF2B5EF4-FFF2-40B4-BE49-F238E27FC236}">
                  <a16:creationId xmlns:a16="http://schemas.microsoft.com/office/drawing/2014/main" id="{8B6C97E3-DDC7-2004-83A3-FCC7526FABD8}"/>
                </a:ext>
              </a:extLst>
            </p:cNvPr>
            <p:cNvSpPr/>
            <p:nvPr/>
          </p:nvSpPr>
          <p:spPr>
            <a:xfrm>
              <a:off x="0" y="971550"/>
              <a:ext cx="7772400" cy="4048"/>
            </a:xfrm>
            <a:custGeom>
              <a:avLst/>
              <a:gdLst>
                <a:gd name="connsiteX0" fmla="*/ 0 w 7772400"/>
                <a:gd name="connsiteY0" fmla="*/ 0 h 4048"/>
                <a:gd name="connsiteX1" fmla="*/ 7772400 w 7772400"/>
                <a:gd name="connsiteY1" fmla="*/ 0 h 4048"/>
              </a:gdLst>
              <a:ahLst/>
              <a:cxnLst>
                <a:cxn ang="0">
                  <a:pos x="connsiteX0" y="connsiteY0"/>
                </a:cxn>
                <a:cxn ang="0">
                  <a:pos x="connsiteX1" y="connsiteY1"/>
                </a:cxn>
              </a:cxnLst>
              <a:rect l="l" t="t" r="r" b="b"/>
              <a:pathLst>
                <a:path w="7772400" h="4048">
                  <a:moveTo>
                    <a:pt x="0" y="0"/>
                  </a:moveTo>
                  <a:lnTo>
                    <a:pt x="7772400" y="0"/>
                  </a:lnTo>
                </a:path>
              </a:pathLst>
            </a:custGeom>
            <a:ln w="4048" cap="flat">
              <a:solidFill>
                <a:schemeClr val="bg1">
                  <a:lumMod val="95000"/>
                </a:schemeClr>
              </a:solidFill>
              <a:prstDash val="solid"/>
              <a:miter/>
            </a:ln>
          </p:spPr>
          <p:txBody>
            <a:bodyPr rtlCol="0" anchor="ctr"/>
            <a:lstStyle/>
            <a:p>
              <a:endParaRPr lang="en-US" b="0" i="0" dirty="0">
                <a:latin typeface="Open Sans" panose="020B0606030504020204" pitchFamily="34" charset="0"/>
              </a:endParaRPr>
            </a:p>
          </p:txBody>
        </p:sp>
        <p:sp>
          <p:nvSpPr>
            <p:cNvPr id="33" name="Freeform 32">
              <a:extLst>
                <a:ext uri="{FF2B5EF4-FFF2-40B4-BE49-F238E27FC236}">
                  <a16:creationId xmlns:a16="http://schemas.microsoft.com/office/drawing/2014/main" id="{7E092544-F841-BD8E-ACAA-79B465FD74D9}"/>
                </a:ext>
              </a:extLst>
            </p:cNvPr>
            <p:cNvSpPr/>
            <p:nvPr/>
          </p:nvSpPr>
          <p:spPr>
            <a:xfrm>
              <a:off x="0" y="485775"/>
              <a:ext cx="7772400" cy="4048"/>
            </a:xfrm>
            <a:custGeom>
              <a:avLst/>
              <a:gdLst>
                <a:gd name="connsiteX0" fmla="*/ 0 w 7772400"/>
                <a:gd name="connsiteY0" fmla="*/ 0 h 4048"/>
                <a:gd name="connsiteX1" fmla="*/ 7772400 w 7772400"/>
                <a:gd name="connsiteY1" fmla="*/ 0 h 4048"/>
              </a:gdLst>
              <a:ahLst/>
              <a:cxnLst>
                <a:cxn ang="0">
                  <a:pos x="connsiteX0" y="connsiteY0"/>
                </a:cxn>
                <a:cxn ang="0">
                  <a:pos x="connsiteX1" y="connsiteY1"/>
                </a:cxn>
              </a:cxnLst>
              <a:rect l="l" t="t" r="r" b="b"/>
              <a:pathLst>
                <a:path w="7772400" h="4048">
                  <a:moveTo>
                    <a:pt x="0" y="0"/>
                  </a:moveTo>
                  <a:lnTo>
                    <a:pt x="7772400" y="0"/>
                  </a:lnTo>
                </a:path>
              </a:pathLst>
            </a:custGeom>
            <a:ln w="4048" cap="flat">
              <a:solidFill>
                <a:schemeClr val="bg1">
                  <a:lumMod val="95000"/>
                </a:schemeClr>
              </a:solidFill>
              <a:prstDash val="solid"/>
              <a:miter/>
            </a:ln>
          </p:spPr>
          <p:txBody>
            <a:bodyPr rtlCol="0" anchor="ctr"/>
            <a:lstStyle/>
            <a:p>
              <a:endParaRPr lang="en-US" b="0" i="0" dirty="0">
                <a:latin typeface="Open Sans" panose="020B0606030504020204" pitchFamily="34" charset="0"/>
              </a:endParaRPr>
            </a:p>
          </p:txBody>
        </p:sp>
        <p:sp>
          <p:nvSpPr>
            <p:cNvPr id="34" name="Freeform 33">
              <a:extLst>
                <a:ext uri="{FF2B5EF4-FFF2-40B4-BE49-F238E27FC236}">
                  <a16:creationId xmlns:a16="http://schemas.microsoft.com/office/drawing/2014/main" id="{D2D1F590-823B-D1CC-9C29-C7DC73F27E89}"/>
                </a:ext>
              </a:extLst>
            </p:cNvPr>
            <p:cNvSpPr/>
            <p:nvPr/>
          </p:nvSpPr>
          <p:spPr>
            <a:xfrm>
              <a:off x="7254240" y="0"/>
              <a:ext cx="4048" cy="4371975"/>
            </a:xfrm>
            <a:custGeom>
              <a:avLst/>
              <a:gdLst>
                <a:gd name="connsiteX0" fmla="*/ 0 w 4048"/>
                <a:gd name="connsiteY0" fmla="*/ 0 h 4371975"/>
                <a:gd name="connsiteX1" fmla="*/ 0 w 4048"/>
                <a:gd name="connsiteY1" fmla="*/ 4371975 h 4371975"/>
              </a:gdLst>
              <a:ahLst/>
              <a:cxnLst>
                <a:cxn ang="0">
                  <a:pos x="connsiteX0" y="connsiteY0"/>
                </a:cxn>
                <a:cxn ang="0">
                  <a:pos x="connsiteX1" y="connsiteY1"/>
                </a:cxn>
              </a:cxnLst>
              <a:rect l="l" t="t" r="r" b="b"/>
              <a:pathLst>
                <a:path w="4048" h="4371975">
                  <a:moveTo>
                    <a:pt x="0" y="0"/>
                  </a:moveTo>
                  <a:lnTo>
                    <a:pt x="0" y="4371975"/>
                  </a:lnTo>
                </a:path>
              </a:pathLst>
            </a:custGeom>
            <a:ln w="4048" cap="flat">
              <a:solidFill>
                <a:schemeClr val="bg1">
                  <a:lumMod val="95000"/>
                </a:schemeClr>
              </a:solidFill>
              <a:prstDash val="solid"/>
              <a:miter/>
            </a:ln>
          </p:spPr>
          <p:txBody>
            <a:bodyPr rtlCol="0" anchor="ctr"/>
            <a:lstStyle/>
            <a:p>
              <a:endParaRPr lang="en-US" b="0" i="0" dirty="0">
                <a:latin typeface="Open Sans" panose="020B0606030504020204" pitchFamily="34" charset="0"/>
              </a:endParaRPr>
            </a:p>
          </p:txBody>
        </p:sp>
        <p:sp>
          <p:nvSpPr>
            <p:cNvPr id="35" name="Freeform 34">
              <a:extLst>
                <a:ext uri="{FF2B5EF4-FFF2-40B4-BE49-F238E27FC236}">
                  <a16:creationId xmlns:a16="http://schemas.microsoft.com/office/drawing/2014/main" id="{21F1A515-19B5-9A00-9F36-92D000664BB2}"/>
                </a:ext>
              </a:extLst>
            </p:cNvPr>
            <p:cNvSpPr/>
            <p:nvPr/>
          </p:nvSpPr>
          <p:spPr>
            <a:xfrm>
              <a:off x="6736080" y="0"/>
              <a:ext cx="4048" cy="4371975"/>
            </a:xfrm>
            <a:custGeom>
              <a:avLst/>
              <a:gdLst>
                <a:gd name="connsiteX0" fmla="*/ 0 w 4048"/>
                <a:gd name="connsiteY0" fmla="*/ 0 h 4371975"/>
                <a:gd name="connsiteX1" fmla="*/ 0 w 4048"/>
                <a:gd name="connsiteY1" fmla="*/ 4371975 h 4371975"/>
              </a:gdLst>
              <a:ahLst/>
              <a:cxnLst>
                <a:cxn ang="0">
                  <a:pos x="connsiteX0" y="connsiteY0"/>
                </a:cxn>
                <a:cxn ang="0">
                  <a:pos x="connsiteX1" y="connsiteY1"/>
                </a:cxn>
              </a:cxnLst>
              <a:rect l="l" t="t" r="r" b="b"/>
              <a:pathLst>
                <a:path w="4048" h="4371975">
                  <a:moveTo>
                    <a:pt x="0" y="0"/>
                  </a:moveTo>
                  <a:lnTo>
                    <a:pt x="0" y="4371975"/>
                  </a:lnTo>
                </a:path>
              </a:pathLst>
            </a:custGeom>
            <a:ln w="4048" cap="flat">
              <a:solidFill>
                <a:schemeClr val="bg1">
                  <a:lumMod val="95000"/>
                </a:schemeClr>
              </a:solidFill>
              <a:prstDash val="solid"/>
              <a:miter/>
            </a:ln>
          </p:spPr>
          <p:txBody>
            <a:bodyPr rtlCol="0" anchor="ctr"/>
            <a:lstStyle/>
            <a:p>
              <a:endParaRPr lang="en-US" b="0" i="0" dirty="0">
                <a:latin typeface="Open Sans" panose="020B0606030504020204" pitchFamily="34" charset="0"/>
              </a:endParaRPr>
            </a:p>
          </p:txBody>
        </p:sp>
        <p:sp>
          <p:nvSpPr>
            <p:cNvPr id="36" name="Freeform 35">
              <a:extLst>
                <a:ext uri="{FF2B5EF4-FFF2-40B4-BE49-F238E27FC236}">
                  <a16:creationId xmlns:a16="http://schemas.microsoft.com/office/drawing/2014/main" id="{6FBB7F6C-C05C-6A59-76D2-C045F7CE8483}"/>
                </a:ext>
              </a:extLst>
            </p:cNvPr>
            <p:cNvSpPr/>
            <p:nvPr/>
          </p:nvSpPr>
          <p:spPr>
            <a:xfrm>
              <a:off x="6217920" y="0"/>
              <a:ext cx="4048" cy="4371975"/>
            </a:xfrm>
            <a:custGeom>
              <a:avLst/>
              <a:gdLst>
                <a:gd name="connsiteX0" fmla="*/ 0 w 4048"/>
                <a:gd name="connsiteY0" fmla="*/ 0 h 4371975"/>
                <a:gd name="connsiteX1" fmla="*/ 0 w 4048"/>
                <a:gd name="connsiteY1" fmla="*/ 4371975 h 4371975"/>
              </a:gdLst>
              <a:ahLst/>
              <a:cxnLst>
                <a:cxn ang="0">
                  <a:pos x="connsiteX0" y="connsiteY0"/>
                </a:cxn>
                <a:cxn ang="0">
                  <a:pos x="connsiteX1" y="connsiteY1"/>
                </a:cxn>
              </a:cxnLst>
              <a:rect l="l" t="t" r="r" b="b"/>
              <a:pathLst>
                <a:path w="4048" h="4371975">
                  <a:moveTo>
                    <a:pt x="0" y="0"/>
                  </a:moveTo>
                  <a:lnTo>
                    <a:pt x="0" y="4371975"/>
                  </a:lnTo>
                </a:path>
              </a:pathLst>
            </a:custGeom>
            <a:ln w="4048" cap="flat">
              <a:solidFill>
                <a:schemeClr val="bg1">
                  <a:lumMod val="95000"/>
                </a:schemeClr>
              </a:solidFill>
              <a:prstDash val="solid"/>
              <a:miter/>
            </a:ln>
          </p:spPr>
          <p:txBody>
            <a:bodyPr rtlCol="0" anchor="ctr"/>
            <a:lstStyle/>
            <a:p>
              <a:endParaRPr lang="en-US" b="0" i="0" dirty="0">
                <a:latin typeface="Open Sans" panose="020B0606030504020204" pitchFamily="34" charset="0"/>
              </a:endParaRPr>
            </a:p>
          </p:txBody>
        </p:sp>
        <p:sp>
          <p:nvSpPr>
            <p:cNvPr id="37" name="Freeform 36">
              <a:extLst>
                <a:ext uri="{FF2B5EF4-FFF2-40B4-BE49-F238E27FC236}">
                  <a16:creationId xmlns:a16="http://schemas.microsoft.com/office/drawing/2014/main" id="{BEB76AC2-BA08-ACB2-61C7-EF61683D8E2A}"/>
                </a:ext>
              </a:extLst>
            </p:cNvPr>
            <p:cNvSpPr/>
            <p:nvPr/>
          </p:nvSpPr>
          <p:spPr>
            <a:xfrm>
              <a:off x="5699760" y="0"/>
              <a:ext cx="4048" cy="4371975"/>
            </a:xfrm>
            <a:custGeom>
              <a:avLst/>
              <a:gdLst>
                <a:gd name="connsiteX0" fmla="*/ 0 w 4048"/>
                <a:gd name="connsiteY0" fmla="*/ 0 h 4371975"/>
                <a:gd name="connsiteX1" fmla="*/ 0 w 4048"/>
                <a:gd name="connsiteY1" fmla="*/ 4371975 h 4371975"/>
              </a:gdLst>
              <a:ahLst/>
              <a:cxnLst>
                <a:cxn ang="0">
                  <a:pos x="connsiteX0" y="connsiteY0"/>
                </a:cxn>
                <a:cxn ang="0">
                  <a:pos x="connsiteX1" y="connsiteY1"/>
                </a:cxn>
              </a:cxnLst>
              <a:rect l="l" t="t" r="r" b="b"/>
              <a:pathLst>
                <a:path w="4048" h="4371975">
                  <a:moveTo>
                    <a:pt x="0" y="0"/>
                  </a:moveTo>
                  <a:lnTo>
                    <a:pt x="0" y="4371975"/>
                  </a:lnTo>
                </a:path>
              </a:pathLst>
            </a:custGeom>
            <a:ln w="4048" cap="flat">
              <a:solidFill>
                <a:schemeClr val="bg1">
                  <a:lumMod val="95000"/>
                </a:schemeClr>
              </a:solidFill>
              <a:prstDash val="solid"/>
              <a:miter/>
            </a:ln>
          </p:spPr>
          <p:txBody>
            <a:bodyPr rtlCol="0" anchor="ctr"/>
            <a:lstStyle/>
            <a:p>
              <a:endParaRPr lang="en-US" b="0" i="0" dirty="0">
                <a:latin typeface="Open Sans" panose="020B0606030504020204" pitchFamily="34" charset="0"/>
              </a:endParaRPr>
            </a:p>
          </p:txBody>
        </p:sp>
        <p:sp>
          <p:nvSpPr>
            <p:cNvPr id="38" name="Freeform 37">
              <a:extLst>
                <a:ext uri="{FF2B5EF4-FFF2-40B4-BE49-F238E27FC236}">
                  <a16:creationId xmlns:a16="http://schemas.microsoft.com/office/drawing/2014/main" id="{2C3D4779-3ECE-B6DA-5E8E-1FC327EECAE5}"/>
                </a:ext>
              </a:extLst>
            </p:cNvPr>
            <p:cNvSpPr/>
            <p:nvPr/>
          </p:nvSpPr>
          <p:spPr>
            <a:xfrm>
              <a:off x="5181600" y="0"/>
              <a:ext cx="4048" cy="4371975"/>
            </a:xfrm>
            <a:custGeom>
              <a:avLst/>
              <a:gdLst>
                <a:gd name="connsiteX0" fmla="*/ 0 w 4048"/>
                <a:gd name="connsiteY0" fmla="*/ 0 h 4371975"/>
                <a:gd name="connsiteX1" fmla="*/ 0 w 4048"/>
                <a:gd name="connsiteY1" fmla="*/ 4371975 h 4371975"/>
              </a:gdLst>
              <a:ahLst/>
              <a:cxnLst>
                <a:cxn ang="0">
                  <a:pos x="connsiteX0" y="connsiteY0"/>
                </a:cxn>
                <a:cxn ang="0">
                  <a:pos x="connsiteX1" y="connsiteY1"/>
                </a:cxn>
              </a:cxnLst>
              <a:rect l="l" t="t" r="r" b="b"/>
              <a:pathLst>
                <a:path w="4048" h="4371975">
                  <a:moveTo>
                    <a:pt x="0" y="0"/>
                  </a:moveTo>
                  <a:lnTo>
                    <a:pt x="0" y="4371975"/>
                  </a:lnTo>
                </a:path>
              </a:pathLst>
            </a:custGeom>
            <a:ln w="4048" cap="flat">
              <a:solidFill>
                <a:schemeClr val="bg1">
                  <a:lumMod val="95000"/>
                </a:schemeClr>
              </a:solidFill>
              <a:prstDash val="solid"/>
              <a:miter/>
            </a:ln>
          </p:spPr>
          <p:txBody>
            <a:bodyPr rtlCol="0" anchor="ctr"/>
            <a:lstStyle/>
            <a:p>
              <a:endParaRPr lang="en-US" b="0" i="0" dirty="0">
                <a:latin typeface="Open Sans" panose="020B0606030504020204" pitchFamily="34" charset="0"/>
              </a:endParaRPr>
            </a:p>
          </p:txBody>
        </p:sp>
        <p:sp>
          <p:nvSpPr>
            <p:cNvPr id="39" name="Freeform 38">
              <a:extLst>
                <a:ext uri="{FF2B5EF4-FFF2-40B4-BE49-F238E27FC236}">
                  <a16:creationId xmlns:a16="http://schemas.microsoft.com/office/drawing/2014/main" id="{B04D3B65-AB89-E901-7E57-9523C636A229}"/>
                </a:ext>
              </a:extLst>
            </p:cNvPr>
            <p:cNvSpPr/>
            <p:nvPr/>
          </p:nvSpPr>
          <p:spPr>
            <a:xfrm>
              <a:off x="4663440" y="0"/>
              <a:ext cx="4048" cy="4371975"/>
            </a:xfrm>
            <a:custGeom>
              <a:avLst/>
              <a:gdLst>
                <a:gd name="connsiteX0" fmla="*/ 0 w 4048"/>
                <a:gd name="connsiteY0" fmla="*/ 0 h 4371975"/>
                <a:gd name="connsiteX1" fmla="*/ 0 w 4048"/>
                <a:gd name="connsiteY1" fmla="*/ 4371975 h 4371975"/>
              </a:gdLst>
              <a:ahLst/>
              <a:cxnLst>
                <a:cxn ang="0">
                  <a:pos x="connsiteX0" y="connsiteY0"/>
                </a:cxn>
                <a:cxn ang="0">
                  <a:pos x="connsiteX1" y="connsiteY1"/>
                </a:cxn>
              </a:cxnLst>
              <a:rect l="l" t="t" r="r" b="b"/>
              <a:pathLst>
                <a:path w="4048" h="4371975">
                  <a:moveTo>
                    <a:pt x="0" y="0"/>
                  </a:moveTo>
                  <a:lnTo>
                    <a:pt x="0" y="4371975"/>
                  </a:lnTo>
                </a:path>
              </a:pathLst>
            </a:custGeom>
            <a:ln w="4048" cap="flat">
              <a:solidFill>
                <a:schemeClr val="bg1">
                  <a:lumMod val="95000"/>
                </a:schemeClr>
              </a:solidFill>
              <a:prstDash val="solid"/>
              <a:miter/>
            </a:ln>
          </p:spPr>
          <p:txBody>
            <a:bodyPr rtlCol="0" anchor="ctr"/>
            <a:lstStyle/>
            <a:p>
              <a:endParaRPr lang="en-US" b="0" i="0" dirty="0">
                <a:latin typeface="Open Sans" panose="020B0606030504020204" pitchFamily="34" charset="0"/>
              </a:endParaRPr>
            </a:p>
          </p:txBody>
        </p:sp>
        <p:sp>
          <p:nvSpPr>
            <p:cNvPr id="40" name="Freeform 39">
              <a:extLst>
                <a:ext uri="{FF2B5EF4-FFF2-40B4-BE49-F238E27FC236}">
                  <a16:creationId xmlns:a16="http://schemas.microsoft.com/office/drawing/2014/main" id="{5E13810A-4200-6475-B7A3-6E349767D31D}"/>
                </a:ext>
              </a:extLst>
            </p:cNvPr>
            <p:cNvSpPr/>
            <p:nvPr/>
          </p:nvSpPr>
          <p:spPr>
            <a:xfrm>
              <a:off x="4145280" y="0"/>
              <a:ext cx="4048" cy="4371975"/>
            </a:xfrm>
            <a:custGeom>
              <a:avLst/>
              <a:gdLst>
                <a:gd name="connsiteX0" fmla="*/ 0 w 4048"/>
                <a:gd name="connsiteY0" fmla="*/ 0 h 4371975"/>
                <a:gd name="connsiteX1" fmla="*/ 0 w 4048"/>
                <a:gd name="connsiteY1" fmla="*/ 4371975 h 4371975"/>
              </a:gdLst>
              <a:ahLst/>
              <a:cxnLst>
                <a:cxn ang="0">
                  <a:pos x="connsiteX0" y="connsiteY0"/>
                </a:cxn>
                <a:cxn ang="0">
                  <a:pos x="connsiteX1" y="connsiteY1"/>
                </a:cxn>
              </a:cxnLst>
              <a:rect l="l" t="t" r="r" b="b"/>
              <a:pathLst>
                <a:path w="4048" h="4371975">
                  <a:moveTo>
                    <a:pt x="0" y="0"/>
                  </a:moveTo>
                  <a:lnTo>
                    <a:pt x="0" y="4371975"/>
                  </a:lnTo>
                </a:path>
              </a:pathLst>
            </a:custGeom>
            <a:ln w="4048" cap="flat">
              <a:solidFill>
                <a:schemeClr val="bg1">
                  <a:lumMod val="95000"/>
                </a:schemeClr>
              </a:solidFill>
              <a:prstDash val="solid"/>
              <a:miter/>
            </a:ln>
          </p:spPr>
          <p:txBody>
            <a:bodyPr rtlCol="0" anchor="ctr"/>
            <a:lstStyle/>
            <a:p>
              <a:endParaRPr lang="en-US" b="0" i="0" dirty="0">
                <a:latin typeface="Open Sans" panose="020B0606030504020204" pitchFamily="34" charset="0"/>
              </a:endParaRPr>
            </a:p>
          </p:txBody>
        </p:sp>
        <p:sp>
          <p:nvSpPr>
            <p:cNvPr id="41" name="Freeform 40">
              <a:extLst>
                <a:ext uri="{FF2B5EF4-FFF2-40B4-BE49-F238E27FC236}">
                  <a16:creationId xmlns:a16="http://schemas.microsoft.com/office/drawing/2014/main" id="{6B01A0D1-2C27-94F5-3F99-65DB77D897F0}"/>
                </a:ext>
              </a:extLst>
            </p:cNvPr>
            <p:cNvSpPr/>
            <p:nvPr/>
          </p:nvSpPr>
          <p:spPr>
            <a:xfrm>
              <a:off x="3627120" y="0"/>
              <a:ext cx="4048" cy="4371975"/>
            </a:xfrm>
            <a:custGeom>
              <a:avLst/>
              <a:gdLst>
                <a:gd name="connsiteX0" fmla="*/ 0 w 4048"/>
                <a:gd name="connsiteY0" fmla="*/ 0 h 4371975"/>
                <a:gd name="connsiteX1" fmla="*/ 0 w 4048"/>
                <a:gd name="connsiteY1" fmla="*/ 4371975 h 4371975"/>
              </a:gdLst>
              <a:ahLst/>
              <a:cxnLst>
                <a:cxn ang="0">
                  <a:pos x="connsiteX0" y="connsiteY0"/>
                </a:cxn>
                <a:cxn ang="0">
                  <a:pos x="connsiteX1" y="connsiteY1"/>
                </a:cxn>
              </a:cxnLst>
              <a:rect l="l" t="t" r="r" b="b"/>
              <a:pathLst>
                <a:path w="4048" h="4371975">
                  <a:moveTo>
                    <a:pt x="0" y="0"/>
                  </a:moveTo>
                  <a:lnTo>
                    <a:pt x="0" y="4371975"/>
                  </a:lnTo>
                </a:path>
              </a:pathLst>
            </a:custGeom>
            <a:ln w="4048" cap="flat">
              <a:solidFill>
                <a:schemeClr val="bg1">
                  <a:lumMod val="95000"/>
                </a:schemeClr>
              </a:solidFill>
              <a:prstDash val="solid"/>
              <a:miter/>
            </a:ln>
          </p:spPr>
          <p:txBody>
            <a:bodyPr rtlCol="0" anchor="ctr"/>
            <a:lstStyle/>
            <a:p>
              <a:endParaRPr lang="en-US" b="0" i="0" dirty="0">
                <a:latin typeface="Open Sans" panose="020B0606030504020204" pitchFamily="34" charset="0"/>
              </a:endParaRPr>
            </a:p>
          </p:txBody>
        </p:sp>
        <p:sp>
          <p:nvSpPr>
            <p:cNvPr id="42" name="Freeform 41">
              <a:extLst>
                <a:ext uri="{FF2B5EF4-FFF2-40B4-BE49-F238E27FC236}">
                  <a16:creationId xmlns:a16="http://schemas.microsoft.com/office/drawing/2014/main" id="{96E927BC-B665-2E3A-B734-24AA6252CBC7}"/>
                </a:ext>
              </a:extLst>
            </p:cNvPr>
            <p:cNvSpPr/>
            <p:nvPr/>
          </p:nvSpPr>
          <p:spPr>
            <a:xfrm>
              <a:off x="3108960" y="0"/>
              <a:ext cx="4048" cy="4371975"/>
            </a:xfrm>
            <a:custGeom>
              <a:avLst/>
              <a:gdLst>
                <a:gd name="connsiteX0" fmla="*/ 0 w 4048"/>
                <a:gd name="connsiteY0" fmla="*/ 0 h 4371975"/>
                <a:gd name="connsiteX1" fmla="*/ 0 w 4048"/>
                <a:gd name="connsiteY1" fmla="*/ 4371975 h 4371975"/>
              </a:gdLst>
              <a:ahLst/>
              <a:cxnLst>
                <a:cxn ang="0">
                  <a:pos x="connsiteX0" y="connsiteY0"/>
                </a:cxn>
                <a:cxn ang="0">
                  <a:pos x="connsiteX1" y="connsiteY1"/>
                </a:cxn>
              </a:cxnLst>
              <a:rect l="l" t="t" r="r" b="b"/>
              <a:pathLst>
                <a:path w="4048" h="4371975">
                  <a:moveTo>
                    <a:pt x="0" y="0"/>
                  </a:moveTo>
                  <a:lnTo>
                    <a:pt x="0" y="4371975"/>
                  </a:lnTo>
                </a:path>
              </a:pathLst>
            </a:custGeom>
            <a:ln w="4048" cap="flat">
              <a:solidFill>
                <a:schemeClr val="bg1">
                  <a:lumMod val="95000"/>
                </a:schemeClr>
              </a:solidFill>
              <a:prstDash val="solid"/>
              <a:miter/>
            </a:ln>
          </p:spPr>
          <p:txBody>
            <a:bodyPr rtlCol="0" anchor="ctr"/>
            <a:lstStyle/>
            <a:p>
              <a:endParaRPr lang="en-US" b="0" i="0" dirty="0">
                <a:latin typeface="Open Sans" panose="020B0606030504020204" pitchFamily="34" charset="0"/>
              </a:endParaRPr>
            </a:p>
          </p:txBody>
        </p:sp>
        <p:sp>
          <p:nvSpPr>
            <p:cNvPr id="43" name="Freeform 42">
              <a:extLst>
                <a:ext uri="{FF2B5EF4-FFF2-40B4-BE49-F238E27FC236}">
                  <a16:creationId xmlns:a16="http://schemas.microsoft.com/office/drawing/2014/main" id="{503E74C8-5CED-A554-D09E-183D0C983E52}"/>
                </a:ext>
              </a:extLst>
            </p:cNvPr>
            <p:cNvSpPr/>
            <p:nvPr/>
          </p:nvSpPr>
          <p:spPr>
            <a:xfrm>
              <a:off x="2590800" y="0"/>
              <a:ext cx="4048" cy="4371975"/>
            </a:xfrm>
            <a:custGeom>
              <a:avLst/>
              <a:gdLst>
                <a:gd name="connsiteX0" fmla="*/ 0 w 4048"/>
                <a:gd name="connsiteY0" fmla="*/ 0 h 4371975"/>
                <a:gd name="connsiteX1" fmla="*/ 0 w 4048"/>
                <a:gd name="connsiteY1" fmla="*/ 4371975 h 4371975"/>
              </a:gdLst>
              <a:ahLst/>
              <a:cxnLst>
                <a:cxn ang="0">
                  <a:pos x="connsiteX0" y="connsiteY0"/>
                </a:cxn>
                <a:cxn ang="0">
                  <a:pos x="connsiteX1" y="connsiteY1"/>
                </a:cxn>
              </a:cxnLst>
              <a:rect l="l" t="t" r="r" b="b"/>
              <a:pathLst>
                <a:path w="4048" h="4371975">
                  <a:moveTo>
                    <a:pt x="0" y="0"/>
                  </a:moveTo>
                  <a:lnTo>
                    <a:pt x="0" y="4371975"/>
                  </a:lnTo>
                </a:path>
              </a:pathLst>
            </a:custGeom>
            <a:ln w="4048" cap="flat">
              <a:solidFill>
                <a:schemeClr val="bg1">
                  <a:lumMod val="95000"/>
                </a:schemeClr>
              </a:solidFill>
              <a:prstDash val="solid"/>
              <a:miter/>
            </a:ln>
          </p:spPr>
          <p:txBody>
            <a:bodyPr rtlCol="0" anchor="ctr"/>
            <a:lstStyle/>
            <a:p>
              <a:endParaRPr lang="en-US" b="0" i="0" dirty="0">
                <a:latin typeface="Open Sans" panose="020B0606030504020204" pitchFamily="34" charset="0"/>
              </a:endParaRPr>
            </a:p>
          </p:txBody>
        </p:sp>
        <p:sp>
          <p:nvSpPr>
            <p:cNvPr id="44" name="Freeform 43">
              <a:extLst>
                <a:ext uri="{FF2B5EF4-FFF2-40B4-BE49-F238E27FC236}">
                  <a16:creationId xmlns:a16="http://schemas.microsoft.com/office/drawing/2014/main" id="{24450580-1E01-AC98-9468-A83776378964}"/>
                </a:ext>
              </a:extLst>
            </p:cNvPr>
            <p:cNvSpPr/>
            <p:nvPr/>
          </p:nvSpPr>
          <p:spPr>
            <a:xfrm>
              <a:off x="2072640" y="0"/>
              <a:ext cx="4048" cy="4371975"/>
            </a:xfrm>
            <a:custGeom>
              <a:avLst/>
              <a:gdLst>
                <a:gd name="connsiteX0" fmla="*/ 0 w 4048"/>
                <a:gd name="connsiteY0" fmla="*/ 0 h 4371975"/>
                <a:gd name="connsiteX1" fmla="*/ 0 w 4048"/>
                <a:gd name="connsiteY1" fmla="*/ 4371975 h 4371975"/>
              </a:gdLst>
              <a:ahLst/>
              <a:cxnLst>
                <a:cxn ang="0">
                  <a:pos x="connsiteX0" y="connsiteY0"/>
                </a:cxn>
                <a:cxn ang="0">
                  <a:pos x="connsiteX1" y="connsiteY1"/>
                </a:cxn>
              </a:cxnLst>
              <a:rect l="l" t="t" r="r" b="b"/>
              <a:pathLst>
                <a:path w="4048" h="4371975">
                  <a:moveTo>
                    <a:pt x="0" y="0"/>
                  </a:moveTo>
                  <a:lnTo>
                    <a:pt x="0" y="4371975"/>
                  </a:lnTo>
                </a:path>
              </a:pathLst>
            </a:custGeom>
            <a:ln w="4048" cap="flat">
              <a:solidFill>
                <a:schemeClr val="bg1">
                  <a:lumMod val="95000"/>
                </a:schemeClr>
              </a:solidFill>
              <a:prstDash val="solid"/>
              <a:miter/>
            </a:ln>
          </p:spPr>
          <p:txBody>
            <a:bodyPr rtlCol="0" anchor="ctr"/>
            <a:lstStyle/>
            <a:p>
              <a:endParaRPr lang="en-US" b="0" i="0" dirty="0">
                <a:latin typeface="Open Sans" panose="020B0606030504020204" pitchFamily="34" charset="0"/>
              </a:endParaRPr>
            </a:p>
          </p:txBody>
        </p:sp>
        <p:sp>
          <p:nvSpPr>
            <p:cNvPr id="45" name="Freeform 44">
              <a:extLst>
                <a:ext uri="{FF2B5EF4-FFF2-40B4-BE49-F238E27FC236}">
                  <a16:creationId xmlns:a16="http://schemas.microsoft.com/office/drawing/2014/main" id="{9D99F0A7-2A2B-8F92-C161-8C5A22EB573A}"/>
                </a:ext>
              </a:extLst>
            </p:cNvPr>
            <p:cNvSpPr/>
            <p:nvPr/>
          </p:nvSpPr>
          <p:spPr>
            <a:xfrm>
              <a:off x="1554480" y="0"/>
              <a:ext cx="4048" cy="4371975"/>
            </a:xfrm>
            <a:custGeom>
              <a:avLst/>
              <a:gdLst>
                <a:gd name="connsiteX0" fmla="*/ 0 w 4048"/>
                <a:gd name="connsiteY0" fmla="*/ 0 h 4371975"/>
                <a:gd name="connsiteX1" fmla="*/ 0 w 4048"/>
                <a:gd name="connsiteY1" fmla="*/ 4371975 h 4371975"/>
              </a:gdLst>
              <a:ahLst/>
              <a:cxnLst>
                <a:cxn ang="0">
                  <a:pos x="connsiteX0" y="connsiteY0"/>
                </a:cxn>
                <a:cxn ang="0">
                  <a:pos x="connsiteX1" y="connsiteY1"/>
                </a:cxn>
              </a:cxnLst>
              <a:rect l="l" t="t" r="r" b="b"/>
              <a:pathLst>
                <a:path w="4048" h="4371975">
                  <a:moveTo>
                    <a:pt x="0" y="0"/>
                  </a:moveTo>
                  <a:lnTo>
                    <a:pt x="0" y="4371975"/>
                  </a:lnTo>
                </a:path>
              </a:pathLst>
            </a:custGeom>
            <a:ln w="4048" cap="flat">
              <a:solidFill>
                <a:schemeClr val="bg1">
                  <a:lumMod val="95000"/>
                </a:schemeClr>
              </a:solidFill>
              <a:prstDash val="solid"/>
              <a:miter/>
            </a:ln>
          </p:spPr>
          <p:txBody>
            <a:bodyPr rtlCol="0" anchor="ctr"/>
            <a:lstStyle/>
            <a:p>
              <a:endParaRPr lang="en-US" b="0" i="0" dirty="0">
                <a:latin typeface="Open Sans" panose="020B0606030504020204" pitchFamily="34" charset="0"/>
              </a:endParaRPr>
            </a:p>
          </p:txBody>
        </p:sp>
        <p:sp>
          <p:nvSpPr>
            <p:cNvPr id="46" name="Freeform 45">
              <a:extLst>
                <a:ext uri="{FF2B5EF4-FFF2-40B4-BE49-F238E27FC236}">
                  <a16:creationId xmlns:a16="http://schemas.microsoft.com/office/drawing/2014/main" id="{FCE4B9FC-1B44-AC73-3E79-CD1C16AC4026}"/>
                </a:ext>
              </a:extLst>
            </p:cNvPr>
            <p:cNvSpPr/>
            <p:nvPr/>
          </p:nvSpPr>
          <p:spPr>
            <a:xfrm>
              <a:off x="1036320" y="0"/>
              <a:ext cx="4048" cy="4371975"/>
            </a:xfrm>
            <a:custGeom>
              <a:avLst/>
              <a:gdLst>
                <a:gd name="connsiteX0" fmla="*/ 0 w 4048"/>
                <a:gd name="connsiteY0" fmla="*/ 0 h 4371975"/>
                <a:gd name="connsiteX1" fmla="*/ 0 w 4048"/>
                <a:gd name="connsiteY1" fmla="*/ 4371975 h 4371975"/>
              </a:gdLst>
              <a:ahLst/>
              <a:cxnLst>
                <a:cxn ang="0">
                  <a:pos x="connsiteX0" y="connsiteY0"/>
                </a:cxn>
                <a:cxn ang="0">
                  <a:pos x="connsiteX1" y="connsiteY1"/>
                </a:cxn>
              </a:cxnLst>
              <a:rect l="l" t="t" r="r" b="b"/>
              <a:pathLst>
                <a:path w="4048" h="4371975">
                  <a:moveTo>
                    <a:pt x="0" y="0"/>
                  </a:moveTo>
                  <a:lnTo>
                    <a:pt x="0" y="4371975"/>
                  </a:lnTo>
                </a:path>
              </a:pathLst>
            </a:custGeom>
            <a:ln w="4048" cap="flat">
              <a:solidFill>
                <a:schemeClr val="bg1">
                  <a:lumMod val="95000"/>
                </a:schemeClr>
              </a:solidFill>
              <a:prstDash val="solid"/>
              <a:miter/>
            </a:ln>
          </p:spPr>
          <p:txBody>
            <a:bodyPr rtlCol="0" anchor="ctr"/>
            <a:lstStyle/>
            <a:p>
              <a:endParaRPr lang="en-US" b="0" i="0" dirty="0">
                <a:latin typeface="Open Sans" panose="020B0606030504020204" pitchFamily="34" charset="0"/>
              </a:endParaRPr>
            </a:p>
          </p:txBody>
        </p:sp>
        <p:sp>
          <p:nvSpPr>
            <p:cNvPr id="47" name="Freeform 46">
              <a:extLst>
                <a:ext uri="{FF2B5EF4-FFF2-40B4-BE49-F238E27FC236}">
                  <a16:creationId xmlns:a16="http://schemas.microsoft.com/office/drawing/2014/main" id="{531BA909-FD05-C567-91BA-C55E78F61860}"/>
                </a:ext>
              </a:extLst>
            </p:cNvPr>
            <p:cNvSpPr/>
            <p:nvPr/>
          </p:nvSpPr>
          <p:spPr>
            <a:xfrm>
              <a:off x="518160" y="0"/>
              <a:ext cx="4048" cy="4371975"/>
            </a:xfrm>
            <a:custGeom>
              <a:avLst/>
              <a:gdLst>
                <a:gd name="connsiteX0" fmla="*/ 0 w 4048"/>
                <a:gd name="connsiteY0" fmla="*/ 0 h 4371975"/>
                <a:gd name="connsiteX1" fmla="*/ 0 w 4048"/>
                <a:gd name="connsiteY1" fmla="*/ 4371975 h 4371975"/>
              </a:gdLst>
              <a:ahLst/>
              <a:cxnLst>
                <a:cxn ang="0">
                  <a:pos x="connsiteX0" y="connsiteY0"/>
                </a:cxn>
                <a:cxn ang="0">
                  <a:pos x="connsiteX1" y="connsiteY1"/>
                </a:cxn>
              </a:cxnLst>
              <a:rect l="l" t="t" r="r" b="b"/>
              <a:pathLst>
                <a:path w="4048" h="4371975">
                  <a:moveTo>
                    <a:pt x="0" y="0"/>
                  </a:moveTo>
                  <a:lnTo>
                    <a:pt x="0" y="4371975"/>
                  </a:lnTo>
                </a:path>
              </a:pathLst>
            </a:custGeom>
            <a:ln w="4048" cap="flat">
              <a:solidFill>
                <a:schemeClr val="bg1">
                  <a:lumMod val="95000"/>
                </a:schemeClr>
              </a:solidFill>
              <a:prstDash val="solid"/>
              <a:miter/>
            </a:ln>
          </p:spPr>
          <p:txBody>
            <a:bodyPr rtlCol="0" anchor="ctr"/>
            <a:lstStyle/>
            <a:p>
              <a:endParaRPr lang="en-US" b="0" i="0" dirty="0">
                <a:latin typeface="Open Sans" panose="020B0606030504020204" pitchFamily="34" charset="0"/>
              </a:endParaRPr>
            </a:p>
          </p:txBody>
        </p:sp>
      </p:grpSp>
    </p:spTree>
    <p:extLst>
      <p:ext uri="{BB962C8B-B14F-4D97-AF65-F5344CB8AC3E}">
        <p14:creationId xmlns:p14="http://schemas.microsoft.com/office/powerpoint/2010/main" val="1258335592"/>
      </p:ext>
    </p:extLst>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4" r:id="rId4"/>
    <p:sldLayoutId id="2147483653"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 id="2147483664" r:id="rId15"/>
    <p:sldLayoutId id="2147483665" r:id="rId16"/>
    <p:sldLayoutId id="2147483666" r:id="rId17"/>
    <p:sldLayoutId id="2147483667" r:id="rId18"/>
    <p:sldLayoutId id="2147483668" r:id="rId19"/>
    <p:sldLayoutId id="2147483669" r:id="rId20"/>
    <p:sldLayoutId id="2147483670" r:id="rId21"/>
    <p:sldLayoutId id="2147483671" r:id="rId22"/>
    <p:sldLayoutId id="2147483672" r:id="rId23"/>
    <p:sldLayoutId id="2147483673" r:id="rId24"/>
    <p:sldLayoutId id="2147483674" r:id="rId25"/>
    <p:sldLayoutId id="2147483675" r:id="rId26"/>
    <p:sldLayoutId id="2147483676" r:id="rId27"/>
    <p:sldLayoutId id="2147483677" r:id="rId28"/>
    <p:sldLayoutId id="2147483678" r:id="rId29"/>
    <p:sldLayoutId id="2147483679" r:id="rId3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sv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5.xml"/><Relationship Id="rId5" Type="http://schemas.openxmlformats.org/officeDocument/2006/relationships/image" Target="../media/image11.png"/><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8" Type="http://schemas.openxmlformats.org/officeDocument/2006/relationships/image" Target="../media/image16.jpg"/><Relationship Id="rId3" Type="http://schemas.openxmlformats.org/officeDocument/2006/relationships/image" Target="../media/image13.png"/><Relationship Id="rId7" Type="http://schemas.openxmlformats.org/officeDocument/2006/relationships/image" Target="../media/image15.png"/><Relationship Id="rId2" Type="http://schemas.openxmlformats.org/officeDocument/2006/relationships/image" Target="../media/image12.png"/><Relationship Id="rId1" Type="http://schemas.openxmlformats.org/officeDocument/2006/relationships/slideLayout" Target="../slideLayouts/slideLayout10.xml"/><Relationship Id="rId6" Type="http://schemas.microsoft.com/office/2007/relationships/hdphoto" Target="../media/hdphoto1.wdp"/><Relationship Id="rId5" Type="http://schemas.openxmlformats.org/officeDocument/2006/relationships/image" Target="../media/image14.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8.jpg"/><Relationship Id="rId1" Type="http://schemas.openxmlformats.org/officeDocument/2006/relationships/slideLayout" Target="../slideLayouts/slideLayout27.xml"/><Relationship Id="rId4" Type="http://schemas.openxmlformats.org/officeDocument/2006/relationships/image" Target="../media/image19.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占位符 6" descr="图形用户界面, 应用程序&#10;&#10;描述已自动生成">
            <a:extLst>
              <a:ext uri="{FF2B5EF4-FFF2-40B4-BE49-F238E27FC236}">
                <a16:creationId xmlns:a16="http://schemas.microsoft.com/office/drawing/2014/main" id="{ACD70AD2-C523-9EDF-716E-51036F3F9E22}"/>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t="375" b="375"/>
          <a:stretch>
            <a:fillRect/>
          </a:stretch>
        </p:blipFill>
        <p:spPr/>
      </p:pic>
      <p:sp>
        <p:nvSpPr>
          <p:cNvPr id="20" name="TextBox 19"/>
          <p:cNvSpPr txBox="1"/>
          <p:nvPr/>
        </p:nvSpPr>
        <p:spPr>
          <a:xfrm>
            <a:off x="6020453" y="1775737"/>
            <a:ext cx="5170555" cy="1708160"/>
          </a:xfrm>
          <a:prstGeom prst="rect">
            <a:avLst/>
          </a:prstGeom>
          <a:noFill/>
        </p:spPr>
        <p:txBody>
          <a:bodyPr wrap="square" rtlCol="0">
            <a:spAutoFit/>
          </a:bodyPr>
          <a:lstStyle>
            <a:defPPr>
              <a:defRPr lang="en-US"/>
            </a:defPPr>
            <a:lvl1pPr>
              <a:defRPr sz="3500" b="1">
                <a:solidFill>
                  <a:schemeClr val="tx1">
                    <a:lumMod val="85000"/>
                    <a:lumOff val="15000"/>
                  </a:schemeClr>
                </a:solidFill>
                <a:latin typeface="Poppins SemiBold" pitchFamily="2" charset="77"/>
                <a:ea typeface="Vollkorn Medium" pitchFamily="2" charset="0"/>
                <a:cs typeface="Poppins SemiBold" pitchFamily="2" charset="77"/>
              </a:defRPr>
            </a:lvl1pPr>
          </a:lstStyle>
          <a:p>
            <a:r>
              <a:rPr lang="en-US" altLang="zh-CN" dirty="0"/>
              <a:t>Predicting weather changes for user safety and comfort</a:t>
            </a:r>
          </a:p>
        </p:txBody>
      </p:sp>
      <p:sp>
        <p:nvSpPr>
          <p:cNvPr id="22" name="TextBox 21">
            <a:extLst>
              <a:ext uri="{FF2B5EF4-FFF2-40B4-BE49-F238E27FC236}">
                <a16:creationId xmlns:a16="http://schemas.microsoft.com/office/drawing/2014/main" id="{75D671FB-C72B-48F1-AB77-5C08F031F2D2}"/>
              </a:ext>
            </a:extLst>
          </p:cNvPr>
          <p:cNvSpPr txBox="1"/>
          <p:nvPr/>
        </p:nvSpPr>
        <p:spPr>
          <a:xfrm>
            <a:off x="6020453" y="4048606"/>
            <a:ext cx="4966636" cy="1086836"/>
          </a:xfrm>
          <a:prstGeom prst="rect">
            <a:avLst/>
          </a:prstGeom>
          <a:noFill/>
        </p:spPr>
        <p:txBody>
          <a:bodyPr wrap="square" rtlCol="0">
            <a:spAutoFit/>
          </a:bodyPr>
          <a:lstStyle/>
          <a:p>
            <a:pPr algn="just">
              <a:lnSpc>
                <a:spcPct val="150000"/>
              </a:lnSpc>
            </a:pPr>
            <a:r>
              <a:rPr lang="en-US" altLang="zh-CN" sz="1100" dirty="0">
                <a:solidFill>
                  <a:schemeClr val="bg1">
                    <a:lumMod val="65000"/>
                  </a:schemeClr>
                </a:solidFill>
                <a:latin typeface="Poppins" panose="00000500000000000000" pitchFamily="2" charset="0"/>
                <a:ea typeface="Open Sans" panose="020B0606030504020204" pitchFamily="34" charset="0"/>
                <a:cs typeface="Poppins" panose="00000500000000000000" pitchFamily="2" charset="0"/>
              </a:rPr>
              <a:t>Weather Guardian App is a comprehensive weather application that provides live weather data, weather warnings, and trip planning information to help users stay safe and comfortable during their journeys.</a:t>
            </a:r>
          </a:p>
        </p:txBody>
      </p:sp>
      <p:sp>
        <p:nvSpPr>
          <p:cNvPr id="27" name="TextBox 26">
            <a:extLst>
              <a:ext uri="{FF2B5EF4-FFF2-40B4-BE49-F238E27FC236}">
                <a16:creationId xmlns:a16="http://schemas.microsoft.com/office/drawing/2014/main" id="{75D671FB-C72B-48F1-AB77-5C08F031F2D2}"/>
              </a:ext>
            </a:extLst>
          </p:cNvPr>
          <p:cNvSpPr txBox="1"/>
          <p:nvPr/>
        </p:nvSpPr>
        <p:spPr>
          <a:xfrm>
            <a:off x="6020453" y="3717829"/>
            <a:ext cx="2808356" cy="325089"/>
          </a:xfrm>
          <a:prstGeom prst="rect">
            <a:avLst/>
          </a:prstGeom>
          <a:noFill/>
        </p:spPr>
        <p:txBody>
          <a:bodyPr wrap="square" rtlCol="0">
            <a:spAutoFit/>
          </a:bodyPr>
          <a:lstStyle/>
          <a:p>
            <a:pPr algn="just">
              <a:lnSpc>
                <a:spcPct val="150000"/>
              </a:lnSpc>
            </a:pPr>
            <a:r>
              <a:rPr lang="en-US" sz="1100" b="1" dirty="0">
                <a:solidFill>
                  <a:schemeClr val="tx1">
                    <a:lumMod val="85000"/>
                    <a:lumOff val="15000"/>
                  </a:schemeClr>
                </a:solidFill>
                <a:latin typeface="Poppins" panose="00000500000000000000" pitchFamily="2" charset="0"/>
                <a:ea typeface="Open Sans" panose="020B0606030504020204" pitchFamily="34" charset="0"/>
                <a:cs typeface="Poppins" panose="00000500000000000000" pitchFamily="2" charset="0"/>
              </a:rPr>
              <a:t>Description About Apps</a:t>
            </a:r>
          </a:p>
        </p:txBody>
      </p:sp>
      <p:sp>
        <p:nvSpPr>
          <p:cNvPr id="10" name="Rounded Rectangle 9">
            <a:extLst>
              <a:ext uri="{FF2B5EF4-FFF2-40B4-BE49-F238E27FC236}">
                <a16:creationId xmlns:a16="http://schemas.microsoft.com/office/drawing/2014/main" id="{75E7665C-AEFD-D128-A4DE-6F4A5A2C4AAF}"/>
              </a:ext>
            </a:extLst>
          </p:cNvPr>
          <p:cNvSpPr/>
          <p:nvPr/>
        </p:nvSpPr>
        <p:spPr>
          <a:xfrm>
            <a:off x="6088950" y="5634472"/>
            <a:ext cx="1335978" cy="418932"/>
          </a:xfrm>
          <a:prstGeom prst="roundRect">
            <a:avLst>
              <a:gd name="adj" fmla="val 14551"/>
            </a:avLst>
          </a:prstGeom>
          <a:gradFill>
            <a:gsLst>
              <a:gs pos="100000">
                <a:srgbClr val="242424"/>
              </a:gs>
              <a:gs pos="35000">
                <a:srgbClr val="262626"/>
              </a:gs>
              <a:gs pos="22000">
                <a:srgbClr val="2A2A2A"/>
              </a:gs>
            </a:gsLst>
            <a:lin ang="4200000" scaled="0"/>
          </a:gradFill>
          <a:ln>
            <a:gradFill>
              <a:gsLst>
                <a:gs pos="0">
                  <a:schemeClr val="tx1">
                    <a:lumMod val="75000"/>
                    <a:lumOff val="25000"/>
                  </a:schemeClr>
                </a:gs>
                <a:gs pos="100000">
                  <a:schemeClr val="tx2"/>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Open Sans" panose="020B0606030504020204" pitchFamily="34" charset="0"/>
            </a:endParaRPr>
          </a:p>
        </p:txBody>
      </p:sp>
      <p:sp>
        <p:nvSpPr>
          <p:cNvPr id="11" name="TextBox 10">
            <a:extLst>
              <a:ext uri="{FF2B5EF4-FFF2-40B4-BE49-F238E27FC236}">
                <a16:creationId xmlns:a16="http://schemas.microsoft.com/office/drawing/2014/main" id="{5C7BC683-3FF4-FF16-B9C0-6B89C35C96DD}"/>
              </a:ext>
            </a:extLst>
          </p:cNvPr>
          <p:cNvSpPr txBox="1"/>
          <p:nvPr/>
        </p:nvSpPr>
        <p:spPr>
          <a:xfrm>
            <a:off x="6210109" y="5669083"/>
            <a:ext cx="1093659" cy="325089"/>
          </a:xfrm>
          <a:prstGeom prst="rect">
            <a:avLst/>
          </a:prstGeom>
          <a:noFill/>
        </p:spPr>
        <p:txBody>
          <a:bodyPr wrap="square" rtlCol="0">
            <a:spAutoFit/>
          </a:bodyPr>
          <a:lstStyle/>
          <a:p>
            <a:pPr algn="ctr">
              <a:lnSpc>
                <a:spcPct val="150000"/>
              </a:lnSpc>
            </a:pPr>
            <a:r>
              <a:rPr lang="en-US" sz="1100" b="1" dirty="0">
                <a:solidFill>
                  <a:schemeClr val="bg1">
                    <a:lumMod val="85000"/>
                  </a:schemeClr>
                </a:solidFill>
                <a:latin typeface="Poppins" panose="00000500000000000000" pitchFamily="2" charset="0"/>
                <a:ea typeface="Open Sans" panose="020B0606030504020204" pitchFamily="34" charset="0"/>
                <a:cs typeface="Poppins" panose="00000500000000000000" pitchFamily="2" charset="0"/>
              </a:rPr>
              <a:t>Install</a:t>
            </a:r>
            <a:r>
              <a:rPr lang="zh-CN" altLang="en-US" sz="1100" b="1" dirty="0">
                <a:solidFill>
                  <a:schemeClr val="bg1">
                    <a:lumMod val="85000"/>
                  </a:schemeClr>
                </a:solidFill>
                <a:latin typeface="Poppins" panose="00000500000000000000" pitchFamily="2" charset="0"/>
                <a:ea typeface="Open Sans" panose="020B0606030504020204" pitchFamily="34" charset="0"/>
                <a:cs typeface="Poppins" panose="00000500000000000000" pitchFamily="2" charset="0"/>
              </a:rPr>
              <a:t> </a:t>
            </a:r>
            <a:r>
              <a:rPr lang="en-US" sz="1100" b="1" dirty="0">
                <a:solidFill>
                  <a:schemeClr val="bg1">
                    <a:lumMod val="85000"/>
                  </a:schemeClr>
                </a:solidFill>
                <a:latin typeface="Poppins" panose="00000500000000000000" pitchFamily="2" charset="0"/>
                <a:ea typeface="Open Sans" panose="020B0606030504020204" pitchFamily="34" charset="0"/>
                <a:cs typeface="Poppins" panose="00000500000000000000" pitchFamily="2" charset="0"/>
              </a:rPr>
              <a:t>Now</a:t>
            </a:r>
          </a:p>
        </p:txBody>
      </p:sp>
      <p:pic>
        <p:nvPicPr>
          <p:cNvPr id="17" name="Graphic 16">
            <a:extLst>
              <a:ext uri="{FF2B5EF4-FFF2-40B4-BE49-F238E27FC236}">
                <a16:creationId xmlns:a16="http://schemas.microsoft.com/office/drawing/2014/main" id="{A11D2F0B-463A-BAFA-31B8-A2A2EDA516A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065295" y="5717464"/>
            <a:ext cx="236930" cy="236930"/>
          </a:xfrm>
          <a:prstGeom prst="rect">
            <a:avLst/>
          </a:prstGeom>
        </p:spPr>
      </p:pic>
      <p:sp>
        <p:nvSpPr>
          <p:cNvPr id="18" name="TextBox 17">
            <a:extLst>
              <a:ext uri="{FF2B5EF4-FFF2-40B4-BE49-F238E27FC236}">
                <a16:creationId xmlns:a16="http://schemas.microsoft.com/office/drawing/2014/main" id="{DE72EDBD-A90B-096F-5AD1-AEFAE9E8B4DF}"/>
              </a:ext>
            </a:extLst>
          </p:cNvPr>
          <p:cNvSpPr txBox="1"/>
          <p:nvPr/>
        </p:nvSpPr>
        <p:spPr>
          <a:xfrm>
            <a:off x="8424450" y="5645489"/>
            <a:ext cx="2562639" cy="600164"/>
          </a:xfrm>
          <a:prstGeom prst="rect">
            <a:avLst/>
          </a:prstGeom>
          <a:noFill/>
        </p:spPr>
        <p:txBody>
          <a:bodyPr wrap="square">
            <a:spAutoFit/>
          </a:bodyPr>
          <a:lstStyle/>
          <a:p>
            <a:r>
              <a:rPr lang="id-ID" sz="1100" b="1" dirty="0">
                <a:solidFill>
                  <a:schemeClr val="tx1">
                    <a:lumMod val="75000"/>
                    <a:lumOff val="25000"/>
                  </a:schemeClr>
                </a:solidFill>
                <a:effectLst/>
                <a:latin typeface="Poppins" pitchFamily="2" charset="77"/>
                <a:cs typeface="Poppins" pitchFamily="2" charset="77"/>
              </a:rPr>
              <a:t>casa0015-mobile-assessment</a:t>
            </a:r>
          </a:p>
          <a:p>
            <a:r>
              <a:rPr lang="id-ID" sz="1100" b="1" dirty="0" err="1">
                <a:solidFill>
                  <a:schemeClr val="tx1">
                    <a:lumMod val="75000"/>
                    <a:lumOff val="25000"/>
                  </a:schemeClr>
                </a:solidFill>
                <a:latin typeface="Poppins" pitchFamily="2" charset="77"/>
                <a:cs typeface="Poppins" pitchFamily="2" charset="77"/>
              </a:rPr>
              <a:t>Yuxi</a:t>
            </a:r>
            <a:r>
              <a:rPr lang="zh-CN" altLang="en-US" sz="1100" b="1" dirty="0">
                <a:solidFill>
                  <a:schemeClr val="tx1">
                    <a:lumMod val="75000"/>
                    <a:lumOff val="25000"/>
                  </a:schemeClr>
                </a:solidFill>
                <a:latin typeface="Poppins" pitchFamily="2" charset="77"/>
                <a:cs typeface="Poppins" pitchFamily="2" charset="77"/>
              </a:rPr>
              <a:t> </a:t>
            </a:r>
            <a:r>
              <a:rPr lang="en-US" altLang="zh-CN" sz="1100" b="1" dirty="0">
                <a:solidFill>
                  <a:schemeClr val="tx1">
                    <a:lumMod val="75000"/>
                    <a:lumOff val="25000"/>
                  </a:schemeClr>
                </a:solidFill>
                <a:latin typeface="Poppins" pitchFamily="2" charset="77"/>
                <a:cs typeface="Poppins" pitchFamily="2" charset="77"/>
              </a:rPr>
              <a:t>Zheng</a:t>
            </a:r>
            <a:br>
              <a:rPr lang="id-ID" sz="1100" b="1" dirty="0">
                <a:solidFill>
                  <a:schemeClr val="tx1">
                    <a:lumMod val="75000"/>
                    <a:lumOff val="25000"/>
                  </a:schemeClr>
                </a:solidFill>
                <a:effectLst/>
                <a:latin typeface="Poppins" pitchFamily="2" charset="77"/>
                <a:cs typeface="Poppins" pitchFamily="2" charset="77"/>
              </a:rPr>
            </a:br>
            <a:endParaRPr lang="id-ID" sz="1100" b="1" dirty="0">
              <a:solidFill>
                <a:schemeClr val="tx1">
                  <a:lumMod val="75000"/>
                  <a:lumOff val="25000"/>
                </a:schemeClr>
              </a:solidFill>
              <a:latin typeface="Poppins" pitchFamily="2" charset="77"/>
              <a:cs typeface="Poppins" pitchFamily="2" charset="77"/>
            </a:endParaRPr>
          </a:p>
        </p:txBody>
      </p:sp>
      <p:sp>
        <p:nvSpPr>
          <p:cNvPr id="4" name="Freeform 3">
            <a:extLst>
              <a:ext uri="{FF2B5EF4-FFF2-40B4-BE49-F238E27FC236}">
                <a16:creationId xmlns:a16="http://schemas.microsoft.com/office/drawing/2014/main" id="{B2DD0A49-7A37-499D-282B-34C4FBFEB280}"/>
              </a:ext>
            </a:extLst>
          </p:cNvPr>
          <p:cNvSpPr/>
          <p:nvPr/>
        </p:nvSpPr>
        <p:spPr>
          <a:xfrm>
            <a:off x="705035" y="5200017"/>
            <a:ext cx="1270069" cy="699454"/>
          </a:xfrm>
          <a:custGeom>
            <a:avLst/>
            <a:gdLst>
              <a:gd name="connsiteX0" fmla="*/ 5316133 w 5385501"/>
              <a:gd name="connsiteY0" fmla="*/ 2827176 h 2965912"/>
              <a:gd name="connsiteX1" fmla="*/ 5385501 w 5385501"/>
              <a:gd name="connsiteY1" fmla="*/ 2896544 h 2965912"/>
              <a:gd name="connsiteX2" fmla="*/ 5316133 w 5385501"/>
              <a:gd name="connsiteY2" fmla="*/ 2965912 h 2965912"/>
              <a:gd name="connsiteX3" fmla="*/ 5246765 w 5385501"/>
              <a:gd name="connsiteY3" fmla="*/ 2896544 h 2965912"/>
              <a:gd name="connsiteX4" fmla="*/ 5316133 w 5385501"/>
              <a:gd name="connsiteY4" fmla="*/ 2827176 h 2965912"/>
              <a:gd name="connsiteX5" fmla="*/ 4566596 w 5385501"/>
              <a:gd name="connsiteY5" fmla="*/ 2827176 h 2965912"/>
              <a:gd name="connsiteX6" fmla="*/ 4635964 w 5385501"/>
              <a:gd name="connsiteY6" fmla="*/ 2896544 h 2965912"/>
              <a:gd name="connsiteX7" fmla="*/ 4566596 w 5385501"/>
              <a:gd name="connsiteY7" fmla="*/ 2965912 h 2965912"/>
              <a:gd name="connsiteX8" fmla="*/ 4497228 w 5385501"/>
              <a:gd name="connsiteY8" fmla="*/ 2896544 h 2965912"/>
              <a:gd name="connsiteX9" fmla="*/ 4566596 w 5385501"/>
              <a:gd name="connsiteY9" fmla="*/ 2827176 h 2965912"/>
              <a:gd name="connsiteX10" fmla="*/ 3817058 w 5385501"/>
              <a:gd name="connsiteY10" fmla="*/ 2827176 h 2965912"/>
              <a:gd name="connsiteX11" fmla="*/ 3886426 w 5385501"/>
              <a:gd name="connsiteY11" fmla="*/ 2896544 h 2965912"/>
              <a:gd name="connsiteX12" fmla="*/ 3817058 w 5385501"/>
              <a:gd name="connsiteY12" fmla="*/ 2965912 h 2965912"/>
              <a:gd name="connsiteX13" fmla="*/ 3747690 w 5385501"/>
              <a:gd name="connsiteY13" fmla="*/ 2896544 h 2965912"/>
              <a:gd name="connsiteX14" fmla="*/ 3817058 w 5385501"/>
              <a:gd name="connsiteY14" fmla="*/ 2827176 h 2965912"/>
              <a:gd name="connsiteX15" fmla="*/ 3067520 w 5385501"/>
              <a:gd name="connsiteY15" fmla="*/ 2827176 h 2965912"/>
              <a:gd name="connsiteX16" fmla="*/ 3136888 w 5385501"/>
              <a:gd name="connsiteY16" fmla="*/ 2896544 h 2965912"/>
              <a:gd name="connsiteX17" fmla="*/ 3067520 w 5385501"/>
              <a:gd name="connsiteY17" fmla="*/ 2965912 h 2965912"/>
              <a:gd name="connsiteX18" fmla="*/ 2998152 w 5385501"/>
              <a:gd name="connsiteY18" fmla="*/ 2896544 h 2965912"/>
              <a:gd name="connsiteX19" fmla="*/ 3067520 w 5385501"/>
              <a:gd name="connsiteY19" fmla="*/ 2827176 h 2965912"/>
              <a:gd name="connsiteX20" fmla="*/ 2317982 w 5385501"/>
              <a:gd name="connsiteY20" fmla="*/ 2827176 h 2965912"/>
              <a:gd name="connsiteX21" fmla="*/ 2387350 w 5385501"/>
              <a:gd name="connsiteY21" fmla="*/ 2896544 h 2965912"/>
              <a:gd name="connsiteX22" fmla="*/ 2317982 w 5385501"/>
              <a:gd name="connsiteY22" fmla="*/ 2965912 h 2965912"/>
              <a:gd name="connsiteX23" fmla="*/ 2248614 w 5385501"/>
              <a:gd name="connsiteY23" fmla="*/ 2896544 h 2965912"/>
              <a:gd name="connsiteX24" fmla="*/ 2317982 w 5385501"/>
              <a:gd name="connsiteY24" fmla="*/ 2827176 h 2965912"/>
              <a:gd name="connsiteX25" fmla="*/ 1568444 w 5385501"/>
              <a:gd name="connsiteY25" fmla="*/ 2827176 h 2965912"/>
              <a:gd name="connsiteX26" fmla="*/ 1637812 w 5385501"/>
              <a:gd name="connsiteY26" fmla="*/ 2896544 h 2965912"/>
              <a:gd name="connsiteX27" fmla="*/ 1568444 w 5385501"/>
              <a:gd name="connsiteY27" fmla="*/ 2965912 h 2965912"/>
              <a:gd name="connsiteX28" fmla="*/ 1499076 w 5385501"/>
              <a:gd name="connsiteY28" fmla="*/ 2896544 h 2965912"/>
              <a:gd name="connsiteX29" fmla="*/ 1568444 w 5385501"/>
              <a:gd name="connsiteY29" fmla="*/ 2827176 h 2965912"/>
              <a:gd name="connsiteX30" fmla="*/ 818906 w 5385501"/>
              <a:gd name="connsiteY30" fmla="*/ 2827176 h 2965912"/>
              <a:gd name="connsiteX31" fmla="*/ 888274 w 5385501"/>
              <a:gd name="connsiteY31" fmla="*/ 2896544 h 2965912"/>
              <a:gd name="connsiteX32" fmla="*/ 818906 w 5385501"/>
              <a:gd name="connsiteY32" fmla="*/ 2965912 h 2965912"/>
              <a:gd name="connsiteX33" fmla="*/ 749538 w 5385501"/>
              <a:gd name="connsiteY33" fmla="*/ 2896544 h 2965912"/>
              <a:gd name="connsiteX34" fmla="*/ 818906 w 5385501"/>
              <a:gd name="connsiteY34" fmla="*/ 2827176 h 2965912"/>
              <a:gd name="connsiteX35" fmla="*/ 69368 w 5385501"/>
              <a:gd name="connsiteY35" fmla="*/ 2827176 h 2965912"/>
              <a:gd name="connsiteX36" fmla="*/ 138736 w 5385501"/>
              <a:gd name="connsiteY36" fmla="*/ 2896544 h 2965912"/>
              <a:gd name="connsiteX37" fmla="*/ 69368 w 5385501"/>
              <a:gd name="connsiteY37" fmla="*/ 2965912 h 2965912"/>
              <a:gd name="connsiteX38" fmla="*/ 0 w 5385501"/>
              <a:gd name="connsiteY38" fmla="*/ 2896544 h 2965912"/>
              <a:gd name="connsiteX39" fmla="*/ 69368 w 5385501"/>
              <a:gd name="connsiteY39" fmla="*/ 2827176 h 2965912"/>
              <a:gd name="connsiteX40" fmla="*/ 5316133 w 5385501"/>
              <a:gd name="connsiteY40" fmla="*/ 1800808 h 2965912"/>
              <a:gd name="connsiteX41" fmla="*/ 5385501 w 5385501"/>
              <a:gd name="connsiteY41" fmla="*/ 1870176 h 2965912"/>
              <a:gd name="connsiteX42" fmla="*/ 5316133 w 5385501"/>
              <a:gd name="connsiteY42" fmla="*/ 1939544 h 2965912"/>
              <a:gd name="connsiteX43" fmla="*/ 5246765 w 5385501"/>
              <a:gd name="connsiteY43" fmla="*/ 1870176 h 2965912"/>
              <a:gd name="connsiteX44" fmla="*/ 5316133 w 5385501"/>
              <a:gd name="connsiteY44" fmla="*/ 1800808 h 2965912"/>
              <a:gd name="connsiteX45" fmla="*/ 4566596 w 5385501"/>
              <a:gd name="connsiteY45" fmla="*/ 1800808 h 2965912"/>
              <a:gd name="connsiteX46" fmla="*/ 4635964 w 5385501"/>
              <a:gd name="connsiteY46" fmla="*/ 1870176 h 2965912"/>
              <a:gd name="connsiteX47" fmla="*/ 4566596 w 5385501"/>
              <a:gd name="connsiteY47" fmla="*/ 1939544 h 2965912"/>
              <a:gd name="connsiteX48" fmla="*/ 4497228 w 5385501"/>
              <a:gd name="connsiteY48" fmla="*/ 1870176 h 2965912"/>
              <a:gd name="connsiteX49" fmla="*/ 4566596 w 5385501"/>
              <a:gd name="connsiteY49" fmla="*/ 1800808 h 2965912"/>
              <a:gd name="connsiteX50" fmla="*/ 3817058 w 5385501"/>
              <a:gd name="connsiteY50" fmla="*/ 1800808 h 2965912"/>
              <a:gd name="connsiteX51" fmla="*/ 3886426 w 5385501"/>
              <a:gd name="connsiteY51" fmla="*/ 1870176 h 2965912"/>
              <a:gd name="connsiteX52" fmla="*/ 3817058 w 5385501"/>
              <a:gd name="connsiteY52" fmla="*/ 1939544 h 2965912"/>
              <a:gd name="connsiteX53" fmla="*/ 3747690 w 5385501"/>
              <a:gd name="connsiteY53" fmla="*/ 1870176 h 2965912"/>
              <a:gd name="connsiteX54" fmla="*/ 3817058 w 5385501"/>
              <a:gd name="connsiteY54" fmla="*/ 1800808 h 2965912"/>
              <a:gd name="connsiteX55" fmla="*/ 3067520 w 5385501"/>
              <a:gd name="connsiteY55" fmla="*/ 1800808 h 2965912"/>
              <a:gd name="connsiteX56" fmla="*/ 3136888 w 5385501"/>
              <a:gd name="connsiteY56" fmla="*/ 1870176 h 2965912"/>
              <a:gd name="connsiteX57" fmla="*/ 3067520 w 5385501"/>
              <a:gd name="connsiteY57" fmla="*/ 1939544 h 2965912"/>
              <a:gd name="connsiteX58" fmla="*/ 2998152 w 5385501"/>
              <a:gd name="connsiteY58" fmla="*/ 1870176 h 2965912"/>
              <a:gd name="connsiteX59" fmla="*/ 3067520 w 5385501"/>
              <a:gd name="connsiteY59" fmla="*/ 1800808 h 2965912"/>
              <a:gd name="connsiteX60" fmla="*/ 2317982 w 5385501"/>
              <a:gd name="connsiteY60" fmla="*/ 1800808 h 2965912"/>
              <a:gd name="connsiteX61" fmla="*/ 2387350 w 5385501"/>
              <a:gd name="connsiteY61" fmla="*/ 1870176 h 2965912"/>
              <a:gd name="connsiteX62" fmla="*/ 2317982 w 5385501"/>
              <a:gd name="connsiteY62" fmla="*/ 1939544 h 2965912"/>
              <a:gd name="connsiteX63" fmla="*/ 2248614 w 5385501"/>
              <a:gd name="connsiteY63" fmla="*/ 1870176 h 2965912"/>
              <a:gd name="connsiteX64" fmla="*/ 2317982 w 5385501"/>
              <a:gd name="connsiteY64" fmla="*/ 1800808 h 2965912"/>
              <a:gd name="connsiteX65" fmla="*/ 1568444 w 5385501"/>
              <a:gd name="connsiteY65" fmla="*/ 1800808 h 2965912"/>
              <a:gd name="connsiteX66" fmla="*/ 1637812 w 5385501"/>
              <a:gd name="connsiteY66" fmla="*/ 1870176 h 2965912"/>
              <a:gd name="connsiteX67" fmla="*/ 1568444 w 5385501"/>
              <a:gd name="connsiteY67" fmla="*/ 1939544 h 2965912"/>
              <a:gd name="connsiteX68" fmla="*/ 1499076 w 5385501"/>
              <a:gd name="connsiteY68" fmla="*/ 1870176 h 2965912"/>
              <a:gd name="connsiteX69" fmla="*/ 1568444 w 5385501"/>
              <a:gd name="connsiteY69" fmla="*/ 1800808 h 2965912"/>
              <a:gd name="connsiteX70" fmla="*/ 818906 w 5385501"/>
              <a:gd name="connsiteY70" fmla="*/ 1800808 h 2965912"/>
              <a:gd name="connsiteX71" fmla="*/ 888274 w 5385501"/>
              <a:gd name="connsiteY71" fmla="*/ 1870176 h 2965912"/>
              <a:gd name="connsiteX72" fmla="*/ 818906 w 5385501"/>
              <a:gd name="connsiteY72" fmla="*/ 1939544 h 2965912"/>
              <a:gd name="connsiteX73" fmla="*/ 749538 w 5385501"/>
              <a:gd name="connsiteY73" fmla="*/ 1870176 h 2965912"/>
              <a:gd name="connsiteX74" fmla="*/ 818906 w 5385501"/>
              <a:gd name="connsiteY74" fmla="*/ 1800808 h 2965912"/>
              <a:gd name="connsiteX75" fmla="*/ 69368 w 5385501"/>
              <a:gd name="connsiteY75" fmla="*/ 1800808 h 2965912"/>
              <a:gd name="connsiteX76" fmla="*/ 138736 w 5385501"/>
              <a:gd name="connsiteY76" fmla="*/ 1870176 h 2965912"/>
              <a:gd name="connsiteX77" fmla="*/ 69368 w 5385501"/>
              <a:gd name="connsiteY77" fmla="*/ 1939544 h 2965912"/>
              <a:gd name="connsiteX78" fmla="*/ 0 w 5385501"/>
              <a:gd name="connsiteY78" fmla="*/ 1870176 h 2965912"/>
              <a:gd name="connsiteX79" fmla="*/ 69368 w 5385501"/>
              <a:gd name="connsiteY79" fmla="*/ 1800808 h 2965912"/>
              <a:gd name="connsiteX80" fmla="*/ 5316133 w 5385501"/>
              <a:gd name="connsiteY80" fmla="*/ 895738 h 2965912"/>
              <a:gd name="connsiteX81" fmla="*/ 5385501 w 5385501"/>
              <a:gd name="connsiteY81" fmla="*/ 965106 h 2965912"/>
              <a:gd name="connsiteX82" fmla="*/ 5316133 w 5385501"/>
              <a:gd name="connsiteY82" fmla="*/ 1034474 h 2965912"/>
              <a:gd name="connsiteX83" fmla="*/ 5246765 w 5385501"/>
              <a:gd name="connsiteY83" fmla="*/ 965106 h 2965912"/>
              <a:gd name="connsiteX84" fmla="*/ 5316133 w 5385501"/>
              <a:gd name="connsiteY84" fmla="*/ 895738 h 2965912"/>
              <a:gd name="connsiteX85" fmla="*/ 4566596 w 5385501"/>
              <a:gd name="connsiteY85" fmla="*/ 895738 h 2965912"/>
              <a:gd name="connsiteX86" fmla="*/ 4635964 w 5385501"/>
              <a:gd name="connsiteY86" fmla="*/ 965106 h 2965912"/>
              <a:gd name="connsiteX87" fmla="*/ 4566596 w 5385501"/>
              <a:gd name="connsiteY87" fmla="*/ 1034474 h 2965912"/>
              <a:gd name="connsiteX88" fmla="*/ 4497228 w 5385501"/>
              <a:gd name="connsiteY88" fmla="*/ 965106 h 2965912"/>
              <a:gd name="connsiteX89" fmla="*/ 4566596 w 5385501"/>
              <a:gd name="connsiteY89" fmla="*/ 895738 h 2965912"/>
              <a:gd name="connsiteX90" fmla="*/ 3817058 w 5385501"/>
              <a:gd name="connsiteY90" fmla="*/ 895738 h 2965912"/>
              <a:gd name="connsiteX91" fmla="*/ 3886426 w 5385501"/>
              <a:gd name="connsiteY91" fmla="*/ 965106 h 2965912"/>
              <a:gd name="connsiteX92" fmla="*/ 3817058 w 5385501"/>
              <a:gd name="connsiteY92" fmla="*/ 1034474 h 2965912"/>
              <a:gd name="connsiteX93" fmla="*/ 3747690 w 5385501"/>
              <a:gd name="connsiteY93" fmla="*/ 965106 h 2965912"/>
              <a:gd name="connsiteX94" fmla="*/ 3817058 w 5385501"/>
              <a:gd name="connsiteY94" fmla="*/ 895738 h 2965912"/>
              <a:gd name="connsiteX95" fmla="*/ 3067520 w 5385501"/>
              <a:gd name="connsiteY95" fmla="*/ 895738 h 2965912"/>
              <a:gd name="connsiteX96" fmla="*/ 3136888 w 5385501"/>
              <a:gd name="connsiteY96" fmla="*/ 965106 h 2965912"/>
              <a:gd name="connsiteX97" fmla="*/ 3067520 w 5385501"/>
              <a:gd name="connsiteY97" fmla="*/ 1034474 h 2965912"/>
              <a:gd name="connsiteX98" fmla="*/ 2998152 w 5385501"/>
              <a:gd name="connsiteY98" fmla="*/ 965106 h 2965912"/>
              <a:gd name="connsiteX99" fmla="*/ 3067520 w 5385501"/>
              <a:gd name="connsiteY99" fmla="*/ 895738 h 2965912"/>
              <a:gd name="connsiteX100" fmla="*/ 2317982 w 5385501"/>
              <a:gd name="connsiteY100" fmla="*/ 895738 h 2965912"/>
              <a:gd name="connsiteX101" fmla="*/ 2387350 w 5385501"/>
              <a:gd name="connsiteY101" fmla="*/ 965106 h 2965912"/>
              <a:gd name="connsiteX102" fmla="*/ 2317982 w 5385501"/>
              <a:gd name="connsiteY102" fmla="*/ 1034474 h 2965912"/>
              <a:gd name="connsiteX103" fmla="*/ 2248614 w 5385501"/>
              <a:gd name="connsiteY103" fmla="*/ 965106 h 2965912"/>
              <a:gd name="connsiteX104" fmla="*/ 2317982 w 5385501"/>
              <a:gd name="connsiteY104" fmla="*/ 895738 h 2965912"/>
              <a:gd name="connsiteX105" fmla="*/ 1568444 w 5385501"/>
              <a:gd name="connsiteY105" fmla="*/ 895738 h 2965912"/>
              <a:gd name="connsiteX106" fmla="*/ 1637812 w 5385501"/>
              <a:gd name="connsiteY106" fmla="*/ 965106 h 2965912"/>
              <a:gd name="connsiteX107" fmla="*/ 1568444 w 5385501"/>
              <a:gd name="connsiteY107" fmla="*/ 1034474 h 2965912"/>
              <a:gd name="connsiteX108" fmla="*/ 1499076 w 5385501"/>
              <a:gd name="connsiteY108" fmla="*/ 965106 h 2965912"/>
              <a:gd name="connsiteX109" fmla="*/ 1568444 w 5385501"/>
              <a:gd name="connsiteY109" fmla="*/ 895738 h 2965912"/>
              <a:gd name="connsiteX110" fmla="*/ 818906 w 5385501"/>
              <a:gd name="connsiteY110" fmla="*/ 895738 h 2965912"/>
              <a:gd name="connsiteX111" fmla="*/ 888274 w 5385501"/>
              <a:gd name="connsiteY111" fmla="*/ 965106 h 2965912"/>
              <a:gd name="connsiteX112" fmla="*/ 818906 w 5385501"/>
              <a:gd name="connsiteY112" fmla="*/ 1034474 h 2965912"/>
              <a:gd name="connsiteX113" fmla="*/ 749538 w 5385501"/>
              <a:gd name="connsiteY113" fmla="*/ 965106 h 2965912"/>
              <a:gd name="connsiteX114" fmla="*/ 818906 w 5385501"/>
              <a:gd name="connsiteY114" fmla="*/ 895738 h 2965912"/>
              <a:gd name="connsiteX115" fmla="*/ 69368 w 5385501"/>
              <a:gd name="connsiteY115" fmla="*/ 895738 h 2965912"/>
              <a:gd name="connsiteX116" fmla="*/ 138736 w 5385501"/>
              <a:gd name="connsiteY116" fmla="*/ 965106 h 2965912"/>
              <a:gd name="connsiteX117" fmla="*/ 69368 w 5385501"/>
              <a:gd name="connsiteY117" fmla="*/ 1034474 h 2965912"/>
              <a:gd name="connsiteX118" fmla="*/ 0 w 5385501"/>
              <a:gd name="connsiteY118" fmla="*/ 965106 h 2965912"/>
              <a:gd name="connsiteX119" fmla="*/ 69368 w 5385501"/>
              <a:gd name="connsiteY119" fmla="*/ 895738 h 2965912"/>
              <a:gd name="connsiteX120" fmla="*/ 5316133 w 5385501"/>
              <a:gd name="connsiteY120" fmla="*/ 0 h 2965912"/>
              <a:gd name="connsiteX121" fmla="*/ 5385501 w 5385501"/>
              <a:gd name="connsiteY121" fmla="*/ 69368 h 2965912"/>
              <a:gd name="connsiteX122" fmla="*/ 5316133 w 5385501"/>
              <a:gd name="connsiteY122" fmla="*/ 138736 h 2965912"/>
              <a:gd name="connsiteX123" fmla="*/ 5246765 w 5385501"/>
              <a:gd name="connsiteY123" fmla="*/ 69368 h 2965912"/>
              <a:gd name="connsiteX124" fmla="*/ 5316133 w 5385501"/>
              <a:gd name="connsiteY124" fmla="*/ 0 h 2965912"/>
              <a:gd name="connsiteX125" fmla="*/ 4566596 w 5385501"/>
              <a:gd name="connsiteY125" fmla="*/ 0 h 2965912"/>
              <a:gd name="connsiteX126" fmla="*/ 4635964 w 5385501"/>
              <a:gd name="connsiteY126" fmla="*/ 69368 h 2965912"/>
              <a:gd name="connsiteX127" fmla="*/ 4566596 w 5385501"/>
              <a:gd name="connsiteY127" fmla="*/ 138736 h 2965912"/>
              <a:gd name="connsiteX128" fmla="*/ 4497228 w 5385501"/>
              <a:gd name="connsiteY128" fmla="*/ 69368 h 2965912"/>
              <a:gd name="connsiteX129" fmla="*/ 4566596 w 5385501"/>
              <a:gd name="connsiteY129" fmla="*/ 0 h 2965912"/>
              <a:gd name="connsiteX130" fmla="*/ 3817058 w 5385501"/>
              <a:gd name="connsiteY130" fmla="*/ 0 h 2965912"/>
              <a:gd name="connsiteX131" fmla="*/ 3886426 w 5385501"/>
              <a:gd name="connsiteY131" fmla="*/ 69368 h 2965912"/>
              <a:gd name="connsiteX132" fmla="*/ 3817058 w 5385501"/>
              <a:gd name="connsiteY132" fmla="*/ 138736 h 2965912"/>
              <a:gd name="connsiteX133" fmla="*/ 3747690 w 5385501"/>
              <a:gd name="connsiteY133" fmla="*/ 69368 h 2965912"/>
              <a:gd name="connsiteX134" fmla="*/ 3817058 w 5385501"/>
              <a:gd name="connsiteY134" fmla="*/ 0 h 2965912"/>
              <a:gd name="connsiteX135" fmla="*/ 3067520 w 5385501"/>
              <a:gd name="connsiteY135" fmla="*/ 0 h 2965912"/>
              <a:gd name="connsiteX136" fmla="*/ 3136888 w 5385501"/>
              <a:gd name="connsiteY136" fmla="*/ 69368 h 2965912"/>
              <a:gd name="connsiteX137" fmla="*/ 3067520 w 5385501"/>
              <a:gd name="connsiteY137" fmla="*/ 138736 h 2965912"/>
              <a:gd name="connsiteX138" fmla="*/ 2998152 w 5385501"/>
              <a:gd name="connsiteY138" fmla="*/ 69368 h 2965912"/>
              <a:gd name="connsiteX139" fmla="*/ 3067520 w 5385501"/>
              <a:gd name="connsiteY139" fmla="*/ 0 h 2965912"/>
              <a:gd name="connsiteX140" fmla="*/ 2317982 w 5385501"/>
              <a:gd name="connsiteY140" fmla="*/ 0 h 2965912"/>
              <a:gd name="connsiteX141" fmla="*/ 2387350 w 5385501"/>
              <a:gd name="connsiteY141" fmla="*/ 69368 h 2965912"/>
              <a:gd name="connsiteX142" fmla="*/ 2317982 w 5385501"/>
              <a:gd name="connsiteY142" fmla="*/ 138736 h 2965912"/>
              <a:gd name="connsiteX143" fmla="*/ 2248614 w 5385501"/>
              <a:gd name="connsiteY143" fmla="*/ 69368 h 2965912"/>
              <a:gd name="connsiteX144" fmla="*/ 2317982 w 5385501"/>
              <a:gd name="connsiteY144" fmla="*/ 0 h 2965912"/>
              <a:gd name="connsiteX145" fmla="*/ 1568444 w 5385501"/>
              <a:gd name="connsiteY145" fmla="*/ 0 h 2965912"/>
              <a:gd name="connsiteX146" fmla="*/ 1637812 w 5385501"/>
              <a:gd name="connsiteY146" fmla="*/ 69368 h 2965912"/>
              <a:gd name="connsiteX147" fmla="*/ 1568444 w 5385501"/>
              <a:gd name="connsiteY147" fmla="*/ 138736 h 2965912"/>
              <a:gd name="connsiteX148" fmla="*/ 1499076 w 5385501"/>
              <a:gd name="connsiteY148" fmla="*/ 69368 h 2965912"/>
              <a:gd name="connsiteX149" fmla="*/ 1568444 w 5385501"/>
              <a:gd name="connsiteY149" fmla="*/ 0 h 2965912"/>
              <a:gd name="connsiteX150" fmla="*/ 818906 w 5385501"/>
              <a:gd name="connsiteY150" fmla="*/ 0 h 2965912"/>
              <a:gd name="connsiteX151" fmla="*/ 888274 w 5385501"/>
              <a:gd name="connsiteY151" fmla="*/ 69368 h 2965912"/>
              <a:gd name="connsiteX152" fmla="*/ 818906 w 5385501"/>
              <a:gd name="connsiteY152" fmla="*/ 138736 h 2965912"/>
              <a:gd name="connsiteX153" fmla="*/ 749538 w 5385501"/>
              <a:gd name="connsiteY153" fmla="*/ 69368 h 2965912"/>
              <a:gd name="connsiteX154" fmla="*/ 818906 w 5385501"/>
              <a:gd name="connsiteY154" fmla="*/ 0 h 2965912"/>
              <a:gd name="connsiteX155" fmla="*/ 69368 w 5385501"/>
              <a:gd name="connsiteY155" fmla="*/ 0 h 2965912"/>
              <a:gd name="connsiteX156" fmla="*/ 138736 w 5385501"/>
              <a:gd name="connsiteY156" fmla="*/ 69368 h 2965912"/>
              <a:gd name="connsiteX157" fmla="*/ 69368 w 5385501"/>
              <a:gd name="connsiteY157" fmla="*/ 138736 h 2965912"/>
              <a:gd name="connsiteX158" fmla="*/ 0 w 5385501"/>
              <a:gd name="connsiteY158" fmla="*/ 69368 h 2965912"/>
              <a:gd name="connsiteX159" fmla="*/ 69368 w 5385501"/>
              <a:gd name="connsiteY159" fmla="*/ 0 h 2965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Lst>
            <a:rect l="l" t="t" r="r" b="b"/>
            <a:pathLst>
              <a:path w="5385501" h="2965912">
                <a:moveTo>
                  <a:pt x="5316133" y="2827176"/>
                </a:moveTo>
                <a:cubicBezTo>
                  <a:pt x="5354444" y="2827176"/>
                  <a:pt x="5385501" y="2858233"/>
                  <a:pt x="5385501" y="2896544"/>
                </a:cubicBezTo>
                <a:cubicBezTo>
                  <a:pt x="5385501" y="2934855"/>
                  <a:pt x="5354444" y="2965912"/>
                  <a:pt x="5316133" y="2965912"/>
                </a:cubicBezTo>
                <a:cubicBezTo>
                  <a:pt x="5277822" y="2965912"/>
                  <a:pt x="5246765" y="2934855"/>
                  <a:pt x="5246765" y="2896544"/>
                </a:cubicBezTo>
                <a:cubicBezTo>
                  <a:pt x="5246765" y="2858233"/>
                  <a:pt x="5277822" y="2827176"/>
                  <a:pt x="5316133" y="2827176"/>
                </a:cubicBezTo>
                <a:close/>
                <a:moveTo>
                  <a:pt x="4566596" y="2827176"/>
                </a:moveTo>
                <a:cubicBezTo>
                  <a:pt x="4604907" y="2827176"/>
                  <a:pt x="4635964" y="2858233"/>
                  <a:pt x="4635964" y="2896544"/>
                </a:cubicBezTo>
                <a:cubicBezTo>
                  <a:pt x="4635964" y="2934855"/>
                  <a:pt x="4604907" y="2965912"/>
                  <a:pt x="4566596" y="2965912"/>
                </a:cubicBezTo>
                <a:cubicBezTo>
                  <a:pt x="4528285" y="2965912"/>
                  <a:pt x="4497228" y="2934855"/>
                  <a:pt x="4497228" y="2896544"/>
                </a:cubicBezTo>
                <a:cubicBezTo>
                  <a:pt x="4497228" y="2858233"/>
                  <a:pt x="4528285" y="2827176"/>
                  <a:pt x="4566596" y="2827176"/>
                </a:cubicBezTo>
                <a:close/>
                <a:moveTo>
                  <a:pt x="3817058" y="2827176"/>
                </a:moveTo>
                <a:cubicBezTo>
                  <a:pt x="3855369" y="2827176"/>
                  <a:pt x="3886426" y="2858233"/>
                  <a:pt x="3886426" y="2896544"/>
                </a:cubicBezTo>
                <a:cubicBezTo>
                  <a:pt x="3886426" y="2934855"/>
                  <a:pt x="3855369" y="2965912"/>
                  <a:pt x="3817058" y="2965912"/>
                </a:cubicBezTo>
                <a:cubicBezTo>
                  <a:pt x="3778747" y="2965912"/>
                  <a:pt x="3747690" y="2934855"/>
                  <a:pt x="3747690" y="2896544"/>
                </a:cubicBezTo>
                <a:cubicBezTo>
                  <a:pt x="3747690" y="2858233"/>
                  <a:pt x="3778747" y="2827176"/>
                  <a:pt x="3817058" y="2827176"/>
                </a:cubicBezTo>
                <a:close/>
                <a:moveTo>
                  <a:pt x="3067520" y="2827176"/>
                </a:moveTo>
                <a:cubicBezTo>
                  <a:pt x="3105831" y="2827176"/>
                  <a:pt x="3136888" y="2858233"/>
                  <a:pt x="3136888" y="2896544"/>
                </a:cubicBezTo>
                <a:cubicBezTo>
                  <a:pt x="3136888" y="2934855"/>
                  <a:pt x="3105831" y="2965912"/>
                  <a:pt x="3067520" y="2965912"/>
                </a:cubicBezTo>
                <a:cubicBezTo>
                  <a:pt x="3029209" y="2965912"/>
                  <a:pt x="2998152" y="2934855"/>
                  <a:pt x="2998152" y="2896544"/>
                </a:cubicBezTo>
                <a:cubicBezTo>
                  <a:pt x="2998152" y="2858233"/>
                  <a:pt x="3029209" y="2827176"/>
                  <a:pt x="3067520" y="2827176"/>
                </a:cubicBezTo>
                <a:close/>
                <a:moveTo>
                  <a:pt x="2317982" y="2827176"/>
                </a:moveTo>
                <a:cubicBezTo>
                  <a:pt x="2356293" y="2827176"/>
                  <a:pt x="2387350" y="2858233"/>
                  <a:pt x="2387350" y="2896544"/>
                </a:cubicBezTo>
                <a:cubicBezTo>
                  <a:pt x="2387350" y="2934855"/>
                  <a:pt x="2356293" y="2965912"/>
                  <a:pt x="2317982" y="2965912"/>
                </a:cubicBezTo>
                <a:cubicBezTo>
                  <a:pt x="2279671" y="2965912"/>
                  <a:pt x="2248614" y="2934855"/>
                  <a:pt x="2248614" y="2896544"/>
                </a:cubicBezTo>
                <a:cubicBezTo>
                  <a:pt x="2248614" y="2858233"/>
                  <a:pt x="2279671" y="2827176"/>
                  <a:pt x="2317982" y="2827176"/>
                </a:cubicBezTo>
                <a:close/>
                <a:moveTo>
                  <a:pt x="1568444" y="2827176"/>
                </a:moveTo>
                <a:cubicBezTo>
                  <a:pt x="1606755" y="2827176"/>
                  <a:pt x="1637812" y="2858233"/>
                  <a:pt x="1637812" y="2896544"/>
                </a:cubicBezTo>
                <a:cubicBezTo>
                  <a:pt x="1637812" y="2934855"/>
                  <a:pt x="1606755" y="2965912"/>
                  <a:pt x="1568444" y="2965912"/>
                </a:cubicBezTo>
                <a:cubicBezTo>
                  <a:pt x="1530133" y="2965912"/>
                  <a:pt x="1499076" y="2934855"/>
                  <a:pt x="1499076" y="2896544"/>
                </a:cubicBezTo>
                <a:cubicBezTo>
                  <a:pt x="1499076" y="2858233"/>
                  <a:pt x="1530133" y="2827176"/>
                  <a:pt x="1568444" y="2827176"/>
                </a:cubicBezTo>
                <a:close/>
                <a:moveTo>
                  <a:pt x="818906" y="2827176"/>
                </a:moveTo>
                <a:cubicBezTo>
                  <a:pt x="857217" y="2827176"/>
                  <a:pt x="888274" y="2858233"/>
                  <a:pt x="888274" y="2896544"/>
                </a:cubicBezTo>
                <a:cubicBezTo>
                  <a:pt x="888274" y="2934855"/>
                  <a:pt x="857217" y="2965912"/>
                  <a:pt x="818906" y="2965912"/>
                </a:cubicBezTo>
                <a:cubicBezTo>
                  <a:pt x="780595" y="2965912"/>
                  <a:pt x="749538" y="2934855"/>
                  <a:pt x="749538" y="2896544"/>
                </a:cubicBezTo>
                <a:cubicBezTo>
                  <a:pt x="749538" y="2858233"/>
                  <a:pt x="780595" y="2827176"/>
                  <a:pt x="818906" y="2827176"/>
                </a:cubicBezTo>
                <a:close/>
                <a:moveTo>
                  <a:pt x="69368" y="2827176"/>
                </a:moveTo>
                <a:cubicBezTo>
                  <a:pt x="107679" y="2827176"/>
                  <a:pt x="138736" y="2858233"/>
                  <a:pt x="138736" y="2896544"/>
                </a:cubicBezTo>
                <a:cubicBezTo>
                  <a:pt x="138736" y="2934855"/>
                  <a:pt x="107679" y="2965912"/>
                  <a:pt x="69368" y="2965912"/>
                </a:cubicBezTo>
                <a:cubicBezTo>
                  <a:pt x="31057" y="2965912"/>
                  <a:pt x="0" y="2934855"/>
                  <a:pt x="0" y="2896544"/>
                </a:cubicBezTo>
                <a:cubicBezTo>
                  <a:pt x="0" y="2858233"/>
                  <a:pt x="31057" y="2827176"/>
                  <a:pt x="69368" y="2827176"/>
                </a:cubicBezTo>
                <a:close/>
                <a:moveTo>
                  <a:pt x="5316133" y="1800808"/>
                </a:moveTo>
                <a:cubicBezTo>
                  <a:pt x="5354444" y="1800808"/>
                  <a:pt x="5385501" y="1831865"/>
                  <a:pt x="5385501" y="1870176"/>
                </a:cubicBezTo>
                <a:cubicBezTo>
                  <a:pt x="5385501" y="1908487"/>
                  <a:pt x="5354444" y="1939544"/>
                  <a:pt x="5316133" y="1939544"/>
                </a:cubicBezTo>
                <a:cubicBezTo>
                  <a:pt x="5277822" y="1939544"/>
                  <a:pt x="5246765" y="1908487"/>
                  <a:pt x="5246765" y="1870176"/>
                </a:cubicBezTo>
                <a:cubicBezTo>
                  <a:pt x="5246765" y="1831865"/>
                  <a:pt x="5277822" y="1800808"/>
                  <a:pt x="5316133" y="1800808"/>
                </a:cubicBezTo>
                <a:close/>
                <a:moveTo>
                  <a:pt x="4566596" y="1800808"/>
                </a:moveTo>
                <a:cubicBezTo>
                  <a:pt x="4604907" y="1800808"/>
                  <a:pt x="4635964" y="1831865"/>
                  <a:pt x="4635964" y="1870176"/>
                </a:cubicBezTo>
                <a:cubicBezTo>
                  <a:pt x="4635964" y="1908487"/>
                  <a:pt x="4604907" y="1939544"/>
                  <a:pt x="4566596" y="1939544"/>
                </a:cubicBezTo>
                <a:cubicBezTo>
                  <a:pt x="4528285" y="1939544"/>
                  <a:pt x="4497228" y="1908487"/>
                  <a:pt x="4497228" y="1870176"/>
                </a:cubicBezTo>
                <a:cubicBezTo>
                  <a:pt x="4497228" y="1831865"/>
                  <a:pt x="4528285" y="1800808"/>
                  <a:pt x="4566596" y="1800808"/>
                </a:cubicBezTo>
                <a:close/>
                <a:moveTo>
                  <a:pt x="3817058" y="1800808"/>
                </a:moveTo>
                <a:cubicBezTo>
                  <a:pt x="3855369" y="1800808"/>
                  <a:pt x="3886426" y="1831865"/>
                  <a:pt x="3886426" y="1870176"/>
                </a:cubicBezTo>
                <a:cubicBezTo>
                  <a:pt x="3886426" y="1908487"/>
                  <a:pt x="3855369" y="1939544"/>
                  <a:pt x="3817058" y="1939544"/>
                </a:cubicBezTo>
                <a:cubicBezTo>
                  <a:pt x="3778747" y="1939544"/>
                  <a:pt x="3747690" y="1908487"/>
                  <a:pt x="3747690" y="1870176"/>
                </a:cubicBezTo>
                <a:cubicBezTo>
                  <a:pt x="3747690" y="1831865"/>
                  <a:pt x="3778747" y="1800808"/>
                  <a:pt x="3817058" y="1800808"/>
                </a:cubicBezTo>
                <a:close/>
                <a:moveTo>
                  <a:pt x="3067520" y="1800808"/>
                </a:moveTo>
                <a:cubicBezTo>
                  <a:pt x="3105831" y="1800808"/>
                  <a:pt x="3136888" y="1831865"/>
                  <a:pt x="3136888" y="1870176"/>
                </a:cubicBezTo>
                <a:cubicBezTo>
                  <a:pt x="3136888" y="1908487"/>
                  <a:pt x="3105831" y="1939544"/>
                  <a:pt x="3067520" y="1939544"/>
                </a:cubicBezTo>
                <a:cubicBezTo>
                  <a:pt x="3029209" y="1939544"/>
                  <a:pt x="2998152" y="1908487"/>
                  <a:pt x="2998152" y="1870176"/>
                </a:cubicBezTo>
                <a:cubicBezTo>
                  <a:pt x="2998152" y="1831865"/>
                  <a:pt x="3029209" y="1800808"/>
                  <a:pt x="3067520" y="1800808"/>
                </a:cubicBezTo>
                <a:close/>
                <a:moveTo>
                  <a:pt x="2317982" y="1800808"/>
                </a:moveTo>
                <a:cubicBezTo>
                  <a:pt x="2356293" y="1800808"/>
                  <a:pt x="2387350" y="1831865"/>
                  <a:pt x="2387350" y="1870176"/>
                </a:cubicBezTo>
                <a:cubicBezTo>
                  <a:pt x="2387350" y="1908487"/>
                  <a:pt x="2356293" y="1939544"/>
                  <a:pt x="2317982" y="1939544"/>
                </a:cubicBezTo>
                <a:cubicBezTo>
                  <a:pt x="2279671" y="1939544"/>
                  <a:pt x="2248614" y="1908487"/>
                  <a:pt x="2248614" y="1870176"/>
                </a:cubicBezTo>
                <a:cubicBezTo>
                  <a:pt x="2248614" y="1831865"/>
                  <a:pt x="2279671" y="1800808"/>
                  <a:pt x="2317982" y="1800808"/>
                </a:cubicBezTo>
                <a:close/>
                <a:moveTo>
                  <a:pt x="1568444" y="1800808"/>
                </a:moveTo>
                <a:cubicBezTo>
                  <a:pt x="1606755" y="1800808"/>
                  <a:pt x="1637812" y="1831865"/>
                  <a:pt x="1637812" y="1870176"/>
                </a:cubicBezTo>
                <a:cubicBezTo>
                  <a:pt x="1637812" y="1908487"/>
                  <a:pt x="1606755" y="1939544"/>
                  <a:pt x="1568444" y="1939544"/>
                </a:cubicBezTo>
                <a:cubicBezTo>
                  <a:pt x="1530133" y="1939544"/>
                  <a:pt x="1499076" y="1908487"/>
                  <a:pt x="1499076" y="1870176"/>
                </a:cubicBezTo>
                <a:cubicBezTo>
                  <a:pt x="1499076" y="1831865"/>
                  <a:pt x="1530133" y="1800808"/>
                  <a:pt x="1568444" y="1800808"/>
                </a:cubicBezTo>
                <a:close/>
                <a:moveTo>
                  <a:pt x="818906" y="1800808"/>
                </a:moveTo>
                <a:cubicBezTo>
                  <a:pt x="857217" y="1800808"/>
                  <a:pt x="888274" y="1831865"/>
                  <a:pt x="888274" y="1870176"/>
                </a:cubicBezTo>
                <a:cubicBezTo>
                  <a:pt x="888274" y="1908487"/>
                  <a:pt x="857217" y="1939544"/>
                  <a:pt x="818906" y="1939544"/>
                </a:cubicBezTo>
                <a:cubicBezTo>
                  <a:pt x="780595" y="1939544"/>
                  <a:pt x="749538" y="1908487"/>
                  <a:pt x="749538" y="1870176"/>
                </a:cubicBezTo>
                <a:cubicBezTo>
                  <a:pt x="749538" y="1831865"/>
                  <a:pt x="780595" y="1800808"/>
                  <a:pt x="818906" y="1800808"/>
                </a:cubicBezTo>
                <a:close/>
                <a:moveTo>
                  <a:pt x="69368" y="1800808"/>
                </a:moveTo>
                <a:cubicBezTo>
                  <a:pt x="107679" y="1800808"/>
                  <a:pt x="138736" y="1831865"/>
                  <a:pt x="138736" y="1870176"/>
                </a:cubicBezTo>
                <a:cubicBezTo>
                  <a:pt x="138736" y="1908487"/>
                  <a:pt x="107679" y="1939544"/>
                  <a:pt x="69368" y="1939544"/>
                </a:cubicBezTo>
                <a:cubicBezTo>
                  <a:pt x="31057" y="1939544"/>
                  <a:pt x="0" y="1908487"/>
                  <a:pt x="0" y="1870176"/>
                </a:cubicBezTo>
                <a:cubicBezTo>
                  <a:pt x="0" y="1831865"/>
                  <a:pt x="31057" y="1800808"/>
                  <a:pt x="69368" y="1800808"/>
                </a:cubicBezTo>
                <a:close/>
                <a:moveTo>
                  <a:pt x="5316133" y="895738"/>
                </a:moveTo>
                <a:cubicBezTo>
                  <a:pt x="5354444" y="895738"/>
                  <a:pt x="5385501" y="926795"/>
                  <a:pt x="5385501" y="965106"/>
                </a:cubicBezTo>
                <a:cubicBezTo>
                  <a:pt x="5385501" y="1003417"/>
                  <a:pt x="5354444" y="1034474"/>
                  <a:pt x="5316133" y="1034474"/>
                </a:cubicBezTo>
                <a:cubicBezTo>
                  <a:pt x="5277822" y="1034474"/>
                  <a:pt x="5246765" y="1003417"/>
                  <a:pt x="5246765" y="965106"/>
                </a:cubicBezTo>
                <a:cubicBezTo>
                  <a:pt x="5246765" y="926795"/>
                  <a:pt x="5277822" y="895738"/>
                  <a:pt x="5316133" y="895738"/>
                </a:cubicBezTo>
                <a:close/>
                <a:moveTo>
                  <a:pt x="4566596" y="895738"/>
                </a:moveTo>
                <a:cubicBezTo>
                  <a:pt x="4604907" y="895738"/>
                  <a:pt x="4635964" y="926795"/>
                  <a:pt x="4635964" y="965106"/>
                </a:cubicBezTo>
                <a:cubicBezTo>
                  <a:pt x="4635964" y="1003417"/>
                  <a:pt x="4604907" y="1034474"/>
                  <a:pt x="4566596" y="1034474"/>
                </a:cubicBezTo>
                <a:cubicBezTo>
                  <a:pt x="4528285" y="1034474"/>
                  <a:pt x="4497228" y="1003417"/>
                  <a:pt x="4497228" y="965106"/>
                </a:cubicBezTo>
                <a:cubicBezTo>
                  <a:pt x="4497228" y="926795"/>
                  <a:pt x="4528285" y="895738"/>
                  <a:pt x="4566596" y="895738"/>
                </a:cubicBezTo>
                <a:close/>
                <a:moveTo>
                  <a:pt x="3817058" y="895738"/>
                </a:moveTo>
                <a:cubicBezTo>
                  <a:pt x="3855369" y="895738"/>
                  <a:pt x="3886426" y="926795"/>
                  <a:pt x="3886426" y="965106"/>
                </a:cubicBezTo>
                <a:cubicBezTo>
                  <a:pt x="3886426" y="1003417"/>
                  <a:pt x="3855369" y="1034474"/>
                  <a:pt x="3817058" y="1034474"/>
                </a:cubicBezTo>
                <a:cubicBezTo>
                  <a:pt x="3778747" y="1034474"/>
                  <a:pt x="3747690" y="1003417"/>
                  <a:pt x="3747690" y="965106"/>
                </a:cubicBezTo>
                <a:cubicBezTo>
                  <a:pt x="3747690" y="926795"/>
                  <a:pt x="3778747" y="895738"/>
                  <a:pt x="3817058" y="895738"/>
                </a:cubicBezTo>
                <a:close/>
                <a:moveTo>
                  <a:pt x="3067520" y="895738"/>
                </a:moveTo>
                <a:cubicBezTo>
                  <a:pt x="3105831" y="895738"/>
                  <a:pt x="3136888" y="926795"/>
                  <a:pt x="3136888" y="965106"/>
                </a:cubicBezTo>
                <a:cubicBezTo>
                  <a:pt x="3136888" y="1003417"/>
                  <a:pt x="3105831" y="1034474"/>
                  <a:pt x="3067520" y="1034474"/>
                </a:cubicBezTo>
                <a:cubicBezTo>
                  <a:pt x="3029209" y="1034474"/>
                  <a:pt x="2998152" y="1003417"/>
                  <a:pt x="2998152" y="965106"/>
                </a:cubicBezTo>
                <a:cubicBezTo>
                  <a:pt x="2998152" y="926795"/>
                  <a:pt x="3029209" y="895738"/>
                  <a:pt x="3067520" y="895738"/>
                </a:cubicBezTo>
                <a:close/>
                <a:moveTo>
                  <a:pt x="2317982" y="895738"/>
                </a:moveTo>
                <a:cubicBezTo>
                  <a:pt x="2356293" y="895738"/>
                  <a:pt x="2387350" y="926795"/>
                  <a:pt x="2387350" y="965106"/>
                </a:cubicBezTo>
                <a:cubicBezTo>
                  <a:pt x="2387350" y="1003417"/>
                  <a:pt x="2356293" y="1034474"/>
                  <a:pt x="2317982" y="1034474"/>
                </a:cubicBezTo>
                <a:cubicBezTo>
                  <a:pt x="2279671" y="1034474"/>
                  <a:pt x="2248614" y="1003417"/>
                  <a:pt x="2248614" y="965106"/>
                </a:cubicBezTo>
                <a:cubicBezTo>
                  <a:pt x="2248614" y="926795"/>
                  <a:pt x="2279671" y="895738"/>
                  <a:pt x="2317982" y="895738"/>
                </a:cubicBezTo>
                <a:close/>
                <a:moveTo>
                  <a:pt x="1568444" y="895738"/>
                </a:moveTo>
                <a:cubicBezTo>
                  <a:pt x="1606755" y="895738"/>
                  <a:pt x="1637812" y="926795"/>
                  <a:pt x="1637812" y="965106"/>
                </a:cubicBezTo>
                <a:cubicBezTo>
                  <a:pt x="1637812" y="1003417"/>
                  <a:pt x="1606755" y="1034474"/>
                  <a:pt x="1568444" y="1034474"/>
                </a:cubicBezTo>
                <a:cubicBezTo>
                  <a:pt x="1530133" y="1034474"/>
                  <a:pt x="1499076" y="1003417"/>
                  <a:pt x="1499076" y="965106"/>
                </a:cubicBezTo>
                <a:cubicBezTo>
                  <a:pt x="1499076" y="926795"/>
                  <a:pt x="1530133" y="895738"/>
                  <a:pt x="1568444" y="895738"/>
                </a:cubicBezTo>
                <a:close/>
                <a:moveTo>
                  <a:pt x="818906" y="895738"/>
                </a:moveTo>
                <a:cubicBezTo>
                  <a:pt x="857217" y="895738"/>
                  <a:pt x="888274" y="926795"/>
                  <a:pt x="888274" y="965106"/>
                </a:cubicBezTo>
                <a:cubicBezTo>
                  <a:pt x="888274" y="1003417"/>
                  <a:pt x="857217" y="1034474"/>
                  <a:pt x="818906" y="1034474"/>
                </a:cubicBezTo>
                <a:cubicBezTo>
                  <a:pt x="780595" y="1034474"/>
                  <a:pt x="749538" y="1003417"/>
                  <a:pt x="749538" y="965106"/>
                </a:cubicBezTo>
                <a:cubicBezTo>
                  <a:pt x="749538" y="926795"/>
                  <a:pt x="780595" y="895738"/>
                  <a:pt x="818906" y="895738"/>
                </a:cubicBezTo>
                <a:close/>
                <a:moveTo>
                  <a:pt x="69368" y="895738"/>
                </a:moveTo>
                <a:cubicBezTo>
                  <a:pt x="107679" y="895738"/>
                  <a:pt x="138736" y="926795"/>
                  <a:pt x="138736" y="965106"/>
                </a:cubicBezTo>
                <a:cubicBezTo>
                  <a:pt x="138736" y="1003417"/>
                  <a:pt x="107679" y="1034474"/>
                  <a:pt x="69368" y="1034474"/>
                </a:cubicBezTo>
                <a:cubicBezTo>
                  <a:pt x="31057" y="1034474"/>
                  <a:pt x="0" y="1003417"/>
                  <a:pt x="0" y="965106"/>
                </a:cubicBezTo>
                <a:cubicBezTo>
                  <a:pt x="0" y="926795"/>
                  <a:pt x="31057" y="895738"/>
                  <a:pt x="69368" y="895738"/>
                </a:cubicBezTo>
                <a:close/>
                <a:moveTo>
                  <a:pt x="5316133" y="0"/>
                </a:moveTo>
                <a:cubicBezTo>
                  <a:pt x="5354444" y="0"/>
                  <a:pt x="5385501" y="31057"/>
                  <a:pt x="5385501" y="69368"/>
                </a:cubicBezTo>
                <a:cubicBezTo>
                  <a:pt x="5385501" y="107679"/>
                  <a:pt x="5354444" y="138736"/>
                  <a:pt x="5316133" y="138736"/>
                </a:cubicBezTo>
                <a:cubicBezTo>
                  <a:pt x="5277822" y="138736"/>
                  <a:pt x="5246765" y="107679"/>
                  <a:pt x="5246765" y="69368"/>
                </a:cubicBezTo>
                <a:cubicBezTo>
                  <a:pt x="5246765" y="31057"/>
                  <a:pt x="5277822" y="0"/>
                  <a:pt x="5316133" y="0"/>
                </a:cubicBezTo>
                <a:close/>
                <a:moveTo>
                  <a:pt x="4566596" y="0"/>
                </a:moveTo>
                <a:cubicBezTo>
                  <a:pt x="4604907" y="0"/>
                  <a:pt x="4635964" y="31057"/>
                  <a:pt x="4635964" y="69368"/>
                </a:cubicBezTo>
                <a:cubicBezTo>
                  <a:pt x="4635964" y="107679"/>
                  <a:pt x="4604907" y="138736"/>
                  <a:pt x="4566596" y="138736"/>
                </a:cubicBezTo>
                <a:cubicBezTo>
                  <a:pt x="4528285" y="138736"/>
                  <a:pt x="4497228" y="107679"/>
                  <a:pt x="4497228" y="69368"/>
                </a:cubicBezTo>
                <a:cubicBezTo>
                  <a:pt x="4497228" y="31057"/>
                  <a:pt x="4528285" y="0"/>
                  <a:pt x="4566596" y="0"/>
                </a:cubicBezTo>
                <a:close/>
                <a:moveTo>
                  <a:pt x="3817058" y="0"/>
                </a:moveTo>
                <a:cubicBezTo>
                  <a:pt x="3855369" y="0"/>
                  <a:pt x="3886426" y="31057"/>
                  <a:pt x="3886426" y="69368"/>
                </a:cubicBezTo>
                <a:cubicBezTo>
                  <a:pt x="3886426" y="107679"/>
                  <a:pt x="3855369" y="138736"/>
                  <a:pt x="3817058" y="138736"/>
                </a:cubicBezTo>
                <a:cubicBezTo>
                  <a:pt x="3778747" y="138736"/>
                  <a:pt x="3747690" y="107679"/>
                  <a:pt x="3747690" y="69368"/>
                </a:cubicBezTo>
                <a:cubicBezTo>
                  <a:pt x="3747690" y="31057"/>
                  <a:pt x="3778747" y="0"/>
                  <a:pt x="3817058" y="0"/>
                </a:cubicBezTo>
                <a:close/>
                <a:moveTo>
                  <a:pt x="3067520" y="0"/>
                </a:moveTo>
                <a:cubicBezTo>
                  <a:pt x="3105831" y="0"/>
                  <a:pt x="3136888" y="31057"/>
                  <a:pt x="3136888" y="69368"/>
                </a:cubicBezTo>
                <a:cubicBezTo>
                  <a:pt x="3136888" y="107679"/>
                  <a:pt x="3105831" y="138736"/>
                  <a:pt x="3067520" y="138736"/>
                </a:cubicBezTo>
                <a:cubicBezTo>
                  <a:pt x="3029209" y="138736"/>
                  <a:pt x="2998152" y="107679"/>
                  <a:pt x="2998152" y="69368"/>
                </a:cubicBezTo>
                <a:cubicBezTo>
                  <a:pt x="2998152" y="31057"/>
                  <a:pt x="3029209" y="0"/>
                  <a:pt x="3067520" y="0"/>
                </a:cubicBezTo>
                <a:close/>
                <a:moveTo>
                  <a:pt x="2317982" y="0"/>
                </a:moveTo>
                <a:cubicBezTo>
                  <a:pt x="2356293" y="0"/>
                  <a:pt x="2387350" y="31057"/>
                  <a:pt x="2387350" y="69368"/>
                </a:cubicBezTo>
                <a:cubicBezTo>
                  <a:pt x="2387350" y="107679"/>
                  <a:pt x="2356293" y="138736"/>
                  <a:pt x="2317982" y="138736"/>
                </a:cubicBezTo>
                <a:cubicBezTo>
                  <a:pt x="2279671" y="138736"/>
                  <a:pt x="2248614" y="107679"/>
                  <a:pt x="2248614" y="69368"/>
                </a:cubicBezTo>
                <a:cubicBezTo>
                  <a:pt x="2248614" y="31057"/>
                  <a:pt x="2279671" y="0"/>
                  <a:pt x="2317982" y="0"/>
                </a:cubicBezTo>
                <a:close/>
                <a:moveTo>
                  <a:pt x="1568444" y="0"/>
                </a:moveTo>
                <a:cubicBezTo>
                  <a:pt x="1606755" y="0"/>
                  <a:pt x="1637812" y="31057"/>
                  <a:pt x="1637812" y="69368"/>
                </a:cubicBezTo>
                <a:cubicBezTo>
                  <a:pt x="1637812" y="107679"/>
                  <a:pt x="1606755" y="138736"/>
                  <a:pt x="1568444" y="138736"/>
                </a:cubicBezTo>
                <a:cubicBezTo>
                  <a:pt x="1530133" y="138736"/>
                  <a:pt x="1499076" y="107679"/>
                  <a:pt x="1499076" y="69368"/>
                </a:cubicBezTo>
                <a:cubicBezTo>
                  <a:pt x="1499076" y="31057"/>
                  <a:pt x="1530133" y="0"/>
                  <a:pt x="1568444" y="0"/>
                </a:cubicBezTo>
                <a:close/>
                <a:moveTo>
                  <a:pt x="818906" y="0"/>
                </a:moveTo>
                <a:cubicBezTo>
                  <a:pt x="857217" y="0"/>
                  <a:pt x="888274" y="31057"/>
                  <a:pt x="888274" y="69368"/>
                </a:cubicBezTo>
                <a:cubicBezTo>
                  <a:pt x="888274" y="107679"/>
                  <a:pt x="857217" y="138736"/>
                  <a:pt x="818906" y="138736"/>
                </a:cubicBezTo>
                <a:cubicBezTo>
                  <a:pt x="780595" y="138736"/>
                  <a:pt x="749538" y="107679"/>
                  <a:pt x="749538" y="69368"/>
                </a:cubicBezTo>
                <a:cubicBezTo>
                  <a:pt x="749538" y="31057"/>
                  <a:pt x="780595" y="0"/>
                  <a:pt x="818906" y="0"/>
                </a:cubicBezTo>
                <a:close/>
                <a:moveTo>
                  <a:pt x="69368" y="0"/>
                </a:moveTo>
                <a:cubicBezTo>
                  <a:pt x="107679" y="0"/>
                  <a:pt x="138736" y="31057"/>
                  <a:pt x="138736" y="69368"/>
                </a:cubicBezTo>
                <a:cubicBezTo>
                  <a:pt x="138736" y="107679"/>
                  <a:pt x="107679" y="138736"/>
                  <a:pt x="69368" y="138736"/>
                </a:cubicBezTo>
                <a:cubicBezTo>
                  <a:pt x="31057" y="138736"/>
                  <a:pt x="0" y="107679"/>
                  <a:pt x="0" y="69368"/>
                </a:cubicBezTo>
                <a:cubicBezTo>
                  <a:pt x="0" y="31057"/>
                  <a:pt x="31057" y="0"/>
                  <a:pt x="69368" y="0"/>
                </a:cubicBezTo>
                <a:close/>
              </a:path>
            </a:pathLst>
          </a:cu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Open Sans" panose="020B0606030504020204" pitchFamily="34" charset="0"/>
            </a:endParaRPr>
          </a:p>
        </p:txBody>
      </p:sp>
      <p:grpSp>
        <p:nvGrpSpPr>
          <p:cNvPr id="2" name="Group 1">
            <a:extLst>
              <a:ext uri="{FF2B5EF4-FFF2-40B4-BE49-F238E27FC236}">
                <a16:creationId xmlns:a16="http://schemas.microsoft.com/office/drawing/2014/main" id="{F87BD3CA-D9C6-1D00-FE9F-03AAED21352A}"/>
              </a:ext>
            </a:extLst>
          </p:cNvPr>
          <p:cNvGrpSpPr/>
          <p:nvPr/>
        </p:nvGrpSpPr>
        <p:grpSpPr>
          <a:xfrm>
            <a:off x="512298" y="470814"/>
            <a:ext cx="11059228" cy="346249"/>
            <a:chOff x="512298" y="470814"/>
            <a:chExt cx="11059228" cy="346249"/>
          </a:xfrm>
        </p:grpSpPr>
        <p:sp>
          <p:nvSpPr>
            <p:cNvPr id="8" name="TextBox 7">
              <a:extLst>
                <a:ext uri="{FF2B5EF4-FFF2-40B4-BE49-F238E27FC236}">
                  <a16:creationId xmlns:a16="http://schemas.microsoft.com/office/drawing/2014/main" id="{EF686071-F3F0-5DC1-5DE4-F849CB702A67}"/>
                </a:ext>
              </a:extLst>
            </p:cNvPr>
            <p:cNvSpPr txBox="1"/>
            <p:nvPr/>
          </p:nvSpPr>
          <p:spPr>
            <a:xfrm>
              <a:off x="512298" y="470814"/>
              <a:ext cx="909871" cy="346249"/>
            </a:xfrm>
            <a:prstGeom prst="rect">
              <a:avLst/>
            </a:prstGeom>
            <a:noFill/>
          </p:spPr>
          <p:txBody>
            <a:bodyPr wrap="square" rtlCol="0">
              <a:spAutoFit/>
            </a:bodyPr>
            <a:lstStyle/>
            <a:p>
              <a:pPr>
                <a:lnSpc>
                  <a:spcPct val="150000"/>
                </a:lnSpc>
              </a:pPr>
              <a:endParaRPr lang="en-US" sz="1200" b="1" dirty="0">
                <a:latin typeface="Poppins" panose="00000500000000000000" pitchFamily="50" charset="0"/>
                <a:ea typeface="Open Sans" panose="020B0606030504020204" pitchFamily="34" charset="0"/>
                <a:cs typeface="Poppins" panose="00000500000000000000" pitchFamily="50" charset="0"/>
              </a:endParaRPr>
            </a:p>
          </p:txBody>
        </p:sp>
        <p:sp>
          <p:nvSpPr>
            <p:cNvPr id="14" name="Freeform 9">
              <a:extLst>
                <a:ext uri="{FF2B5EF4-FFF2-40B4-BE49-F238E27FC236}">
                  <a16:creationId xmlns:a16="http://schemas.microsoft.com/office/drawing/2014/main" id="{47E3A36B-A171-F0B3-467E-DEF72D2956F8}"/>
                </a:ext>
              </a:extLst>
            </p:cNvPr>
            <p:cNvSpPr>
              <a:spLocks noChangeArrowheads="1"/>
            </p:cNvSpPr>
            <p:nvPr/>
          </p:nvSpPr>
          <p:spPr bwMode="auto">
            <a:xfrm>
              <a:off x="11338163" y="583700"/>
              <a:ext cx="233363" cy="233363"/>
            </a:xfrm>
            <a:custGeom>
              <a:avLst/>
              <a:gdLst>
                <a:gd name="T0" fmla="*/ 0 w 619"/>
                <a:gd name="T1" fmla="*/ 154 h 618"/>
                <a:gd name="T2" fmla="*/ 155 w 619"/>
                <a:gd name="T3" fmla="*/ 154 h 618"/>
                <a:gd name="T4" fmla="*/ 155 w 619"/>
                <a:gd name="T5" fmla="*/ 0 h 618"/>
                <a:gd name="T6" fmla="*/ 0 w 619"/>
                <a:gd name="T7" fmla="*/ 0 h 618"/>
                <a:gd name="T8" fmla="*/ 0 w 619"/>
                <a:gd name="T9" fmla="*/ 154 h 618"/>
                <a:gd name="T10" fmla="*/ 236 w 619"/>
                <a:gd name="T11" fmla="*/ 617 h 618"/>
                <a:gd name="T12" fmla="*/ 390 w 619"/>
                <a:gd name="T13" fmla="*/ 617 h 618"/>
                <a:gd name="T14" fmla="*/ 390 w 619"/>
                <a:gd name="T15" fmla="*/ 463 h 618"/>
                <a:gd name="T16" fmla="*/ 236 w 619"/>
                <a:gd name="T17" fmla="*/ 463 h 618"/>
                <a:gd name="T18" fmla="*/ 236 w 619"/>
                <a:gd name="T19" fmla="*/ 617 h 618"/>
                <a:gd name="T20" fmla="*/ 0 w 619"/>
                <a:gd name="T21" fmla="*/ 617 h 618"/>
                <a:gd name="T22" fmla="*/ 155 w 619"/>
                <a:gd name="T23" fmla="*/ 617 h 618"/>
                <a:gd name="T24" fmla="*/ 155 w 619"/>
                <a:gd name="T25" fmla="*/ 463 h 618"/>
                <a:gd name="T26" fmla="*/ 0 w 619"/>
                <a:gd name="T27" fmla="*/ 463 h 618"/>
                <a:gd name="T28" fmla="*/ 0 w 619"/>
                <a:gd name="T29" fmla="*/ 617 h 618"/>
                <a:gd name="T30" fmla="*/ 0 w 619"/>
                <a:gd name="T31" fmla="*/ 389 h 618"/>
                <a:gd name="T32" fmla="*/ 155 w 619"/>
                <a:gd name="T33" fmla="*/ 389 h 618"/>
                <a:gd name="T34" fmla="*/ 155 w 619"/>
                <a:gd name="T35" fmla="*/ 235 h 618"/>
                <a:gd name="T36" fmla="*/ 0 w 619"/>
                <a:gd name="T37" fmla="*/ 235 h 618"/>
                <a:gd name="T38" fmla="*/ 0 w 619"/>
                <a:gd name="T39" fmla="*/ 389 h 618"/>
                <a:gd name="T40" fmla="*/ 236 w 619"/>
                <a:gd name="T41" fmla="*/ 389 h 618"/>
                <a:gd name="T42" fmla="*/ 390 w 619"/>
                <a:gd name="T43" fmla="*/ 389 h 618"/>
                <a:gd name="T44" fmla="*/ 390 w 619"/>
                <a:gd name="T45" fmla="*/ 235 h 618"/>
                <a:gd name="T46" fmla="*/ 236 w 619"/>
                <a:gd name="T47" fmla="*/ 235 h 618"/>
                <a:gd name="T48" fmla="*/ 236 w 619"/>
                <a:gd name="T49" fmla="*/ 389 h 618"/>
                <a:gd name="T50" fmla="*/ 464 w 619"/>
                <a:gd name="T51" fmla="*/ 0 h 618"/>
                <a:gd name="T52" fmla="*/ 464 w 619"/>
                <a:gd name="T53" fmla="*/ 154 h 618"/>
                <a:gd name="T54" fmla="*/ 618 w 619"/>
                <a:gd name="T55" fmla="*/ 154 h 618"/>
                <a:gd name="T56" fmla="*/ 618 w 619"/>
                <a:gd name="T57" fmla="*/ 0 h 618"/>
                <a:gd name="T58" fmla="*/ 464 w 619"/>
                <a:gd name="T59" fmla="*/ 0 h 618"/>
                <a:gd name="T60" fmla="*/ 236 w 619"/>
                <a:gd name="T61" fmla="*/ 154 h 618"/>
                <a:gd name="T62" fmla="*/ 390 w 619"/>
                <a:gd name="T63" fmla="*/ 154 h 618"/>
                <a:gd name="T64" fmla="*/ 390 w 619"/>
                <a:gd name="T65" fmla="*/ 0 h 618"/>
                <a:gd name="T66" fmla="*/ 236 w 619"/>
                <a:gd name="T67" fmla="*/ 0 h 618"/>
                <a:gd name="T68" fmla="*/ 236 w 619"/>
                <a:gd name="T69" fmla="*/ 154 h 618"/>
                <a:gd name="T70" fmla="*/ 464 w 619"/>
                <a:gd name="T71" fmla="*/ 389 h 618"/>
                <a:gd name="T72" fmla="*/ 618 w 619"/>
                <a:gd name="T73" fmla="*/ 389 h 618"/>
                <a:gd name="T74" fmla="*/ 618 w 619"/>
                <a:gd name="T75" fmla="*/ 235 h 618"/>
                <a:gd name="T76" fmla="*/ 464 w 619"/>
                <a:gd name="T77" fmla="*/ 235 h 618"/>
                <a:gd name="T78" fmla="*/ 464 w 619"/>
                <a:gd name="T79" fmla="*/ 389 h 618"/>
                <a:gd name="T80" fmla="*/ 464 w 619"/>
                <a:gd name="T81" fmla="*/ 617 h 618"/>
                <a:gd name="T82" fmla="*/ 618 w 619"/>
                <a:gd name="T83" fmla="*/ 617 h 618"/>
                <a:gd name="T84" fmla="*/ 618 w 619"/>
                <a:gd name="T85" fmla="*/ 463 h 618"/>
                <a:gd name="T86" fmla="*/ 464 w 619"/>
                <a:gd name="T87" fmla="*/ 463 h 618"/>
                <a:gd name="T88" fmla="*/ 464 w 619"/>
                <a:gd name="T89" fmla="*/ 617 h 6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619" h="618">
                  <a:moveTo>
                    <a:pt x="0" y="154"/>
                  </a:moveTo>
                  <a:lnTo>
                    <a:pt x="155" y="154"/>
                  </a:lnTo>
                  <a:lnTo>
                    <a:pt x="155" y="0"/>
                  </a:lnTo>
                  <a:lnTo>
                    <a:pt x="0" y="0"/>
                  </a:lnTo>
                  <a:lnTo>
                    <a:pt x="0" y="154"/>
                  </a:lnTo>
                  <a:close/>
                  <a:moveTo>
                    <a:pt x="236" y="617"/>
                  </a:moveTo>
                  <a:lnTo>
                    <a:pt x="390" y="617"/>
                  </a:lnTo>
                  <a:lnTo>
                    <a:pt x="390" y="463"/>
                  </a:lnTo>
                  <a:lnTo>
                    <a:pt x="236" y="463"/>
                  </a:lnTo>
                  <a:lnTo>
                    <a:pt x="236" y="617"/>
                  </a:lnTo>
                  <a:close/>
                  <a:moveTo>
                    <a:pt x="0" y="617"/>
                  </a:moveTo>
                  <a:lnTo>
                    <a:pt x="155" y="617"/>
                  </a:lnTo>
                  <a:lnTo>
                    <a:pt x="155" y="463"/>
                  </a:lnTo>
                  <a:lnTo>
                    <a:pt x="0" y="463"/>
                  </a:lnTo>
                  <a:lnTo>
                    <a:pt x="0" y="617"/>
                  </a:lnTo>
                  <a:close/>
                  <a:moveTo>
                    <a:pt x="0" y="389"/>
                  </a:moveTo>
                  <a:lnTo>
                    <a:pt x="155" y="389"/>
                  </a:lnTo>
                  <a:lnTo>
                    <a:pt x="155" y="235"/>
                  </a:lnTo>
                  <a:lnTo>
                    <a:pt x="0" y="235"/>
                  </a:lnTo>
                  <a:lnTo>
                    <a:pt x="0" y="389"/>
                  </a:lnTo>
                  <a:close/>
                  <a:moveTo>
                    <a:pt x="236" y="389"/>
                  </a:moveTo>
                  <a:lnTo>
                    <a:pt x="390" y="389"/>
                  </a:lnTo>
                  <a:lnTo>
                    <a:pt x="390" y="235"/>
                  </a:lnTo>
                  <a:lnTo>
                    <a:pt x="236" y="235"/>
                  </a:lnTo>
                  <a:lnTo>
                    <a:pt x="236" y="389"/>
                  </a:lnTo>
                  <a:close/>
                  <a:moveTo>
                    <a:pt x="464" y="0"/>
                  </a:moveTo>
                  <a:lnTo>
                    <a:pt x="464" y="154"/>
                  </a:lnTo>
                  <a:lnTo>
                    <a:pt x="618" y="154"/>
                  </a:lnTo>
                  <a:lnTo>
                    <a:pt x="618" y="0"/>
                  </a:lnTo>
                  <a:lnTo>
                    <a:pt x="464" y="0"/>
                  </a:lnTo>
                  <a:close/>
                  <a:moveTo>
                    <a:pt x="236" y="154"/>
                  </a:moveTo>
                  <a:lnTo>
                    <a:pt x="390" y="154"/>
                  </a:lnTo>
                  <a:lnTo>
                    <a:pt x="390" y="0"/>
                  </a:lnTo>
                  <a:lnTo>
                    <a:pt x="236" y="0"/>
                  </a:lnTo>
                  <a:lnTo>
                    <a:pt x="236" y="154"/>
                  </a:lnTo>
                  <a:close/>
                  <a:moveTo>
                    <a:pt x="464" y="389"/>
                  </a:moveTo>
                  <a:lnTo>
                    <a:pt x="618" y="389"/>
                  </a:lnTo>
                  <a:lnTo>
                    <a:pt x="618" y="235"/>
                  </a:lnTo>
                  <a:lnTo>
                    <a:pt x="464" y="235"/>
                  </a:lnTo>
                  <a:lnTo>
                    <a:pt x="464" y="389"/>
                  </a:lnTo>
                  <a:close/>
                  <a:moveTo>
                    <a:pt x="464" y="617"/>
                  </a:moveTo>
                  <a:lnTo>
                    <a:pt x="618" y="617"/>
                  </a:lnTo>
                  <a:lnTo>
                    <a:pt x="618" y="463"/>
                  </a:lnTo>
                  <a:lnTo>
                    <a:pt x="464" y="463"/>
                  </a:lnTo>
                  <a:lnTo>
                    <a:pt x="464" y="617"/>
                  </a:lnTo>
                  <a:close/>
                </a:path>
              </a:pathLst>
            </a:custGeom>
            <a:solidFill>
              <a:schemeClr val="tx1"/>
            </a:solidFill>
            <a:ln>
              <a:noFill/>
            </a:ln>
            <a:effectLst/>
          </p:spPr>
          <p:txBody>
            <a:bodyPr wrap="none" anchor="ctr"/>
            <a:lstStyle/>
            <a:p>
              <a:endParaRPr lang="en-US" dirty="0">
                <a:latin typeface="Open Sans" panose="020B0606030504020204" pitchFamily="34" charset="0"/>
              </a:endParaRPr>
            </a:p>
          </p:txBody>
        </p:sp>
      </p:grpSp>
      <p:sp>
        <p:nvSpPr>
          <p:cNvPr id="12" name="TextBox 49">
            <a:extLst>
              <a:ext uri="{FF2B5EF4-FFF2-40B4-BE49-F238E27FC236}">
                <a16:creationId xmlns:a16="http://schemas.microsoft.com/office/drawing/2014/main" id="{528F9EDA-CFBC-F755-1B9B-9F2A7A277755}"/>
              </a:ext>
            </a:extLst>
          </p:cNvPr>
          <p:cNvSpPr txBox="1"/>
          <p:nvPr/>
        </p:nvSpPr>
        <p:spPr>
          <a:xfrm>
            <a:off x="512298" y="470814"/>
            <a:ext cx="1702092" cy="346249"/>
          </a:xfrm>
          <a:prstGeom prst="rect">
            <a:avLst/>
          </a:prstGeom>
          <a:noFill/>
        </p:spPr>
        <p:txBody>
          <a:bodyPr wrap="square" rtlCol="0">
            <a:spAutoFit/>
          </a:bodyPr>
          <a:lstStyle/>
          <a:p>
            <a:pPr>
              <a:lnSpc>
                <a:spcPct val="150000"/>
              </a:lnSpc>
            </a:pPr>
            <a:r>
              <a:rPr lang="id-ID" sz="1200" b="1" dirty="0" err="1">
                <a:latin typeface="Poppins" panose="00000500000000000000" pitchFamily="50" charset="0"/>
                <a:ea typeface="Open Sans" panose="020B0606030504020204" pitchFamily="34" charset="0"/>
                <a:cs typeface="Poppins" panose="00000500000000000000" pitchFamily="50" charset="0"/>
              </a:rPr>
              <a:t>WeatherGuardian</a:t>
            </a:r>
            <a:endParaRPr lang="id-ID" sz="1200" b="1" dirty="0">
              <a:latin typeface="Poppins" panose="00000500000000000000" pitchFamily="50" charset="0"/>
              <a:ea typeface="Open Sans" panose="020B0606030504020204" pitchFamily="34" charset="0"/>
              <a:cs typeface="Poppins" panose="00000500000000000000" pitchFamily="50" charset="0"/>
            </a:endParaRPr>
          </a:p>
        </p:txBody>
      </p:sp>
    </p:spTree>
    <p:extLst>
      <p:ext uri="{BB962C8B-B14F-4D97-AF65-F5344CB8AC3E}">
        <p14:creationId xmlns:p14="http://schemas.microsoft.com/office/powerpoint/2010/main" val="8921291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reeform 9">
            <a:extLst>
              <a:ext uri="{FF2B5EF4-FFF2-40B4-BE49-F238E27FC236}">
                <a16:creationId xmlns:a16="http://schemas.microsoft.com/office/drawing/2014/main" id="{7AAE14C2-7B7A-CEAA-33B4-CCB084D3A7E3}"/>
              </a:ext>
            </a:extLst>
          </p:cNvPr>
          <p:cNvSpPr>
            <a:spLocks noChangeArrowheads="1"/>
          </p:cNvSpPr>
          <p:nvPr/>
        </p:nvSpPr>
        <p:spPr bwMode="auto">
          <a:xfrm>
            <a:off x="11338163" y="583700"/>
            <a:ext cx="233363" cy="233363"/>
          </a:xfrm>
          <a:custGeom>
            <a:avLst/>
            <a:gdLst>
              <a:gd name="T0" fmla="*/ 0 w 619"/>
              <a:gd name="T1" fmla="*/ 154 h 618"/>
              <a:gd name="T2" fmla="*/ 155 w 619"/>
              <a:gd name="T3" fmla="*/ 154 h 618"/>
              <a:gd name="T4" fmla="*/ 155 w 619"/>
              <a:gd name="T5" fmla="*/ 0 h 618"/>
              <a:gd name="T6" fmla="*/ 0 w 619"/>
              <a:gd name="T7" fmla="*/ 0 h 618"/>
              <a:gd name="T8" fmla="*/ 0 w 619"/>
              <a:gd name="T9" fmla="*/ 154 h 618"/>
              <a:gd name="T10" fmla="*/ 236 w 619"/>
              <a:gd name="T11" fmla="*/ 617 h 618"/>
              <a:gd name="T12" fmla="*/ 390 w 619"/>
              <a:gd name="T13" fmla="*/ 617 h 618"/>
              <a:gd name="T14" fmla="*/ 390 w 619"/>
              <a:gd name="T15" fmla="*/ 463 h 618"/>
              <a:gd name="T16" fmla="*/ 236 w 619"/>
              <a:gd name="T17" fmla="*/ 463 h 618"/>
              <a:gd name="T18" fmla="*/ 236 w 619"/>
              <a:gd name="T19" fmla="*/ 617 h 618"/>
              <a:gd name="T20" fmla="*/ 0 w 619"/>
              <a:gd name="T21" fmla="*/ 617 h 618"/>
              <a:gd name="T22" fmla="*/ 155 w 619"/>
              <a:gd name="T23" fmla="*/ 617 h 618"/>
              <a:gd name="T24" fmla="*/ 155 w 619"/>
              <a:gd name="T25" fmla="*/ 463 h 618"/>
              <a:gd name="T26" fmla="*/ 0 w 619"/>
              <a:gd name="T27" fmla="*/ 463 h 618"/>
              <a:gd name="T28" fmla="*/ 0 w 619"/>
              <a:gd name="T29" fmla="*/ 617 h 618"/>
              <a:gd name="T30" fmla="*/ 0 w 619"/>
              <a:gd name="T31" fmla="*/ 389 h 618"/>
              <a:gd name="T32" fmla="*/ 155 w 619"/>
              <a:gd name="T33" fmla="*/ 389 h 618"/>
              <a:gd name="T34" fmla="*/ 155 w 619"/>
              <a:gd name="T35" fmla="*/ 235 h 618"/>
              <a:gd name="T36" fmla="*/ 0 w 619"/>
              <a:gd name="T37" fmla="*/ 235 h 618"/>
              <a:gd name="T38" fmla="*/ 0 w 619"/>
              <a:gd name="T39" fmla="*/ 389 h 618"/>
              <a:gd name="T40" fmla="*/ 236 w 619"/>
              <a:gd name="T41" fmla="*/ 389 h 618"/>
              <a:gd name="T42" fmla="*/ 390 w 619"/>
              <a:gd name="T43" fmla="*/ 389 h 618"/>
              <a:gd name="T44" fmla="*/ 390 w 619"/>
              <a:gd name="T45" fmla="*/ 235 h 618"/>
              <a:gd name="T46" fmla="*/ 236 w 619"/>
              <a:gd name="T47" fmla="*/ 235 h 618"/>
              <a:gd name="T48" fmla="*/ 236 w 619"/>
              <a:gd name="T49" fmla="*/ 389 h 618"/>
              <a:gd name="T50" fmla="*/ 464 w 619"/>
              <a:gd name="T51" fmla="*/ 0 h 618"/>
              <a:gd name="T52" fmla="*/ 464 w 619"/>
              <a:gd name="T53" fmla="*/ 154 h 618"/>
              <a:gd name="T54" fmla="*/ 618 w 619"/>
              <a:gd name="T55" fmla="*/ 154 h 618"/>
              <a:gd name="T56" fmla="*/ 618 w 619"/>
              <a:gd name="T57" fmla="*/ 0 h 618"/>
              <a:gd name="T58" fmla="*/ 464 w 619"/>
              <a:gd name="T59" fmla="*/ 0 h 618"/>
              <a:gd name="T60" fmla="*/ 236 w 619"/>
              <a:gd name="T61" fmla="*/ 154 h 618"/>
              <a:gd name="T62" fmla="*/ 390 w 619"/>
              <a:gd name="T63" fmla="*/ 154 h 618"/>
              <a:gd name="T64" fmla="*/ 390 w 619"/>
              <a:gd name="T65" fmla="*/ 0 h 618"/>
              <a:gd name="T66" fmla="*/ 236 w 619"/>
              <a:gd name="T67" fmla="*/ 0 h 618"/>
              <a:gd name="T68" fmla="*/ 236 w 619"/>
              <a:gd name="T69" fmla="*/ 154 h 618"/>
              <a:gd name="T70" fmla="*/ 464 w 619"/>
              <a:gd name="T71" fmla="*/ 389 h 618"/>
              <a:gd name="T72" fmla="*/ 618 w 619"/>
              <a:gd name="T73" fmla="*/ 389 h 618"/>
              <a:gd name="T74" fmla="*/ 618 w 619"/>
              <a:gd name="T75" fmla="*/ 235 h 618"/>
              <a:gd name="T76" fmla="*/ 464 w 619"/>
              <a:gd name="T77" fmla="*/ 235 h 618"/>
              <a:gd name="T78" fmla="*/ 464 w 619"/>
              <a:gd name="T79" fmla="*/ 389 h 618"/>
              <a:gd name="T80" fmla="*/ 464 w 619"/>
              <a:gd name="T81" fmla="*/ 617 h 618"/>
              <a:gd name="T82" fmla="*/ 618 w 619"/>
              <a:gd name="T83" fmla="*/ 617 h 618"/>
              <a:gd name="T84" fmla="*/ 618 w 619"/>
              <a:gd name="T85" fmla="*/ 463 h 618"/>
              <a:gd name="T86" fmla="*/ 464 w 619"/>
              <a:gd name="T87" fmla="*/ 463 h 618"/>
              <a:gd name="T88" fmla="*/ 464 w 619"/>
              <a:gd name="T89" fmla="*/ 617 h 6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619" h="618">
                <a:moveTo>
                  <a:pt x="0" y="154"/>
                </a:moveTo>
                <a:lnTo>
                  <a:pt x="155" y="154"/>
                </a:lnTo>
                <a:lnTo>
                  <a:pt x="155" y="0"/>
                </a:lnTo>
                <a:lnTo>
                  <a:pt x="0" y="0"/>
                </a:lnTo>
                <a:lnTo>
                  <a:pt x="0" y="154"/>
                </a:lnTo>
                <a:close/>
                <a:moveTo>
                  <a:pt x="236" y="617"/>
                </a:moveTo>
                <a:lnTo>
                  <a:pt x="390" y="617"/>
                </a:lnTo>
                <a:lnTo>
                  <a:pt x="390" y="463"/>
                </a:lnTo>
                <a:lnTo>
                  <a:pt x="236" y="463"/>
                </a:lnTo>
                <a:lnTo>
                  <a:pt x="236" y="617"/>
                </a:lnTo>
                <a:close/>
                <a:moveTo>
                  <a:pt x="0" y="617"/>
                </a:moveTo>
                <a:lnTo>
                  <a:pt x="155" y="617"/>
                </a:lnTo>
                <a:lnTo>
                  <a:pt x="155" y="463"/>
                </a:lnTo>
                <a:lnTo>
                  <a:pt x="0" y="463"/>
                </a:lnTo>
                <a:lnTo>
                  <a:pt x="0" y="617"/>
                </a:lnTo>
                <a:close/>
                <a:moveTo>
                  <a:pt x="0" y="389"/>
                </a:moveTo>
                <a:lnTo>
                  <a:pt x="155" y="389"/>
                </a:lnTo>
                <a:lnTo>
                  <a:pt x="155" y="235"/>
                </a:lnTo>
                <a:lnTo>
                  <a:pt x="0" y="235"/>
                </a:lnTo>
                <a:lnTo>
                  <a:pt x="0" y="389"/>
                </a:lnTo>
                <a:close/>
                <a:moveTo>
                  <a:pt x="236" y="389"/>
                </a:moveTo>
                <a:lnTo>
                  <a:pt x="390" y="389"/>
                </a:lnTo>
                <a:lnTo>
                  <a:pt x="390" y="235"/>
                </a:lnTo>
                <a:lnTo>
                  <a:pt x="236" y="235"/>
                </a:lnTo>
                <a:lnTo>
                  <a:pt x="236" y="389"/>
                </a:lnTo>
                <a:close/>
                <a:moveTo>
                  <a:pt x="464" y="0"/>
                </a:moveTo>
                <a:lnTo>
                  <a:pt x="464" y="154"/>
                </a:lnTo>
                <a:lnTo>
                  <a:pt x="618" y="154"/>
                </a:lnTo>
                <a:lnTo>
                  <a:pt x="618" y="0"/>
                </a:lnTo>
                <a:lnTo>
                  <a:pt x="464" y="0"/>
                </a:lnTo>
                <a:close/>
                <a:moveTo>
                  <a:pt x="236" y="154"/>
                </a:moveTo>
                <a:lnTo>
                  <a:pt x="390" y="154"/>
                </a:lnTo>
                <a:lnTo>
                  <a:pt x="390" y="0"/>
                </a:lnTo>
                <a:lnTo>
                  <a:pt x="236" y="0"/>
                </a:lnTo>
                <a:lnTo>
                  <a:pt x="236" y="154"/>
                </a:lnTo>
                <a:close/>
                <a:moveTo>
                  <a:pt x="464" y="389"/>
                </a:moveTo>
                <a:lnTo>
                  <a:pt x="618" y="389"/>
                </a:lnTo>
                <a:lnTo>
                  <a:pt x="618" y="235"/>
                </a:lnTo>
                <a:lnTo>
                  <a:pt x="464" y="235"/>
                </a:lnTo>
                <a:lnTo>
                  <a:pt x="464" y="389"/>
                </a:lnTo>
                <a:close/>
                <a:moveTo>
                  <a:pt x="464" y="617"/>
                </a:moveTo>
                <a:lnTo>
                  <a:pt x="618" y="617"/>
                </a:lnTo>
                <a:lnTo>
                  <a:pt x="618" y="463"/>
                </a:lnTo>
                <a:lnTo>
                  <a:pt x="464" y="463"/>
                </a:lnTo>
                <a:lnTo>
                  <a:pt x="464" y="617"/>
                </a:lnTo>
                <a:close/>
              </a:path>
            </a:pathLst>
          </a:custGeom>
          <a:solidFill>
            <a:schemeClr val="tx1"/>
          </a:solidFill>
          <a:ln>
            <a:noFill/>
          </a:ln>
          <a:effectLst/>
        </p:spPr>
        <p:txBody>
          <a:bodyPr wrap="none" anchor="ctr"/>
          <a:lstStyle/>
          <a:p>
            <a:endParaRPr lang="en-US" dirty="0">
              <a:latin typeface="Open Sans" panose="020B0606030504020204" pitchFamily="34" charset="0"/>
            </a:endParaRPr>
          </a:p>
        </p:txBody>
      </p:sp>
      <p:sp>
        <p:nvSpPr>
          <p:cNvPr id="9" name="TextBox 8">
            <a:extLst>
              <a:ext uri="{FF2B5EF4-FFF2-40B4-BE49-F238E27FC236}">
                <a16:creationId xmlns:a16="http://schemas.microsoft.com/office/drawing/2014/main" id="{69990BEB-DC53-D93F-9CAD-AD173D67921F}"/>
              </a:ext>
            </a:extLst>
          </p:cNvPr>
          <p:cNvSpPr txBox="1"/>
          <p:nvPr/>
        </p:nvSpPr>
        <p:spPr>
          <a:xfrm>
            <a:off x="953029" y="2078595"/>
            <a:ext cx="4272789" cy="1077218"/>
          </a:xfrm>
          <a:prstGeom prst="rect">
            <a:avLst/>
          </a:prstGeom>
          <a:noFill/>
        </p:spPr>
        <p:txBody>
          <a:bodyPr wrap="square" rtlCol="0">
            <a:spAutoFit/>
          </a:bodyPr>
          <a:lstStyle/>
          <a:p>
            <a:r>
              <a:rPr lang="en-US" sz="3200" b="1" dirty="0">
                <a:solidFill>
                  <a:schemeClr val="tx1">
                    <a:lumMod val="85000"/>
                    <a:lumOff val="15000"/>
                  </a:schemeClr>
                </a:solidFill>
                <a:latin typeface="Poppins SemiBold" pitchFamily="2" charset="77"/>
                <a:ea typeface="Vollkorn Medium" pitchFamily="2" charset="0"/>
                <a:cs typeface="Poppins SemiBold" pitchFamily="2" charset="77"/>
              </a:rPr>
              <a:t>How Does This</a:t>
            </a:r>
          </a:p>
          <a:p>
            <a:r>
              <a:rPr lang="en-US" sz="3200" b="1" dirty="0">
                <a:solidFill>
                  <a:schemeClr val="tx1">
                    <a:lumMod val="85000"/>
                    <a:lumOff val="15000"/>
                  </a:schemeClr>
                </a:solidFill>
                <a:latin typeface="Poppins SemiBold" pitchFamily="2" charset="77"/>
                <a:ea typeface="Vollkorn Medium" pitchFamily="2" charset="0"/>
                <a:cs typeface="Poppins SemiBold" pitchFamily="2" charset="77"/>
              </a:rPr>
              <a:t>App Work?</a:t>
            </a:r>
          </a:p>
        </p:txBody>
      </p:sp>
      <p:sp>
        <p:nvSpPr>
          <p:cNvPr id="24" name="TextBox 23">
            <a:extLst>
              <a:ext uri="{FF2B5EF4-FFF2-40B4-BE49-F238E27FC236}">
                <a16:creationId xmlns:a16="http://schemas.microsoft.com/office/drawing/2014/main" id="{E87F7D8C-F03C-34A1-7E09-40A7DF21CB15}"/>
              </a:ext>
            </a:extLst>
          </p:cNvPr>
          <p:cNvSpPr txBox="1"/>
          <p:nvPr/>
        </p:nvSpPr>
        <p:spPr>
          <a:xfrm>
            <a:off x="4340366" y="860954"/>
            <a:ext cx="6662589" cy="5236049"/>
          </a:xfrm>
          <a:prstGeom prst="rect">
            <a:avLst/>
          </a:prstGeom>
          <a:noFill/>
        </p:spPr>
        <p:txBody>
          <a:bodyPr wrap="square" rtlCol="0">
            <a:spAutoFit/>
          </a:bodyPr>
          <a:lstStyle>
            <a:defPPr>
              <a:defRPr lang="en-US"/>
            </a:defPPr>
            <a:lvl1pPr algn="just">
              <a:lnSpc>
                <a:spcPct val="150000"/>
              </a:lnSpc>
              <a:defRPr sz="1100">
                <a:solidFill>
                  <a:schemeClr val="bg1">
                    <a:lumMod val="65000"/>
                  </a:schemeClr>
                </a:solidFill>
                <a:latin typeface="Poppins" panose="00000500000000000000" pitchFamily="2" charset="0"/>
                <a:ea typeface="Open Sans" panose="020B0606030504020204" pitchFamily="34" charset="0"/>
                <a:cs typeface="Poppins" panose="00000500000000000000" pitchFamily="2" charset="0"/>
              </a:defRPr>
            </a:lvl1pPr>
          </a:lstStyle>
          <a:p>
            <a:pPr algn="l"/>
            <a:r>
              <a:rPr lang="id-ID" sz="1400" dirty="0" err="1"/>
              <a:t>Current</a:t>
            </a:r>
            <a:r>
              <a:rPr lang="id-ID" sz="1400" dirty="0"/>
              <a:t> </a:t>
            </a:r>
            <a:r>
              <a:rPr lang="id-ID" sz="1400" dirty="0" err="1"/>
              <a:t>Function</a:t>
            </a:r>
            <a:r>
              <a:rPr lang="id-ID" sz="1400" dirty="0"/>
              <a:t> </a:t>
            </a:r>
            <a:r>
              <a:rPr lang="id-ID" sz="1400" dirty="0" err="1"/>
              <a:t>Point</a:t>
            </a:r>
            <a:r>
              <a:rPr lang="id-ID" sz="1400" dirty="0"/>
              <a:t>:</a:t>
            </a:r>
          </a:p>
          <a:p>
            <a:pPr algn="l"/>
            <a:r>
              <a:rPr lang="id-ID" sz="1400" dirty="0" err="1"/>
              <a:t>User</a:t>
            </a:r>
            <a:r>
              <a:rPr lang="id-ID" sz="1400" dirty="0"/>
              <a:t> </a:t>
            </a:r>
            <a:r>
              <a:rPr lang="id-ID" sz="1400" dirty="0" err="1"/>
              <a:t>login</a:t>
            </a:r>
            <a:r>
              <a:rPr lang="id-ID" sz="1400" dirty="0"/>
              <a:t> </a:t>
            </a:r>
            <a:r>
              <a:rPr lang="id-ID" sz="1400" dirty="0" err="1"/>
              <a:t>registration</a:t>
            </a:r>
            <a:r>
              <a:rPr lang="id-ID" sz="1400" dirty="0"/>
              <a:t> </a:t>
            </a:r>
            <a:r>
              <a:rPr lang="id-ID" sz="1400" dirty="0" err="1"/>
              <a:t>function</a:t>
            </a:r>
            <a:endParaRPr lang="id-ID" sz="1400" dirty="0"/>
          </a:p>
          <a:p>
            <a:pPr algn="l"/>
            <a:r>
              <a:rPr lang="id-ID" sz="1400" dirty="0" err="1"/>
              <a:t>Display</a:t>
            </a:r>
            <a:r>
              <a:rPr lang="id-ID" sz="1400" dirty="0"/>
              <a:t> </a:t>
            </a:r>
            <a:r>
              <a:rPr lang="id-ID" sz="1400" dirty="0" err="1"/>
              <a:t>of</a:t>
            </a:r>
            <a:r>
              <a:rPr lang="id-ID" sz="1400" dirty="0"/>
              <a:t> </a:t>
            </a:r>
            <a:r>
              <a:rPr lang="id-ID" sz="1400" dirty="0" err="1"/>
              <a:t>current</a:t>
            </a:r>
            <a:r>
              <a:rPr lang="id-ID" sz="1400" dirty="0"/>
              <a:t> </a:t>
            </a:r>
            <a:r>
              <a:rPr lang="id-ID" sz="1400" dirty="0" err="1"/>
              <a:t>city</a:t>
            </a:r>
            <a:r>
              <a:rPr lang="id-ID" sz="1400" dirty="0"/>
              <a:t> </a:t>
            </a:r>
            <a:r>
              <a:rPr lang="id-ID" sz="1400" dirty="0" err="1"/>
              <a:t>weather</a:t>
            </a:r>
            <a:r>
              <a:rPr lang="id-ID" sz="1400" dirty="0"/>
              <a:t> data</a:t>
            </a:r>
          </a:p>
          <a:p>
            <a:pPr algn="l"/>
            <a:r>
              <a:rPr lang="id-ID" sz="1400" dirty="0" err="1"/>
              <a:t>Provide</a:t>
            </a:r>
            <a:r>
              <a:rPr lang="id-ID" sz="1400" dirty="0"/>
              <a:t> real-</a:t>
            </a:r>
            <a:r>
              <a:rPr lang="id-ID" sz="1400" dirty="0" err="1"/>
              <a:t>time</a:t>
            </a:r>
            <a:r>
              <a:rPr lang="id-ID" sz="1400" dirty="0"/>
              <a:t> map </a:t>
            </a:r>
            <a:r>
              <a:rPr lang="id-ID" sz="1400" dirty="0" err="1"/>
              <a:t>function</a:t>
            </a:r>
            <a:r>
              <a:rPr lang="id-ID" sz="1400" dirty="0"/>
              <a:t> </a:t>
            </a:r>
            <a:r>
              <a:rPr lang="id-ID" sz="1400" dirty="0" err="1"/>
              <a:t>including</a:t>
            </a:r>
            <a:r>
              <a:rPr lang="id-ID" sz="1400" dirty="0"/>
              <a:t> </a:t>
            </a:r>
            <a:r>
              <a:rPr lang="id-ID" sz="1400" dirty="0" err="1"/>
              <a:t>temperature</a:t>
            </a:r>
            <a:r>
              <a:rPr lang="id-ID" sz="1400" dirty="0"/>
              <a:t> </a:t>
            </a:r>
            <a:r>
              <a:rPr lang="id-ID" sz="1400" dirty="0" err="1"/>
              <a:t>heat</a:t>
            </a:r>
            <a:r>
              <a:rPr lang="id-ID" sz="1400" dirty="0"/>
              <a:t> map</a:t>
            </a:r>
          </a:p>
          <a:p>
            <a:pPr algn="l"/>
            <a:r>
              <a:rPr lang="id-ID" sz="1400" dirty="0" err="1"/>
              <a:t>Search</a:t>
            </a:r>
            <a:r>
              <a:rPr lang="id-ID" sz="1400" dirty="0"/>
              <a:t> </a:t>
            </a:r>
            <a:r>
              <a:rPr lang="id-ID" sz="1400" dirty="0" err="1"/>
              <a:t>for</a:t>
            </a:r>
            <a:r>
              <a:rPr lang="id-ID" sz="1400" dirty="0"/>
              <a:t> </a:t>
            </a:r>
            <a:r>
              <a:rPr lang="id-ID" sz="1400" dirty="0" err="1"/>
              <a:t>weather</a:t>
            </a:r>
            <a:r>
              <a:rPr lang="id-ID" sz="1400" dirty="0"/>
              <a:t> </a:t>
            </a:r>
            <a:r>
              <a:rPr lang="id-ID" sz="1400" dirty="0" err="1"/>
              <a:t>conditions</a:t>
            </a:r>
            <a:r>
              <a:rPr lang="id-ID" sz="1400" dirty="0"/>
              <a:t> in </a:t>
            </a:r>
            <a:r>
              <a:rPr lang="id-ID" sz="1400" dirty="0" err="1"/>
              <a:t>other</a:t>
            </a:r>
            <a:r>
              <a:rPr lang="id-ID" sz="1400" dirty="0"/>
              <a:t> </a:t>
            </a:r>
            <a:r>
              <a:rPr lang="id-ID" sz="1400" dirty="0" err="1"/>
              <a:t>areas</a:t>
            </a:r>
            <a:endParaRPr lang="id-ID" sz="1400" dirty="0"/>
          </a:p>
          <a:p>
            <a:pPr algn="l"/>
            <a:r>
              <a:rPr lang="id-ID" sz="1400" dirty="0" err="1"/>
              <a:t>Provide</a:t>
            </a:r>
            <a:r>
              <a:rPr lang="id-ID" sz="1400" dirty="0"/>
              <a:t> </a:t>
            </a:r>
            <a:r>
              <a:rPr lang="id-ID" sz="1400" dirty="0" err="1"/>
              <a:t>extreme</a:t>
            </a:r>
            <a:r>
              <a:rPr lang="id-ID" sz="1400" dirty="0"/>
              <a:t> </a:t>
            </a:r>
            <a:r>
              <a:rPr lang="id-ID" sz="1400" dirty="0" err="1"/>
              <a:t>weather</a:t>
            </a:r>
            <a:r>
              <a:rPr lang="id-ID" sz="1400" dirty="0"/>
              <a:t> </a:t>
            </a:r>
            <a:r>
              <a:rPr lang="id-ID" sz="1400" dirty="0" err="1"/>
              <a:t>warning</a:t>
            </a:r>
            <a:r>
              <a:rPr lang="id-ID" sz="1400" dirty="0"/>
              <a:t> </a:t>
            </a:r>
            <a:r>
              <a:rPr lang="id-ID" sz="1400" dirty="0" err="1"/>
              <a:t>notifications</a:t>
            </a:r>
            <a:endParaRPr lang="id-ID" sz="1400" dirty="0"/>
          </a:p>
          <a:p>
            <a:pPr algn="l"/>
            <a:r>
              <a:rPr lang="id-ID" sz="1400" dirty="0"/>
              <a:t>Trip </a:t>
            </a:r>
            <a:r>
              <a:rPr lang="id-ID" sz="1400" dirty="0" err="1"/>
              <a:t>planning</a:t>
            </a:r>
            <a:r>
              <a:rPr lang="id-ID" sz="1400" dirty="0"/>
              <a:t> </a:t>
            </a:r>
            <a:r>
              <a:rPr lang="id-ID" sz="1400" dirty="0" err="1"/>
              <a:t>page</a:t>
            </a:r>
            <a:r>
              <a:rPr lang="id-ID" sz="1400" dirty="0"/>
              <a:t>, </a:t>
            </a:r>
            <a:r>
              <a:rPr lang="id-ID" sz="1400" dirty="0" err="1"/>
              <a:t>where</a:t>
            </a:r>
            <a:r>
              <a:rPr lang="id-ID" sz="1400" dirty="0"/>
              <a:t> </a:t>
            </a:r>
            <a:r>
              <a:rPr lang="id-ID" sz="1400" dirty="0" err="1"/>
              <a:t>users</a:t>
            </a:r>
            <a:r>
              <a:rPr lang="id-ID" sz="1400" dirty="0"/>
              <a:t> </a:t>
            </a:r>
            <a:r>
              <a:rPr lang="id-ID" sz="1400" dirty="0" err="1"/>
              <a:t>can</a:t>
            </a:r>
            <a:r>
              <a:rPr lang="id-ID" sz="1400" dirty="0"/>
              <a:t> </a:t>
            </a:r>
            <a:r>
              <a:rPr lang="id-ID" sz="1400" dirty="0" err="1"/>
              <a:t>select</a:t>
            </a:r>
            <a:r>
              <a:rPr lang="id-ID" sz="1400" dirty="0"/>
              <a:t> </a:t>
            </a:r>
            <a:r>
              <a:rPr lang="id-ID" sz="1400" dirty="0" err="1"/>
              <a:t>the</a:t>
            </a:r>
            <a:r>
              <a:rPr lang="id-ID" sz="1400" dirty="0"/>
              <a:t> </a:t>
            </a:r>
            <a:r>
              <a:rPr lang="id-ID" sz="1400" dirty="0" err="1"/>
              <a:t>departure</a:t>
            </a:r>
            <a:r>
              <a:rPr lang="id-ID" sz="1400" dirty="0"/>
              <a:t> </a:t>
            </a:r>
            <a:r>
              <a:rPr lang="id-ID" sz="1400" dirty="0" err="1"/>
              <a:t>location</a:t>
            </a:r>
            <a:r>
              <a:rPr lang="id-ID" sz="1400" dirty="0"/>
              <a:t>, </a:t>
            </a:r>
            <a:r>
              <a:rPr lang="id-ID" sz="1400" dirty="0" err="1"/>
              <a:t>destination</a:t>
            </a:r>
            <a:r>
              <a:rPr lang="id-ID" sz="1400" dirty="0"/>
              <a:t>, </a:t>
            </a:r>
            <a:r>
              <a:rPr lang="id-ID" sz="1400" dirty="0" err="1"/>
              <a:t>travel</a:t>
            </a:r>
            <a:r>
              <a:rPr lang="id-ID" sz="1400" dirty="0"/>
              <a:t> </a:t>
            </a:r>
            <a:r>
              <a:rPr lang="id-ID" sz="1400" dirty="0" err="1"/>
              <a:t>dates</a:t>
            </a:r>
            <a:r>
              <a:rPr lang="id-ID" sz="1400" dirty="0"/>
              <a:t> </a:t>
            </a:r>
            <a:r>
              <a:rPr lang="id-ID" sz="1400" dirty="0" err="1"/>
              <a:t>and</a:t>
            </a:r>
            <a:r>
              <a:rPr lang="id-ID" sz="1400" dirty="0"/>
              <a:t> </a:t>
            </a:r>
            <a:r>
              <a:rPr lang="id-ID" sz="1400" dirty="0" err="1"/>
              <a:t>number</a:t>
            </a:r>
            <a:r>
              <a:rPr lang="id-ID" sz="1400" dirty="0"/>
              <a:t> </a:t>
            </a:r>
            <a:r>
              <a:rPr lang="id-ID" sz="1400" dirty="0" err="1"/>
              <a:t>of</a:t>
            </a:r>
            <a:r>
              <a:rPr lang="id-ID" sz="1400" dirty="0"/>
              <a:t> </a:t>
            </a:r>
            <a:r>
              <a:rPr lang="id-ID" sz="1400" dirty="0" err="1"/>
              <a:t>days</a:t>
            </a:r>
            <a:endParaRPr lang="id-ID" sz="1400" dirty="0"/>
          </a:p>
          <a:p>
            <a:pPr algn="l"/>
            <a:endParaRPr lang="id-ID" sz="1400" dirty="0"/>
          </a:p>
          <a:p>
            <a:pPr algn="l"/>
            <a:endParaRPr lang="id-ID" sz="1400" dirty="0"/>
          </a:p>
          <a:p>
            <a:pPr algn="l"/>
            <a:r>
              <a:rPr lang="id-ID" sz="1400" dirty="0" err="1"/>
              <a:t>Further</a:t>
            </a:r>
            <a:r>
              <a:rPr lang="id-ID" sz="1400" dirty="0"/>
              <a:t> </a:t>
            </a:r>
            <a:r>
              <a:rPr lang="id-ID" sz="1400" dirty="0" err="1"/>
              <a:t>functional</a:t>
            </a:r>
            <a:r>
              <a:rPr lang="id-ID" sz="1400" dirty="0"/>
              <a:t> </a:t>
            </a:r>
            <a:r>
              <a:rPr lang="id-ID" sz="1400" dirty="0" err="1"/>
              <a:t>points</a:t>
            </a:r>
            <a:r>
              <a:rPr lang="id-ID" sz="1400" dirty="0"/>
              <a:t> </a:t>
            </a:r>
            <a:r>
              <a:rPr lang="id-ID" sz="1400" dirty="0" err="1"/>
              <a:t>for</a:t>
            </a:r>
            <a:r>
              <a:rPr lang="id-ID" sz="1400" dirty="0"/>
              <a:t> </a:t>
            </a:r>
            <a:r>
              <a:rPr lang="id-ID" sz="1400" dirty="0" err="1"/>
              <a:t>the</a:t>
            </a:r>
            <a:r>
              <a:rPr lang="id-ID" sz="1400" dirty="0"/>
              <a:t> </a:t>
            </a:r>
            <a:r>
              <a:rPr lang="id-ID" sz="1400" dirty="0" err="1"/>
              <a:t>future</a:t>
            </a:r>
            <a:r>
              <a:rPr lang="id-ID" sz="1400" dirty="0"/>
              <a:t>:</a:t>
            </a:r>
          </a:p>
          <a:p>
            <a:pPr algn="l"/>
            <a:r>
              <a:rPr lang="id-ID" sz="1400" dirty="0" err="1"/>
              <a:t>Automatically</a:t>
            </a:r>
            <a:r>
              <a:rPr lang="id-ID" sz="1400" dirty="0"/>
              <a:t> </a:t>
            </a:r>
            <a:r>
              <a:rPr lang="id-ID" sz="1400" dirty="0" err="1"/>
              <a:t>retrieves</a:t>
            </a:r>
            <a:r>
              <a:rPr lang="id-ID" sz="1400" dirty="0"/>
              <a:t> </a:t>
            </a:r>
            <a:r>
              <a:rPr lang="id-ID" sz="1400" dirty="0" err="1"/>
              <a:t>and</a:t>
            </a:r>
            <a:r>
              <a:rPr lang="id-ID" sz="1400" dirty="0"/>
              <a:t> </a:t>
            </a:r>
            <a:r>
              <a:rPr lang="id-ID" sz="1400" dirty="0" err="1"/>
              <a:t>displays</a:t>
            </a:r>
            <a:r>
              <a:rPr lang="id-ID" sz="1400" dirty="0"/>
              <a:t> </a:t>
            </a:r>
            <a:r>
              <a:rPr lang="id-ID" sz="1400" dirty="0" err="1"/>
              <a:t>weather</a:t>
            </a:r>
            <a:r>
              <a:rPr lang="id-ID" sz="1400" dirty="0"/>
              <a:t> data </a:t>
            </a:r>
            <a:r>
              <a:rPr lang="id-ID" sz="1400" dirty="0" err="1"/>
              <a:t>for</a:t>
            </a:r>
            <a:r>
              <a:rPr lang="id-ID" sz="1400" dirty="0"/>
              <a:t> </a:t>
            </a:r>
            <a:r>
              <a:rPr lang="id-ID" sz="1400" dirty="0" err="1"/>
              <a:t>departure</a:t>
            </a:r>
            <a:r>
              <a:rPr lang="id-ID" sz="1400" dirty="0"/>
              <a:t> </a:t>
            </a:r>
            <a:r>
              <a:rPr lang="id-ID" sz="1400" dirty="0" err="1"/>
              <a:t>and</a:t>
            </a:r>
            <a:r>
              <a:rPr lang="id-ID" sz="1400" dirty="0"/>
              <a:t> </a:t>
            </a:r>
            <a:r>
              <a:rPr lang="id-ID" sz="1400" dirty="0" err="1"/>
              <a:t>destination</a:t>
            </a:r>
            <a:r>
              <a:rPr lang="id-ID" sz="1400" dirty="0"/>
              <a:t> </a:t>
            </a:r>
            <a:r>
              <a:rPr lang="id-ID" sz="1400" dirty="0" err="1"/>
              <a:t>based</a:t>
            </a:r>
            <a:r>
              <a:rPr lang="id-ID" sz="1400" dirty="0"/>
              <a:t> </a:t>
            </a:r>
            <a:r>
              <a:rPr lang="id-ID" sz="1400" dirty="0" err="1"/>
              <a:t>on</a:t>
            </a:r>
            <a:r>
              <a:rPr lang="id-ID" sz="1400" dirty="0"/>
              <a:t> </a:t>
            </a:r>
            <a:r>
              <a:rPr lang="id-ID" sz="1400" dirty="0" err="1"/>
              <a:t>user</a:t>
            </a:r>
            <a:r>
              <a:rPr lang="id-ID" sz="1400" dirty="0"/>
              <a:t> </a:t>
            </a:r>
            <a:r>
              <a:rPr lang="id-ID" sz="1400" dirty="0" err="1"/>
              <a:t>input</a:t>
            </a:r>
            <a:endParaRPr lang="id-ID" sz="1400" dirty="0"/>
          </a:p>
          <a:p>
            <a:pPr algn="l"/>
            <a:r>
              <a:rPr lang="id-ID" sz="1400" dirty="0" err="1"/>
              <a:t>Automatically</a:t>
            </a:r>
            <a:r>
              <a:rPr lang="id-ID" sz="1400" dirty="0"/>
              <a:t> </a:t>
            </a:r>
            <a:r>
              <a:rPr lang="id-ID" sz="1400" dirty="0" err="1"/>
              <a:t>generated</a:t>
            </a:r>
            <a:r>
              <a:rPr lang="id-ID" sz="1400" dirty="0"/>
              <a:t> trip </a:t>
            </a:r>
            <a:r>
              <a:rPr lang="id-ID" sz="1400" dirty="0" err="1"/>
              <a:t>details</a:t>
            </a:r>
            <a:r>
              <a:rPr lang="id-ID" sz="1400" dirty="0"/>
              <a:t> </a:t>
            </a:r>
            <a:r>
              <a:rPr lang="id-ID" sz="1400" dirty="0" err="1"/>
              <a:t>page</a:t>
            </a:r>
            <a:r>
              <a:rPr lang="id-ID" sz="1400" dirty="0"/>
              <a:t>, </a:t>
            </a:r>
            <a:r>
              <a:rPr lang="id-ID" sz="1400" dirty="0" err="1"/>
              <a:t>including</a:t>
            </a:r>
            <a:r>
              <a:rPr lang="id-ID" sz="1400" dirty="0"/>
              <a:t> </a:t>
            </a:r>
            <a:r>
              <a:rPr lang="id-ID" sz="1400" dirty="0" err="1"/>
              <a:t>each</a:t>
            </a:r>
            <a:r>
              <a:rPr lang="id-ID" sz="1400" dirty="0"/>
              <a:t> </a:t>
            </a:r>
            <a:r>
              <a:rPr lang="id-ID" sz="1400" dirty="0" err="1"/>
              <a:t>day's</a:t>
            </a:r>
            <a:r>
              <a:rPr lang="id-ID" sz="1400" dirty="0"/>
              <a:t> </a:t>
            </a:r>
            <a:r>
              <a:rPr lang="id-ID" sz="1400" dirty="0" err="1"/>
              <a:t>itinerary</a:t>
            </a:r>
            <a:r>
              <a:rPr lang="id-ID" sz="1400" dirty="0"/>
              <a:t>, </a:t>
            </a:r>
            <a:r>
              <a:rPr lang="id-ID" sz="1400" dirty="0" err="1"/>
              <a:t>including</a:t>
            </a:r>
            <a:r>
              <a:rPr lang="id-ID" sz="1400" dirty="0"/>
              <a:t> </a:t>
            </a:r>
            <a:r>
              <a:rPr lang="id-ID" sz="1400" dirty="0" err="1"/>
              <a:t>weather</a:t>
            </a:r>
            <a:r>
              <a:rPr lang="id-ID" sz="1400" dirty="0"/>
              <a:t> </a:t>
            </a:r>
            <a:r>
              <a:rPr lang="id-ID" sz="1400" dirty="0" err="1"/>
              <a:t>conditions</a:t>
            </a:r>
            <a:r>
              <a:rPr lang="id-ID" sz="1400" dirty="0"/>
              <a:t>, </a:t>
            </a:r>
            <a:r>
              <a:rPr lang="id-ID" sz="1400" dirty="0" err="1"/>
              <a:t>transport</a:t>
            </a:r>
            <a:r>
              <a:rPr lang="id-ID" sz="1400" dirty="0"/>
              <a:t> </a:t>
            </a:r>
            <a:r>
              <a:rPr lang="id-ID" sz="1400" dirty="0" err="1"/>
              <a:t>advice</a:t>
            </a:r>
            <a:r>
              <a:rPr lang="id-ID" sz="1400" dirty="0"/>
              <a:t> </a:t>
            </a:r>
            <a:r>
              <a:rPr lang="id-ID" sz="1400" dirty="0" err="1"/>
              <a:t>and</a:t>
            </a:r>
            <a:r>
              <a:rPr lang="id-ID" sz="1400" dirty="0"/>
              <a:t> </a:t>
            </a:r>
            <a:r>
              <a:rPr lang="id-ID" sz="1400" dirty="0" err="1"/>
              <a:t>suggestions</a:t>
            </a:r>
            <a:r>
              <a:rPr lang="id-ID" sz="1400" dirty="0"/>
              <a:t> </a:t>
            </a:r>
            <a:r>
              <a:rPr lang="id-ID" sz="1400" dirty="0" err="1"/>
              <a:t>for</a:t>
            </a:r>
            <a:r>
              <a:rPr lang="id-ID" sz="1400" dirty="0"/>
              <a:t> </a:t>
            </a:r>
            <a:r>
              <a:rPr lang="id-ID" sz="1400" dirty="0" err="1"/>
              <a:t>places</a:t>
            </a:r>
            <a:r>
              <a:rPr lang="id-ID" sz="1400" dirty="0"/>
              <a:t> </a:t>
            </a:r>
            <a:r>
              <a:rPr lang="id-ID" sz="1400" dirty="0" err="1"/>
              <a:t>to</a:t>
            </a:r>
            <a:r>
              <a:rPr lang="id-ID" sz="1400" dirty="0"/>
              <a:t> </a:t>
            </a:r>
            <a:r>
              <a:rPr lang="id-ID" sz="1400" dirty="0" err="1"/>
              <a:t>visit</a:t>
            </a:r>
            <a:endParaRPr lang="id-ID" sz="1400" dirty="0"/>
          </a:p>
        </p:txBody>
      </p:sp>
      <p:sp>
        <p:nvSpPr>
          <p:cNvPr id="4" name="TextBox 49">
            <a:extLst>
              <a:ext uri="{FF2B5EF4-FFF2-40B4-BE49-F238E27FC236}">
                <a16:creationId xmlns:a16="http://schemas.microsoft.com/office/drawing/2014/main" id="{DFF93E34-96AD-E662-082B-A835B02EE2ED}"/>
              </a:ext>
            </a:extLst>
          </p:cNvPr>
          <p:cNvSpPr txBox="1"/>
          <p:nvPr/>
        </p:nvSpPr>
        <p:spPr>
          <a:xfrm>
            <a:off x="512298" y="470814"/>
            <a:ext cx="1702092" cy="346249"/>
          </a:xfrm>
          <a:prstGeom prst="rect">
            <a:avLst/>
          </a:prstGeom>
          <a:noFill/>
        </p:spPr>
        <p:txBody>
          <a:bodyPr wrap="square" rtlCol="0">
            <a:spAutoFit/>
          </a:bodyPr>
          <a:lstStyle/>
          <a:p>
            <a:pPr>
              <a:lnSpc>
                <a:spcPct val="150000"/>
              </a:lnSpc>
            </a:pPr>
            <a:r>
              <a:rPr lang="id-ID" sz="1200" b="1" dirty="0" err="1">
                <a:latin typeface="Poppins" panose="00000500000000000000" pitchFamily="50" charset="0"/>
                <a:ea typeface="Open Sans" panose="020B0606030504020204" pitchFamily="34" charset="0"/>
                <a:cs typeface="Poppins" panose="00000500000000000000" pitchFamily="50" charset="0"/>
              </a:rPr>
              <a:t>WeatherGuardian</a:t>
            </a:r>
            <a:endParaRPr lang="id-ID" sz="1200" b="1" dirty="0">
              <a:latin typeface="Poppins" panose="00000500000000000000" pitchFamily="50" charset="0"/>
              <a:ea typeface="Open Sans" panose="020B0606030504020204" pitchFamily="34" charset="0"/>
              <a:cs typeface="Poppins" panose="00000500000000000000" pitchFamily="50" charset="0"/>
            </a:endParaRPr>
          </a:p>
        </p:txBody>
      </p:sp>
    </p:spTree>
    <p:extLst>
      <p:ext uri="{BB962C8B-B14F-4D97-AF65-F5344CB8AC3E}">
        <p14:creationId xmlns:p14="http://schemas.microsoft.com/office/powerpoint/2010/main" val="29542857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0D5E266E-471E-ABB4-52FE-EFD8A39C1FDB}"/>
              </a:ext>
            </a:extLst>
          </p:cNvPr>
          <p:cNvSpPr txBox="1"/>
          <p:nvPr/>
        </p:nvSpPr>
        <p:spPr>
          <a:xfrm>
            <a:off x="512298" y="1044940"/>
            <a:ext cx="4272789" cy="584775"/>
          </a:xfrm>
          <a:prstGeom prst="rect">
            <a:avLst/>
          </a:prstGeom>
          <a:noFill/>
        </p:spPr>
        <p:txBody>
          <a:bodyPr wrap="square" rtlCol="0">
            <a:spAutoFit/>
          </a:bodyPr>
          <a:lstStyle>
            <a:defPPr>
              <a:defRPr lang="en-US"/>
            </a:defPPr>
            <a:lvl1pPr>
              <a:defRPr sz="3200" b="1">
                <a:solidFill>
                  <a:schemeClr val="tx1">
                    <a:lumMod val="85000"/>
                    <a:lumOff val="15000"/>
                  </a:schemeClr>
                </a:solidFill>
                <a:latin typeface="Poppins SemiBold" pitchFamily="2" charset="77"/>
                <a:ea typeface="Vollkorn Medium" pitchFamily="2" charset="0"/>
                <a:cs typeface="Poppins SemiBold" pitchFamily="2" charset="77"/>
              </a:defRPr>
            </a:lvl1pPr>
          </a:lstStyle>
          <a:p>
            <a:r>
              <a:rPr lang="en-ID" dirty="0"/>
              <a:t>Wireframe</a:t>
            </a:r>
            <a:r>
              <a:rPr lang="zh-CN" altLang="en-US" dirty="0"/>
              <a:t> </a:t>
            </a:r>
            <a:r>
              <a:rPr lang="en-US" altLang="zh-CN" dirty="0"/>
              <a:t>Design</a:t>
            </a:r>
            <a:endParaRPr lang="en-ID" dirty="0"/>
          </a:p>
        </p:txBody>
      </p:sp>
      <p:sp>
        <p:nvSpPr>
          <p:cNvPr id="19" name="Freeform 9">
            <a:extLst>
              <a:ext uri="{FF2B5EF4-FFF2-40B4-BE49-F238E27FC236}">
                <a16:creationId xmlns:a16="http://schemas.microsoft.com/office/drawing/2014/main" id="{1DC916FA-5EAA-CE1D-A527-F377ACD76D36}"/>
              </a:ext>
            </a:extLst>
          </p:cNvPr>
          <p:cNvSpPr>
            <a:spLocks noChangeArrowheads="1"/>
          </p:cNvSpPr>
          <p:nvPr/>
        </p:nvSpPr>
        <p:spPr bwMode="auto">
          <a:xfrm>
            <a:off x="11338163" y="583700"/>
            <a:ext cx="233363" cy="233363"/>
          </a:xfrm>
          <a:custGeom>
            <a:avLst/>
            <a:gdLst>
              <a:gd name="T0" fmla="*/ 0 w 619"/>
              <a:gd name="T1" fmla="*/ 154 h 618"/>
              <a:gd name="T2" fmla="*/ 155 w 619"/>
              <a:gd name="T3" fmla="*/ 154 h 618"/>
              <a:gd name="T4" fmla="*/ 155 w 619"/>
              <a:gd name="T5" fmla="*/ 0 h 618"/>
              <a:gd name="T6" fmla="*/ 0 w 619"/>
              <a:gd name="T7" fmla="*/ 0 h 618"/>
              <a:gd name="T8" fmla="*/ 0 w 619"/>
              <a:gd name="T9" fmla="*/ 154 h 618"/>
              <a:gd name="T10" fmla="*/ 236 w 619"/>
              <a:gd name="T11" fmla="*/ 617 h 618"/>
              <a:gd name="T12" fmla="*/ 390 w 619"/>
              <a:gd name="T13" fmla="*/ 617 h 618"/>
              <a:gd name="T14" fmla="*/ 390 w 619"/>
              <a:gd name="T15" fmla="*/ 463 h 618"/>
              <a:gd name="T16" fmla="*/ 236 w 619"/>
              <a:gd name="T17" fmla="*/ 463 h 618"/>
              <a:gd name="T18" fmla="*/ 236 w 619"/>
              <a:gd name="T19" fmla="*/ 617 h 618"/>
              <a:gd name="T20" fmla="*/ 0 w 619"/>
              <a:gd name="T21" fmla="*/ 617 h 618"/>
              <a:gd name="T22" fmla="*/ 155 w 619"/>
              <a:gd name="T23" fmla="*/ 617 h 618"/>
              <a:gd name="T24" fmla="*/ 155 w 619"/>
              <a:gd name="T25" fmla="*/ 463 h 618"/>
              <a:gd name="T26" fmla="*/ 0 w 619"/>
              <a:gd name="T27" fmla="*/ 463 h 618"/>
              <a:gd name="T28" fmla="*/ 0 w 619"/>
              <a:gd name="T29" fmla="*/ 617 h 618"/>
              <a:gd name="T30" fmla="*/ 0 w 619"/>
              <a:gd name="T31" fmla="*/ 389 h 618"/>
              <a:gd name="T32" fmla="*/ 155 w 619"/>
              <a:gd name="T33" fmla="*/ 389 h 618"/>
              <a:gd name="T34" fmla="*/ 155 w 619"/>
              <a:gd name="T35" fmla="*/ 235 h 618"/>
              <a:gd name="T36" fmla="*/ 0 w 619"/>
              <a:gd name="T37" fmla="*/ 235 h 618"/>
              <a:gd name="T38" fmla="*/ 0 w 619"/>
              <a:gd name="T39" fmla="*/ 389 h 618"/>
              <a:gd name="T40" fmla="*/ 236 w 619"/>
              <a:gd name="T41" fmla="*/ 389 h 618"/>
              <a:gd name="T42" fmla="*/ 390 w 619"/>
              <a:gd name="T43" fmla="*/ 389 h 618"/>
              <a:gd name="T44" fmla="*/ 390 w 619"/>
              <a:gd name="T45" fmla="*/ 235 h 618"/>
              <a:gd name="T46" fmla="*/ 236 w 619"/>
              <a:gd name="T47" fmla="*/ 235 h 618"/>
              <a:gd name="T48" fmla="*/ 236 w 619"/>
              <a:gd name="T49" fmla="*/ 389 h 618"/>
              <a:gd name="T50" fmla="*/ 464 w 619"/>
              <a:gd name="T51" fmla="*/ 0 h 618"/>
              <a:gd name="T52" fmla="*/ 464 w 619"/>
              <a:gd name="T53" fmla="*/ 154 h 618"/>
              <a:gd name="T54" fmla="*/ 618 w 619"/>
              <a:gd name="T55" fmla="*/ 154 h 618"/>
              <a:gd name="T56" fmla="*/ 618 w 619"/>
              <a:gd name="T57" fmla="*/ 0 h 618"/>
              <a:gd name="T58" fmla="*/ 464 w 619"/>
              <a:gd name="T59" fmla="*/ 0 h 618"/>
              <a:gd name="T60" fmla="*/ 236 w 619"/>
              <a:gd name="T61" fmla="*/ 154 h 618"/>
              <a:gd name="T62" fmla="*/ 390 w 619"/>
              <a:gd name="T63" fmla="*/ 154 h 618"/>
              <a:gd name="T64" fmla="*/ 390 w 619"/>
              <a:gd name="T65" fmla="*/ 0 h 618"/>
              <a:gd name="T66" fmla="*/ 236 w 619"/>
              <a:gd name="T67" fmla="*/ 0 h 618"/>
              <a:gd name="T68" fmla="*/ 236 w 619"/>
              <a:gd name="T69" fmla="*/ 154 h 618"/>
              <a:gd name="T70" fmla="*/ 464 w 619"/>
              <a:gd name="T71" fmla="*/ 389 h 618"/>
              <a:gd name="T72" fmla="*/ 618 w 619"/>
              <a:gd name="T73" fmla="*/ 389 h 618"/>
              <a:gd name="T74" fmla="*/ 618 w 619"/>
              <a:gd name="T75" fmla="*/ 235 h 618"/>
              <a:gd name="T76" fmla="*/ 464 w 619"/>
              <a:gd name="T77" fmla="*/ 235 h 618"/>
              <a:gd name="T78" fmla="*/ 464 w 619"/>
              <a:gd name="T79" fmla="*/ 389 h 618"/>
              <a:gd name="T80" fmla="*/ 464 w 619"/>
              <a:gd name="T81" fmla="*/ 617 h 618"/>
              <a:gd name="T82" fmla="*/ 618 w 619"/>
              <a:gd name="T83" fmla="*/ 617 h 618"/>
              <a:gd name="T84" fmla="*/ 618 w 619"/>
              <a:gd name="T85" fmla="*/ 463 h 618"/>
              <a:gd name="T86" fmla="*/ 464 w 619"/>
              <a:gd name="T87" fmla="*/ 463 h 618"/>
              <a:gd name="T88" fmla="*/ 464 w 619"/>
              <a:gd name="T89" fmla="*/ 617 h 6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619" h="618">
                <a:moveTo>
                  <a:pt x="0" y="154"/>
                </a:moveTo>
                <a:lnTo>
                  <a:pt x="155" y="154"/>
                </a:lnTo>
                <a:lnTo>
                  <a:pt x="155" y="0"/>
                </a:lnTo>
                <a:lnTo>
                  <a:pt x="0" y="0"/>
                </a:lnTo>
                <a:lnTo>
                  <a:pt x="0" y="154"/>
                </a:lnTo>
                <a:close/>
                <a:moveTo>
                  <a:pt x="236" y="617"/>
                </a:moveTo>
                <a:lnTo>
                  <a:pt x="390" y="617"/>
                </a:lnTo>
                <a:lnTo>
                  <a:pt x="390" y="463"/>
                </a:lnTo>
                <a:lnTo>
                  <a:pt x="236" y="463"/>
                </a:lnTo>
                <a:lnTo>
                  <a:pt x="236" y="617"/>
                </a:lnTo>
                <a:close/>
                <a:moveTo>
                  <a:pt x="0" y="617"/>
                </a:moveTo>
                <a:lnTo>
                  <a:pt x="155" y="617"/>
                </a:lnTo>
                <a:lnTo>
                  <a:pt x="155" y="463"/>
                </a:lnTo>
                <a:lnTo>
                  <a:pt x="0" y="463"/>
                </a:lnTo>
                <a:lnTo>
                  <a:pt x="0" y="617"/>
                </a:lnTo>
                <a:close/>
                <a:moveTo>
                  <a:pt x="0" y="389"/>
                </a:moveTo>
                <a:lnTo>
                  <a:pt x="155" y="389"/>
                </a:lnTo>
                <a:lnTo>
                  <a:pt x="155" y="235"/>
                </a:lnTo>
                <a:lnTo>
                  <a:pt x="0" y="235"/>
                </a:lnTo>
                <a:lnTo>
                  <a:pt x="0" y="389"/>
                </a:lnTo>
                <a:close/>
                <a:moveTo>
                  <a:pt x="236" y="389"/>
                </a:moveTo>
                <a:lnTo>
                  <a:pt x="390" y="389"/>
                </a:lnTo>
                <a:lnTo>
                  <a:pt x="390" y="235"/>
                </a:lnTo>
                <a:lnTo>
                  <a:pt x="236" y="235"/>
                </a:lnTo>
                <a:lnTo>
                  <a:pt x="236" y="389"/>
                </a:lnTo>
                <a:close/>
                <a:moveTo>
                  <a:pt x="464" y="0"/>
                </a:moveTo>
                <a:lnTo>
                  <a:pt x="464" y="154"/>
                </a:lnTo>
                <a:lnTo>
                  <a:pt x="618" y="154"/>
                </a:lnTo>
                <a:lnTo>
                  <a:pt x="618" y="0"/>
                </a:lnTo>
                <a:lnTo>
                  <a:pt x="464" y="0"/>
                </a:lnTo>
                <a:close/>
                <a:moveTo>
                  <a:pt x="236" y="154"/>
                </a:moveTo>
                <a:lnTo>
                  <a:pt x="390" y="154"/>
                </a:lnTo>
                <a:lnTo>
                  <a:pt x="390" y="0"/>
                </a:lnTo>
                <a:lnTo>
                  <a:pt x="236" y="0"/>
                </a:lnTo>
                <a:lnTo>
                  <a:pt x="236" y="154"/>
                </a:lnTo>
                <a:close/>
                <a:moveTo>
                  <a:pt x="464" y="389"/>
                </a:moveTo>
                <a:lnTo>
                  <a:pt x="618" y="389"/>
                </a:lnTo>
                <a:lnTo>
                  <a:pt x="618" y="235"/>
                </a:lnTo>
                <a:lnTo>
                  <a:pt x="464" y="235"/>
                </a:lnTo>
                <a:lnTo>
                  <a:pt x="464" y="389"/>
                </a:lnTo>
                <a:close/>
                <a:moveTo>
                  <a:pt x="464" y="617"/>
                </a:moveTo>
                <a:lnTo>
                  <a:pt x="618" y="617"/>
                </a:lnTo>
                <a:lnTo>
                  <a:pt x="618" y="463"/>
                </a:lnTo>
                <a:lnTo>
                  <a:pt x="464" y="463"/>
                </a:lnTo>
                <a:lnTo>
                  <a:pt x="464" y="617"/>
                </a:lnTo>
                <a:close/>
              </a:path>
            </a:pathLst>
          </a:custGeom>
          <a:solidFill>
            <a:schemeClr val="tx1"/>
          </a:solidFill>
          <a:ln>
            <a:noFill/>
          </a:ln>
          <a:effectLst/>
        </p:spPr>
        <p:txBody>
          <a:bodyPr wrap="none" anchor="ctr"/>
          <a:lstStyle/>
          <a:p>
            <a:endParaRPr lang="en-US" dirty="0">
              <a:latin typeface="Open Sans" panose="020B0606030504020204" pitchFamily="34" charset="0"/>
            </a:endParaRPr>
          </a:p>
        </p:txBody>
      </p:sp>
      <p:pic>
        <p:nvPicPr>
          <p:cNvPr id="23" name="图片占位符 22" descr="图片包含 图形用户界面&#10;&#10;描述已自动生成">
            <a:extLst>
              <a:ext uri="{FF2B5EF4-FFF2-40B4-BE49-F238E27FC236}">
                <a16:creationId xmlns:a16="http://schemas.microsoft.com/office/drawing/2014/main" id="{2BF6556D-72A2-B497-A49B-E5CE0511AAAD}"/>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296" r="296"/>
          <a:stretch>
            <a:fillRect/>
          </a:stretch>
        </p:blipFill>
        <p:spPr>
          <a:xfrm>
            <a:off x="3640756" y="1857591"/>
            <a:ext cx="2007134" cy="4367984"/>
          </a:xfrm>
        </p:spPr>
      </p:pic>
      <p:pic>
        <p:nvPicPr>
          <p:cNvPr id="29" name="图片占位符 28" descr="应用程序, 地图&#10;&#10;描述已自动生成">
            <a:extLst>
              <a:ext uri="{FF2B5EF4-FFF2-40B4-BE49-F238E27FC236}">
                <a16:creationId xmlns:a16="http://schemas.microsoft.com/office/drawing/2014/main" id="{18420DAD-E3B6-0FC7-E7F4-7A9B8DBF80B1}"/>
              </a:ext>
            </a:extLst>
          </p:cNvPr>
          <p:cNvPicPr>
            <a:picLocks noGrp="1" noChangeAspect="1"/>
          </p:cNvPicPr>
          <p:nvPr>
            <p:ph type="pic" sz="quarter" idx="11"/>
          </p:nvPr>
        </p:nvPicPr>
        <p:blipFill>
          <a:blip r:embed="rId3">
            <a:extLst>
              <a:ext uri="{28A0092B-C50C-407E-A947-70E740481C1C}">
                <a14:useLocalDpi xmlns:a14="http://schemas.microsoft.com/office/drawing/2010/main" val="0"/>
              </a:ext>
            </a:extLst>
          </a:blip>
          <a:srcRect l="296" r="296"/>
          <a:stretch>
            <a:fillRect/>
          </a:stretch>
        </p:blipFill>
        <p:spPr>
          <a:xfrm>
            <a:off x="6458013" y="1857590"/>
            <a:ext cx="2008464" cy="4370877"/>
          </a:xfrm>
        </p:spPr>
      </p:pic>
      <p:pic>
        <p:nvPicPr>
          <p:cNvPr id="12" name="图片占位符 11" descr="表格&#10;&#10;描述已自动生成">
            <a:extLst>
              <a:ext uri="{FF2B5EF4-FFF2-40B4-BE49-F238E27FC236}">
                <a16:creationId xmlns:a16="http://schemas.microsoft.com/office/drawing/2014/main" id="{FAB5D6ED-15C1-5387-7418-20AFD9A6B26C}"/>
              </a:ext>
            </a:extLst>
          </p:cNvPr>
          <p:cNvPicPr>
            <a:picLocks noGrp="1" noChangeAspect="1"/>
          </p:cNvPicPr>
          <p:nvPr>
            <p:ph type="pic" sz="quarter" idx="12"/>
          </p:nvPr>
        </p:nvPicPr>
        <p:blipFill>
          <a:blip r:embed="rId4">
            <a:extLst>
              <a:ext uri="{28A0092B-C50C-407E-A947-70E740481C1C}">
                <a14:useLocalDpi xmlns:a14="http://schemas.microsoft.com/office/drawing/2010/main" val="0"/>
              </a:ext>
            </a:extLst>
          </a:blip>
          <a:srcRect l="296" r="296"/>
          <a:stretch>
            <a:fillRect/>
          </a:stretch>
        </p:blipFill>
        <p:spPr>
          <a:xfrm>
            <a:off x="9276599" y="1857592"/>
            <a:ext cx="2007134" cy="4367984"/>
          </a:xfrm>
        </p:spPr>
      </p:pic>
      <p:pic>
        <p:nvPicPr>
          <p:cNvPr id="25" name="图片占位符 22">
            <a:extLst>
              <a:ext uri="{FF2B5EF4-FFF2-40B4-BE49-F238E27FC236}">
                <a16:creationId xmlns:a16="http://schemas.microsoft.com/office/drawing/2014/main" id="{D770B39A-EAA3-7E34-5347-ECAF88D59167}"/>
              </a:ext>
            </a:extLst>
          </p:cNvPr>
          <p:cNvPicPr>
            <a:picLocks noChangeAspect="1"/>
          </p:cNvPicPr>
          <p:nvPr/>
        </p:nvPicPr>
        <p:blipFill>
          <a:blip r:embed="rId5">
            <a:extLst>
              <a:ext uri="{28A0092B-C50C-407E-A947-70E740481C1C}">
                <a14:useLocalDpi xmlns:a14="http://schemas.microsoft.com/office/drawing/2010/main" val="0"/>
              </a:ext>
            </a:extLst>
          </a:blip>
          <a:srcRect l="279" r="279"/>
          <a:stretch/>
        </p:blipFill>
        <p:spPr>
          <a:xfrm>
            <a:off x="823499" y="1857591"/>
            <a:ext cx="2007134" cy="4367984"/>
          </a:xfrm>
          <a:custGeom>
            <a:avLst/>
            <a:gdLst>
              <a:gd name="connsiteX0" fmla="*/ 182530 w 1848213"/>
              <a:gd name="connsiteY0" fmla="*/ 0 h 4022135"/>
              <a:gd name="connsiteX1" fmla="*/ 1665683 w 1848213"/>
              <a:gd name="connsiteY1" fmla="*/ 0 h 4022135"/>
              <a:gd name="connsiteX2" fmla="*/ 1848213 w 1848213"/>
              <a:gd name="connsiteY2" fmla="*/ 182530 h 4022135"/>
              <a:gd name="connsiteX3" fmla="*/ 1848213 w 1848213"/>
              <a:gd name="connsiteY3" fmla="*/ 3839605 h 4022135"/>
              <a:gd name="connsiteX4" fmla="*/ 1665683 w 1848213"/>
              <a:gd name="connsiteY4" fmla="*/ 4022135 h 4022135"/>
              <a:gd name="connsiteX5" fmla="*/ 182530 w 1848213"/>
              <a:gd name="connsiteY5" fmla="*/ 4022135 h 4022135"/>
              <a:gd name="connsiteX6" fmla="*/ 0 w 1848213"/>
              <a:gd name="connsiteY6" fmla="*/ 3839605 h 4022135"/>
              <a:gd name="connsiteX7" fmla="*/ 0 w 1848213"/>
              <a:gd name="connsiteY7" fmla="*/ 182530 h 4022135"/>
              <a:gd name="connsiteX8" fmla="*/ 182530 w 1848213"/>
              <a:gd name="connsiteY8" fmla="*/ 0 h 40221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48213" h="4022135">
                <a:moveTo>
                  <a:pt x="182530" y="0"/>
                </a:moveTo>
                <a:lnTo>
                  <a:pt x="1665683" y="0"/>
                </a:lnTo>
                <a:cubicBezTo>
                  <a:pt x="1766492" y="0"/>
                  <a:pt x="1848213" y="81721"/>
                  <a:pt x="1848213" y="182530"/>
                </a:cubicBezTo>
                <a:lnTo>
                  <a:pt x="1848213" y="3839605"/>
                </a:lnTo>
                <a:cubicBezTo>
                  <a:pt x="1848213" y="3940414"/>
                  <a:pt x="1766492" y="4022135"/>
                  <a:pt x="1665683" y="4022135"/>
                </a:cubicBezTo>
                <a:lnTo>
                  <a:pt x="182530" y="4022135"/>
                </a:lnTo>
                <a:cubicBezTo>
                  <a:pt x="81721" y="4022135"/>
                  <a:pt x="0" y="3940414"/>
                  <a:pt x="0" y="3839605"/>
                </a:cubicBezTo>
                <a:lnTo>
                  <a:pt x="0" y="182530"/>
                </a:lnTo>
                <a:cubicBezTo>
                  <a:pt x="0" y="81721"/>
                  <a:pt x="81721" y="0"/>
                  <a:pt x="182530" y="0"/>
                </a:cubicBezTo>
                <a:close/>
              </a:path>
            </a:pathLst>
          </a:custGeom>
          <a:solidFill>
            <a:schemeClr val="bg1">
              <a:lumMod val="75000"/>
            </a:schemeClr>
          </a:solidFill>
        </p:spPr>
      </p:pic>
      <p:sp>
        <p:nvSpPr>
          <p:cNvPr id="20" name="TextBox 49">
            <a:extLst>
              <a:ext uri="{FF2B5EF4-FFF2-40B4-BE49-F238E27FC236}">
                <a16:creationId xmlns:a16="http://schemas.microsoft.com/office/drawing/2014/main" id="{4CDEC75F-C821-FF5F-6AD1-6DB2228DA877}"/>
              </a:ext>
            </a:extLst>
          </p:cNvPr>
          <p:cNvSpPr txBox="1"/>
          <p:nvPr/>
        </p:nvSpPr>
        <p:spPr>
          <a:xfrm>
            <a:off x="512298" y="470814"/>
            <a:ext cx="1702092" cy="346249"/>
          </a:xfrm>
          <a:prstGeom prst="rect">
            <a:avLst/>
          </a:prstGeom>
          <a:noFill/>
        </p:spPr>
        <p:txBody>
          <a:bodyPr wrap="square" rtlCol="0">
            <a:spAutoFit/>
          </a:bodyPr>
          <a:lstStyle/>
          <a:p>
            <a:pPr>
              <a:lnSpc>
                <a:spcPct val="150000"/>
              </a:lnSpc>
            </a:pPr>
            <a:r>
              <a:rPr lang="id-ID" sz="1200" b="1" dirty="0" err="1">
                <a:latin typeface="Poppins" panose="00000500000000000000" pitchFamily="50" charset="0"/>
                <a:ea typeface="Open Sans" panose="020B0606030504020204" pitchFamily="34" charset="0"/>
                <a:cs typeface="Poppins" panose="00000500000000000000" pitchFamily="50" charset="0"/>
              </a:rPr>
              <a:t>WeatherGuardian</a:t>
            </a:r>
            <a:endParaRPr lang="id-ID" sz="1200" b="1" dirty="0">
              <a:latin typeface="Poppins" panose="00000500000000000000" pitchFamily="50" charset="0"/>
              <a:ea typeface="Open Sans" panose="020B0606030504020204" pitchFamily="34" charset="0"/>
              <a:cs typeface="Poppins" panose="00000500000000000000" pitchFamily="50" charset="0"/>
            </a:endParaRPr>
          </a:p>
        </p:txBody>
      </p:sp>
    </p:spTree>
    <p:extLst>
      <p:ext uri="{BB962C8B-B14F-4D97-AF65-F5344CB8AC3E}">
        <p14:creationId xmlns:p14="http://schemas.microsoft.com/office/powerpoint/2010/main" val="9548598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图片占位符 19" descr="图形用户界面, 应用程序&#10;&#10;描述已自动生成">
            <a:extLst>
              <a:ext uri="{FF2B5EF4-FFF2-40B4-BE49-F238E27FC236}">
                <a16:creationId xmlns:a16="http://schemas.microsoft.com/office/drawing/2014/main" id="{016F413B-F731-20D9-FBCC-942A681DD3F3}"/>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224" r="224"/>
          <a:stretch>
            <a:fillRect/>
          </a:stretch>
        </p:blipFill>
        <p:spPr/>
      </p:pic>
      <p:pic>
        <p:nvPicPr>
          <p:cNvPr id="22" name="图片占位符 21">
            <a:extLst>
              <a:ext uri="{FF2B5EF4-FFF2-40B4-BE49-F238E27FC236}">
                <a16:creationId xmlns:a16="http://schemas.microsoft.com/office/drawing/2014/main" id="{3E3BD22F-90D5-607E-92D3-88C7EA243CD6}"/>
              </a:ext>
            </a:extLst>
          </p:cNvPr>
          <p:cNvPicPr>
            <a:picLocks noGrp="1" noChangeAspect="1"/>
          </p:cNvPicPr>
          <p:nvPr>
            <p:ph type="pic" sz="quarter" idx="12"/>
          </p:nvPr>
        </p:nvPicPr>
        <p:blipFill>
          <a:blip r:embed="rId3">
            <a:extLst>
              <a:ext uri="{28A0092B-C50C-407E-A947-70E740481C1C}">
                <a14:useLocalDpi xmlns:a14="http://schemas.microsoft.com/office/drawing/2010/main" val="0"/>
              </a:ext>
            </a:extLst>
          </a:blip>
          <a:srcRect t="40" b="40"/>
          <a:stretch/>
        </p:blipFill>
        <p:spPr/>
      </p:pic>
      <p:pic>
        <p:nvPicPr>
          <p:cNvPr id="27" name="Picture 26">
            <a:extLst>
              <a:ext uri="{FF2B5EF4-FFF2-40B4-BE49-F238E27FC236}">
                <a16:creationId xmlns:a16="http://schemas.microsoft.com/office/drawing/2014/main" id="{0209FABD-745E-5985-8518-88DE81A38460}"/>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2201765" y="1426767"/>
            <a:ext cx="2343115" cy="4561058"/>
          </a:xfrm>
          <a:prstGeom prst="rect">
            <a:avLst/>
          </a:prstGeom>
          <a:effectLst/>
        </p:spPr>
      </p:pic>
      <p:sp>
        <p:nvSpPr>
          <p:cNvPr id="29" name="TextBox 28">
            <a:extLst>
              <a:ext uri="{FF2B5EF4-FFF2-40B4-BE49-F238E27FC236}">
                <a16:creationId xmlns:a16="http://schemas.microsoft.com/office/drawing/2014/main" id="{85FF7E45-5852-752C-8AEE-91AC8B15379E}"/>
              </a:ext>
            </a:extLst>
          </p:cNvPr>
          <p:cNvSpPr txBox="1"/>
          <p:nvPr/>
        </p:nvSpPr>
        <p:spPr>
          <a:xfrm>
            <a:off x="6139544" y="1908634"/>
            <a:ext cx="4272789" cy="3539430"/>
          </a:xfrm>
          <a:prstGeom prst="rect">
            <a:avLst/>
          </a:prstGeom>
          <a:noFill/>
        </p:spPr>
        <p:txBody>
          <a:bodyPr wrap="square" rtlCol="0">
            <a:spAutoFit/>
          </a:bodyPr>
          <a:lstStyle/>
          <a:p>
            <a:r>
              <a:rPr lang="en-US" sz="3200" b="1" dirty="0">
                <a:solidFill>
                  <a:schemeClr val="tx1">
                    <a:lumMod val="85000"/>
                    <a:lumOff val="15000"/>
                  </a:schemeClr>
                </a:solidFill>
                <a:latin typeface="Poppins SemiBold" pitchFamily="2" charset="77"/>
                <a:ea typeface="Vollkorn Medium" pitchFamily="2" charset="0"/>
                <a:cs typeface="Poppins SemiBold" pitchFamily="2" charset="77"/>
              </a:rPr>
              <a:t>User</a:t>
            </a:r>
          </a:p>
          <a:p>
            <a:r>
              <a:rPr lang="en-US" altLang="zh-CN" sz="3200" b="1" dirty="0">
                <a:solidFill>
                  <a:schemeClr val="tx1">
                    <a:lumMod val="85000"/>
                    <a:lumOff val="15000"/>
                  </a:schemeClr>
                </a:solidFill>
                <a:latin typeface="Poppins SemiBold" pitchFamily="2" charset="77"/>
                <a:ea typeface="Vollkorn Medium" pitchFamily="2" charset="0"/>
                <a:cs typeface="Poppins SemiBold" pitchFamily="2" charset="77"/>
              </a:rPr>
              <a:t>Interface</a:t>
            </a:r>
          </a:p>
          <a:p>
            <a:r>
              <a:rPr lang="en-US" altLang="zh-CN" sz="3200" b="1" dirty="0">
                <a:solidFill>
                  <a:schemeClr val="tx1">
                    <a:lumMod val="85000"/>
                    <a:lumOff val="15000"/>
                  </a:schemeClr>
                </a:solidFill>
                <a:latin typeface="Poppins SemiBold" pitchFamily="2" charset="77"/>
                <a:ea typeface="Vollkorn Medium" pitchFamily="2" charset="0"/>
                <a:cs typeface="Poppins SemiBold" pitchFamily="2" charset="77"/>
              </a:rPr>
              <a:t>Design</a:t>
            </a:r>
          </a:p>
          <a:p>
            <a:r>
              <a:rPr lang="en-US" altLang="zh-CN" sz="3200" b="1" dirty="0">
                <a:solidFill>
                  <a:schemeClr val="tx1">
                    <a:lumMod val="85000"/>
                    <a:lumOff val="15000"/>
                  </a:schemeClr>
                </a:solidFill>
                <a:latin typeface="Poppins SemiBold" pitchFamily="2" charset="77"/>
                <a:ea typeface="Vollkorn Medium" pitchFamily="2" charset="0"/>
                <a:cs typeface="Poppins SemiBold" pitchFamily="2" charset="77"/>
              </a:rPr>
              <a:t>&amp;</a:t>
            </a:r>
          </a:p>
          <a:p>
            <a:r>
              <a:rPr lang="en-US" altLang="zh-CN" sz="3200" b="1" dirty="0">
                <a:solidFill>
                  <a:schemeClr val="tx1">
                    <a:lumMod val="85000"/>
                    <a:lumOff val="15000"/>
                  </a:schemeClr>
                </a:solidFill>
                <a:latin typeface="Poppins SemiBold" pitchFamily="2" charset="77"/>
                <a:ea typeface="Vollkorn Medium" pitchFamily="2" charset="0"/>
                <a:cs typeface="Poppins SemiBold" pitchFamily="2" charset="77"/>
              </a:rPr>
              <a:t>Hierarchy</a:t>
            </a:r>
          </a:p>
          <a:p>
            <a:r>
              <a:rPr lang="en-US" altLang="zh-CN" sz="3200" b="1" dirty="0">
                <a:solidFill>
                  <a:schemeClr val="tx1">
                    <a:lumMod val="85000"/>
                    <a:lumOff val="15000"/>
                  </a:schemeClr>
                </a:solidFill>
                <a:latin typeface="Poppins SemiBold" pitchFamily="2" charset="77"/>
                <a:ea typeface="Vollkorn Medium" pitchFamily="2" charset="0"/>
                <a:cs typeface="Poppins SemiBold" pitchFamily="2" charset="77"/>
              </a:rPr>
              <a:t>And</a:t>
            </a:r>
          </a:p>
          <a:p>
            <a:r>
              <a:rPr lang="en-US" altLang="zh-CN" sz="3200" b="1" dirty="0">
                <a:solidFill>
                  <a:schemeClr val="tx1">
                    <a:lumMod val="85000"/>
                    <a:lumOff val="15000"/>
                  </a:schemeClr>
                </a:solidFill>
                <a:latin typeface="Poppins SemiBold" pitchFamily="2" charset="77"/>
                <a:ea typeface="Vollkorn Medium" pitchFamily="2" charset="0"/>
                <a:cs typeface="Poppins SemiBold" pitchFamily="2" charset="77"/>
              </a:rPr>
              <a:t>Navigation</a:t>
            </a:r>
            <a:r>
              <a:rPr lang="zh-CN" altLang="en-US" sz="3200" b="1" dirty="0">
                <a:solidFill>
                  <a:schemeClr val="tx1">
                    <a:lumMod val="85000"/>
                    <a:lumOff val="15000"/>
                  </a:schemeClr>
                </a:solidFill>
                <a:latin typeface="Poppins SemiBold" pitchFamily="2" charset="77"/>
                <a:ea typeface="Vollkorn Medium" pitchFamily="2" charset="0"/>
                <a:cs typeface="Poppins SemiBold" pitchFamily="2" charset="77"/>
              </a:rPr>
              <a:t> </a:t>
            </a:r>
            <a:endParaRPr lang="en-US" sz="3200" b="1" dirty="0">
              <a:solidFill>
                <a:schemeClr val="tx1">
                  <a:lumMod val="85000"/>
                  <a:lumOff val="15000"/>
                </a:schemeClr>
              </a:solidFill>
              <a:latin typeface="Poppins SemiBold" pitchFamily="2" charset="77"/>
              <a:ea typeface="Vollkorn Medium" pitchFamily="2" charset="0"/>
              <a:cs typeface="Poppins SemiBold" pitchFamily="2" charset="77"/>
            </a:endParaRPr>
          </a:p>
        </p:txBody>
      </p:sp>
      <p:grpSp>
        <p:nvGrpSpPr>
          <p:cNvPr id="8" name="Group 7">
            <a:extLst>
              <a:ext uri="{FF2B5EF4-FFF2-40B4-BE49-F238E27FC236}">
                <a16:creationId xmlns:a16="http://schemas.microsoft.com/office/drawing/2014/main" id="{AA2FEEE8-266C-19B4-65BC-6A7AACBE55CA}"/>
              </a:ext>
            </a:extLst>
          </p:cNvPr>
          <p:cNvGrpSpPr/>
          <p:nvPr/>
        </p:nvGrpSpPr>
        <p:grpSpPr>
          <a:xfrm>
            <a:off x="5289223" y="2345134"/>
            <a:ext cx="917948" cy="917948"/>
            <a:chOff x="5498354" y="1121097"/>
            <a:chExt cx="788146" cy="788146"/>
          </a:xfrm>
        </p:grpSpPr>
        <p:sp>
          <p:nvSpPr>
            <p:cNvPr id="9" name="Rectangle: Rounded Corners 76">
              <a:extLst>
                <a:ext uri="{FF2B5EF4-FFF2-40B4-BE49-F238E27FC236}">
                  <a16:creationId xmlns:a16="http://schemas.microsoft.com/office/drawing/2014/main" id="{531ADC7B-FDED-ED32-B66D-0011C7DF6D16}"/>
                </a:ext>
              </a:extLst>
            </p:cNvPr>
            <p:cNvSpPr/>
            <p:nvPr/>
          </p:nvSpPr>
          <p:spPr>
            <a:xfrm>
              <a:off x="5498354" y="1121097"/>
              <a:ext cx="788146" cy="788146"/>
            </a:xfrm>
            <a:prstGeom prst="roundRect">
              <a:avLst>
                <a:gd name="adj" fmla="val 24171"/>
              </a:avLst>
            </a:prstGeom>
            <a:solidFill>
              <a:schemeClr val="bg1">
                <a:alpha val="85000"/>
              </a:schemeClr>
            </a:solidFill>
            <a:ln>
              <a:noFill/>
            </a:ln>
            <a:effectLst>
              <a:outerShdw blurRad="698500" dist="292100" dir="8100000" sx="92000" sy="92000" algn="tr" rotWithShape="0">
                <a:srgbClr val="2F305B">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Poppins" panose="00000500000000000000" pitchFamily="2" charset="0"/>
              </a:endParaRPr>
            </a:p>
          </p:txBody>
        </p:sp>
        <p:sp>
          <p:nvSpPr>
            <p:cNvPr id="10" name="Oval 9">
              <a:extLst>
                <a:ext uri="{FF2B5EF4-FFF2-40B4-BE49-F238E27FC236}">
                  <a16:creationId xmlns:a16="http://schemas.microsoft.com/office/drawing/2014/main" id="{34A5D301-C46A-5178-5632-ECA9C2818F54}"/>
                </a:ext>
              </a:extLst>
            </p:cNvPr>
            <p:cNvSpPr/>
            <p:nvPr/>
          </p:nvSpPr>
          <p:spPr>
            <a:xfrm>
              <a:off x="5674047" y="1296790"/>
              <a:ext cx="436760" cy="436760"/>
            </a:xfrm>
            <a:prstGeom prst="ellipse">
              <a:avLst/>
            </a:prstGeom>
            <a:solidFill>
              <a:srgbClr val="33605D"/>
            </a:solidFill>
            <a:ln>
              <a:solidFill>
                <a:srgbClr val="33605D"/>
              </a:solidFill>
            </a:ln>
            <a:effectLst>
              <a:outerShdw blurRad="330200" dist="152400" dir="8100000" sx="92000" sy="92000" algn="tr" rotWithShape="0">
                <a:schemeClr val="accent1">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Poppins" panose="00000500000000000000" pitchFamily="2" charset="0"/>
              </a:endParaRPr>
            </a:p>
          </p:txBody>
        </p:sp>
        <p:sp>
          <p:nvSpPr>
            <p:cNvPr id="11" name="Rectangle: Rounded Corners 78">
              <a:extLst>
                <a:ext uri="{FF2B5EF4-FFF2-40B4-BE49-F238E27FC236}">
                  <a16:creationId xmlns:a16="http://schemas.microsoft.com/office/drawing/2014/main" id="{355A02F2-F594-E09F-9772-A02CA2ABEEC9}"/>
                </a:ext>
              </a:extLst>
            </p:cNvPr>
            <p:cNvSpPr/>
            <p:nvPr/>
          </p:nvSpPr>
          <p:spPr>
            <a:xfrm>
              <a:off x="5798095" y="1420838"/>
              <a:ext cx="188664" cy="188664"/>
            </a:xfrm>
            <a:prstGeom prst="roundRect">
              <a:avLst/>
            </a:prstGeom>
            <a:blipFill>
              <a:blip r:embed="rId5">
                <a:extLst>
                  <a:ext uri="{BEBA8EAE-BF5A-486C-A8C5-ECC9F3942E4B}">
                    <a14:imgProps xmlns:a14="http://schemas.microsoft.com/office/drawing/2010/main">
                      <a14:imgLayer r:embed="rId6">
                        <a14:imgEffect>
                          <a14:brightnessContrast bright="100000"/>
                        </a14:imgEffect>
                      </a14:imgLayer>
                    </a14:imgProps>
                  </a:ext>
                </a:extLst>
              </a:blip>
              <a:stretch>
                <a:fillRect/>
              </a:stretch>
            </a:blipFill>
            <a:ln>
              <a:noFill/>
            </a:ln>
            <a:effectLst>
              <a:outerShdw blurRad="101600" dist="50800" dir="8100000" sx="98000" sy="98000" algn="tr" rotWithShape="0">
                <a:prstClr val="black">
                  <a:alpha val="1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Poppins" panose="00000500000000000000" pitchFamily="2" charset="0"/>
              </a:endParaRPr>
            </a:p>
          </p:txBody>
        </p:sp>
      </p:grpSp>
      <p:sp>
        <p:nvSpPr>
          <p:cNvPr id="12" name="Freeform 9">
            <a:extLst>
              <a:ext uri="{FF2B5EF4-FFF2-40B4-BE49-F238E27FC236}">
                <a16:creationId xmlns:a16="http://schemas.microsoft.com/office/drawing/2014/main" id="{F8183628-352A-0801-8513-EE372800C52C}"/>
              </a:ext>
            </a:extLst>
          </p:cNvPr>
          <p:cNvSpPr>
            <a:spLocks noChangeArrowheads="1"/>
          </p:cNvSpPr>
          <p:nvPr/>
        </p:nvSpPr>
        <p:spPr bwMode="auto">
          <a:xfrm>
            <a:off x="11338163" y="583700"/>
            <a:ext cx="233363" cy="233363"/>
          </a:xfrm>
          <a:custGeom>
            <a:avLst/>
            <a:gdLst>
              <a:gd name="T0" fmla="*/ 0 w 619"/>
              <a:gd name="T1" fmla="*/ 154 h 618"/>
              <a:gd name="T2" fmla="*/ 155 w 619"/>
              <a:gd name="T3" fmla="*/ 154 h 618"/>
              <a:gd name="T4" fmla="*/ 155 w 619"/>
              <a:gd name="T5" fmla="*/ 0 h 618"/>
              <a:gd name="T6" fmla="*/ 0 w 619"/>
              <a:gd name="T7" fmla="*/ 0 h 618"/>
              <a:gd name="T8" fmla="*/ 0 w 619"/>
              <a:gd name="T9" fmla="*/ 154 h 618"/>
              <a:gd name="T10" fmla="*/ 236 w 619"/>
              <a:gd name="T11" fmla="*/ 617 h 618"/>
              <a:gd name="T12" fmla="*/ 390 w 619"/>
              <a:gd name="T13" fmla="*/ 617 h 618"/>
              <a:gd name="T14" fmla="*/ 390 w 619"/>
              <a:gd name="T15" fmla="*/ 463 h 618"/>
              <a:gd name="T16" fmla="*/ 236 w 619"/>
              <a:gd name="T17" fmla="*/ 463 h 618"/>
              <a:gd name="T18" fmla="*/ 236 w 619"/>
              <a:gd name="T19" fmla="*/ 617 h 618"/>
              <a:gd name="T20" fmla="*/ 0 w 619"/>
              <a:gd name="T21" fmla="*/ 617 h 618"/>
              <a:gd name="T22" fmla="*/ 155 w 619"/>
              <a:gd name="T23" fmla="*/ 617 h 618"/>
              <a:gd name="T24" fmla="*/ 155 w 619"/>
              <a:gd name="T25" fmla="*/ 463 h 618"/>
              <a:gd name="T26" fmla="*/ 0 w 619"/>
              <a:gd name="T27" fmla="*/ 463 h 618"/>
              <a:gd name="T28" fmla="*/ 0 w 619"/>
              <a:gd name="T29" fmla="*/ 617 h 618"/>
              <a:gd name="T30" fmla="*/ 0 w 619"/>
              <a:gd name="T31" fmla="*/ 389 h 618"/>
              <a:gd name="T32" fmla="*/ 155 w 619"/>
              <a:gd name="T33" fmla="*/ 389 h 618"/>
              <a:gd name="T34" fmla="*/ 155 w 619"/>
              <a:gd name="T35" fmla="*/ 235 h 618"/>
              <a:gd name="T36" fmla="*/ 0 w 619"/>
              <a:gd name="T37" fmla="*/ 235 h 618"/>
              <a:gd name="T38" fmla="*/ 0 w 619"/>
              <a:gd name="T39" fmla="*/ 389 h 618"/>
              <a:gd name="T40" fmla="*/ 236 w 619"/>
              <a:gd name="T41" fmla="*/ 389 h 618"/>
              <a:gd name="T42" fmla="*/ 390 w 619"/>
              <a:gd name="T43" fmla="*/ 389 h 618"/>
              <a:gd name="T44" fmla="*/ 390 w 619"/>
              <a:gd name="T45" fmla="*/ 235 h 618"/>
              <a:gd name="T46" fmla="*/ 236 w 619"/>
              <a:gd name="T47" fmla="*/ 235 h 618"/>
              <a:gd name="T48" fmla="*/ 236 w 619"/>
              <a:gd name="T49" fmla="*/ 389 h 618"/>
              <a:gd name="T50" fmla="*/ 464 w 619"/>
              <a:gd name="T51" fmla="*/ 0 h 618"/>
              <a:gd name="T52" fmla="*/ 464 w 619"/>
              <a:gd name="T53" fmla="*/ 154 h 618"/>
              <a:gd name="T54" fmla="*/ 618 w 619"/>
              <a:gd name="T55" fmla="*/ 154 h 618"/>
              <a:gd name="T56" fmla="*/ 618 w 619"/>
              <a:gd name="T57" fmla="*/ 0 h 618"/>
              <a:gd name="T58" fmla="*/ 464 w 619"/>
              <a:gd name="T59" fmla="*/ 0 h 618"/>
              <a:gd name="T60" fmla="*/ 236 w 619"/>
              <a:gd name="T61" fmla="*/ 154 h 618"/>
              <a:gd name="T62" fmla="*/ 390 w 619"/>
              <a:gd name="T63" fmla="*/ 154 h 618"/>
              <a:gd name="T64" fmla="*/ 390 w 619"/>
              <a:gd name="T65" fmla="*/ 0 h 618"/>
              <a:gd name="T66" fmla="*/ 236 w 619"/>
              <a:gd name="T67" fmla="*/ 0 h 618"/>
              <a:gd name="T68" fmla="*/ 236 w 619"/>
              <a:gd name="T69" fmla="*/ 154 h 618"/>
              <a:gd name="T70" fmla="*/ 464 w 619"/>
              <a:gd name="T71" fmla="*/ 389 h 618"/>
              <a:gd name="T72" fmla="*/ 618 w 619"/>
              <a:gd name="T73" fmla="*/ 389 h 618"/>
              <a:gd name="T74" fmla="*/ 618 w 619"/>
              <a:gd name="T75" fmla="*/ 235 h 618"/>
              <a:gd name="T76" fmla="*/ 464 w 619"/>
              <a:gd name="T77" fmla="*/ 235 h 618"/>
              <a:gd name="T78" fmla="*/ 464 w 619"/>
              <a:gd name="T79" fmla="*/ 389 h 618"/>
              <a:gd name="T80" fmla="*/ 464 w 619"/>
              <a:gd name="T81" fmla="*/ 617 h 618"/>
              <a:gd name="T82" fmla="*/ 618 w 619"/>
              <a:gd name="T83" fmla="*/ 617 h 618"/>
              <a:gd name="T84" fmla="*/ 618 w 619"/>
              <a:gd name="T85" fmla="*/ 463 h 618"/>
              <a:gd name="T86" fmla="*/ 464 w 619"/>
              <a:gd name="T87" fmla="*/ 463 h 618"/>
              <a:gd name="T88" fmla="*/ 464 w 619"/>
              <a:gd name="T89" fmla="*/ 617 h 6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619" h="618">
                <a:moveTo>
                  <a:pt x="0" y="154"/>
                </a:moveTo>
                <a:lnTo>
                  <a:pt x="155" y="154"/>
                </a:lnTo>
                <a:lnTo>
                  <a:pt x="155" y="0"/>
                </a:lnTo>
                <a:lnTo>
                  <a:pt x="0" y="0"/>
                </a:lnTo>
                <a:lnTo>
                  <a:pt x="0" y="154"/>
                </a:lnTo>
                <a:close/>
                <a:moveTo>
                  <a:pt x="236" y="617"/>
                </a:moveTo>
                <a:lnTo>
                  <a:pt x="390" y="617"/>
                </a:lnTo>
                <a:lnTo>
                  <a:pt x="390" y="463"/>
                </a:lnTo>
                <a:lnTo>
                  <a:pt x="236" y="463"/>
                </a:lnTo>
                <a:lnTo>
                  <a:pt x="236" y="617"/>
                </a:lnTo>
                <a:close/>
                <a:moveTo>
                  <a:pt x="0" y="617"/>
                </a:moveTo>
                <a:lnTo>
                  <a:pt x="155" y="617"/>
                </a:lnTo>
                <a:lnTo>
                  <a:pt x="155" y="463"/>
                </a:lnTo>
                <a:lnTo>
                  <a:pt x="0" y="463"/>
                </a:lnTo>
                <a:lnTo>
                  <a:pt x="0" y="617"/>
                </a:lnTo>
                <a:close/>
                <a:moveTo>
                  <a:pt x="0" y="389"/>
                </a:moveTo>
                <a:lnTo>
                  <a:pt x="155" y="389"/>
                </a:lnTo>
                <a:lnTo>
                  <a:pt x="155" y="235"/>
                </a:lnTo>
                <a:lnTo>
                  <a:pt x="0" y="235"/>
                </a:lnTo>
                <a:lnTo>
                  <a:pt x="0" y="389"/>
                </a:lnTo>
                <a:close/>
                <a:moveTo>
                  <a:pt x="236" y="389"/>
                </a:moveTo>
                <a:lnTo>
                  <a:pt x="390" y="389"/>
                </a:lnTo>
                <a:lnTo>
                  <a:pt x="390" y="235"/>
                </a:lnTo>
                <a:lnTo>
                  <a:pt x="236" y="235"/>
                </a:lnTo>
                <a:lnTo>
                  <a:pt x="236" y="389"/>
                </a:lnTo>
                <a:close/>
                <a:moveTo>
                  <a:pt x="464" y="0"/>
                </a:moveTo>
                <a:lnTo>
                  <a:pt x="464" y="154"/>
                </a:lnTo>
                <a:lnTo>
                  <a:pt x="618" y="154"/>
                </a:lnTo>
                <a:lnTo>
                  <a:pt x="618" y="0"/>
                </a:lnTo>
                <a:lnTo>
                  <a:pt x="464" y="0"/>
                </a:lnTo>
                <a:close/>
                <a:moveTo>
                  <a:pt x="236" y="154"/>
                </a:moveTo>
                <a:lnTo>
                  <a:pt x="390" y="154"/>
                </a:lnTo>
                <a:lnTo>
                  <a:pt x="390" y="0"/>
                </a:lnTo>
                <a:lnTo>
                  <a:pt x="236" y="0"/>
                </a:lnTo>
                <a:lnTo>
                  <a:pt x="236" y="154"/>
                </a:lnTo>
                <a:close/>
                <a:moveTo>
                  <a:pt x="464" y="389"/>
                </a:moveTo>
                <a:lnTo>
                  <a:pt x="618" y="389"/>
                </a:lnTo>
                <a:lnTo>
                  <a:pt x="618" y="235"/>
                </a:lnTo>
                <a:lnTo>
                  <a:pt x="464" y="235"/>
                </a:lnTo>
                <a:lnTo>
                  <a:pt x="464" y="389"/>
                </a:lnTo>
                <a:close/>
                <a:moveTo>
                  <a:pt x="464" y="617"/>
                </a:moveTo>
                <a:lnTo>
                  <a:pt x="618" y="617"/>
                </a:lnTo>
                <a:lnTo>
                  <a:pt x="618" y="463"/>
                </a:lnTo>
                <a:lnTo>
                  <a:pt x="464" y="463"/>
                </a:lnTo>
                <a:lnTo>
                  <a:pt x="464" y="617"/>
                </a:lnTo>
                <a:close/>
              </a:path>
            </a:pathLst>
          </a:custGeom>
          <a:solidFill>
            <a:schemeClr val="tx1"/>
          </a:solidFill>
          <a:ln>
            <a:noFill/>
          </a:ln>
          <a:effectLst/>
        </p:spPr>
        <p:txBody>
          <a:bodyPr wrap="none" anchor="ctr"/>
          <a:lstStyle/>
          <a:p>
            <a:endParaRPr lang="en-US" dirty="0">
              <a:latin typeface="Open Sans" panose="020B0606030504020204" pitchFamily="34" charset="0"/>
            </a:endParaRPr>
          </a:p>
        </p:txBody>
      </p:sp>
      <p:pic>
        <p:nvPicPr>
          <p:cNvPr id="16" name="图片占位符 15">
            <a:extLst>
              <a:ext uri="{FF2B5EF4-FFF2-40B4-BE49-F238E27FC236}">
                <a16:creationId xmlns:a16="http://schemas.microsoft.com/office/drawing/2014/main" id="{BEAD1B66-D073-3CC4-060D-D8CD4153789E}"/>
              </a:ext>
            </a:extLst>
          </p:cNvPr>
          <p:cNvPicPr>
            <a:picLocks noGrp="1" noChangeAspect="1"/>
          </p:cNvPicPr>
          <p:nvPr>
            <p:ph type="pic" sz="quarter" idx="11"/>
          </p:nvPr>
        </p:nvPicPr>
        <p:blipFill>
          <a:blip r:embed="rId7">
            <a:extLst>
              <a:ext uri="{28A0092B-C50C-407E-A947-70E740481C1C}">
                <a14:useLocalDpi xmlns:a14="http://schemas.microsoft.com/office/drawing/2010/main" val="0"/>
              </a:ext>
            </a:extLst>
          </a:blip>
          <a:srcRect t="158" b="158"/>
          <a:stretch/>
        </p:blipFill>
        <p:spPr/>
      </p:pic>
      <p:sp>
        <p:nvSpPr>
          <p:cNvPr id="32" name="TextBox 49">
            <a:extLst>
              <a:ext uri="{FF2B5EF4-FFF2-40B4-BE49-F238E27FC236}">
                <a16:creationId xmlns:a16="http://schemas.microsoft.com/office/drawing/2014/main" id="{2C9CC961-9B5D-2E54-5663-A4ED77533AF8}"/>
              </a:ext>
            </a:extLst>
          </p:cNvPr>
          <p:cNvSpPr txBox="1"/>
          <p:nvPr/>
        </p:nvSpPr>
        <p:spPr>
          <a:xfrm>
            <a:off x="512298" y="470814"/>
            <a:ext cx="1702092" cy="346249"/>
          </a:xfrm>
          <a:prstGeom prst="rect">
            <a:avLst/>
          </a:prstGeom>
          <a:noFill/>
        </p:spPr>
        <p:txBody>
          <a:bodyPr wrap="square" rtlCol="0">
            <a:spAutoFit/>
          </a:bodyPr>
          <a:lstStyle/>
          <a:p>
            <a:pPr>
              <a:lnSpc>
                <a:spcPct val="150000"/>
              </a:lnSpc>
            </a:pPr>
            <a:r>
              <a:rPr lang="id-ID" sz="1200" b="1" dirty="0" err="1">
                <a:latin typeface="Poppins" panose="00000500000000000000" pitchFamily="50" charset="0"/>
                <a:ea typeface="Open Sans" panose="020B0606030504020204" pitchFamily="34" charset="0"/>
                <a:cs typeface="Poppins" panose="00000500000000000000" pitchFamily="50" charset="0"/>
              </a:rPr>
              <a:t>WeatherGuardian</a:t>
            </a:r>
            <a:endParaRPr lang="id-ID" sz="1200" b="1" dirty="0">
              <a:latin typeface="Poppins" panose="00000500000000000000" pitchFamily="50" charset="0"/>
              <a:ea typeface="Open Sans" panose="020B0606030504020204" pitchFamily="34" charset="0"/>
              <a:cs typeface="Poppins" panose="00000500000000000000" pitchFamily="50" charset="0"/>
            </a:endParaRPr>
          </a:p>
        </p:txBody>
      </p:sp>
      <p:pic>
        <p:nvPicPr>
          <p:cNvPr id="34" name="图片 33" descr="图示&#10;&#10;描述已自动生成">
            <a:extLst>
              <a:ext uri="{FF2B5EF4-FFF2-40B4-BE49-F238E27FC236}">
                <a16:creationId xmlns:a16="http://schemas.microsoft.com/office/drawing/2014/main" id="{018902BF-4333-0A9C-8649-3B982CE2FBF9}"/>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490856" y="610232"/>
            <a:ext cx="2673256" cy="5965059"/>
          </a:xfrm>
          <a:prstGeom prst="rect">
            <a:avLst/>
          </a:prstGeom>
        </p:spPr>
      </p:pic>
    </p:spTree>
    <p:extLst>
      <p:ext uri="{BB962C8B-B14F-4D97-AF65-F5344CB8AC3E}">
        <p14:creationId xmlns:p14="http://schemas.microsoft.com/office/powerpoint/2010/main" val="3633449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B64C873-9E2A-0F45-3EF9-FFEAADE28FB7}"/>
              </a:ext>
            </a:extLst>
          </p:cNvPr>
          <p:cNvSpPr txBox="1"/>
          <p:nvPr/>
        </p:nvSpPr>
        <p:spPr>
          <a:xfrm>
            <a:off x="611185" y="1458932"/>
            <a:ext cx="5147609" cy="630942"/>
          </a:xfrm>
          <a:prstGeom prst="rect">
            <a:avLst/>
          </a:prstGeom>
          <a:noFill/>
        </p:spPr>
        <p:txBody>
          <a:bodyPr wrap="square" rtlCol="0">
            <a:spAutoFit/>
          </a:bodyPr>
          <a:lstStyle/>
          <a:p>
            <a:r>
              <a:rPr lang="en-US" sz="3500" b="1" dirty="0">
                <a:solidFill>
                  <a:schemeClr val="tx1">
                    <a:lumMod val="85000"/>
                    <a:lumOff val="15000"/>
                  </a:schemeClr>
                </a:solidFill>
                <a:latin typeface="Poppins SemiBold" pitchFamily="2" charset="77"/>
                <a:ea typeface="Vollkorn Medium" pitchFamily="2" charset="0"/>
                <a:cs typeface="Poppins SemiBold" pitchFamily="2" charset="77"/>
              </a:rPr>
              <a:t>Data</a:t>
            </a:r>
            <a:r>
              <a:rPr lang="zh-CN" altLang="en-US" sz="3500" b="1" dirty="0">
                <a:solidFill>
                  <a:schemeClr val="tx1">
                    <a:lumMod val="85000"/>
                    <a:lumOff val="15000"/>
                  </a:schemeClr>
                </a:solidFill>
                <a:latin typeface="Poppins SemiBold" pitchFamily="2" charset="77"/>
                <a:ea typeface="Vollkorn Medium" pitchFamily="2" charset="0"/>
                <a:cs typeface="Poppins SemiBold" pitchFamily="2" charset="77"/>
              </a:rPr>
              <a:t> </a:t>
            </a:r>
            <a:r>
              <a:rPr lang="en-US" altLang="zh-CN" sz="3500" b="1" dirty="0">
                <a:solidFill>
                  <a:schemeClr val="tx1">
                    <a:lumMod val="85000"/>
                    <a:lumOff val="15000"/>
                  </a:schemeClr>
                </a:solidFill>
                <a:latin typeface="Poppins SemiBold" pitchFamily="2" charset="77"/>
                <a:ea typeface="Vollkorn Medium" pitchFamily="2" charset="0"/>
                <a:cs typeface="Poppins SemiBold" pitchFamily="2" charset="77"/>
              </a:rPr>
              <a:t>Flow</a:t>
            </a:r>
            <a:endParaRPr lang="en-US" sz="3500" b="1" dirty="0">
              <a:solidFill>
                <a:schemeClr val="tx1">
                  <a:lumMod val="85000"/>
                  <a:lumOff val="15000"/>
                </a:schemeClr>
              </a:solidFill>
              <a:latin typeface="Poppins SemiBold" pitchFamily="2" charset="77"/>
              <a:ea typeface="Vollkorn Medium" pitchFamily="2" charset="0"/>
              <a:cs typeface="Poppins SemiBold" pitchFamily="2" charset="77"/>
            </a:endParaRPr>
          </a:p>
        </p:txBody>
      </p:sp>
      <p:sp>
        <p:nvSpPr>
          <p:cNvPr id="18" name="Freeform 9">
            <a:extLst>
              <a:ext uri="{FF2B5EF4-FFF2-40B4-BE49-F238E27FC236}">
                <a16:creationId xmlns:a16="http://schemas.microsoft.com/office/drawing/2014/main" id="{36C5F02F-0BD6-4CA9-4B60-72F717D3C2E1}"/>
              </a:ext>
            </a:extLst>
          </p:cNvPr>
          <p:cNvSpPr>
            <a:spLocks noChangeArrowheads="1"/>
          </p:cNvSpPr>
          <p:nvPr/>
        </p:nvSpPr>
        <p:spPr bwMode="auto">
          <a:xfrm>
            <a:off x="11338163" y="583700"/>
            <a:ext cx="233363" cy="233363"/>
          </a:xfrm>
          <a:custGeom>
            <a:avLst/>
            <a:gdLst>
              <a:gd name="T0" fmla="*/ 0 w 619"/>
              <a:gd name="T1" fmla="*/ 154 h 618"/>
              <a:gd name="T2" fmla="*/ 155 w 619"/>
              <a:gd name="T3" fmla="*/ 154 h 618"/>
              <a:gd name="T4" fmla="*/ 155 w 619"/>
              <a:gd name="T5" fmla="*/ 0 h 618"/>
              <a:gd name="T6" fmla="*/ 0 w 619"/>
              <a:gd name="T7" fmla="*/ 0 h 618"/>
              <a:gd name="T8" fmla="*/ 0 w 619"/>
              <a:gd name="T9" fmla="*/ 154 h 618"/>
              <a:gd name="T10" fmla="*/ 236 w 619"/>
              <a:gd name="T11" fmla="*/ 617 h 618"/>
              <a:gd name="T12" fmla="*/ 390 w 619"/>
              <a:gd name="T13" fmla="*/ 617 h 618"/>
              <a:gd name="T14" fmla="*/ 390 w 619"/>
              <a:gd name="T15" fmla="*/ 463 h 618"/>
              <a:gd name="T16" fmla="*/ 236 w 619"/>
              <a:gd name="T17" fmla="*/ 463 h 618"/>
              <a:gd name="T18" fmla="*/ 236 w 619"/>
              <a:gd name="T19" fmla="*/ 617 h 618"/>
              <a:gd name="T20" fmla="*/ 0 w 619"/>
              <a:gd name="T21" fmla="*/ 617 h 618"/>
              <a:gd name="T22" fmla="*/ 155 w 619"/>
              <a:gd name="T23" fmla="*/ 617 h 618"/>
              <a:gd name="T24" fmla="*/ 155 w 619"/>
              <a:gd name="T25" fmla="*/ 463 h 618"/>
              <a:gd name="T26" fmla="*/ 0 w 619"/>
              <a:gd name="T27" fmla="*/ 463 h 618"/>
              <a:gd name="T28" fmla="*/ 0 w 619"/>
              <a:gd name="T29" fmla="*/ 617 h 618"/>
              <a:gd name="T30" fmla="*/ 0 w 619"/>
              <a:gd name="T31" fmla="*/ 389 h 618"/>
              <a:gd name="T32" fmla="*/ 155 w 619"/>
              <a:gd name="T33" fmla="*/ 389 h 618"/>
              <a:gd name="T34" fmla="*/ 155 w 619"/>
              <a:gd name="T35" fmla="*/ 235 h 618"/>
              <a:gd name="T36" fmla="*/ 0 w 619"/>
              <a:gd name="T37" fmla="*/ 235 h 618"/>
              <a:gd name="T38" fmla="*/ 0 w 619"/>
              <a:gd name="T39" fmla="*/ 389 h 618"/>
              <a:gd name="T40" fmla="*/ 236 w 619"/>
              <a:gd name="T41" fmla="*/ 389 h 618"/>
              <a:gd name="T42" fmla="*/ 390 w 619"/>
              <a:gd name="T43" fmla="*/ 389 h 618"/>
              <a:gd name="T44" fmla="*/ 390 w 619"/>
              <a:gd name="T45" fmla="*/ 235 h 618"/>
              <a:gd name="T46" fmla="*/ 236 w 619"/>
              <a:gd name="T47" fmla="*/ 235 h 618"/>
              <a:gd name="T48" fmla="*/ 236 w 619"/>
              <a:gd name="T49" fmla="*/ 389 h 618"/>
              <a:gd name="T50" fmla="*/ 464 w 619"/>
              <a:gd name="T51" fmla="*/ 0 h 618"/>
              <a:gd name="T52" fmla="*/ 464 w 619"/>
              <a:gd name="T53" fmla="*/ 154 h 618"/>
              <a:gd name="T54" fmla="*/ 618 w 619"/>
              <a:gd name="T55" fmla="*/ 154 h 618"/>
              <a:gd name="T56" fmla="*/ 618 w 619"/>
              <a:gd name="T57" fmla="*/ 0 h 618"/>
              <a:gd name="T58" fmla="*/ 464 w 619"/>
              <a:gd name="T59" fmla="*/ 0 h 618"/>
              <a:gd name="T60" fmla="*/ 236 w 619"/>
              <a:gd name="T61" fmla="*/ 154 h 618"/>
              <a:gd name="T62" fmla="*/ 390 w 619"/>
              <a:gd name="T63" fmla="*/ 154 h 618"/>
              <a:gd name="T64" fmla="*/ 390 w 619"/>
              <a:gd name="T65" fmla="*/ 0 h 618"/>
              <a:gd name="T66" fmla="*/ 236 w 619"/>
              <a:gd name="T67" fmla="*/ 0 h 618"/>
              <a:gd name="T68" fmla="*/ 236 w 619"/>
              <a:gd name="T69" fmla="*/ 154 h 618"/>
              <a:gd name="T70" fmla="*/ 464 w 619"/>
              <a:gd name="T71" fmla="*/ 389 h 618"/>
              <a:gd name="T72" fmla="*/ 618 w 619"/>
              <a:gd name="T73" fmla="*/ 389 h 618"/>
              <a:gd name="T74" fmla="*/ 618 w 619"/>
              <a:gd name="T75" fmla="*/ 235 h 618"/>
              <a:gd name="T76" fmla="*/ 464 w 619"/>
              <a:gd name="T77" fmla="*/ 235 h 618"/>
              <a:gd name="T78" fmla="*/ 464 w 619"/>
              <a:gd name="T79" fmla="*/ 389 h 618"/>
              <a:gd name="T80" fmla="*/ 464 w 619"/>
              <a:gd name="T81" fmla="*/ 617 h 618"/>
              <a:gd name="T82" fmla="*/ 618 w 619"/>
              <a:gd name="T83" fmla="*/ 617 h 618"/>
              <a:gd name="T84" fmla="*/ 618 w 619"/>
              <a:gd name="T85" fmla="*/ 463 h 618"/>
              <a:gd name="T86" fmla="*/ 464 w 619"/>
              <a:gd name="T87" fmla="*/ 463 h 618"/>
              <a:gd name="T88" fmla="*/ 464 w 619"/>
              <a:gd name="T89" fmla="*/ 617 h 6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619" h="618">
                <a:moveTo>
                  <a:pt x="0" y="154"/>
                </a:moveTo>
                <a:lnTo>
                  <a:pt x="155" y="154"/>
                </a:lnTo>
                <a:lnTo>
                  <a:pt x="155" y="0"/>
                </a:lnTo>
                <a:lnTo>
                  <a:pt x="0" y="0"/>
                </a:lnTo>
                <a:lnTo>
                  <a:pt x="0" y="154"/>
                </a:lnTo>
                <a:close/>
                <a:moveTo>
                  <a:pt x="236" y="617"/>
                </a:moveTo>
                <a:lnTo>
                  <a:pt x="390" y="617"/>
                </a:lnTo>
                <a:lnTo>
                  <a:pt x="390" y="463"/>
                </a:lnTo>
                <a:lnTo>
                  <a:pt x="236" y="463"/>
                </a:lnTo>
                <a:lnTo>
                  <a:pt x="236" y="617"/>
                </a:lnTo>
                <a:close/>
                <a:moveTo>
                  <a:pt x="0" y="617"/>
                </a:moveTo>
                <a:lnTo>
                  <a:pt x="155" y="617"/>
                </a:lnTo>
                <a:lnTo>
                  <a:pt x="155" y="463"/>
                </a:lnTo>
                <a:lnTo>
                  <a:pt x="0" y="463"/>
                </a:lnTo>
                <a:lnTo>
                  <a:pt x="0" y="617"/>
                </a:lnTo>
                <a:close/>
                <a:moveTo>
                  <a:pt x="0" y="389"/>
                </a:moveTo>
                <a:lnTo>
                  <a:pt x="155" y="389"/>
                </a:lnTo>
                <a:lnTo>
                  <a:pt x="155" y="235"/>
                </a:lnTo>
                <a:lnTo>
                  <a:pt x="0" y="235"/>
                </a:lnTo>
                <a:lnTo>
                  <a:pt x="0" y="389"/>
                </a:lnTo>
                <a:close/>
                <a:moveTo>
                  <a:pt x="236" y="389"/>
                </a:moveTo>
                <a:lnTo>
                  <a:pt x="390" y="389"/>
                </a:lnTo>
                <a:lnTo>
                  <a:pt x="390" y="235"/>
                </a:lnTo>
                <a:lnTo>
                  <a:pt x="236" y="235"/>
                </a:lnTo>
                <a:lnTo>
                  <a:pt x="236" y="389"/>
                </a:lnTo>
                <a:close/>
                <a:moveTo>
                  <a:pt x="464" y="0"/>
                </a:moveTo>
                <a:lnTo>
                  <a:pt x="464" y="154"/>
                </a:lnTo>
                <a:lnTo>
                  <a:pt x="618" y="154"/>
                </a:lnTo>
                <a:lnTo>
                  <a:pt x="618" y="0"/>
                </a:lnTo>
                <a:lnTo>
                  <a:pt x="464" y="0"/>
                </a:lnTo>
                <a:close/>
                <a:moveTo>
                  <a:pt x="236" y="154"/>
                </a:moveTo>
                <a:lnTo>
                  <a:pt x="390" y="154"/>
                </a:lnTo>
                <a:lnTo>
                  <a:pt x="390" y="0"/>
                </a:lnTo>
                <a:lnTo>
                  <a:pt x="236" y="0"/>
                </a:lnTo>
                <a:lnTo>
                  <a:pt x="236" y="154"/>
                </a:lnTo>
                <a:close/>
                <a:moveTo>
                  <a:pt x="464" y="389"/>
                </a:moveTo>
                <a:lnTo>
                  <a:pt x="618" y="389"/>
                </a:lnTo>
                <a:lnTo>
                  <a:pt x="618" y="235"/>
                </a:lnTo>
                <a:lnTo>
                  <a:pt x="464" y="235"/>
                </a:lnTo>
                <a:lnTo>
                  <a:pt x="464" y="389"/>
                </a:lnTo>
                <a:close/>
                <a:moveTo>
                  <a:pt x="464" y="617"/>
                </a:moveTo>
                <a:lnTo>
                  <a:pt x="618" y="617"/>
                </a:lnTo>
                <a:lnTo>
                  <a:pt x="618" y="463"/>
                </a:lnTo>
                <a:lnTo>
                  <a:pt x="464" y="463"/>
                </a:lnTo>
                <a:lnTo>
                  <a:pt x="464" y="617"/>
                </a:lnTo>
                <a:close/>
              </a:path>
            </a:pathLst>
          </a:custGeom>
          <a:solidFill>
            <a:schemeClr val="tx1"/>
          </a:solidFill>
          <a:ln>
            <a:noFill/>
          </a:ln>
          <a:effectLst/>
        </p:spPr>
        <p:txBody>
          <a:bodyPr wrap="none" anchor="ctr"/>
          <a:lstStyle/>
          <a:p>
            <a:endParaRPr lang="en-US" dirty="0">
              <a:latin typeface="Open Sans" panose="020B0606030504020204" pitchFamily="34" charset="0"/>
            </a:endParaRPr>
          </a:p>
        </p:txBody>
      </p:sp>
      <p:pic>
        <p:nvPicPr>
          <p:cNvPr id="26" name="图片 25" descr="图示&#10;&#10;描述已自动生成">
            <a:extLst>
              <a:ext uri="{FF2B5EF4-FFF2-40B4-BE49-F238E27FC236}">
                <a16:creationId xmlns:a16="http://schemas.microsoft.com/office/drawing/2014/main" id="{5CD395EF-6761-C979-5F2A-F4678012764F}"/>
              </a:ext>
            </a:extLst>
          </p:cNvPr>
          <p:cNvPicPr>
            <a:picLocks noChangeAspect="1"/>
          </p:cNvPicPr>
          <p:nvPr/>
        </p:nvPicPr>
        <p:blipFill rotWithShape="1">
          <a:blip r:embed="rId2">
            <a:extLst>
              <a:ext uri="{28A0092B-C50C-407E-A947-70E740481C1C}">
                <a14:useLocalDpi xmlns:a14="http://schemas.microsoft.com/office/drawing/2010/main" val="0"/>
              </a:ext>
            </a:extLst>
          </a:blip>
          <a:srcRect b="9576"/>
          <a:stretch/>
        </p:blipFill>
        <p:spPr>
          <a:xfrm>
            <a:off x="510548" y="2378080"/>
            <a:ext cx="4807750" cy="3830608"/>
          </a:xfrm>
          <a:prstGeom prst="rect">
            <a:avLst/>
          </a:prstGeom>
        </p:spPr>
      </p:pic>
      <p:sp>
        <p:nvSpPr>
          <p:cNvPr id="32" name="TextBox 2">
            <a:extLst>
              <a:ext uri="{FF2B5EF4-FFF2-40B4-BE49-F238E27FC236}">
                <a16:creationId xmlns:a16="http://schemas.microsoft.com/office/drawing/2014/main" id="{0CF7346B-0E1A-4E49-9493-9125196A6A2C}"/>
              </a:ext>
            </a:extLst>
          </p:cNvPr>
          <p:cNvSpPr txBox="1"/>
          <p:nvPr/>
        </p:nvSpPr>
        <p:spPr>
          <a:xfrm>
            <a:off x="6254093" y="2074316"/>
            <a:ext cx="4652309" cy="3477875"/>
          </a:xfrm>
          <a:prstGeom prst="rect">
            <a:avLst/>
          </a:prstGeom>
          <a:noFill/>
        </p:spPr>
        <p:txBody>
          <a:bodyPr wrap="square" rtlCol="0">
            <a:spAutoFit/>
          </a:bodyPr>
          <a:lstStyle>
            <a:defPPr>
              <a:defRPr lang="en-US"/>
            </a:defPPr>
            <a:lvl1pPr algn="just">
              <a:lnSpc>
                <a:spcPct val="150000"/>
              </a:lnSpc>
              <a:defRPr sz="1100">
                <a:solidFill>
                  <a:schemeClr val="bg1">
                    <a:lumMod val="65000"/>
                  </a:schemeClr>
                </a:solidFill>
                <a:latin typeface="Poppins" panose="00000500000000000000" pitchFamily="2" charset="0"/>
                <a:ea typeface="Open Sans" panose="020B0606030504020204" pitchFamily="34" charset="0"/>
                <a:cs typeface="Poppins" panose="00000500000000000000" pitchFamily="2" charset="0"/>
              </a:defRPr>
            </a:lvl1pPr>
          </a:lstStyle>
          <a:p>
            <a:r>
              <a:rPr lang="en-US" altLang="zh-CN" sz="2000" b="1" dirty="0"/>
              <a:t>Firebase Authentication</a:t>
            </a:r>
          </a:p>
          <a:p>
            <a:endParaRPr lang="en-US" sz="1600" b="1" dirty="0"/>
          </a:p>
          <a:p>
            <a:r>
              <a:rPr lang="en-US" sz="1600" dirty="0"/>
              <a:t>Firebase Authentication is a feature of Firebase that provides an easy way to authenticate users. In Flutter, you can use the Firebase Authentication plugin to implement user login. To use the Firebase Authentication plugin you need to import it in the Dart code.</a:t>
            </a:r>
          </a:p>
        </p:txBody>
      </p:sp>
      <p:sp>
        <p:nvSpPr>
          <p:cNvPr id="34" name="Oval 4">
            <a:extLst>
              <a:ext uri="{FF2B5EF4-FFF2-40B4-BE49-F238E27FC236}">
                <a16:creationId xmlns:a16="http://schemas.microsoft.com/office/drawing/2014/main" id="{BCC6478C-E7AF-5604-990C-146F8D8848FF}"/>
              </a:ext>
            </a:extLst>
          </p:cNvPr>
          <p:cNvSpPr/>
          <p:nvPr/>
        </p:nvSpPr>
        <p:spPr>
          <a:xfrm>
            <a:off x="5758794" y="2174329"/>
            <a:ext cx="344570" cy="344570"/>
          </a:xfrm>
          <a:prstGeom prst="ellipse">
            <a:avLst/>
          </a:prstGeom>
          <a:solidFill>
            <a:srgbClr val="33605D"/>
          </a:solidFill>
          <a:ln>
            <a:solidFill>
              <a:srgbClr val="33605D"/>
            </a:solidFill>
          </a:ln>
          <a:effectLst>
            <a:outerShdw blurRad="330200" dist="177800" dir="5400000" sx="90000" sy="9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latin typeface="Open Sans" panose="020B0606030504020204" pitchFamily="34" charset="0"/>
            </a:endParaRPr>
          </a:p>
        </p:txBody>
      </p:sp>
      <p:sp>
        <p:nvSpPr>
          <p:cNvPr id="36" name="TextBox 13">
            <a:extLst>
              <a:ext uri="{FF2B5EF4-FFF2-40B4-BE49-F238E27FC236}">
                <a16:creationId xmlns:a16="http://schemas.microsoft.com/office/drawing/2014/main" id="{8965DB91-259A-4B92-478C-0E3C6CD2D821}"/>
              </a:ext>
            </a:extLst>
          </p:cNvPr>
          <p:cNvSpPr txBox="1"/>
          <p:nvPr/>
        </p:nvSpPr>
        <p:spPr>
          <a:xfrm>
            <a:off x="5825836" y="2201014"/>
            <a:ext cx="210486" cy="313034"/>
          </a:xfrm>
          <a:prstGeom prst="rect">
            <a:avLst/>
          </a:prstGeom>
          <a:solidFill>
            <a:srgbClr val="33605D"/>
          </a:solidFill>
          <a:ln>
            <a:solidFill>
              <a:srgbClr val="33605D"/>
            </a:solidFill>
          </a:ln>
        </p:spPr>
        <p:txBody>
          <a:bodyPr wrap="square" rtlCol="0" anchor="ctr">
            <a:spAutoFit/>
          </a:bodyPr>
          <a:lstStyle/>
          <a:p>
            <a:pPr algn="ctr">
              <a:lnSpc>
                <a:spcPct val="130000"/>
              </a:lnSpc>
            </a:pPr>
            <a:r>
              <a:rPr lang="en-US" sz="1200" b="1" dirty="0">
                <a:solidFill>
                  <a:schemeClr val="bg1"/>
                </a:solidFill>
                <a:latin typeface="Poppins" panose="00000500000000000000" pitchFamily="2" charset="0"/>
              </a:rPr>
              <a:t>1</a:t>
            </a:r>
          </a:p>
        </p:txBody>
      </p:sp>
      <p:sp>
        <p:nvSpPr>
          <p:cNvPr id="4" name="TextBox 49">
            <a:extLst>
              <a:ext uri="{FF2B5EF4-FFF2-40B4-BE49-F238E27FC236}">
                <a16:creationId xmlns:a16="http://schemas.microsoft.com/office/drawing/2014/main" id="{E1BE53CF-D22B-BF29-F740-05F8B61AC7B3}"/>
              </a:ext>
            </a:extLst>
          </p:cNvPr>
          <p:cNvSpPr txBox="1"/>
          <p:nvPr/>
        </p:nvSpPr>
        <p:spPr>
          <a:xfrm>
            <a:off x="512298" y="470814"/>
            <a:ext cx="1702092" cy="346249"/>
          </a:xfrm>
          <a:prstGeom prst="rect">
            <a:avLst/>
          </a:prstGeom>
          <a:noFill/>
        </p:spPr>
        <p:txBody>
          <a:bodyPr wrap="square" rtlCol="0">
            <a:spAutoFit/>
          </a:bodyPr>
          <a:lstStyle/>
          <a:p>
            <a:pPr>
              <a:lnSpc>
                <a:spcPct val="150000"/>
              </a:lnSpc>
            </a:pPr>
            <a:r>
              <a:rPr lang="id-ID" sz="1200" b="1" dirty="0" err="1">
                <a:latin typeface="Poppins" panose="00000500000000000000" pitchFamily="50" charset="0"/>
                <a:ea typeface="Open Sans" panose="020B0606030504020204" pitchFamily="34" charset="0"/>
                <a:cs typeface="Poppins" panose="00000500000000000000" pitchFamily="50" charset="0"/>
              </a:rPr>
              <a:t>WeatherGuardian</a:t>
            </a:r>
            <a:endParaRPr lang="id-ID" sz="1200" b="1" dirty="0">
              <a:latin typeface="Poppins" panose="00000500000000000000" pitchFamily="50" charset="0"/>
              <a:ea typeface="Open Sans" panose="020B0606030504020204" pitchFamily="34" charset="0"/>
              <a:cs typeface="Poppins" panose="00000500000000000000" pitchFamily="50" charset="0"/>
            </a:endParaRPr>
          </a:p>
        </p:txBody>
      </p:sp>
    </p:spTree>
    <p:extLst>
      <p:ext uri="{BB962C8B-B14F-4D97-AF65-F5344CB8AC3E}">
        <p14:creationId xmlns:p14="http://schemas.microsoft.com/office/powerpoint/2010/main" val="6259853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B64C873-9E2A-0F45-3EF9-FFEAADE28FB7}"/>
              </a:ext>
            </a:extLst>
          </p:cNvPr>
          <p:cNvSpPr txBox="1"/>
          <p:nvPr/>
        </p:nvSpPr>
        <p:spPr>
          <a:xfrm>
            <a:off x="611185" y="1458932"/>
            <a:ext cx="5147609" cy="630942"/>
          </a:xfrm>
          <a:prstGeom prst="rect">
            <a:avLst/>
          </a:prstGeom>
          <a:noFill/>
        </p:spPr>
        <p:txBody>
          <a:bodyPr wrap="square" rtlCol="0">
            <a:spAutoFit/>
          </a:bodyPr>
          <a:lstStyle/>
          <a:p>
            <a:r>
              <a:rPr lang="en-US" sz="3500" b="1" dirty="0">
                <a:solidFill>
                  <a:schemeClr val="tx1">
                    <a:lumMod val="85000"/>
                    <a:lumOff val="15000"/>
                  </a:schemeClr>
                </a:solidFill>
                <a:latin typeface="Poppins SemiBold" pitchFamily="2" charset="77"/>
                <a:ea typeface="Vollkorn Medium" pitchFamily="2" charset="0"/>
                <a:cs typeface="Poppins SemiBold" pitchFamily="2" charset="77"/>
              </a:rPr>
              <a:t>Data</a:t>
            </a:r>
            <a:r>
              <a:rPr lang="zh-CN" altLang="en-US" sz="3500" b="1" dirty="0">
                <a:solidFill>
                  <a:schemeClr val="tx1">
                    <a:lumMod val="85000"/>
                    <a:lumOff val="15000"/>
                  </a:schemeClr>
                </a:solidFill>
                <a:latin typeface="Poppins SemiBold" pitchFamily="2" charset="77"/>
                <a:ea typeface="Vollkorn Medium" pitchFamily="2" charset="0"/>
                <a:cs typeface="Poppins SemiBold" pitchFamily="2" charset="77"/>
              </a:rPr>
              <a:t> </a:t>
            </a:r>
            <a:r>
              <a:rPr lang="en-US" altLang="zh-CN" sz="3500" b="1" dirty="0">
                <a:solidFill>
                  <a:schemeClr val="tx1">
                    <a:lumMod val="85000"/>
                    <a:lumOff val="15000"/>
                  </a:schemeClr>
                </a:solidFill>
                <a:latin typeface="Poppins SemiBold" pitchFamily="2" charset="77"/>
                <a:ea typeface="Vollkorn Medium" pitchFamily="2" charset="0"/>
                <a:cs typeface="Poppins SemiBold" pitchFamily="2" charset="77"/>
              </a:rPr>
              <a:t>Flow</a:t>
            </a:r>
            <a:endParaRPr lang="en-US" sz="3500" b="1" dirty="0">
              <a:solidFill>
                <a:schemeClr val="tx1">
                  <a:lumMod val="85000"/>
                  <a:lumOff val="15000"/>
                </a:schemeClr>
              </a:solidFill>
              <a:latin typeface="Poppins SemiBold" pitchFamily="2" charset="77"/>
              <a:ea typeface="Vollkorn Medium" pitchFamily="2" charset="0"/>
              <a:cs typeface="Poppins SemiBold" pitchFamily="2" charset="77"/>
            </a:endParaRPr>
          </a:p>
        </p:txBody>
      </p:sp>
      <p:sp>
        <p:nvSpPr>
          <p:cNvPr id="18" name="Freeform 9">
            <a:extLst>
              <a:ext uri="{FF2B5EF4-FFF2-40B4-BE49-F238E27FC236}">
                <a16:creationId xmlns:a16="http://schemas.microsoft.com/office/drawing/2014/main" id="{36C5F02F-0BD6-4CA9-4B60-72F717D3C2E1}"/>
              </a:ext>
            </a:extLst>
          </p:cNvPr>
          <p:cNvSpPr>
            <a:spLocks noChangeArrowheads="1"/>
          </p:cNvSpPr>
          <p:nvPr/>
        </p:nvSpPr>
        <p:spPr bwMode="auto">
          <a:xfrm>
            <a:off x="11338163" y="583700"/>
            <a:ext cx="233363" cy="233363"/>
          </a:xfrm>
          <a:custGeom>
            <a:avLst/>
            <a:gdLst>
              <a:gd name="T0" fmla="*/ 0 w 619"/>
              <a:gd name="T1" fmla="*/ 154 h 618"/>
              <a:gd name="T2" fmla="*/ 155 w 619"/>
              <a:gd name="T3" fmla="*/ 154 h 618"/>
              <a:gd name="T4" fmla="*/ 155 w 619"/>
              <a:gd name="T5" fmla="*/ 0 h 618"/>
              <a:gd name="T6" fmla="*/ 0 w 619"/>
              <a:gd name="T7" fmla="*/ 0 h 618"/>
              <a:gd name="T8" fmla="*/ 0 w 619"/>
              <a:gd name="T9" fmla="*/ 154 h 618"/>
              <a:gd name="T10" fmla="*/ 236 w 619"/>
              <a:gd name="T11" fmla="*/ 617 h 618"/>
              <a:gd name="T12" fmla="*/ 390 w 619"/>
              <a:gd name="T13" fmla="*/ 617 h 618"/>
              <a:gd name="T14" fmla="*/ 390 w 619"/>
              <a:gd name="T15" fmla="*/ 463 h 618"/>
              <a:gd name="T16" fmla="*/ 236 w 619"/>
              <a:gd name="T17" fmla="*/ 463 h 618"/>
              <a:gd name="T18" fmla="*/ 236 w 619"/>
              <a:gd name="T19" fmla="*/ 617 h 618"/>
              <a:gd name="T20" fmla="*/ 0 w 619"/>
              <a:gd name="T21" fmla="*/ 617 h 618"/>
              <a:gd name="T22" fmla="*/ 155 w 619"/>
              <a:gd name="T23" fmla="*/ 617 h 618"/>
              <a:gd name="T24" fmla="*/ 155 w 619"/>
              <a:gd name="T25" fmla="*/ 463 h 618"/>
              <a:gd name="T26" fmla="*/ 0 w 619"/>
              <a:gd name="T27" fmla="*/ 463 h 618"/>
              <a:gd name="T28" fmla="*/ 0 w 619"/>
              <a:gd name="T29" fmla="*/ 617 h 618"/>
              <a:gd name="T30" fmla="*/ 0 w 619"/>
              <a:gd name="T31" fmla="*/ 389 h 618"/>
              <a:gd name="T32" fmla="*/ 155 w 619"/>
              <a:gd name="T33" fmla="*/ 389 h 618"/>
              <a:gd name="T34" fmla="*/ 155 w 619"/>
              <a:gd name="T35" fmla="*/ 235 h 618"/>
              <a:gd name="T36" fmla="*/ 0 w 619"/>
              <a:gd name="T37" fmla="*/ 235 h 618"/>
              <a:gd name="T38" fmla="*/ 0 w 619"/>
              <a:gd name="T39" fmla="*/ 389 h 618"/>
              <a:gd name="T40" fmla="*/ 236 w 619"/>
              <a:gd name="T41" fmla="*/ 389 h 618"/>
              <a:gd name="T42" fmla="*/ 390 w 619"/>
              <a:gd name="T43" fmla="*/ 389 h 618"/>
              <a:gd name="T44" fmla="*/ 390 w 619"/>
              <a:gd name="T45" fmla="*/ 235 h 618"/>
              <a:gd name="T46" fmla="*/ 236 w 619"/>
              <a:gd name="T47" fmla="*/ 235 h 618"/>
              <a:gd name="T48" fmla="*/ 236 w 619"/>
              <a:gd name="T49" fmla="*/ 389 h 618"/>
              <a:gd name="T50" fmla="*/ 464 w 619"/>
              <a:gd name="T51" fmla="*/ 0 h 618"/>
              <a:gd name="T52" fmla="*/ 464 w 619"/>
              <a:gd name="T53" fmla="*/ 154 h 618"/>
              <a:gd name="T54" fmla="*/ 618 w 619"/>
              <a:gd name="T55" fmla="*/ 154 h 618"/>
              <a:gd name="T56" fmla="*/ 618 w 619"/>
              <a:gd name="T57" fmla="*/ 0 h 618"/>
              <a:gd name="T58" fmla="*/ 464 w 619"/>
              <a:gd name="T59" fmla="*/ 0 h 618"/>
              <a:gd name="T60" fmla="*/ 236 w 619"/>
              <a:gd name="T61" fmla="*/ 154 h 618"/>
              <a:gd name="T62" fmla="*/ 390 w 619"/>
              <a:gd name="T63" fmla="*/ 154 h 618"/>
              <a:gd name="T64" fmla="*/ 390 w 619"/>
              <a:gd name="T65" fmla="*/ 0 h 618"/>
              <a:gd name="T66" fmla="*/ 236 w 619"/>
              <a:gd name="T67" fmla="*/ 0 h 618"/>
              <a:gd name="T68" fmla="*/ 236 w 619"/>
              <a:gd name="T69" fmla="*/ 154 h 618"/>
              <a:gd name="T70" fmla="*/ 464 w 619"/>
              <a:gd name="T71" fmla="*/ 389 h 618"/>
              <a:gd name="T72" fmla="*/ 618 w 619"/>
              <a:gd name="T73" fmla="*/ 389 h 618"/>
              <a:gd name="T74" fmla="*/ 618 w 619"/>
              <a:gd name="T75" fmla="*/ 235 h 618"/>
              <a:gd name="T76" fmla="*/ 464 w 619"/>
              <a:gd name="T77" fmla="*/ 235 h 618"/>
              <a:gd name="T78" fmla="*/ 464 w 619"/>
              <a:gd name="T79" fmla="*/ 389 h 618"/>
              <a:gd name="T80" fmla="*/ 464 w 619"/>
              <a:gd name="T81" fmla="*/ 617 h 618"/>
              <a:gd name="T82" fmla="*/ 618 w 619"/>
              <a:gd name="T83" fmla="*/ 617 h 618"/>
              <a:gd name="T84" fmla="*/ 618 w 619"/>
              <a:gd name="T85" fmla="*/ 463 h 618"/>
              <a:gd name="T86" fmla="*/ 464 w 619"/>
              <a:gd name="T87" fmla="*/ 463 h 618"/>
              <a:gd name="T88" fmla="*/ 464 w 619"/>
              <a:gd name="T89" fmla="*/ 617 h 6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619" h="618">
                <a:moveTo>
                  <a:pt x="0" y="154"/>
                </a:moveTo>
                <a:lnTo>
                  <a:pt x="155" y="154"/>
                </a:lnTo>
                <a:lnTo>
                  <a:pt x="155" y="0"/>
                </a:lnTo>
                <a:lnTo>
                  <a:pt x="0" y="0"/>
                </a:lnTo>
                <a:lnTo>
                  <a:pt x="0" y="154"/>
                </a:lnTo>
                <a:close/>
                <a:moveTo>
                  <a:pt x="236" y="617"/>
                </a:moveTo>
                <a:lnTo>
                  <a:pt x="390" y="617"/>
                </a:lnTo>
                <a:lnTo>
                  <a:pt x="390" y="463"/>
                </a:lnTo>
                <a:lnTo>
                  <a:pt x="236" y="463"/>
                </a:lnTo>
                <a:lnTo>
                  <a:pt x="236" y="617"/>
                </a:lnTo>
                <a:close/>
                <a:moveTo>
                  <a:pt x="0" y="617"/>
                </a:moveTo>
                <a:lnTo>
                  <a:pt x="155" y="617"/>
                </a:lnTo>
                <a:lnTo>
                  <a:pt x="155" y="463"/>
                </a:lnTo>
                <a:lnTo>
                  <a:pt x="0" y="463"/>
                </a:lnTo>
                <a:lnTo>
                  <a:pt x="0" y="617"/>
                </a:lnTo>
                <a:close/>
                <a:moveTo>
                  <a:pt x="0" y="389"/>
                </a:moveTo>
                <a:lnTo>
                  <a:pt x="155" y="389"/>
                </a:lnTo>
                <a:lnTo>
                  <a:pt x="155" y="235"/>
                </a:lnTo>
                <a:lnTo>
                  <a:pt x="0" y="235"/>
                </a:lnTo>
                <a:lnTo>
                  <a:pt x="0" y="389"/>
                </a:lnTo>
                <a:close/>
                <a:moveTo>
                  <a:pt x="236" y="389"/>
                </a:moveTo>
                <a:lnTo>
                  <a:pt x="390" y="389"/>
                </a:lnTo>
                <a:lnTo>
                  <a:pt x="390" y="235"/>
                </a:lnTo>
                <a:lnTo>
                  <a:pt x="236" y="235"/>
                </a:lnTo>
                <a:lnTo>
                  <a:pt x="236" y="389"/>
                </a:lnTo>
                <a:close/>
                <a:moveTo>
                  <a:pt x="464" y="0"/>
                </a:moveTo>
                <a:lnTo>
                  <a:pt x="464" y="154"/>
                </a:lnTo>
                <a:lnTo>
                  <a:pt x="618" y="154"/>
                </a:lnTo>
                <a:lnTo>
                  <a:pt x="618" y="0"/>
                </a:lnTo>
                <a:lnTo>
                  <a:pt x="464" y="0"/>
                </a:lnTo>
                <a:close/>
                <a:moveTo>
                  <a:pt x="236" y="154"/>
                </a:moveTo>
                <a:lnTo>
                  <a:pt x="390" y="154"/>
                </a:lnTo>
                <a:lnTo>
                  <a:pt x="390" y="0"/>
                </a:lnTo>
                <a:lnTo>
                  <a:pt x="236" y="0"/>
                </a:lnTo>
                <a:lnTo>
                  <a:pt x="236" y="154"/>
                </a:lnTo>
                <a:close/>
                <a:moveTo>
                  <a:pt x="464" y="389"/>
                </a:moveTo>
                <a:lnTo>
                  <a:pt x="618" y="389"/>
                </a:lnTo>
                <a:lnTo>
                  <a:pt x="618" y="235"/>
                </a:lnTo>
                <a:lnTo>
                  <a:pt x="464" y="235"/>
                </a:lnTo>
                <a:lnTo>
                  <a:pt x="464" y="389"/>
                </a:lnTo>
                <a:close/>
                <a:moveTo>
                  <a:pt x="464" y="617"/>
                </a:moveTo>
                <a:lnTo>
                  <a:pt x="618" y="617"/>
                </a:lnTo>
                <a:lnTo>
                  <a:pt x="618" y="463"/>
                </a:lnTo>
                <a:lnTo>
                  <a:pt x="464" y="463"/>
                </a:lnTo>
                <a:lnTo>
                  <a:pt x="464" y="617"/>
                </a:lnTo>
                <a:close/>
              </a:path>
            </a:pathLst>
          </a:custGeom>
          <a:solidFill>
            <a:schemeClr val="tx1"/>
          </a:solidFill>
          <a:ln>
            <a:noFill/>
          </a:ln>
          <a:effectLst/>
        </p:spPr>
        <p:txBody>
          <a:bodyPr wrap="none" anchor="ctr"/>
          <a:lstStyle/>
          <a:p>
            <a:endParaRPr lang="en-US" dirty="0">
              <a:latin typeface="Open Sans" panose="020B0606030504020204" pitchFamily="34" charset="0"/>
            </a:endParaRPr>
          </a:p>
        </p:txBody>
      </p:sp>
      <p:pic>
        <p:nvPicPr>
          <p:cNvPr id="26" name="图片 25" descr="图示&#10;&#10;描述已自动生成">
            <a:extLst>
              <a:ext uri="{FF2B5EF4-FFF2-40B4-BE49-F238E27FC236}">
                <a16:creationId xmlns:a16="http://schemas.microsoft.com/office/drawing/2014/main" id="{5CD395EF-6761-C979-5F2A-F4678012764F}"/>
              </a:ext>
            </a:extLst>
          </p:cNvPr>
          <p:cNvPicPr>
            <a:picLocks noChangeAspect="1"/>
          </p:cNvPicPr>
          <p:nvPr/>
        </p:nvPicPr>
        <p:blipFill rotWithShape="1">
          <a:blip r:embed="rId2">
            <a:extLst>
              <a:ext uri="{28A0092B-C50C-407E-A947-70E740481C1C}">
                <a14:useLocalDpi xmlns:a14="http://schemas.microsoft.com/office/drawing/2010/main" val="0"/>
              </a:ext>
            </a:extLst>
          </a:blip>
          <a:srcRect b="9576"/>
          <a:stretch/>
        </p:blipFill>
        <p:spPr>
          <a:xfrm>
            <a:off x="510548" y="2378080"/>
            <a:ext cx="4807750" cy="3830608"/>
          </a:xfrm>
          <a:prstGeom prst="rect">
            <a:avLst/>
          </a:prstGeom>
        </p:spPr>
      </p:pic>
      <p:sp>
        <p:nvSpPr>
          <p:cNvPr id="32" name="TextBox 2">
            <a:extLst>
              <a:ext uri="{FF2B5EF4-FFF2-40B4-BE49-F238E27FC236}">
                <a16:creationId xmlns:a16="http://schemas.microsoft.com/office/drawing/2014/main" id="{0CF7346B-0E1A-4E49-9493-9125196A6A2C}"/>
              </a:ext>
            </a:extLst>
          </p:cNvPr>
          <p:cNvSpPr txBox="1"/>
          <p:nvPr/>
        </p:nvSpPr>
        <p:spPr>
          <a:xfrm>
            <a:off x="6254093" y="650252"/>
            <a:ext cx="5147609" cy="6317114"/>
          </a:xfrm>
          <a:prstGeom prst="rect">
            <a:avLst/>
          </a:prstGeom>
          <a:noFill/>
        </p:spPr>
        <p:txBody>
          <a:bodyPr wrap="square" rtlCol="0">
            <a:spAutoFit/>
          </a:bodyPr>
          <a:lstStyle>
            <a:defPPr>
              <a:defRPr lang="en-US"/>
            </a:defPPr>
            <a:lvl1pPr algn="just">
              <a:lnSpc>
                <a:spcPct val="150000"/>
              </a:lnSpc>
              <a:defRPr sz="1100">
                <a:solidFill>
                  <a:schemeClr val="bg1">
                    <a:lumMod val="65000"/>
                  </a:schemeClr>
                </a:solidFill>
                <a:latin typeface="Poppins" panose="00000500000000000000" pitchFamily="2" charset="0"/>
                <a:ea typeface="Open Sans" panose="020B0606030504020204" pitchFamily="34" charset="0"/>
                <a:cs typeface="Poppins" panose="00000500000000000000" pitchFamily="2" charset="0"/>
              </a:defRPr>
            </a:lvl1pPr>
          </a:lstStyle>
          <a:p>
            <a:r>
              <a:rPr lang="en-US" altLang="zh-CN" sz="2000" b="1" dirty="0"/>
              <a:t>Open</a:t>
            </a:r>
            <a:r>
              <a:rPr lang="zh-CN" altLang="en-US" sz="2000" b="1" dirty="0"/>
              <a:t> </a:t>
            </a:r>
            <a:r>
              <a:rPr lang="en-US" altLang="zh-CN" sz="2000" b="1" dirty="0"/>
              <a:t>Weather</a:t>
            </a:r>
            <a:r>
              <a:rPr lang="zh-CN" altLang="en-US" sz="2000" b="1" dirty="0"/>
              <a:t> </a:t>
            </a:r>
            <a:r>
              <a:rPr lang="en-US" altLang="zh-CN" sz="2000" b="1" dirty="0" err="1"/>
              <a:t>ApI</a:t>
            </a:r>
            <a:r>
              <a:rPr lang="zh-CN" altLang="en-US" sz="2000" b="1" dirty="0"/>
              <a:t> </a:t>
            </a:r>
            <a:endParaRPr lang="en-US" altLang="zh-CN" sz="2000" b="1" dirty="0"/>
          </a:p>
          <a:p>
            <a:endParaRPr lang="en-US" sz="1600" b="1" dirty="0"/>
          </a:p>
          <a:p>
            <a:pPr algn="l"/>
            <a:r>
              <a:rPr lang="en-US" altLang="zh-CN" sz="1600" dirty="0" err="1"/>
              <a:t>OpenWeather</a:t>
            </a:r>
            <a:r>
              <a:rPr lang="en-US" altLang="zh-CN" sz="1600" dirty="0"/>
              <a:t> is an API that provides weather data and can be used to obtain weather information from around the</a:t>
            </a:r>
            <a:r>
              <a:rPr lang="zh-CN" altLang="en-US" sz="1600" dirty="0"/>
              <a:t> </a:t>
            </a:r>
            <a:r>
              <a:rPr lang="en-US" altLang="zh-CN" sz="1600" dirty="0"/>
              <a:t>world.</a:t>
            </a:r>
            <a:r>
              <a:rPr lang="zh-CN" altLang="en-US" sz="1600" dirty="0"/>
              <a:t> </a:t>
            </a:r>
            <a:r>
              <a:rPr lang="en-US" altLang="zh-CN" sz="1600" dirty="0"/>
              <a:t>Flutter can use the </a:t>
            </a:r>
            <a:r>
              <a:rPr lang="en-US" altLang="zh-CN" sz="1600" dirty="0" err="1"/>
              <a:t>OpenWeather</a:t>
            </a:r>
            <a:r>
              <a:rPr lang="en-US" altLang="zh-CN" sz="1600" dirty="0"/>
              <a:t> API via HTTP requests.</a:t>
            </a:r>
            <a:r>
              <a:rPr lang="zh-CN" altLang="en-US" sz="1600" dirty="0"/>
              <a:t> </a:t>
            </a:r>
            <a:r>
              <a:rPr lang="en-US" altLang="zh-CN" sz="1600" dirty="0"/>
              <a:t>Here are the steps to use the </a:t>
            </a:r>
            <a:r>
              <a:rPr lang="en-US" altLang="zh-CN" sz="1600" dirty="0" err="1"/>
              <a:t>OpenWeather</a:t>
            </a:r>
            <a:r>
              <a:rPr lang="zh-CN" altLang="en-US" sz="1600" dirty="0"/>
              <a:t> </a:t>
            </a:r>
            <a:r>
              <a:rPr lang="en-US" altLang="zh-CN" sz="1600" dirty="0"/>
              <a:t>API:</a:t>
            </a:r>
            <a:br>
              <a:rPr lang="en-US" altLang="zh-CN" sz="1600" dirty="0"/>
            </a:br>
            <a:br>
              <a:rPr lang="en-US" altLang="zh-CN" sz="1600" dirty="0"/>
            </a:br>
            <a:r>
              <a:rPr lang="en-US" altLang="zh-CN" sz="1600" dirty="0"/>
              <a:t>1. Register on the </a:t>
            </a:r>
            <a:r>
              <a:rPr lang="en-US" altLang="zh-CN" sz="1600" dirty="0" err="1"/>
              <a:t>OpenWeather</a:t>
            </a:r>
            <a:r>
              <a:rPr lang="en-US" altLang="zh-CN" sz="1600" dirty="0"/>
              <a:t> website and obtain an API key.</a:t>
            </a:r>
            <a:br>
              <a:rPr lang="en-US" altLang="zh-CN" sz="1600" dirty="0"/>
            </a:br>
            <a:r>
              <a:rPr lang="en-US" altLang="zh-CN" sz="1600" dirty="0"/>
              <a:t>2. Add the http dependency to the Flutter project. </a:t>
            </a:r>
            <a:br>
              <a:rPr lang="en-US" altLang="zh-CN" sz="1600" dirty="0"/>
            </a:br>
            <a:r>
              <a:rPr lang="en-US" altLang="zh-CN" sz="1600" dirty="0"/>
              <a:t>3. Add a Dart file to the Flutter project for handling API requests and responses.</a:t>
            </a:r>
            <a:br>
              <a:rPr lang="en-US" altLang="zh-CN" sz="1600" dirty="0"/>
            </a:br>
            <a:r>
              <a:rPr lang="en-US" altLang="zh-CN" sz="1600" dirty="0"/>
              <a:t>4. Use the http package to send the API request and handle the response.</a:t>
            </a:r>
            <a:br>
              <a:rPr lang="en-US" altLang="zh-CN" sz="2800" dirty="0"/>
            </a:br>
            <a:endParaRPr lang="en-US" altLang="zh-CN" sz="2800" dirty="0"/>
          </a:p>
        </p:txBody>
      </p:sp>
      <p:sp>
        <p:nvSpPr>
          <p:cNvPr id="34" name="Oval 4">
            <a:extLst>
              <a:ext uri="{FF2B5EF4-FFF2-40B4-BE49-F238E27FC236}">
                <a16:creationId xmlns:a16="http://schemas.microsoft.com/office/drawing/2014/main" id="{BCC6478C-E7AF-5604-990C-146F8D8848FF}"/>
              </a:ext>
            </a:extLst>
          </p:cNvPr>
          <p:cNvSpPr/>
          <p:nvPr/>
        </p:nvSpPr>
        <p:spPr>
          <a:xfrm>
            <a:off x="5758794" y="750265"/>
            <a:ext cx="381254" cy="344570"/>
          </a:xfrm>
          <a:prstGeom prst="ellipse">
            <a:avLst/>
          </a:prstGeom>
          <a:solidFill>
            <a:srgbClr val="33605D"/>
          </a:solidFill>
          <a:ln>
            <a:solidFill>
              <a:srgbClr val="33605D"/>
            </a:solidFill>
          </a:ln>
          <a:effectLst>
            <a:outerShdw blurRad="330200" dist="177800" dir="5400000" sx="90000" sy="9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latin typeface="Open Sans" panose="020B0606030504020204" pitchFamily="34" charset="0"/>
            </a:endParaRPr>
          </a:p>
        </p:txBody>
      </p:sp>
      <p:sp>
        <p:nvSpPr>
          <p:cNvPr id="36" name="TextBox 13">
            <a:extLst>
              <a:ext uri="{FF2B5EF4-FFF2-40B4-BE49-F238E27FC236}">
                <a16:creationId xmlns:a16="http://schemas.microsoft.com/office/drawing/2014/main" id="{8965DB91-259A-4B92-478C-0E3C6CD2D821}"/>
              </a:ext>
            </a:extLst>
          </p:cNvPr>
          <p:cNvSpPr txBox="1"/>
          <p:nvPr/>
        </p:nvSpPr>
        <p:spPr>
          <a:xfrm>
            <a:off x="5825835" y="774193"/>
            <a:ext cx="232895" cy="318549"/>
          </a:xfrm>
          <a:prstGeom prst="rect">
            <a:avLst/>
          </a:prstGeom>
          <a:solidFill>
            <a:srgbClr val="33605D"/>
          </a:solidFill>
          <a:ln>
            <a:solidFill>
              <a:srgbClr val="33605D"/>
            </a:solidFill>
          </a:ln>
        </p:spPr>
        <p:txBody>
          <a:bodyPr wrap="square" rtlCol="0" anchor="ctr">
            <a:spAutoFit/>
          </a:bodyPr>
          <a:lstStyle/>
          <a:p>
            <a:pPr algn="ctr">
              <a:lnSpc>
                <a:spcPct val="130000"/>
              </a:lnSpc>
            </a:pPr>
            <a:r>
              <a:rPr lang="en-US" altLang="zh-CN" sz="1200" b="1" dirty="0">
                <a:solidFill>
                  <a:schemeClr val="bg1"/>
                </a:solidFill>
                <a:latin typeface="Poppins" panose="00000500000000000000" pitchFamily="2" charset="0"/>
              </a:rPr>
              <a:t>2</a:t>
            </a:r>
            <a:endParaRPr lang="en-US" sz="1200" b="1" dirty="0">
              <a:solidFill>
                <a:schemeClr val="bg1"/>
              </a:solidFill>
              <a:latin typeface="Poppins" panose="00000500000000000000" pitchFamily="2" charset="0"/>
            </a:endParaRPr>
          </a:p>
        </p:txBody>
      </p:sp>
      <p:sp>
        <p:nvSpPr>
          <p:cNvPr id="4" name="TextBox 49">
            <a:extLst>
              <a:ext uri="{FF2B5EF4-FFF2-40B4-BE49-F238E27FC236}">
                <a16:creationId xmlns:a16="http://schemas.microsoft.com/office/drawing/2014/main" id="{E1BE53CF-D22B-BF29-F740-05F8B61AC7B3}"/>
              </a:ext>
            </a:extLst>
          </p:cNvPr>
          <p:cNvSpPr txBox="1"/>
          <p:nvPr/>
        </p:nvSpPr>
        <p:spPr>
          <a:xfrm>
            <a:off x="512298" y="470814"/>
            <a:ext cx="1702092" cy="346249"/>
          </a:xfrm>
          <a:prstGeom prst="rect">
            <a:avLst/>
          </a:prstGeom>
          <a:noFill/>
        </p:spPr>
        <p:txBody>
          <a:bodyPr wrap="square" rtlCol="0">
            <a:spAutoFit/>
          </a:bodyPr>
          <a:lstStyle/>
          <a:p>
            <a:pPr>
              <a:lnSpc>
                <a:spcPct val="150000"/>
              </a:lnSpc>
            </a:pPr>
            <a:r>
              <a:rPr lang="id-ID" sz="1200" b="1" dirty="0" err="1">
                <a:latin typeface="Poppins" panose="00000500000000000000" pitchFamily="50" charset="0"/>
                <a:ea typeface="Open Sans" panose="020B0606030504020204" pitchFamily="34" charset="0"/>
                <a:cs typeface="Poppins" panose="00000500000000000000" pitchFamily="50" charset="0"/>
              </a:rPr>
              <a:t>WeatherGuardian</a:t>
            </a:r>
            <a:endParaRPr lang="id-ID" sz="1200" b="1" dirty="0">
              <a:latin typeface="Poppins" panose="00000500000000000000" pitchFamily="50" charset="0"/>
              <a:ea typeface="Open Sans" panose="020B0606030504020204" pitchFamily="34" charset="0"/>
              <a:cs typeface="Poppins" panose="00000500000000000000" pitchFamily="50" charset="0"/>
            </a:endParaRPr>
          </a:p>
        </p:txBody>
      </p:sp>
    </p:spTree>
    <p:extLst>
      <p:ext uri="{BB962C8B-B14F-4D97-AF65-F5344CB8AC3E}">
        <p14:creationId xmlns:p14="http://schemas.microsoft.com/office/powerpoint/2010/main" val="29167318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B64C873-9E2A-0F45-3EF9-FFEAADE28FB7}"/>
              </a:ext>
            </a:extLst>
          </p:cNvPr>
          <p:cNvSpPr txBox="1"/>
          <p:nvPr/>
        </p:nvSpPr>
        <p:spPr>
          <a:xfrm>
            <a:off x="611185" y="1458932"/>
            <a:ext cx="5147609" cy="630942"/>
          </a:xfrm>
          <a:prstGeom prst="rect">
            <a:avLst/>
          </a:prstGeom>
          <a:noFill/>
        </p:spPr>
        <p:txBody>
          <a:bodyPr wrap="square" rtlCol="0">
            <a:spAutoFit/>
          </a:bodyPr>
          <a:lstStyle/>
          <a:p>
            <a:r>
              <a:rPr lang="en-US" sz="3500" b="1" dirty="0">
                <a:solidFill>
                  <a:schemeClr val="tx1">
                    <a:lumMod val="85000"/>
                    <a:lumOff val="15000"/>
                  </a:schemeClr>
                </a:solidFill>
                <a:latin typeface="Poppins SemiBold" pitchFamily="2" charset="77"/>
                <a:ea typeface="Vollkorn Medium" pitchFamily="2" charset="0"/>
                <a:cs typeface="Poppins SemiBold" pitchFamily="2" charset="77"/>
              </a:rPr>
              <a:t>Data</a:t>
            </a:r>
            <a:r>
              <a:rPr lang="zh-CN" altLang="en-US" sz="3500" b="1" dirty="0">
                <a:solidFill>
                  <a:schemeClr val="tx1">
                    <a:lumMod val="85000"/>
                    <a:lumOff val="15000"/>
                  </a:schemeClr>
                </a:solidFill>
                <a:latin typeface="Poppins SemiBold" pitchFamily="2" charset="77"/>
                <a:ea typeface="Vollkorn Medium" pitchFamily="2" charset="0"/>
                <a:cs typeface="Poppins SemiBold" pitchFamily="2" charset="77"/>
              </a:rPr>
              <a:t> </a:t>
            </a:r>
            <a:r>
              <a:rPr lang="en-US" altLang="zh-CN" sz="3500" b="1" dirty="0">
                <a:solidFill>
                  <a:schemeClr val="tx1">
                    <a:lumMod val="85000"/>
                    <a:lumOff val="15000"/>
                  </a:schemeClr>
                </a:solidFill>
                <a:latin typeface="Poppins SemiBold" pitchFamily="2" charset="77"/>
                <a:ea typeface="Vollkorn Medium" pitchFamily="2" charset="0"/>
                <a:cs typeface="Poppins SemiBold" pitchFamily="2" charset="77"/>
              </a:rPr>
              <a:t>Flow</a:t>
            </a:r>
            <a:endParaRPr lang="en-US" sz="3500" b="1" dirty="0">
              <a:solidFill>
                <a:schemeClr val="tx1">
                  <a:lumMod val="85000"/>
                  <a:lumOff val="15000"/>
                </a:schemeClr>
              </a:solidFill>
              <a:latin typeface="Poppins SemiBold" pitchFamily="2" charset="77"/>
              <a:ea typeface="Vollkorn Medium" pitchFamily="2" charset="0"/>
              <a:cs typeface="Poppins SemiBold" pitchFamily="2" charset="77"/>
            </a:endParaRPr>
          </a:p>
        </p:txBody>
      </p:sp>
      <p:sp>
        <p:nvSpPr>
          <p:cNvPr id="18" name="Freeform 9">
            <a:extLst>
              <a:ext uri="{FF2B5EF4-FFF2-40B4-BE49-F238E27FC236}">
                <a16:creationId xmlns:a16="http://schemas.microsoft.com/office/drawing/2014/main" id="{36C5F02F-0BD6-4CA9-4B60-72F717D3C2E1}"/>
              </a:ext>
            </a:extLst>
          </p:cNvPr>
          <p:cNvSpPr>
            <a:spLocks noChangeArrowheads="1"/>
          </p:cNvSpPr>
          <p:nvPr/>
        </p:nvSpPr>
        <p:spPr bwMode="auto">
          <a:xfrm>
            <a:off x="11338163" y="583700"/>
            <a:ext cx="233363" cy="233363"/>
          </a:xfrm>
          <a:custGeom>
            <a:avLst/>
            <a:gdLst>
              <a:gd name="T0" fmla="*/ 0 w 619"/>
              <a:gd name="T1" fmla="*/ 154 h 618"/>
              <a:gd name="T2" fmla="*/ 155 w 619"/>
              <a:gd name="T3" fmla="*/ 154 h 618"/>
              <a:gd name="T4" fmla="*/ 155 w 619"/>
              <a:gd name="T5" fmla="*/ 0 h 618"/>
              <a:gd name="T6" fmla="*/ 0 w 619"/>
              <a:gd name="T7" fmla="*/ 0 h 618"/>
              <a:gd name="T8" fmla="*/ 0 w 619"/>
              <a:gd name="T9" fmla="*/ 154 h 618"/>
              <a:gd name="T10" fmla="*/ 236 w 619"/>
              <a:gd name="T11" fmla="*/ 617 h 618"/>
              <a:gd name="T12" fmla="*/ 390 w 619"/>
              <a:gd name="T13" fmla="*/ 617 h 618"/>
              <a:gd name="T14" fmla="*/ 390 w 619"/>
              <a:gd name="T15" fmla="*/ 463 h 618"/>
              <a:gd name="T16" fmla="*/ 236 w 619"/>
              <a:gd name="T17" fmla="*/ 463 h 618"/>
              <a:gd name="T18" fmla="*/ 236 w 619"/>
              <a:gd name="T19" fmla="*/ 617 h 618"/>
              <a:gd name="T20" fmla="*/ 0 w 619"/>
              <a:gd name="T21" fmla="*/ 617 h 618"/>
              <a:gd name="T22" fmla="*/ 155 w 619"/>
              <a:gd name="T23" fmla="*/ 617 h 618"/>
              <a:gd name="T24" fmla="*/ 155 w 619"/>
              <a:gd name="T25" fmla="*/ 463 h 618"/>
              <a:gd name="T26" fmla="*/ 0 w 619"/>
              <a:gd name="T27" fmla="*/ 463 h 618"/>
              <a:gd name="T28" fmla="*/ 0 w 619"/>
              <a:gd name="T29" fmla="*/ 617 h 618"/>
              <a:gd name="T30" fmla="*/ 0 w 619"/>
              <a:gd name="T31" fmla="*/ 389 h 618"/>
              <a:gd name="T32" fmla="*/ 155 w 619"/>
              <a:gd name="T33" fmla="*/ 389 h 618"/>
              <a:gd name="T34" fmla="*/ 155 w 619"/>
              <a:gd name="T35" fmla="*/ 235 h 618"/>
              <a:gd name="T36" fmla="*/ 0 w 619"/>
              <a:gd name="T37" fmla="*/ 235 h 618"/>
              <a:gd name="T38" fmla="*/ 0 w 619"/>
              <a:gd name="T39" fmla="*/ 389 h 618"/>
              <a:gd name="T40" fmla="*/ 236 w 619"/>
              <a:gd name="T41" fmla="*/ 389 h 618"/>
              <a:gd name="T42" fmla="*/ 390 w 619"/>
              <a:gd name="T43" fmla="*/ 389 h 618"/>
              <a:gd name="T44" fmla="*/ 390 w 619"/>
              <a:gd name="T45" fmla="*/ 235 h 618"/>
              <a:gd name="T46" fmla="*/ 236 w 619"/>
              <a:gd name="T47" fmla="*/ 235 h 618"/>
              <a:gd name="T48" fmla="*/ 236 w 619"/>
              <a:gd name="T49" fmla="*/ 389 h 618"/>
              <a:gd name="T50" fmla="*/ 464 w 619"/>
              <a:gd name="T51" fmla="*/ 0 h 618"/>
              <a:gd name="T52" fmla="*/ 464 w 619"/>
              <a:gd name="T53" fmla="*/ 154 h 618"/>
              <a:gd name="T54" fmla="*/ 618 w 619"/>
              <a:gd name="T55" fmla="*/ 154 h 618"/>
              <a:gd name="T56" fmla="*/ 618 w 619"/>
              <a:gd name="T57" fmla="*/ 0 h 618"/>
              <a:gd name="T58" fmla="*/ 464 w 619"/>
              <a:gd name="T59" fmla="*/ 0 h 618"/>
              <a:gd name="T60" fmla="*/ 236 w 619"/>
              <a:gd name="T61" fmla="*/ 154 h 618"/>
              <a:gd name="T62" fmla="*/ 390 w 619"/>
              <a:gd name="T63" fmla="*/ 154 h 618"/>
              <a:gd name="T64" fmla="*/ 390 w 619"/>
              <a:gd name="T65" fmla="*/ 0 h 618"/>
              <a:gd name="T66" fmla="*/ 236 w 619"/>
              <a:gd name="T67" fmla="*/ 0 h 618"/>
              <a:gd name="T68" fmla="*/ 236 w 619"/>
              <a:gd name="T69" fmla="*/ 154 h 618"/>
              <a:gd name="T70" fmla="*/ 464 w 619"/>
              <a:gd name="T71" fmla="*/ 389 h 618"/>
              <a:gd name="T72" fmla="*/ 618 w 619"/>
              <a:gd name="T73" fmla="*/ 389 h 618"/>
              <a:gd name="T74" fmla="*/ 618 w 619"/>
              <a:gd name="T75" fmla="*/ 235 h 618"/>
              <a:gd name="T76" fmla="*/ 464 w 619"/>
              <a:gd name="T77" fmla="*/ 235 h 618"/>
              <a:gd name="T78" fmla="*/ 464 w 619"/>
              <a:gd name="T79" fmla="*/ 389 h 618"/>
              <a:gd name="T80" fmla="*/ 464 w 619"/>
              <a:gd name="T81" fmla="*/ 617 h 618"/>
              <a:gd name="T82" fmla="*/ 618 w 619"/>
              <a:gd name="T83" fmla="*/ 617 h 618"/>
              <a:gd name="T84" fmla="*/ 618 w 619"/>
              <a:gd name="T85" fmla="*/ 463 h 618"/>
              <a:gd name="T86" fmla="*/ 464 w 619"/>
              <a:gd name="T87" fmla="*/ 463 h 618"/>
              <a:gd name="T88" fmla="*/ 464 w 619"/>
              <a:gd name="T89" fmla="*/ 617 h 6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619" h="618">
                <a:moveTo>
                  <a:pt x="0" y="154"/>
                </a:moveTo>
                <a:lnTo>
                  <a:pt x="155" y="154"/>
                </a:lnTo>
                <a:lnTo>
                  <a:pt x="155" y="0"/>
                </a:lnTo>
                <a:lnTo>
                  <a:pt x="0" y="0"/>
                </a:lnTo>
                <a:lnTo>
                  <a:pt x="0" y="154"/>
                </a:lnTo>
                <a:close/>
                <a:moveTo>
                  <a:pt x="236" y="617"/>
                </a:moveTo>
                <a:lnTo>
                  <a:pt x="390" y="617"/>
                </a:lnTo>
                <a:lnTo>
                  <a:pt x="390" y="463"/>
                </a:lnTo>
                <a:lnTo>
                  <a:pt x="236" y="463"/>
                </a:lnTo>
                <a:lnTo>
                  <a:pt x="236" y="617"/>
                </a:lnTo>
                <a:close/>
                <a:moveTo>
                  <a:pt x="0" y="617"/>
                </a:moveTo>
                <a:lnTo>
                  <a:pt x="155" y="617"/>
                </a:lnTo>
                <a:lnTo>
                  <a:pt x="155" y="463"/>
                </a:lnTo>
                <a:lnTo>
                  <a:pt x="0" y="463"/>
                </a:lnTo>
                <a:lnTo>
                  <a:pt x="0" y="617"/>
                </a:lnTo>
                <a:close/>
                <a:moveTo>
                  <a:pt x="0" y="389"/>
                </a:moveTo>
                <a:lnTo>
                  <a:pt x="155" y="389"/>
                </a:lnTo>
                <a:lnTo>
                  <a:pt x="155" y="235"/>
                </a:lnTo>
                <a:lnTo>
                  <a:pt x="0" y="235"/>
                </a:lnTo>
                <a:lnTo>
                  <a:pt x="0" y="389"/>
                </a:lnTo>
                <a:close/>
                <a:moveTo>
                  <a:pt x="236" y="389"/>
                </a:moveTo>
                <a:lnTo>
                  <a:pt x="390" y="389"/>
                </a:lnTo>
                <a:lnTo>
                  <a:pt x="390" y="235"/>
                </a:lnTo>
                <a:lnTo>
                  <a:pt x="236" y="235"/>
                </a:lnTo>
                <a:lnTo>
                  <a:pt x="236" y="389"/>
                </a:lnTo>
                <a:close/>
                <a:moveTo>
                  <a:pt x="464" y="0"/>
                </a:moveTo>
                <a:lnTo>
                  <a:pt x="464" y="154"/>
                </a:lnTo>
                <a:lnTo>
                  <a:pt x="618" y="154"/>
                </a:lnTo>
                <a:lnTo>
                  <a:pt x="618" y="0"/>
                </a:lnTo>
                <a:lnTo>
                  <a:pt x="464" y="0"/>
                </a:lnTo>
                <a:close/>
                <a:moveTo>
                  <a:pt x="236" y="154"/>
                </a:moveTo>
                <a:lnTo>
                  <a:pt x="390" y="154"/>
                </a:lnTo>
                <a:lnTo>
                  <a:pt x="390" y="0"/>
                </a:lnTo>
                <a:lnTo>
                  <a:pt x="236" y="0"/>
                </a:lnTo>
                <a:lnTo>
                  <a:pt x="236" y="154"/>
                </a:lnTo>
                <a:close/>
                <a:moveTo>
                  <a:pt x="464" y="389"/>
                </a:moveTo>
                <a:lnTo>
                  <a:pt x="618" y="389"/>
                </a:lnTo>
                <a:lnTo>
                  <a:pt x="618" y="235"/>
                </a:lnTo>
                <a:lnTo>
                  <a:pt x="464" y="235"/>
                </a:lnTo>
                <a:lnTo>
                  <a:pt x="464" y="389"/>
                </a:lnTo>
                <a:close/>
                <a:moveTo>
                  <a:pt x="464" y="617"/>
                </a:moveTo>
                <a:lnTo>
                  <a:pt x="618" y="617"/>
                </a:lnTo>
                <a:lnTo>
                  <a:pt x="618" y="463"/>
                </a:lnTo>
                <a:lnTo>
                  <a:pt x="464" y="463"/>
                </a:lnTo>
                <a:lnTo>
                  <a:pt x="464" y="617"/>
                </a:lnTo>
                <a:close/>
              </a:path>
            </a:pathLst>
          </a:custGeom>
          <a:solidFill>
            <a:schemeClr val="tx1"/>
          </a:solidFill>
          <a:ln>
            <a:noFill/>
          </a:ln>
          <a:effectLst/>
        </p:spPr>
        <p:txBody>
          <a:bodyPr wrap="none" anchor="ctr"/>
          <a:lstStyle/>
          <a:p>
            <a:endParaRPr lang="en-US" dirty="0">
              <a:latin typeface="Open Sans" panose="020B0606030504020204" pitchFamily="34" charset="0"/>
            </a:endParaRPr>
          </a:p>
        </p:txBody>
      </p:sp>
      <p:pic>
        <p:nvPicPr>
          <p:cNvPr id="26" name="图片 25" descr="图示&#10;&#10;描述已自动生成">
            <a:extLst>
              <a:ext uri="{FF2B5EF4-FFF2-40B4-BE49-F238E27FC236}">
                <a16:creationId xmlns:a16="http://schemas.microsoft.com/office/drawing/2014/main" id="{5CD395EF-6761-C979-5F2A-F4678012764F}"/>
              </a:ext>
            </a:extLst>
          </p:cNvPr>
          <p:cNvPicPr>
            <a:picLocks noChangeAspect="1"/>
          </p:cNvPicPr>
          <p:nvPr/>
        </p:nvPicPr>
        <p:blipFill rotWithShape="1">
          <a:blip r:embed="rId2">
            <a:extLst>
              <a:ext uri="{28A0092B-C50C-407E-A947-70E740481C1C}">
                <a14:useLocalDpi xmlns:a14="http://schemas.microsoft.com/office/drawing/2010/main" val="0"/>
              </a:ext>
            </a:extLst>
          </a:blip>
          <a:srcRect b="9576"/>
          <a:stretch/>
        </p:blipFill>
        <p:spPr>
          <a:xfrm>
            <a:off x="510548" y="2378080"/>
            <a:ext cx="4807750" cy="3830608"/>
          </a:xfrm>
          <a:prstGeom prst="rect">
            <a:avLst/>
          </a:prstGeom>
        </p:spPr>
      </p:pic>
      <p:sp>
        <p:nvSpPr>
          <p:cNvPr id="32" name="TextBox 2">
            <a:extLst>
              <a:ext uri="{FF2B5EF4-FFF2-40B4-BE49-F238E27FC236}">
                <a16:creationId xmlns:a16="http://schemas.microsoft.com/office/drawing/2014/main" id="{0CF7346B-0E1A-4E49-9493-9125196A6A2C}"/>
              </a:ext>
            </a:extLst>
          </p:cNvPr>
          <p:cNvSpPr txBox="1"/>
          <p:nvPr/>
        </p:nvSpPr>
        <p:spPr>
          <a:xfrm>
            <a:off x="6254093" y="650252"/>
            <a:ext cx="5147609" cy="5947782"/>
          </a:xfrm>
          <a:prstGeom prst="rect">
            <a:avLst/>
          </a:prstGeom>
          <a:noFill/>
        </p:spPr>
        <p:txBody>
          <a:bodyPr wrap="square" rtlCol="0">
            <a:spAutoFit/>
          </a:bodyPr>
          <a:lstStyle>
            <a:defPPr>
              <a:defRPr lang="en-US"/>
            </a:defPPr>
            <a:lvl1pPr algn="just">
              <a:lnSpc>
                <a:spcPct val="150000"/>
              </a:lnSpc>
              <a:defRPr sz="1100">
                <a:solidFill>
                  <a:schemeClr val="bg1">
                    <a:lumMod val="65000"/>
                  </a:schemeClr>
                </a:solidFill>
                <a:latin typeface="Poppins" panose="00000500000000000000" pitchFamily="2" charset="0"/>
                <a:ea typeface="Open Sans" panose="020B0606030504020204" pitchFamily="34" charset="0"/>
                <a:cs typeface="Poppins" panose="00000500000000000000" pitchFamily="2" charset="0"/>
              </a:defRPr>
            </a:lvl1pPr>
          </a:lstStyle>
          <a:p>
            <a:r>
              <a:rPr lang="en-US" altLang="zh-CN" sz="2000" b="1" dirty="0" err="1"/>
              <a:t>Gogoole</a:t>
            </a:r>
            <a:r>
              <a:rPr lang="zh-CN" altLang="en-US" sz="2000" b="1" dirty="0"/>
              <a:t> </a:t>
            </a:r>
            <a:r>
              <a:rPr lang="en-US" altLang="zh-CN" sz="2000" b="1" dirty="0"/>
              <a:t>maps</a:t>
            </a:r>
            <a:r>
              <a:rPr lang="zh-CN" altLang="en-US" sz="2000" b="1" dirty="0"/>
              <a:t> </a:t>
            </a:r>
            <a:r>
              <a:rPr lang="en-US" altLang="zh-CN" sz="2000" b="1" dirty="0" err="1"/>
              <a:t>ApI</a:t>
            </a:r>
            <a:r>
              <a:rPr lang="zh-CN" altLang="en-US" sz="2000" b="1" dirty="0"/>
              <a:t> </a:t>
            </a:r>
            <a:endParaRPr lang="en-US" altLang="zh-CN" sz="2000" b="1" dirty="0"/>
          </a:p>
          <a:p>
            <a:endParaRPr lang="en-US" sz="1600" b="1" dirty="0"/>
          </a:p>
          <a:p>
            <a:pPr algn="l"/>
            <a:r>
              <a:rPr lang="en-US" altLang="zh-CN" sz="1600" dirty="0"/>
              <a:t>In Flutter, you can use the </a:t>
            </a:r>
            <a:r>
              <a:rPr lang="en-US" altLang="zh-CN" sz="1600" dirty="0" err="1"/>
              <a:t>google_maps_flutter</a:t>
            </a:r>
            <a:r>
              <a:rPr lang="en-US" altLang="zh-CN" sz="1600" dirty="0"/>
              <a:t> plugin to integrate Google Maps. The plugin provides a Map class that you can use to display the map and </a:t>
            </a:r>
            <a:r>
              <a:rPr lang="en-US" altLang="zh-CN" sz="1600" dirty="0" err="1"/>
              <a:t>customise</a:t>
            </a:r>
            <a:r>
              <a:rPr lang="en-US" altLang="zh-CN" sz="1600" dirty="0"/>
              <a:t> it with various options and controls. To implement search functionality on Google Maps you need to use the Places API provided by the Google Maps API. the Places API allows you to search for locations, get details and display them on the map. You can call the Places API using the </a:t>
            </a:r>
            <a:r>
              <a:rPr lang="en-US" altLang="zh-CN" sz="1600" dirty="0" err="1"/>
              <a:t>google_maps_web</a:t>
            </a:r>
            <a:r>
              <a:rPr lang="zh-CN" altLang="en-US" sz="1600" dirty="0"/>
              <a:t> </a:t>
            </a:r>
            <a:r>
              <a:rPr lang="en-US" altLang="zh-CN" sz="1600" dirty="0"/>
              <a:t>service plugin, which provides a </a:t>
            </a:r>
            <a:r>
              <a:rPr lang="en-US" altLang="zh-CN" sz="1600" dirty="0" err="1"/>
              <a:t>PlacesService</a:t>
            </a:r>
            <a:r>
              <a:rPr lang="en-US" altLang="zh-CN" sz="1600" dirty="0"/>
              <a:t> class that you can use to call the Places API and get results.</a:t>
            </a:r>
            <a:br>
              <a:rPr lang="en-US" altLang="zh-CN" sz="1600" dirty="0"/>
            </a:br>
            <a:endParaRPr lang="en-US" altLang="zh-CN" sz="2800" dirty="0"/>
          </a:p>
        </p:txBody>
      </p:sp>
      <p:sp>
        <p:nvSpPr>
          <p:cNvPr id="34" name="Oval 4">
            <a:extLst>
              <a:ext uri="{FF2B5EF4-FFF2-40B4-BE49-F238E27FC236}">
                <a16:creationId xmlns:a16="http://schemas.microsoft.com/office/drawing/2014/main" id="{BCC6478C-E7AF-5604-990C-146F8D8848FF}"/>
              </a:ext>
            </a:extLst>
          </p:cNvPr>
          <p:cNvSpPr/>
          <p:nvPr/>
        </p:nvSpPr>
        <p:spPr>
          <a:xfrm>
            <a:off x="5758794" y="750265"/>
            <a:ext cx="381254" cy="344570"/>
          </a:xfrm>
          <a:prstGeom prst="ellipse">
            <a:avLst/>
          </a:prstGeom>
          <a:solidFill>
            <a:srgbClr val="33605D"/>
          </a:solidFill>
          <a:ln>
            <a:solidFill>
              <a:srgbClr val="33605D"/>
            </a:solidFill>
          </a:ln>
          <a:effectLst>
            <a:outerShdw blurRad="330200" dist="177800" dir="5400000" sx="90000" sy="9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latin typeface="Open Sans" panose="020B0606030504020204" pitchFamily="34" charset="0"/>
            </a:endParaRPr>
          </a:p>
        </p:txBody>
      </p:sp>
      <p:sp>
        <p:nvSpPr>
          <p:cNvPr id="36" name="TextBox 13">
            <a:extLst>
              <a:ext uri="{FF2B5EF4-FFF2-40B4-BE49-F238E27FC236}">
                <a16:creationId xmlns:a16="http://schemas.microsoft.com/office/drawing/2014/main" id="{8965DB91-259A-4B92-478C-0E3C6CD2D821}"/>
              </a:ext>
            </a:extLst>
          </p:cNvPr>
          <p:cNvSpPr txBox="1"/>
          <p:nvPr/>
        </p:nvSpPr>
        <p:spPr>
          <a:xfrm>
            <a:off x="5825835" y="774193"/>
            <a:ext cx="232895" cy="318549"/>
          </a:xfrm>
          <a:prstGeom prst="rect">
            <a:avLst/>
          </a:prstGeom>
          <a:solidFill>
            <a:srgbClr val="33605D"/>
          </a:solidFill>
          <a:ln>
            <a:solidFill>
              <a:srgbClr val="33605D"/>
            </a:solidFill>
          </a:ln>
        </p:spPr>
        <p:txBody>
          <a:bodyPr wrap="square" rtlCol="0" anchor="ctr">
            <a:spAutoFit/>
          </a:bodyPr>
          <a:lstStyle/>
          <a:p>
            <a:pPr algn="ctr">
              <a:lnSpc>
                <a:spcPct val="130000"/>
              </a:lnSpc>
            </a:pPr>
            <a:r>
              <a:rPr lang="en-US" altLang="zh-CN" sz="1200" b="1" dirty="0">
                <a:solidFill>
                  <a:schemeClr val="bg1"/>
                </a:solidFill>
                <a:latin typeface="Poppins" panose="00000500000000000000" pitchFamily="2" charset="0"/>
              </a:rPr>
              <a:t>3</a:t>
            </a:r>
            <a:endParaRPr lang="en-US" sz="1200" b="1" dirty="0">
              <a:solidFill>
                <a:schemeClr val="bg1"/>
              </a:solidFill>
              <a:latin typeface="Poppins" panose="00000500000000000000" pitchFamily="2" charset="0"/>
            </a:endParaRPr>
          </a:p>
        </p:txBody>
      </p:sp>
      <p:sp>
        <p:nvSpPr>
          <p:cNvPr id="4" name="TextBox 49">
            <a:extLst>
              <a:ext uri="{FF2B5EF4-FFF2-40B4-BE49-F238E27FC236}">
                <a16:creationId xmlns:a16="http://schemas.microsoft.com/office/drawing/2014/main" id="{E1BE53CF-D22B-BF29-F740-05F8B61AC7B3}"/>
              </a:ext>
            </a:extLst>
          </p:cNvPr>
          <p:cNvSpPr txBox="1"/>
          <p:nvPr/>
        </p:nvSpPr>
        <p:spPr>
          <a:xfrm>
            <a:off x="512298" y="470814"/>
            <a:ext cx="1702092" cy="346249"/>
          </a:xfrm>
          <a:prstGeom prst="rect">
            <a:avLst/>
          </a:prstGeom>
          <a:noFill/>
        </p:spPr>
        <p:txBody>
          <a:bodyPr wrap="square" rtlCol="0">
            <a:spAutoFit/>
          </a:bodyPr>
          <a:lstStyle/>
          <a:p>
            <a:pPr>
              <a:lnSpc>
                <a:spcPct val="150000"/>
              </a:lnSpc>
            </a:pPr>
            <a:r>
              <a:rPr lang="id-ID" sz="1200" b="1" dirty="0" err="1">
                <a:latin typeface="Poppins" panose="00000500000000000000" pitchFamily="50" charset="0"/>
                <a:ea typeface="Open Sans" panose="020B0606030504020204" pitchFamily="34" charset="0"/>
                <a:cs typeface="Poppins" panose="00000500000000000000" pitchFamily="50" charset="0"/>
              </a:rPr>
              <a:t>WeatherGuardian</a:t>
            </a:r>
            <a:endParaRPr lang="id-ID" sz="1200" b="1" dirty="0">
              <a:latin typeface="Poppins" panose="00000500000000000000" pitchFamily="50" charset="0"/>
              <a:ea typeface="Open Sans" panose="020B0606030504020204" pitchFamily="34" charset="0"/>
              <a:cs typeface="Poppins" panose="00000500000000000000" pitchFamily="50" charset="0"/>
            </a:endParaRPr>
          </a:p>
        </p:txBody>
      </p:sp>
    </p:spTree>
    <p:extLst>
      <p:ext uri="{BB962C8B-B14F-4D97-AF65-F5344CB8AC3E}">
        <p14:creationId xmlns:p14="http://schemas.microsoft.com/office/powerpoint/2010/main" val="23511458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图片占位符 12" descr="地图&#10;&#10;描述已自动生成">
            <a:extLst>
              <a:ext uri="{FF2B5EF4-FFF2-40B4-BE49-F238E27FC236}">
                <a16:creationId xmlns:a16="http://schemas.microsoft.com/office/drawing/2014/main" id="{045F131A-0078-926A-14B9-349E34E9A07F}"/>
              </a:ext>
            </a:extLst>
          </p:cNvPr>
          <p:cNvPicPr>
            <a:picLocks noGrp="1" noChangeAspect="1"/>
          </p:cNvPicPr>
          <p:nvPr>
            <p:ph type="pic" sz="quarter" idx="11"/>
          </p:nvPr>
        </p:nvPicPr>
        <p:blipFill>
          <a:blip r:embed="rId2">
            <a:extLst>
              <a:ext uri="{28A0092B-C50C-407E-A947-70E740481C1C}">
                <a14:useLocalDpi xmlns:a14="http://schemas.microsoft.com/office/drawing/2010/main" val="0"/>
              </a:ext>
            </a:extLst>
          </a:blip>
          <a:srcRect l="1048" r="1048"/>
          <a:stretch>
            <a:fillRect/>
          </a:stretch>
        </p:blipFill>
        <p:spPr/>
      </p:pic>
      <p:sp>
        <p:nvSpPr>
          <p:cNvPr id="4" name="Freeform 9">
            <a:extLst>
              <a:ext uri="{FF2B5EF4-FFF2-40B4-BE49-F238E27FC236}">
                <a16:creationId xmlns:a16="http://schemas.microsoft.com/office/drawing/2014/main" id="{3F0A6E70-B081-44F8-D5E4-C2D1F0A1D780}"/>
              </a:ext>
            </a:extLst>
          </p:cNvPr>
          <p:cNvSpPr>
            <a:spLocks noChangeArrowheads="1"/>
          </p:cNvSpPr>
          <p:nvPr/>
        </p:nvSpPr>
        <p:spPr bwMode="auto">
          <a:xfrm>
            <a:off x="11338163" y="583700"/>
            <a:ext cx="233363" cy="233363"/>
          </a:xfrm>
          <a:custGeom>
            <a:avLst/>
            <a:gdLst>
              <a:gd name="T0" fmla="*/ 0 w 619"/>
              <a:gd name="T1" fmla="*/ 154 h 618"/>
              <a:gd name="T2" fmla="*/ 155 w 619"/>
              <a:gd name="T3" fmla="*/ 154 h 618"/>
              <a:gd name="T4" fmla="*/ 155 w 619"/>
              <a:gd name="T5" fmla="*/ 0 h 618"/>
              <a:gd name="T6" fmla="*/ 0 w 619"/>
              <a:gd name="T7" fmla="*/ 0 h 618"/>
              <a:gd name="T8" fmla="*/ 0 w 619"/>
              <a:gd name="T9" fmla="*/ 154 h 618"/>
              <a:gd name="T10" fmla="*/ 236 w 619"/>
              <a:gd name="T11" fmla="*/ 617 h 618"/>
              <a:gd name="T12" fmla="*/ 390 w 619"/>
              <a:gd name="T13" fmla="*/ 617 h 618"/>
              <a:gd name="T14" fmla="*/ 390 w 619"/>
              <a:gd name="T15" fmla="*/ 463 h 618"/>
              <a:gd name="T16" fmla="*/ 236 w 619"/>
              <a:gd name="T17" fmla="*/ 463 h 618"/>
              <a:gd name="T18" fmla="*/ 236 w 619"/>
              <a:gd name="T19" fmla="*/ 617 h 618"/>
              <a:gd name="T20" fmla="*/ 0 w 619"/>
              <a:gd name="T21" fmla="*/ 617 h 618"/>
              <a:gd name="T22" fmla="*/ 155 w 619"/>
              <a:gd name="T23" fmla="*/ 617 h 618"/>
              <a:gd name="T24" fmla="*/ 155 w 619"/>
              <a:gd name="T25" fmla="*/ 463 h 618"/>
              <a:gd name="T26" fmla="*/ 0 w 619"/>
              <a:gd name="T27" fmla="*/ 463 h 618"/>
              <a:gd name="T28" fmla="*/ 0 w 619"/>
              <a:gd name="T29" fmla="*/ 617 h 618"/>
              <a:gd name="T30" fmla="*/ 0 w 619"/>
              <a:gd name="T31" fmla="*/ 389 h 618"/>
              <a:gd name="T32" fmla="*/ 155 w 619"/>
              <a:gd name="T33" fmla="*/ 389 h 618"/>
              <a:gd name="T34" fmla="*/ 155 w 619"/>
              <a:gd name="T35" fmla="*/ 235 h 618"/>
              <a:gd name="T36" fmla="*/ 0 w 619"/>
              <a:gd name="T37" fmla="*/ 235 h 618"/>
              <a:gd name="T38" fmla="*/ 0 w 619"/>
              <a:gd name="T39" fmla="*/ 389 h 618"/>
              <a:gd name="T40" fmla="*/ 236 w 619"/>
              <a:gd name="T41" fmla="*/ 389 h 618"/>
              <a:gd name="T42" fmla="*/ 390 w 619"/>
              <a:gd name="T43" fmla="*/ 389 h 618"/>
              <a:gd name="T44" fmla="*/ 390 w 619"/>
              <a:gd name="T45" fmla="*/ 235 h 618"/>
              <a:gd name="T46" fmla="*/ 236 w 619"/>
              <a:gd name="T47" fmla="*/ 235 h 618"/>
              <a:gd name="T48" fmla="*/ 236 w 619"/>
              <a:gd name="T49" fmla="*/ 389 h 618"/>
              <a:gd name="T50" fmla="*/ 464 w 619"/>
              <a:gd name="T51" fmla="*/ 0 h 618"/>
              <a:gd name="T52" fmla="*/ 464 w 619"/>
              <a:gd name="T53" fmla="*/ 154 h 618"/>
              <a:gd name="T54" fmla="*/ 618 w 619"/>
              <a:gd name="T55" fmla="*/ 154 h 618"/>
              <a:gd name="T56" fmla="*/ 618 w 619"/>
              <a:gd name="T57" fmla="*/ 0 h 618"/>
              <a:gd name="T58" fmla="*/ 464 w 619"/>
              <a:gd name="T59" fmla="*/ 0 h 618"/>
              <a:gd name="T60" fmla="*/ 236 w 619"/>
              <a:gd name="T61" fmla="*/ 154 h 618"/>
              <a:gd name="T62" fmla="*/ 390 w 619"/>
              <a:gd name="T63" fmla="*/ 154 h 618"/>
              <a:gd name="T64" fmla="*/ 390 w 619"/>
              <a:gd name="T65" fmla="*/ 0 h 618"/>
              <a:gd name="T66" fmla="*/ 236 w 619"/>
              <a:gd name="T67" fmla="*/ 0 h 618"/>
              <a:gd name="T68" fmla="*/ 236 w 619"/>
              <a:gd name="T69" fmla="*/ 154 h 618"/>
              <a:gd name="T70" fmla="*/ 464 w 619"/>
              <a:gd name="T71" fmla="*/ 389 h 618"/>
              <a:gd name="T72" fmla="*/ 618 w 619"/>
              <a:gd name="T73" fmla="*/ 389 h 618"/>
              <a:gd name="T74" fmla="*/ 618 w 619"/>
              <a:gd name="T75" fmla="*/ 235 h 618"/>
              <a:gd name="T76" fmla="*/ 464 w 619"/>
              <a:gd name="T77" fmla="*/ 235 h 618"/>
              <a:gd name="T78" fmla="*/ 464 w 619"/>
              <a:gd name="T79" fmla="*/ 389 h 618"/>
              <a:gd name="T80" fmla="*/ 464 w 619"/>
              <a:gd name="T81" fmla="*/ 617 h 618"/>
              <a:gd name="T82" fmla="*/ 618 w 619"/>
              <a:gd name="T83" fmla="*/ 617 h 618"/>
              <a:gd name="T84" fmla="*/ 618 w 619"/>
              <a:gd name="T85" fmla="*/ 463 h 618"/>
              <a:gd name="T86" fmla="*/ 464 w 619"/>
              <a:gd name="T87" fmla="*/ 463 h 618"/>
              <a:gd name="T88" fmla="*/ 464 w 619"/>
              <a:gd name="T89" fmla="*/ 617 h 6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619" h="618">
                <a:moveTo>
                  <a:pt x="0" y="154"/>
                </a:moveTo>
                <a:lnTo>
                  <a:pt x="155" y="154"/>
                </a:lnTo>
                <a:lnTo>
                  <a:pt x="155" y="0"/>
                </a:lnTo>
                <a:lnTo>
                  <a:pt x="0" y="0"/>
                </a:lnTo>
                <a:lnTo>
                  <a:pt x="0" y="154"/>
                </a:lnTo>
                <a:close/>
                <a:moveTo>
                  <a:pt x="236" y="617"/>
                </a:moveTo>
                <a:lnTo>
                  <a:pt x="390" y="617"/>
                </a:lnTo>
                <a:lnTo>
                  <a:pt x="390" y="463"/>
                </a:lnTo>
                <a:lnTo>
                  <a:pt x="236" y="463"/>
                </a:lnTo>
                <a:lnTo>
                  <a:pt x="236" y="617"/>
                </a:lnTo>
                <a:close/>
                <a:moveTo>
                  <a:pt x="0" y="617"/>
                </a:moveTo>
                <a:lnTo>
                  <a:pt x="155" y="617"/>
                </a:lnTo>
                <a:lnTo>
                  <a:pt x="155" y="463"/>
                </a:lnTo>
                <a:lnTo>
                  <a:pt x="0" y="463"/>
                </a:lnTo>
                <a:lnTo>
                  <a:pt x="0" y="617"/>
                </a:lnTo>
                <a:close/>
                <a:moveTo>
                  <a:pt x="0" y="389"/>
                </a:moveTo>
                <a:lnTo>
                  <a:pt x="155" y="389"/>
                </a:lnTo>
                <a:lnTo>
                  <a:pt x="155" y="235"/>
                </a:lnTo>
                <a:lnTo>
                  <a:pt x="0" y="235"/>
                </a:lnTo>
                <a:lnTo>
                  <a:pt x="0" y="389"/>
                </a:lnTo>
                <a:close/>
                <a:moveTo>
                  <a:pt x="236" y="389"/>
                </a:moveTo>
                <a:lnTo>
                  <a:pt x="390" y="389"/>
                </a:lnTo>
                <a:lnTo>
                  <a:pt x="390" y="235"/>
                </a:lnTo>
                <a:lnTo>
                  <a:pt x="236" y="235"/>
                </a:lnTo>
                <a:lnTo>
                  <a:pt x="236" y="389"/>
                </a:lnTo>
                <a:close/>
                <a:moveTo>
                  <a:pt x="464" y="0"/>
                </a:moveTo>
                <a:lnTo>
                  <a:pt x="464" y="154"/>
                </a:lnTo>
                <a:lnTo>
                  <a:pt x="618" y="154"/>
                </a:lnTo>
                <a:lnTo>
                  <a:pt x="618" y="0"/>
                </a:lnTo>
                <a:lnTo>
                  <a:pt x="464" y="0"/>
                </a:lnTo>
                <a:close/>
                <a:moveTo>
                  <a:pt x="236" y="154"/>
                </a:moveTo>
                <a:lnTo>
                  <a:pt x="390" y="154"/>
                </a:lnTo>
                <a:lnTo>
                  <a:pt x="390" y="0"/>
                </a:lnTo>
                <a:lnTo>
                  <a:pt x="236" y="0"/>
                </a:lnTo>
                <a:lnTo>
                  <a:pt x="236" y="154"/>
                </a:lnTo>
                <a:close/>
                <a:moveTo>
                  <a:pt x="464" y="389"/>
                </a:moveTo>
                <a:lnTo>
                  <a:pt x="618" y="389"/>
                </a:lnTo>
                <a:lnTo>
                  <a:pt x="618" y="235"/>
                </a:lnTo>
                <a:lnTo>
                  <a:pt x="464" y="235"/>
                </a:lnTo>
                <a:lnTo>
                  <a:pt x="464" y="389"/>
                </a:lnTo>
                <a:close/>
                <a:moveTo>
                  <a:pt x="464" y="617"/>
                </a:moveTo>
                <a:lnTo>
                  <a:pt x="618" y="617"/>
                </a:lnTo>
                <a:lnTo>
                  <a:pt x="618" y="463"/>
                </a:lnTo>
                <a:lnTo>
                  <a:pt x="464" y="463"/>
                </a:lnTo>
                <a:lnTo>
                  <a:pt x="464" y="617"/>
                </a:lnTo>
                <a:close/>
              </a:path>
            </a:pathLst>
          </a:custGeom>
          <a:solidFill>
            <a:schemeClr val="tx1"/>
          </a:solidFill>
          <a:ln>
            <a:noFill/>
          </a:ln>
          <a:effectLst/>
        </p:spPr>
        <p:txBody>
          <a:bodyPr wrap="none" anchor="ctr"/>
          <a:lstStyle/>
          <a:p>
            <a:endParaRPr lang="en-US" dirty="0">
              <a:latin typeface="Open Sans" panose="020B0606030504020204" pitchFamily="34" charset="0"/>
            </a:endParaRPr>
          </a:p>
        </p:txBody>
      </p:sp>
      <p:sp>
        <p:nvSpPr>
          <p:cNvPr id="14" name="TextBox 13">
            <a:extLst>
              <a:ext uri="{FF2B5EF4-FFF2-40B4-BE49-F238E27FC236}">
                <a16:creationId xmlns:a16="http://schemas.microsoft.com/office/drawing/2014/main" id="{71950F45-01B8-5B78-F75D-312B5DF7DE44}"/>
              </a:ext>
            </a:extLst>
          </p:cNvPr>
          <p:cNvSpPr txBox="1"/>
          <p:nvPr/>
        </p:nvSpPr>
        <p:spPr>
          <a:xfrm>
            <a:off x="1003199" y="2862474"/>
            <a:ext cx="5417480" cy="1107996"/>
          </a:xfrm>
          <a:prstGeom prst="rect">
            <a:avLst/>
          </a:prstGeom>
          <a:noFill/>
        </p:spPr>
        <p:txBody>
          <a:bodyPr wrap="square" rtlCol="0">
            <a:spAutoFit/>
          </a:bodyPr>
          <a:lstStyle>
            <a:defPPr>
              <a:defRPr lang="en-US"/>
            </a:defPPr>
            <a:lvl1pPr>
              <a:defRPr sz="3200" b="1">
                <a:solidFill>
                  <a:schemeClr val="tx1">
                    <a:lumMod val="85000"/>
                    <a:lumOff val="15000"/>
                  </a:schemeClr>
                </a:solidFill>
                <a:latin typeface="Poppins SemiBold" pitchFamily="2" charset="77"/>
                <a:ea typeface="Vollkorn Medium" pitchFamily="2" charset="0"/>
                <a:cs typeface="Poppins SemiBold" pitchFamily="2" charset="77"/>
              </a:defRPr>
            </a:lvl1pPr>
          </a:lstStyle>
          <a:p>
            <a:r>
              <a:rPr lang="en-ID" sz="6600" dirty="0"/>
              <a:t>Thank You</a:t>
            </a:r>
          </a:p>
        </p:txBody>
      </p:sp>
      <p:sp>
        <p:nvSpPr>
          <p:cNvPr id="15" name="Rectangle 14">
            <a:extLst>
              <a:ext uri="{FF2B5EF4-FFF2-40B4-BE49-F238E27FC236}">
                <a16:creationId xmlns:a16="http://schemas.microsoft.com/office/drawing/2014/main" id="{16ACA0D3-5F44-4FD2-B918-69F99472C1B3}"/>
              </a:ext>
            </a:extLst>
          </p:cNvPr>
          <p:cNvSpPr/>
          <p:nvPr/>
        </p:nvSpPr>
        <p:spPr>
          <a:xfrm>
            <a:off x="988447" y="3861280"/>
            <a:ext cx="3623310" cy="600164"/>
          </a:xfrm>
          <a:prstGeom prst="rect">
            <a:avLst/>
          </a:prstGeom>
          <a:noFill/>
        </p:spPr>
        <p:txBody>
          <a:bodyPr wrap="square" rtlCol="0">
            <a:spAutoFit/>
          </a:bodyPr>
          <a:lstStyle/>
          <a:p>
            <a:pPr>
              <a:lnSpc>
                <a:spcPct val="150000"/>
              </a:lnSpc>
            </a:pPr>
            <a:r>
              <a:rPr lang="id-ID" sz="2400" dirty="0">
                <a:solidFill>
                  <a:schemeClr val="tx1">
                    <a:lumMod val="90000"/>
                    <a:lumOff val="10000"/>
                  </a:schemeClr>
                </a:solidFill>
                <a:latin typeface="Poppins Medium" pitchFamily="2" charset="77"/>
                <a:ea typeface="Open Sans" panose="020B0606030504020204" pitchFamily="34" charset="0"/>
                <a:cs typeface="Poppins Medium" pitchFamily="2" charset="77"/>
              </a:rPr>
              <a:t>For </a:t>
            </a:r>
            <a:r>
              <a:rPr lang="id-ID" sz="2400" dirty="0" err="1">
                <a:solidFill>
                  <a:schemeClr val="tx1">
                    <a:lumMod val="90000"/>
                    <a:lumOff val="10000"/>
                  </a:schemeClr>
                </a:solidFill>
                <a:latin typeface="Poppins Medium" pitchFamily="2" charset="77"/>
                <a:ea typeface="Open Sans" panose="020B0606030504020204" pitchFamily="34" charset="0"/>
                <a:cs typeface="Poppins Medium" pitchFamily="2" charset="77"/>
              </a:rPr>
              <a:t>Your</a:t>
            </a:r>
            <a:r>
              <a:rPr lang="id-ID" sz="2400" dirty="0">
                <a:solidFill>
                  <a:schemeClr val="tx1">
                    <a:lumMod val="90000"/>
                    <a:lumOff val="10000"/>
                  </a:schemeClr>
                </a:solidFill>
                <a:latin typeface="Poppins Medium" pitchFamily="2" charset="77"/>
                <a:ea typeface="Open Sans" panose="020B0606030504020204" pitchFamily="34" charset="0"/>
                <a:cs typeface="Poppins Medium" pitchFamily="2" charset="77"/>
              </a:rPr>
              <a:t> </a:t>
            </a:r>
            <a:r>
              <a:rPr lang="id-ID" sz="2400" dirty="0" err="1">
                <a:solidFill>
                  <a:schemeClr val="tx1">
                    <a:lumMod val="90000"/>
                    <a:lumOff val="10000"/>
                  </a:schemeClr>
                </a:solidFill>
                <a:latin typeface="Poppins Medium" pitchFamily="2" charset="77"/>
                <a:ea typeface="Open Sans" panose="020B0606030504020204" pitchFamily="34" charset="0"/>
                <a:cs typeface="Poppins Medium" pitchFamily="2" charset="77"/>
              </a:rPr>
              <a:t>Listening</a:t>
            </a:r>
            <a:endParaRPr lang="en-US" sz="2400" dirty="0">
              <a:solidFill>
                <a:schemeClr val="tx1">
                  <a:lumMod val="90000"/>
                  <a:lumOff val="10000"/>
                </a:schemeClr>
              </a:solidFill>
              <a:latin typeface="Poppins Medium" pitchFamily="2" charset="77"/>
              <a:ea typeface="Open Sans" panose="020B0606030504020204" pitchFamily="34" charset="0"/>
              <a:cs typeface="Poppins Medium" pitchFamily="2" charset="77"/>
            </a:endParaRPr>
          </a:p>
        </p:txBody>
      </p:sp>
      <p:sp>
        <p:nvSpPr>
          <p:cNvPr id="17" name="Rectangle: Rounded Corners 42">
            <a:extLst>
              <a:ext uri="{FF2B5EF4-FFF2-40B4-BE49-F238E27FC236}">
                <a16:creationId xmlns:a16="http://schemas.microsoft.com/office/drawing/2014/main" id="{001BCAD0-CCA0-F1ED-9250-456C2A3CF7D3}"/>
              </a:ext>
            </a:extLst>
          </p:cNvPr>
          <p:cNvSpPr/>
          <p:nvPr/>
        </p:nvSpPr>
        <p:spPr>
          <a:xfrm>
            <a:off x="1067065" y="2380470"/>
            <a:ext cx="1236297" cy="344874"/>
          </a:xfrm>
          <a:prstGeom prst="roundRect">
            <a:avLst>
              <a:gd name="adj" fmla="val 50000"/>
            </a:avLst>
          </a:prstGeom>
          <a:gradFill>
            <a:gsLst>
              <a:gs pos="0">
                <a:schemeClr val="accent1">
                  <a:lumMod val="75000"/>
                </a:schemeClr>
              </a:gs>
              <a:gs pos="85000">
                <a:schemeClr val="accent1"/>
              </a:gs>
            </a:gsLst>
            <a:lin ang="2700000" scaled="1"/>
          </a:gradFill>
          <a:ln>
            <a:noFill/>
          </a:ln>
          <a:effectLst>
            <a:outerShdw blurRad="330200" dist="177800" dir="5400000" sx="90000" sy="9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b="1" dirty="0">
                <a:latin typeface="Poppins" pitchFamily="2" charset="77"/>
                <a:cs typeface="Poppins" pitchFamily="2" charset="77"/>
              </a:rPr>
              <a:t>Mobile Apps</a:t>
            </a:r>
          </a:p>
        </p:txBody>
      </p:sp>
      <p:pic>
        <p:nvPicPr>
          <p:cNvPr id="18" name="Picture 17">
            <a:extLst>
              <a:ext uri="{FF2B5EF4-FFF2-40B4-BE49-F238E27FC236}">
                <a16:creationId xmlns:a16="http://schemas.microsoft.com/office/drawing/2014/main" id="{61DB5A69-03C5-32D0-80C8-CAE74C13C62D}"/>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6984322" y="1595002"/>
            <a:ext cx="2244840" cy="4369758"/>
          </a:xfrm>
          <a:prstGeom prst="rect">
            <a:avLst/>
          </a:prstGeom>
          <a:effectLst>
            <a:outerShdw blurRad="317500" dist="327373" dir="2700000" sx="97000" sy="97000" algn="tl" rotWithShape="0">
              <a:prstClr val="black">
                <a:alpha val="10000"/>
              </a:prstClr>
            </a:outerShdw>
          </a:effectLst>
        </p:spPr>
      </p:pic>
      <p:pic>
        <p:nvPicPr>
          <p:cNvPr id="11" name="图片占位符 10" descr="图形用户界面&#10;&#10;描述已自动生成">
            <a:extLst>
              <a:ext uri="{FF2B5EF4-FFF2-40B4-BE49-F238E27FC236}">
                <a16:creationId xmlns:a16="http://schemas.microsoft.com/office/drawing/2014/main" id="{7FA3C575-C489-B29F-98BB-E918648B5971}"/>
              </a:ext>
            </a:extLst>
          </p:cNvPr>
          <p:cNvPicPr>
            <a:picLocks noGrp="1" noChangeAspect="1"/>
          </p:cNvPicPr>
          <p:nvPr>
            <p:ph type="pic" sz="quarter" idx="10"/>
          </p:nvPr>
        </p:nvPicPr>
        <p:blipFill>
          <a:blip r:embed="rId4">
            <a:extLst>
              <a:ext uri="{28A0092B-C50C-407E-A947-70E740481C1C}">
                <a14:useLocalDpi xmlns:a14="http://schemas.microsoft.com/office/drawing/2010/main" val="0"/>
              </a:ext>
            </a:extLst>
          </a:blip>
          <a:srcRect l="2847" r="2847"/>
          <a:stretch>
            <a:fillRect/>
          </a:stretch>
        </p:blipFill>
        <p:spPr/>
      </p:pic>
      <p:sp>
        <p:nvSpPr>
          <p:cNvPr id="7" name="TextBox 49">
            <a:extLst>
              <a:ext uri="{FF2B5EF4-FFF2-40B4-BE49-F238E27FC236}">
                <a16:creationId xmlns:a16="http://schemas.microsoft.com/office/drawing/2014/main" id="{2D435C4D-A113-456D-1B03-6004BB1CB1A3}"/>
              </a:ext>
            </a:extLst>
          </p:cNvPr>
          <p:cNvSpPr txBox="1"/>
          <p:nvPr/>
        </p:nvSpPr>
        <p:spPr>
          <a:xfrm>
            <a:off x="512298" y="470814"/>
            <a:ext cx="1702092" cy="346249"/>
          </a:xfrm>
          <a:prstGeom prst="rect">
            <a:avLst/>
          </a:prstGeom>
          <a:noFill/>
        </p:spPr>
        <p:txBody>
          <a:bodyPr wrap="square" rtlCol="0">
            <a:spAutoFit/>
          </a:bodyPr>
          <a:lstStyle/>
          <a:p>
            <a:pPr>
              <a:lnSpc>
                <a:spcPct val="150000"/>
              </a:lnSpc>
            </a:pPr>
            <a:r>
              <a:rPr lang="id-ID" sz="1200" b="1" dirty="0" err="1">
                <a:latin typeface="Poppins" panose="00000500000000000000" pitchFamily="50" charset="0"/>
                <a:ea typeface="Open Sans" panose="020B0606030504020204" pitchFamily="34" charset="0"/>
                <a:cs typeface="Poppins" panose="00000500000000000000" pitchFamily="50" charset="0"/>
              </a:rPr>
              <a:t>WeatherGuardian</a:t>
            </a:r>
            <a:endParaRPr lang="id-ID" sz="1200" b="1" dirty="0">
              <a:latin typeface="Poppins" panose="00000500000000000000" pitchFamily="50" charset="0"/>
              <a:ea typeface="Open Sans" panose="020B0606030504020204" pitchFamily="34" charset="0"/>
              <a:cs typeface="Poppins" panose="00000500000000000000" pitchFamily="50" charset="0"/>
            </a:endParaRPr>
          </a:p>
        </p:txBody>
      </p:sp>
    </p:spTree>
    <p:extLst>
      <p:ext uri="{BB962C8B-B14F-4D97-AF65-F5344CB8AC3E}">
        <p14:creationId xmlns:p14="http://schemas.microsoft.com/office/powerpoint/2010/main" val="699186211"/>
      </p:ext>
    </p:extLst>
  </p:cSld>
  <p:clrMapOvr>
    <a:masterClrMapping/>
  </p:clrMapOvr>
</p:sld>
</file>

<file path=ppt/theme/theme1.xml><?xml version="1.0" encoding="utf-8"?>
<a:theme xmlns:a="http://schemas.openxmlformats.org/drawingml/2006/main" name="Office Theme">
  <a:themeElements>
    <a:clrScheme name="Custom 8">
      <a:dk1>
        <a:srgbClr val="0F0F0F"/>
      </a:dk1>
      <a:lt1>
        <a:srgbClr val="FFFFFF"/>
      </a:lt1>
      <a:dk2>
        <a:srgbClr val="24271D"/>
      </a:dk2>
      <a:lt2>
        <a:srgbClr val="F5F8FA"/>
      </a:lt2>
      <a:accent1>
        <a:srgbClr val="9CE500"/>
      </a:accent1>
      <a:accent2>
        <a:srgbClr val="BEEE39"/>
      </a:accent2>
      <a:accent3>
        <a:srgbClr val="ECF9CD"/>
      </a:accent3>
      <a:accent4>
        <a:srgbClr val="018FFF"/>
      </a:accent4>
      <a:accent5>
        <a:srgbClr val="F0F5FB"/>
      </a:accent5>
      <a:accent6>
        <a:srgbClr val="F6FAEF"/>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2491</TotalTime>
  <Words>461</Words>
  <Application>Microsoft Macintosh PowerPoint</Application>
  <PresentationFormat>宽屏</PresentationFormat>
  <Paragraphs>54</Paragraphs>
  <Slides>8</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8</vt:i4>
      </vt:variant>
    </vt:vector>
  </HeadingPairs>
  <TitlesOfParts>
    <vt:vector size="15" baseType="lpstr">
      <vt:lpstr>Arial</vt:lpstr>
      <vt:lpstr>Calibri</vt:lpstr>
      <vt:lpstr>Open Sans</vt:lpstr>
      <vt:lpstr>Poppins</vt:lpstr>
      <vt:lpstr>Poppins Medium</vt:lpstr>
      <vt:lpstr>Poppins SemiBold</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10</dc:creator>
  <cp:lastModifiedBy>Zheng, Yuxi</cp:lastModifiedBy>
  <cp:revision>202</cp:revision>
  <dcterms:created xsi:type="dcterms:W3CDTF">2022-09-27T06:58:44Z</dcterms:created>
  <dcterms:modified xsi:type="dcterms:W3CDTF">2023-04-25T11:17:47Z</dcterms:modified>
</cp:coreProperties>
</file>