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4" r:id="rId4"/>
    <p:sldId id="262" r:id="rId5"/>
    <p:sldId id="265" r:id="rId6"/>
    <p:sldId id="266" r:id="rId7"/>
    <p:sldId id="267" r:id="rId8"/>
    <p:sldId id="268" r:id="rId9"/>
    <p:sldId id="269" r:id="rId10"/>
    <p:sldId id="270" r:id="rId11"/>
    <p:sldId id="257" r:id="rId12"/>
    <p:sldId id="271" r:id="rId13"/>
    <p:sldId id="258" r:id="rId14"/>
    <p:sldId id="259" r:id="rId15"/>
    <p:sldId id="272" r:id="rId16"/>
    <p:sldId id="26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61" autoAdjust="0"/>
  </p:normalViewPr>
  <p:slideViewPr>
    <p:cSldViewPr snapToGrid="0">
      <p:cViewPr>
        <p:scale>
          <a:sx n="10" d="100"/>
          <a:sy n="10" d="100"/>
        </p:scale>
        <p:origin x="3060" y="12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5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62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82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2400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2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80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2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9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7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4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3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2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177F-34A6-4B22-B4DE-0B5E1D1AE6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F2C231-D947-BB63-BDF8-80D825D53A69}"/>
              </a:ext>
            </a:extLst>
          </p:cNvPr>
          <p:cNvSpPr txBox="1"/>
          <p:nvPr/>
        </p:nvSpPr>
        <p:spPr>
          <a:xfrm>
            <a:off x="1915235" y="1255590"/>
            <a:ext cx="7474425" cy="3431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Product Hunting?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Criteria &amp; Demands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Product Sourcing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</p:spTree>
    <p:extLst>
      <p:ext uri="{BB962C8B-B14F-4D97-AF65-F5344CB8AC3E}">
        <p14:creationId xmlns:p14="http://schemas.microsoft.com/office/powerpoint/2010/main" val="33523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E4ADF-096B-3388-9DD1-02DD9D5E2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232" y="998045"/>
            <a:ext cx="6812941" cy="4660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3751F8-4B11-3CF0-08C0-31670E045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232" y="1584851"/>
            <a:ext cx="6128807" cy="423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3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0202AC-A635-F93D-6945-B78498DFD001}"/>
              </a:ext>
            </a:extLst>
          </p:cNvPr>
          <p:cNvSpPr txBox="1"/>
          <p:nvPr/>
        </p:nvSpPr>
        <p:spPr>
          <a:xfrm>
            <a:off x="1915235" y="1255590"/>
            <a:ext cx="6554208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Strategies &amp; Techniques for Local &amp; Global Market Research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Criteria and Tools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</p:spTree>
    <p:extLst>
      <p:ext uri="{BB962C8B-B14F-4D97-AF65-F5344CB8AC3E}">
        <p14:creationId xmlns:p14="http://schemas.microsoft.com/office/powerpoint/2010/main" val="1862891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0202AC-A635-F93D-6945-B78498DFD001}"/>
              </a:ext>
            </a:extLst>
          </p:cNvPr>
          <p:cNvSpPr txBox="1"/>
          <p:nvPr/>
        </p:nvSpPr>
        <p:spPr>
          <a:xfrm>
            <a:off x="1915235" y="1255590"/>
            <a:ext cx="8008254" cy="4723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Techniques: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Search like, Cup, Coffee Cup, etc.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Best Sellers, or Hot winning Products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 Deals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Product Reviews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tool of Helium10, JS, etc.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Discounts, Offers, Coupons.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</p:spTree>
    <p:extLst>
      <p:ext uri="{BB962C8B-B14F-4D97-AF65-F5344CB8AC3E}">
        <p14:creationId xmlns:p14="http://schemas.microsoft.com/office/powerpoint/2010/main" val="3410745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D933-9E93-4321-D965-B067EFA10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1560CB-C582-AE30-F6AC-CF203C0E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F5ED1-B8CB-71D5-AC0F-9CD3D1699950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5038EA8D-7864-BE3E-498E-8AA5EA2BB75A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811D06-FB79-4E52-FB31-001BB1645109}"/>
              </a:ext>
            </a:extLst>
          </p:cNvPr>
          <p:cNvSpPr txBox="1"/>
          <p:nvPr/>
        </p:nvSpPr>
        <p:spPr>
          <a:xfrm>
            <a:off x="1915234" y="1255590"/>
            <a:ext cx="6928963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3: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or Define Criteria Evaluation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Viability for Products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Profitability  for Product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E55E0-C350-BA4F-4A33-CDF5780CF05D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</p:spTree>
    <p:extLst>
      <p:ext uri="{BB962C8B-B14F-4D97-AF65-F5344CB8AC3E}">
        <p14:creationId xmlns:p14="http://schemas.microsoft.com/office/powerpoint/2010/main" val="2003900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5A3BF6-53E4-2CD7-8E1B-3A695A213A3A}"/>
              </a:ext>
            </a:extLst>
          </p:cNvPr>
          <p:cNvSpPr txBox="1"/>
          <p:nvPr/>
        </p:nvSpPr>
        <p:spPr>
          <a:xfrm>
            <a:off x="1915235" y="1255590"/>
            <a:ext cx="7102156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4: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&amp; Selecting Profitable Suppliers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&amp; Global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Winning Products Criteria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</p:spTree>
    <p:extLst>
      <p:ext uri="{BB962C8B-B14F-4D97-AF65-F5344CB8AC3E}">
        <p14:creationId xmlns:p14="http://schemas.microsoft.com/office/powerpoint/2010/main" val="1380376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ED732-9F74-5602-C2FF-4230B9A07B57}"/>
              </a:ext>
            </a:extLst>
          </p:cNvPr>
          <p:cNvSpPr txBox="1"/>
          <p:nvPr/>
        </p:nvSpPr>
        <p:spPr>
          <a:xfrm>
            <a:off x="1915235" y="1120680"/>
            <a:ext cx="8008254" cy="464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Suppliers local: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DARAZ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Suppliers: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ALIEXPRESS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ALIBABA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1688.com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WALMART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CJ DROPSHIPPING</a:t>
            </a:r>
          </a:p>
        </p:txBody>
      </p:sp>
    </p:spTree>
    <p:extLst>
      <p:ext uri="{BB962C8B-B14F-4D97-AF65-F5344CB8AC3E}">
        <p14:creationId xmlns:p14="http://schemas.microsoft.com/office/powerpoint/2010/main" val="4281485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BEC75-8F64-27B0-ADE2-1F5D13E29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DF5A13-DECF-0731-C22C-C7D300175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C8D167-2F03-8954-57F8-08F53482CFA9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F936E3B0-6762-A2D4-C8F8-BCC3A7F9771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A93B23-D028-2C29-1E1D-619113B66116}"/>
              </a:ext>
            </a:extLst>
          </p:cNvPr>
          <p:cNvSpPr txBox="1"/>
          <p:nvPr/>
        </p:nvSpPr>
        <p:spPr>
          <a:xfrm>
            <a:off x="1915235" y="1255590"/>
            <a:ext cx="7597475" cy="3431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5: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Product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Validating Product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launch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7E109-1AAC-B21C-32DB-130CCA25A7A2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</p:spTree>
    <p:extLst>
      <p:ext uri="{BB962C8B-B14F-4D97-AF65-F5344CB8AC3E}">
        <p14:creationId xmlns:p14="http://schemas.microsoft.com/office/powerpoint/2010/main" val="4159704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BEC75-8F64-27B0-ADE2-1F5D13E29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DF5A13-DECF-0731-C22C-C7D300175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C8D167-2F03-8954-57F8-08F53482CFA9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F936E3B0-6762-A2D4-C8F8-BCC3A7F9771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7E109-1AAC-B21C-32DB-130CCA25A7A2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E8E91-4E49-AB44-FAF5-B01AA235CDCD}"/>
              </a:ext>
            </a:extLst>
          </p:cNvPr>
          <p:cNvSpPr txBox="1"/>
          <p:nvPr/>
        </p:nvSpPr>
        <p:spPr>
          <a:xfrm>
            <a:off x="1510500" y="967193"/>
            <a:ext cx="7303716" cy="5104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Suppliers local: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testing is figuring out what a product is, how it is made, or how well it works. This helps companies make sure that their products meet the needs of a wide range of customers before they start making them.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Assurance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Testing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A/B Testing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Making Assumptions</a:t>
            </a:r>
          </a:p>
        </p:txBody>
      </p:sp>
    </p:spTree>
    <p:extLst>
      <p:ext uri="{BB962C8B-B14F-4D97-AF65-F5344CB8AC3E}">
        <p14:creationId xmlns:p14="http://schemas.microsoft.com/office/powerpoint/2010/main" val="205817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7D9C1-F1E8-7C62-ACBE-E699FF2E7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820" y="989361"/>
            <a:ext cx="6906853" cy="484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0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D3A050-1A5C-8880-7D74-966CC6CAE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630" y="1023125"/>
            <a:ext cx="6850700" cy="382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5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EA7ED-6DD5-9EB1-E8B6-9B8D457E7A8F}"/>
              </a:ext>
            </a:extLst>
          </p:cNvPr>
          <p:cNvSpPr txBox="1"/>
          <p:nvPr/>
        </p:nvSpPr>
        <p:spPr>
          <a:xfrm>
            <a:off x="1955937" y="967193"/>
            <a:ext cx="828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tools for Product hunting: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6397C-3515-526B-2E7E-7B9DB4CC5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317" y="1656660"/>
            <a:ext cx="4305366" cy="408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3F1DCD-CC45-95EE-4809-1EF68CDA2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235" y="1011718"/>
            <a:ext cx="6034139" cy="4161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9886F8-3B2F-1003-5A3C-D7B14FFDC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235" y="1568654"/>
            <a:ext cx="7302201" cy="373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5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5FCB4-3BB7-2599-B7CF-327977049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235" y="1007114"/>
            <a:ext cx="5789710" cy="4039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0D7AEF-A5E4-1F36-0D88-1D5207796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233" y="1594321"/>
            <a:ext cx="7215415" cy="362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8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431DF-BBE0-FE4E-83ED-8E82DD5D8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237" y="1022494"/>
            <a:ext cx="6871322" cy="401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1491DA-44BB-B8EC-AF68-1B2C3F1B7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234" y="1580847"/>
            <a:ext cx="6872807" cy="347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52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3CC28-30DD-2FEB-8FCF-1364CB3EF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823" y="1036804"/>
            <a:ext cx="6316981" cy="3722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4B9C63-A8E6-628E-40CA-ABC16FA13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234" y="1619735"/>
            <a:ext cx="6990083" cy="355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9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2209AA-7293-A684-CE33-50AAB3949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233" y="1038040"/>
            <a:ext cx="6086341" cy="386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E671FF-869B-6552-9BC3-555B777D1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232" y="1584852"/>
            <a:ext cx="7091867" cy="363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535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1806</TotalTime>
  <Words>327</Words>
  <Application>Microsoft Office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</vt:lpstr>
      <vt:lpstr>Arial Black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 Academy 72</dc:creator>
  <cp:lastModifiedBy>Aamir Latif</cp:lastModifiedBy>
  <cp:revision>35</cp:revision>
  <dcterms:created xsi:type="dcterms:W3CDTF">2024-02-12T06:36:04Z</dcterms:created>
  <dcterms:modified xsi:type="dcterms:W3CDTF">2024-04-17T09:00:54Z</dcterms:modified>
</cp:coreProperties>
</file>