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5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github.com/theaamirlatif/AI-Academy/blob/main/Web%20Development/Exercises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6238696" cy="4723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1, 2,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Functions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use?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Arrays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Sorting with Functions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Forms &amp; DB Connectivity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15750-0F50-A8E4-11AB-497BC25B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477" y="952303"/>
            <a:ext cx="3715268" cy="3715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C95BAB-F2CB-AAA6-4BF5-91F8A4A76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609" y="1394170"/>
            <a:ext cx="6584005" cy="46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8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4ABAA-C937-44C8-CFE6-EE87906D2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477" y="972129"/>
            <a:ext cx="7117196" cy="40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6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BA515-8474-F39D-0D13-00856004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477" y="943998"/>
            <a:ext cx="2524477" cy="352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6A3818-A16E-B510-17EA-334D0C30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389" y="1323830"/>
            <a:ext cx="6608956" cy="2249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DA53F2-7F05-D0BF-FDE9-CF54FB4E8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389" y="3600552"/>
            <a:ext cx="6608956" cy="22823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C4BCDF-FC76-C4E2-2124-80E1C2D0E2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9127" y="5882860"/>
            <a:ext cx="3557669" cy="2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0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0E12F-71E9-1E51-6AEA-6AFF5CC8C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477" y="925532"/>
            <a:ext cx="6399168" cy="481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9BC5E8-AB9B-2D76-C98C-CF4C12AE6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477" y="1320312"/>
            <a:ext cx="1177766" cy="4812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B42E2A-610E-BC48-0C70-D13E5C494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499" y="1847235"/>
            <a:ext cx="7336356" cy="25581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89A91B-924C-D771-FF89-3CF8AD6F0E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99" y="4546059"/>
            <a:ext cx="7249024" cy="12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2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0E12F-71E9-1E51-6AEA-6AFF5CC8C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477" y="925532"/>
            <a:ext cx="6399168" cy="481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9BC5E8-AB9B-2D76-C98C-CF4C12AE6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477" y="1320312"/>
            <a:ext cx="1177766" cy="481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961790-E7BF-6F6D-0C78-23FCE145F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499" y="1889855"/>
            <a:ext cx="7413461" cy="1627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970A1-52DE-486B-C7B9-E2AF2FDB0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499" y="3633361"/>
            <a:ext cx="7444700" cy="16270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EC20CE-4F57-131E-8537-689BCBD1C018}"/>
              </a:ext>
            </a:extLst>
          </p:cNvPr>
          <p:cNvSpPr txBox="1"/>
          <p:nvPr/>
        </p:nvSpPr>
        <p:spPr>
          <a:xfrm>
            <a:off x="2177360" y="5340910"/>
            <a:ext cx="4949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 Coding Updated on </a:t>
            </a:r>
            <a:r>
              <a:rPr lang="en-US" sz="2400" b="1" u="sng" dirty="0" err="1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2400" b="1" u="sng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!</a:t>
            </a:r>
            <a:endParaRPr lang="en-PK" sz="24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3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4891083" cy="2784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4, 5: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 Term Assessment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5D1E6-53B7-FDB5-5996-672408EFC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85" y="887102"/>
            <a:ext cx="6882616" cy="488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4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642B4-062F-76CF-9CDE-D8CC70A45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44" y="1058224"/>
            <a:ext cx="6397650" cy="415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5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55DDD-85D8-ECC2-5AB4-9C746D4ED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48" y="887102"/>
            <a:ext cx="6601979" cy="441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7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CE22E-8EE5-AD25-9668-15950FE1A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77" y="962465"/>
            <a:ext cx="6659140" cy="472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0F2AD2-D263-0061-2715-F8507F4E5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724" y="1533381"/>
            <a:ext cx="5930603" cy="352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BF4EB1-5C21-A163-6E35-F68F8A530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923" y="1565085"/>
            <a:ext cx="300113" cy="265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1579D3-0304-AAE3-A00A-654D86E21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4724" y="2043721"/>
            <a:ext cx="6068272" cy="14098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A63C9E-2448-A9C1-E2F2-65831EF05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2526" y="3554804"/>
            <a:ext cx="3620005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CE22E-8EE5-AD25-9668-15950FE1A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77" y="962465"/>
            <a:ext cx="6659140" cy="472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0F2AD2-D263-0061-2715-F8507F4E5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724" y="1533381"/>
            <a:ext cx="5930603" cy="352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BF4EB1-5C21-A163-6E35-F68F8A530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923" y="1565085"/>
            <a:ext cx="300113" cy="2658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2D579F-8B15-C66F-4F29-270E4A42AA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4724" y="2054971"/>
            <a:ext cx="6087325" cy="1219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6531E3-6C6D-59E2-1827-2325D54FFC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9526" y="3341248"/>
            <a:ext cx="3267531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1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CE22E-8EE5-AD25-9668-15950FE1A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77" y="962465"/>
            <a:ext cx="6659140" cy="472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BF4EB1-5C21-A163-6E35-F68F8A530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923" y="1565085"/>
            <a:ext cx="300113" cy="265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B293BF-CE78-5302-5062-B47281073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0656" y="1537436"/>
            <a:ext cx="6086074" cy="3333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665530-12F0-B9F2-993A-FCABCFA79D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6036" y="1946315"/>
            <a:ext cx="6077798" cy="1362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317644-9FD6-42A6-8468-889E5DA9B5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609" y="3384123"/>
            <a:ext cx="362953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0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CE22E-8EE5-AD25-9668-15950FE1A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77" y="962465"/>
            <a:ext cx="6659140" cy="472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BF4EB1-5C21-A163-6E35-F68F8A530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923" y="1565085"/>
            <a:ext cx="300113" cy="265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B293BF-CE78-5302-5062-B47281073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0656" y="1537436"/>
            <a:ext cx="6086074" cy="333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49A95F-2A75-DB48-58A1-6D47A0AFF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6036" y="1958749"/>
            <a:ext cx="6068272" cy="1476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F8088C-1C4A-645C-FD1E-3E1C3A9FE0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5594" y="3523307"/>
            <a:ext cx="319132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4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15750-0F50-A8E4-11AB-497BC25B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477" y="952303"/>
            <a:ext cx="3715268" cy="371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46CEDA-D107-F44E-5C37-D0FAA7547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142" y="1435894"/>
            <a:ext cx="6662663" cy="393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25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621</TotalTime>
  <Words>151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Aamir Latif</cp:lastModifiedBy>
  <cp:revision>15</cp:revision>
  <dcterms:created xsi:type="dcterms:W3CDTF">2024-02-12T06:36:04Z</dcterms:created>
  <dcterms:modified xsi:type="dcterms:W3CDTF">2024-05-05T10:30:44Z</dcterms:modified>
</cp:coreProperties>
</file>