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392538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1, 2,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Rest API’s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Evaluation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Term Exam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C60DA-9DC1-6616-B863-295E5CC3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26" y="1009397"/>
            <a:ext cx="4792399" cy="53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E0A2B-C001-E684-A67F-0D32C8C7E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35" y="1685935"/>
            <a:ext cx="7778843" cy="38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C60DA-9DC1-6616-B863-295E5CC3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26" y="1009397"/>
            <a:ext cx="4792399" cy="53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6694E-E41F-1057-96B3-B7AE87666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35" y="1653836"/>
            <a:ext cx="7366229" cy="38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C60DA-9DC1-6616-B863-295E5CC3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26" y="1009397"/>
            <a:ext cx="4792399" cy="53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81D10-DC81-60C1-2D09-844E3DBD8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90" y="1589651"/>
            <a:ext cx="6772642" cy="390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4E1B5-A603-03D7-7D75-84C6716BC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67" y="3171483"/>
            <a:ext cx="4085130" cy="739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92C2D-8D67-A012-192F-7A5C88A2F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23" y="5436257"/>
            <a:ext cx="6949959" cy="5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C60DA-9DC1-6616-B863-295E5CC3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26" y="1009397"/>
            <a:ext cx="4792399" cy="53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97EF0-D13F-0541-13C2-464FD52F0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01" y="1203575"/>
            <a:ext cx="7552322" cy="5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3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BDA0B-B184-63DE-F384-780E3E1EB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3" y="766696"/>
            <a:ext cx="7111802" cy="53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42D92-CFF7-310F-40C9-F8D6EBACB0FB}"/>
              </a:ext>
            </a:extLst>
          </p:cNvPr>
          <p:cNvSpPr txBox="1"/>
          <p:nvPr/>
        </p:nvSpPr>
        <p:spPr>
          <a:xfrm>
            <a:off x="2341219" y="1055075"/>
            <a:ext cx="5721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See the Exercise Off </a:t>
            </a:r>
          </a:p>
          <a:p>
            <a:pPr algn="ctr"/>
            <a:r>
              <a:rPr lang="en-US" sz="3600" b="1" dirty="0"/>
              <a:t>Laravel CRUD Application</a:t>
            </a:r>
          </a:p>
          <a:p>
            <a:pPr algn="ctr"/>
            <a:r>
              <a:rPr lang="en-US" sz="3600" b="1" dirty="0"/>
              <a:t>On GitHub </a:t>
            </a:r>
            <a:r>
              <a:rPr lang="en-US" sz="3600" b="1" dirty="0">
                <a:solidFill>
                  <a:srgbClr val="00B0F0"/>
                </a:solidFill>
              </a:rPr>
              <a:t>@theaamirlatif</a:t>
            </a:r>
            <a:endParaRPr lang="en-PK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B7F6B-7746-E6B0-B978-A0EB13C4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07" y="2936011"/>
            <a:ext cx="3514655" cy="35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503263"/>
            <a:ext cx="7369442" cy="20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4, 5: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Term Exam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40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#11,#12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112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18</cp:revision>
  <dcterms:created xsi:type="dcterms:W3CDTF">2024-02-12T06:36:04Z</dcterms:created>
  <dcterms:modified xsi:type="dcterms:W3CDTF">2024-05-12T19:57:57Z</dcterms:modified>
</cp:coreProperties>
</file>