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4" r:id="rId5"/>
    <p:sldId id="263" r:id="rId6"/>
    <p:sldId id="257" r:id="rId7"/>
    <p:sldId id="265" r:id="rId8"/>
    <p:sldId id="279" r:id="rId9"/>
    <p:sldId id="258" r:id="rId10"/>
    <p:sldId id="266" r:id="rId11"/>
    <p:sldId id="259" r:id="rId12"/>
    <p:sldId id="270" r:id="rId13"/>
    <p:sldId id="275" r:id="rId14"/>
    <p:sldId id="260" r:id="rId15"/>
    <p:sldId id="27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Seller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Account Creation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Documents Required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and support for Account verifications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3344-A5D1-638C-C36D-121671A5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C35E55-CD83-5DD0-497A-B68B0B87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70EA5B-394B-5A9C-1962-EF80ABEFA74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43F7E9A-9023-5A80-E0BD-AF08F5ED787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047B-6E1D-9AED-49C8-35DAEB105F0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5" name="Picture 2" descr="Help Center">
            <a:extLst>
              <a:ext uri="{FF2B5EF4-FFF2-40B4-BE49-F238E27FC236}">
                <a16:creationId xmlns:a16="http://schemas.microsoft.com/office/drawing/2014/main" id="{F7F1BBA1-B403-BB08-6C13-7A4BFB41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06" y="967193"/>
            <a:ext cx="8328086" cy="387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6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Seller Store front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Guidelines, personalizing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Banners, logos and Brand identity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768C-B389-AFCD-F9E1-98F15794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AB8665-8CA0-53A9-1776-6819471E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5AFB2-AE9A-8A49-30FB-7D5E6E6117C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054F4E1-AEF5-3EB5-CFAC-65DE77DEC47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E07B7-E16A-9D63-038F-16DB9B4EAC2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5" name="AutoShape 6" descr="4'P's of eCommerce Marketing - The Commerce Shop">
            <a:extLst>
              <a:ext uri="{FF2B5EF4-FFF2-40B4-BE49-F238E27FC236}">
                <a16:creationId xmlns:a16="http://schemas.microsoft.com/office/drawing/2014/main" id="{F94A2691-00D4-5E2F-340B-3FDA0289E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7D7C3-6B8D-F62D-AC37-2B6BE7E7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17" y="887102"/>
            <a:ext cx="8488217" cy="40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6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933BF-A5D6-89E7-2F88-077DB4ED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0AE60-689A-CFF6-4DED-8B446661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9C9C9-C15B-8828-B2FD-E76D72B47CC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3F47C86-5E36-50E2-6776-1AD6F353F38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A46E0-2571-8D16-CDFE-3781657893D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sp>
        <p:nvSpPr>
          <p:cNvPr id="5" name="AutoShape 6" descr="4'P's of eCommerce Marketing - The Commerce Shop">
            <a:extLst>
              <a:ext uri="{FF2B5EF4-FFF2-40B4-BE49-F238E27FC236}">
                <a16:creationId xmlns:a16="http://schemas.microsoft.com/office/drawing/2014/main" id="{DB955BC4-11C8-B083-0AEA-D9E82F870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7C322-4AF8-65BA-D66A-940A3A21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33" y="887102"/>
            <a:ext cx="8520962" cy="41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5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670690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Marking tools for Seller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Promotions, discounts and Sponsoring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Inquiries and managing 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Inquiries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A519-0DB4-0CC8-189C-F392A7CD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AE7F0E-3B56-67C5-8DE7-ED5EBBEB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DA31E-B1CF-2EE7-AEA3-44AEFC06661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B2D1899-A8E4-138B-0263-E1FE03B91D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111E-4AD0-ED0A-177A-51E0E92078B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2050" name="Picture 2" descr="Help Center">
            <a:extLst>
              <a:ext uri="{FF2B5EF4-FFF2-40B4-BE49-F238E27FC236}">
                <a16:creationId xmlns:a16="http://schemas.microsoft.com/office/drawing/2014/main" id="{0AC9016D-48C9-0531-3F62-EAA7E6A47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33" y="887102"/>
            <a:ext cx="8385249" cy="384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02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2FDC-340F-7A4E-FAEB-CC0D9BA9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42FF8F-FBF3-0D73-F3D1-8B47212B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30DFC-5FCD-6F9D-5B93-1C7FDF6AEBBF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E28DBFF-A31A-F8BB-E053-A06482156EEB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EDD48-D02F-801E-714A-587B7480487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  <p:pic>
        <p:nvPicPr>
          <p:cNvPr id="4098" name="Picture 2" descr="Seller Compliance &amp; Growth Center">
            <a:extLst>
              <a:ext uri="{FF2B5EF4-FFF2-40B4-BE49-F238E27FC236}">
                <a16:creationId xmlns:a16="http://schemas.microsoft.com/office/drawing/2014/main" id="{85662675-7A19-F8E0-7140-B8C45E830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58" y="1079292"/>
            <a:ext cx="8759933" cy="36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C0DB-6E2E-0858-429E-9D0AD054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6F7974-2364-D0FF-4D58-EB6517B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92D7E-C169-1364-CE64-F1C144419F6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7C7B10F-DE7C-B14A-89C8-3BCF476EF39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1F270-4D67-D8B5-0E11-770C53C4156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7E50B-DE0F-E969-F2E1-39883C6B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01" y="980841"/>
            <a:ext cx="8295501" cy="34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E0E8-C990-0285-B8D2-8CE19EFB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657BE-1153-E81C-4B28-F3C4F14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2C589-2240-B257-7463-AE4006E3647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5E01D79-1EB9-3F30-116F-C7470C109E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A3991-8307-9795-EB36-38AF1F9DD6B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99711-1C7E-FBC1-CFE1-183F813D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5" y="916612"/>
            <a:ext cx="6468378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5A68-BE54-011A-E833-71E4BC07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0B749-E009-84B3-0388-19998B40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5A82A-CDDB-F39E-BB2C-C5C9CDFA747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D86F8362-AC24-053F-B196-4A6C10C2305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AD3F8-F4E3-C853-A11C-0032C004AF6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841BB-072E-FE9B-94A0-7782C8E31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54" y="967193"/>
            <a:ext cx="5849166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705BC-4D6E-2554-302C-2AF7E7909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92" y="1491897"/>
            <a:ext cx="7556035" cy="1539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59842D-7351-060A-BE82-5AB06BAB4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93" y="2885334"/>
            <a:ext cx="7498038" cy="24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E913-345F-F3DC-8420-26220614F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C87789-B14C-1464-7FAC-A05F97FD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A3CCD-A82E-B438-DFB8-35C9349957FE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F06198C-A2B4-FCC0-69DA-BBAD96CEA2A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7E535-74BA-5E7E-E2F7-6FDD67DAA19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2B97-7FF3-22CC-B4A0-ED4A340A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22" y="816128"/>
            <a:ext cx="4582164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FD06EE-D832-9EE4-036E-610ED6FB2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98" y="1284337"/>
            <a:ext cx="3810532" cy="1505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DB667-7B82-0A2E-7343-56029A329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80" y="4134590"/>
            <a:ext cx="4286848" cy="914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4A3BD2-5AEE-55EB-4D84-CA27025BA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966" y="2742806"/>
            <a:ext cx="688753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455613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Seller Dashboard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Sections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Mock Orders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E52F-4E32-83B9-18C3-D62BF60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B493C5-3B52-5C45-7D6D-6A926F2B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4060A-0BBB-D2A5-B851-D23A11FD6B04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137C5AF-C2FE-EECE-62CD-C23B84A8ED6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3843-EEE7-12FC-377B-C0D46837423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546234-9696-090E-FDFD-9BF32BAD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35" y="1032919"/>
            <a:ext cx="7846109" cy="37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8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E52F-4E32-83B9-18C3-D62BF60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B493C5-3B52-5C45-7D6D-6A926F2B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4060A-0BBB-D2A5-B851-D23A11FD6B04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2137C5AF-C2FE-EECE-62CD-C23B84A8ED6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3843-EEE7-12FC-377B-C0D46837423C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3074" name="Picture 2" descr="Help Center">
            <a:extLst>
              <a:ext uri="{FF2B5EF4-FFF2-40B4-BE49-F238E27FC236}">
                <a16:creationId xmlns:a16="http://schemas.microsoft.com/office/drawing/2014/main" id="{560C76F5-A135-2EB1-6564-7F3A5E5F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9" y="967193"/>
            <a:ext cx="8782701" cy="39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guidelines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requires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Sample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Feedback on 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1533</TotalTime>
  <Words>217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23</cp:revision>
  <dcterms:created xsi:type="dcterms:W3CDTF">2024-02-12T06:36:04Z</dcterms:created>
  <dcterms:modified xsi:type="dcterms:W3CDTF">2024-03-05T17:55:39Z</dcterms:modified>
</cp:coreProperties>
</file>