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63" r:id="rId6"/>
    <p:sldId id="264" r:id="rId7"/>
    <p:sldId id="258" r:id="rId8"/>
    <p:sldId id="265" r:id="rId9"/>
    <p:sldId id="266" r:id="rId10"/>
    <p:sldId id="259" r:id="rId11"/>
    <p:sldId id="267" r:id="rId12"/>
    <p:sldId id="268" r:id="rId13"/>
    <p:sldId id="269" r:id="rId14"/>
    <p:sldId id="260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Shopify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Platform Benefits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Account Creation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Plans &amp; Important Features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and support for Account verifications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Shopify Store front-end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Guidelines, personalizing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Banners, logos and Brand identity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and assistance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85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Store Frontend Designing: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96BE9-4AE2-C57A-8C52-7530A607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89" y="1471877"/>
            <a:ext cx="7875720" cy="36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85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Store Frontend Designing: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F9623-DFEB-2670-A8A5-38CF3665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17" y="1561817"/>
            <a:ext cx="7850595" cy="36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85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Store Frontend Designing: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032BE-590A-C2A8-938D-9DC0DCB9D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80" y="1501856"/>
            <a:ext cx="7845254" cy="37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896714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Marking tools for Shopify Store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Offers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Promotions, discounts and Sponsoring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Inquiries and managing Orders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Inquiries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364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Offers and Promotions: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B37CA-EC57-F31A-2798-289076820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907" y="1516846"/>
            <a:ext cx="7874317" cy="36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364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Offers and Promotions: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B11D2-695C-4400-D187-5A93AC2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47" y="1468129"/>
            <a:ext cx="8030132" cy="37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C0DB-6E2E-0858-429E-9D0AD054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6F7974-2364-D0FF-4D58-EB6517B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92D7E-C169-1364-CE64-F1C144419F6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7C7B10F-DE7C-B14A-89C8-3BCF476EF39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1F270-4D67-D8B5-0E11-770C53C4156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BF74B-DE72-2561-AA54-EB751A57A9EB}"/>
              </a:ext>
            </a:extLst>
          </p:cNvPr>
          <p:cNvSpPr txBox="1"/>
          <p:nvPr/>
        </p:nvSpPr>
        <p:spPr>
          <a:xfrm>
            <a:off x="1915235" y="1255590"/>
            <a:ext cx="7474425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to know: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Shopify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Digital Marketing and SEO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Niche Selection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Optimization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21810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E0E8-C990-0285-B8D2-8CE19EFB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657BE-1153-E81C-4B28-F3C4F14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2C589-2240-B257-7463-AE4006E3647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5E01D79-1EB9-3F30-116F-C7470C109E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A3991-8307-9795-EB36-38AF1F9DD6B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20119-4696-2781-DA8E-C05CC101D53A}"/>
              </a:ext>
            </a:extLst>
          </p:cNvPr>
          <p:cNvSpPr txBox="1"/>
          <p:nvPr/>
        </p:nvSpPr>
        <p:spPr>
          <a:xfrm>
            <a:off x="1915235" y="1255590"/>
            <a:ext cx="747442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to know: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Sourcing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Suppliers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Apps integration</a:t>
            </a:r>
          </a:p>
        </p:txBody>
      </p:sp>
    </p:spTree>
    <p:extLst>
      <p:ext uri="{BB962C8B-B14F-4D97-AF65-F5344CB8AC3E}">
        <p14:creationId xmlns:p14="http://schemas.microsoft.com/office/powerpoint/2010/main" val="49036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700873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Shopify Dashboard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Sections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Mock Orders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87F08-FBC5-EA24-060C-C14E063D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88" y="1518242"/>
            <a:ext cx="7867602" cy="3713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BDCA5-9A4F-47E0-928E-C97473DA4DBE}"/>
              </a:ext>
            </a:extLst>
          </p:cNvPr>
          <p:cNvSpPr txBox="1"/>
          <p:nvPr/>
        </p:nvSpPr>
        <p:spPr>
          <a:xfrm>
            <a:off x="1109533" y="887102"/>
            <a:ext cx="3926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Products: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1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6A401-7346-BD51-A55F-FE6F4722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428" y="1576648"/>
            <a:ext cx="7553300" cy="3564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4722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Mock Orders: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7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guidelines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requires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Description, Images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Sample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Feedback on listing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5100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Product Listing: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44C5D8-8049-B11E-1640-94D4AD54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97" y="1490894"/>
            <a:ext cx="7924729" cy="37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5100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Product Listing: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8863E-3FDB-11D8-CEB9-355F4D6B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38" y="1450864"/>
            <a:ext cx="7919616" cy="37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89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1638</TotalTime>
  <Words>290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25</cp:revision>
  <dcterms:created xsi:type="dcterms:W3CDTF">2024-02-12T06:36:04Z</dcterms:created>
  <dcterms:modified xsi:type="dcterms:W3CDTF">2024-03-18T17:49:46Z</dcterms:modified>
</cp:coreProperties>
</file>