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57" r:id="rId6"/>
    <p:sldId id="264" r:id="rId7"/>
    <p:sldId id="265" r:id="rId8"/>
    <p:sldId id="266" r:id="rId9"/>
    <p:sldId id="258" r:id="rId10"/>
    <p:sldId id="267" r:id="rId11"/>
    <p:sldId id="268" r:id="rId12"/>
    <p:sldId id="259" r:id="rId13"/>
    <p:sldId id="269" r:id="rId14"/>
    <p:sldId id="270" r:id="rId15"/>
    <p:sldId id="271" r:id="rId16"/>
    <p:sldId id="260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061" autoAdjust="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23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5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0625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82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2400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62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80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2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95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76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43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49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37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27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0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B177F-34A6-4B22-B4DE-0B5E1D1AE6C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77A71-C5A3-2B53-25AA-A52C92EF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5D244-D79F-8F6B-3481-11655349940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B80B18F-2B14-894E-57C6-EC163F82402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C113D-AE55-F3B3-E221-1D8CA4D0EC80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F2C231-D947-BB63-BDF8-80D825D53A69}"/>
              </a:ext>
            </a:extLst>
          </p:cNvPr>
          <p:cNvSpPr txBox="1"/>
          <p:nvPr/>
        </p:nvSpPr>
        <p:spPr>
          <a:xfrm>
            <a:off x="1915235" y="1255590"/>
            <a:ext cx="7474425" cy="3431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1: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Logistic Process?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&amp; Selecting Process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Supply Chain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&amp; Feedbacks</a:t>
            </a:r>
          </a:p>
        </p:txBody>
      </p:sp>
    </p:spTree>
    <p:extLst>
      <p:ext uri="{BB962C8B-B14F-4D97-AF65-F5344CB8AC3E}">
        <p14:creationId xmlns:p14="http://schemas.microsoft.com/office/powerpoint/2010/main" val="335238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DD933-9E93-4321-D965-B067EFA10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1560CB-C582-AE30-F6AC-CF203C0E7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4F5ED1-B8CB-71D5-AC0F-9CD3D1699950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5038EA8D-7864-BE3E-498E-8AA5EA2BB75A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DE55E0-C350-BA4F-4A33-CDF5780CF05D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C08EA4-1E7F-6D02-0BB6-575C2A4A849A}"/>
              </a:ext>
            </a:extLst>
          </p:cNvPr>
          <p:cNvSpPr txBox="1"/>
          <p:nvPr/>
        </p:nvSpPr>
        <p:spPr>
          <a:xfrm>
            <a:off x="1470503" y="887102"/>
            <a:ext cx="8308055" cy="3449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Management: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4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order management system (OMS) is 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digital way to manage the lifecycle of an order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¹ It tracks all the information and processes, including order entry, inventory management, fulfillment, and after-sales service. An OMS offers visibility to both the business and the buyer.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026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DD933-9E93-4321-D965-B067EFA10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1560CB-C582-AE30-F6AC-CF203C0E7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4F5ED1-B8CB-71D5-AC0F-9CD3D1699950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5038EA8D-7864-BE3E-498E-8AA5EA2BB75A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DE55E0-C350-BA4F-4A33-CDF5780CF05D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#7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F2473E-AEB2-9588-4625-8C6AE09753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454" y="967193"/>
            <a:ext cx="7620000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31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F9C13-05A4-00F3-A860-72AD65E0A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E6FDAB-D442-9EA8-905E-BF5A169C9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FF4E71-12CB-3666-C1EE-2C9A627335A2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48F135C3-AD06-1FA0-29F0-9123B4BC009F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5A3BF6-53E4-2CD7-8E1B-3A695A213A3A}"/>
              </a:ext>
            </a:extLst>
          </p:cNvPr>
          <p:cNvSpPr txBox="1"/>
          <p:nvPr/>
        </p:nvSpPr>
        <p:spPr>
          <a:xfrm>
            <a:off x="1915235" y="1255590"/>
            <a:ext cx="7102156" cy="3431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4: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Importance</a:t>
            </a:r>
          </a:p>
          <a:p>
            <a:pPr marL="1943100" lvl="3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Customer Support</a:t>
            </a:r>
          </a:p>
          <a:p>
            <a:pPr marL="1943100" lvl="3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Customer Support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&amp; Feedbacks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338323-A1BB-E65E-3214-184CC15AAEA5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#7</a:t>
            </a:r>
          </a:p>
        </p:txBody>
      </p:sp>
    </p:spTree>
    <p:extLst>
      <p:ext uri="{BB962C8B-B14F-4D97-AF65-F5344CB8AC3E}">
        <p14:creationId xmlns:p14="http://schemas.microsoft.com/office/powerpoint/2010/main" val="1380376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F9C13-05A4-00F3-A860-72AD65E0A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E6FDAB-D442-9EA8-905E-BF5A169C9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FF4E71-12CB-3666-C1EE-2C9A627335A2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48F135C3-AD06-1FA0-29F0-9123B4BC009F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338323-A1BB-E65E-3214-184CC15AAEA5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D2B364-1A1F-3D51-9AB5-1C014AAE170E}"/>
              </a:ext>
            </a:extLst>
          </p:cNvPr>
          <p:cNvSpPr txBox="1"/>
          <p:nvPr/>
        </p:nvSpPr>
        <p:spPr>
          <a:xfrm>
            <a:off x="1260644" y="797162"/>
            <a:ext cx="8033260" cy="6212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Support: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support is the process of solving any customer challenges and pain points immediately via phone, email, live chat, tickets, or social media. Customer support not only ensures a smooth user experience but also strengthens the trust and loyalty between a brand and its customers.</a:t>
            </a:r>
          </a:p>
          <a:p>
            <a:pPr lvl="1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Service vs Customer Support:</a:t>
            </a:r>
          </a:p>
          <a:p>
            <a:pPr lvl="1">
              <a:lnSpc>
                <a:spcPct val="150000"/>
              </a:lnSpc>
            </a:pP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It’s about saying to a customer, “I have something for you,” instead of a customer saying, “I need something from you.”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452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F9C13-05A4-00F3-A860-72AD65E0A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E6FDAB-D442-9EA8-905E-BF5A169C9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FF4E71-12CB-3666-C1EE-2C9A627335A2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48F135C3-AD06-1FA0-29F0-9123B4BC009F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338323-A1BB-E65E-3214-184CC15AAEA5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5756D5-D70F-4581-FB89-D4DE9D41EE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105" y="967193"/>
            <a:ext cx="8177523" cy="422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76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F9C13-05A4-00F3-A860-72AD65E0A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E6FDAB-D442-9EA8-905E-BF5A169C9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FF4E71-12CB-3666-C1EE-2C9A627335A2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48F135C3-AD06-1FA0-29F0-9123B4BC009F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338323-A1BB-E65E-3214-184CC15AAEA5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D2B364-1A1F-3D51-9AB5-1C014AAE170E}"/>
              </a:ext>
            </a:extLst>
          </p:cNvPr>
          <p:cNvSpPr txBox="1"/>
          <p:nvPr/>
        </p:nvSpPr>
        <p:spPr>
          <a:xfrm>
            <a:off x="1260644" y="797162"/>
            <a:ext cx="8033260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Support Channels: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1CE736-9871-EDE5-CE1C-29D877C03B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650" y="1433035"/>
            <a:ext cx="7288676" cy="45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423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BEC75-8F64-27B0-ADE2-1F5D13E29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3DF5A13-DECF-0731-C22C-C7D300175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C8D167-2F03-8954-57F8-08F53482CFA9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F936E3B0-6762-A2D4-C8F8-BCC3A7F9771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A93B23-D028-2C29-1E1D-619113B66116}"/>
              </a:ext>
            </a:extLst>
          </p:cNvPr>
          <p:cNvSpPr txBox="1"/>
          <p:nvPr/>
        </p:nvSpPr>
        <p:spPr>
          <a:xfrm>
            <a:off x="1915235" y="1255590"/>
            <a:ext cx="7597475" cy="4077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5: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 to Conclude Performance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1943100" lvl="3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</a:t>
            </a:r>
          </a:p>
          <a:p>
            <a:pPr marL="1943100" lvl="3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Tracking's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&amp; Feedbacks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C7E109-1AAC-B21C-32DB-130CCA25A7A2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#7</a:t>
            </a:r>
          </a:p>
        </p:txBody>
      </p:sp>
    </p:spTree>
    <p:extLst>
      <p:ext uri="{BB962C8B-B14F-4D97-AF65-F5344CB8AC3E}">
        <p14:creationId xmlns:p14="http://schemas.microsoft.com/office/powerpoint/2010/main" val="4159704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BEC75-8F64-27B0-ADE2-1F5D13E29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3DF5A13-DECF-0731-C22C-C7D300175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C8D167-2F03-8954-57F8-08F53482CFA9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F936E3B0-6762-A2D4-C8F8-BCC3A7F9771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C7E109-1AAC-B21C-32DB-130CCA25A7A2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1EDE8A-8EE2-EA86-FD66-CA175B91ECEC}"/>
              </a:ext>
            </a:extLst>
          </p:cNvPr>
          <p:cNvSpPr txBox="1"/>
          <p:nvPr/>
        </p:nvSpPr>
        <p:spPr>
          <a:xfrm>
            <a:off x="1260644" y="797162"/>
            <a:ext cx="8003277" cy="5381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Analysis:</a:t>
            </a:r>
          </a:p>
          <a:p>
            <a:pPr lvl="1">
              <a:lnSpc>
                <a:spcPct val="150000"/>
              </a:lnSpc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is a specialist discipline involving systematic observations to enhance performance and improve decision making, primarily delivered through the provision of objective statistical and visual feedback.</a:t>
            </a:r>
            <a:endParaRPr lang="en-US" sz="20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 Metrics:</a:t>
            </a:r>
          </a:p>
          <a:p>
            <a:pPr lvl="1">
              <a:lnSpc>
                <a:spcPct val="150000"/>
              </a:lnSpc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Tracking performance metrics provides a way for businesses to measure growth and development. Productivity, profit margin, scope and cost are some examples of performance metrics that a business can track to determine if target objectives and goals are being met.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970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BEC75-8F64-27B0-ADE2-1F5D13E29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3DF5A13-DECF-0731-C22C-C7D300175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C8D167-2F03-8954-57F8-08F53482CFA9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F936E3B0-6762-A2D4-C8F8-BCC3A7F9771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C7E109-1AAC-B21C-32DB-130CCA25A7A2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C03155-E653-4AB7-B404-C133B8EC9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045" y="1457091"/>
            <a:ext cx="5427027" cy="49496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86308D-2C28-A188-9434-8512AA2CE7B7}"/>
              </a:ext>
            </a:extLst>
          </p:cNvPr>
          <p:cNvSpPr txBox="1"/>
          <p:nvPr/>
        </p:nvSpPr>
        <p:spPr>
          <a:xfrm>
            <a:off x="1260644" y="797162"/>
            <a:ext cx="8033260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263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BEC75-8F64-27B0-ADE2-1F5D13E29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3DF5A13-DECF-0731-C22C-C7D300175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C8D167-2F03-8954-57F8-08F53482CFA9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F936E3B0-6762-A2D4-C8F8-BCC3A7F9771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C7E109-1AAC-B21C-32DB-130CCA25A7A2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86308D-2C28-A188-9434-8512AA2CE7B7}"/>
              </a:ext>
            </a:extLst>
          </p:cNvPr>
          <p:cNvSpPr txBox="1"/>
          <p:nvPr/>
        </p:nvSpPr>
        <p:spPr>
          <a:xfrm>
            <a:off x="1260644" y="797162"/>
            <a:ext cx="8033260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Management: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EE0AD3-4CD2-2625-4D3B-6322743C8D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457" y="1127765"/>
            <a:ext cx="7511634" cy="500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545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77A71-C5A3-2B53-25AA-A52C92EF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5D244-D79F-8F6B-3481-11655349940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B80B18F-2B14-894E-57C6-EC163F82402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C113D-AE55-F3B3-E221-1D8CA4D0EC80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C405C1-D29B-4F46-59F1-060E58AFF152}"/>
              </a:ext>
            </a:extLst>
          </p:cNvPr>
          <p:cNvSpPr txBox="1"/>
          <p:nvPr/>
        </p:nvSpPr>
        <p:spPr>
          <a:xfrm>
            <a:off x="1470504" y="887102"/>
            <a:ext cx="8008254" cy="399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Logistics Process: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Inbound Logistics Process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Outbound Logistics Process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Procurement Logistics Process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Reverse Logistics Process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 Logistics Process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Logistics Process</a:t>
            </a:r>
          </a:p>
        </p:txBody>
      </p:sp>
    </p:spTree>
    <p:extLst>
      <p:ext uri="{BB962C8B-B14F-4D97-AF65-F5344CB8AC3E}">
        <p14:creationId xmlns:p14="http://schemas.microsoft.com/office/powerpoint/2010/main" val="2728360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BEC75-8F64-27B0-ADE2-1F5D13E29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3DF5A13-DECF-0731-C22C-C7D300175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C8D167-2F03-8954-57F8-08F53482CFA9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F936E3B0-6762-A2D4-C8F8-BCC3A7F9771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C7E109-1AAC-B21C-32DB-130CCA25A7A2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86308D-2C28-A188-9434-8512AA2CE7B7}"/>
              </a:ext>
            </a:extLst>
          </p:cNvPr>
          <p:cNvSpPr txBox="1"/>
          <p:nvPr/>
        </p:nvSpPr>
        <p:spPr>
          <a:xfrm>
            <a:off x="1260644" y="797162"/>
            <a:ext cx="8033260" cy="1307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 Metrics: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</a:t>
            </a:r>
            <a:r>
              <a:rPr lang="en-US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your</a:t>
            </a:r>
            <a:endParaRPr lang="en-US" sz="24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D76516-669F-D327-73B5-E4AED91C5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316" y="1630710"/>
            <a:ext cx="7509916" cy="427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007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77A71-C5A3-2B53-25AA-A52C92EF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5D244-D79F-8F6B-3481-11655349940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B80B18F-2B14-894E-57C6-EC163F82402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C113D-AE55-F3B3-E221-1D8CA4D0EC80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E1E729-6BDF-B047-C67C-FC39EF6C9922}"/>
              </a:ext>
            </a:extLst>
          </p:cNvPr>
          <p:cNvSpPr txBox="1"/>
          <p:nvPr/>
        </p:nvSpPr>
        <p:spPr>
          <a:xfrm>
            <a:off x="1470504" y="887102"/>
            <a:ext cx="8008254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Supply Chain Management Network:</a:t>
            </a:r>
          </a:p>
        </p:txBody>
      </p:sp>
      <p:pic>
        <p:nvPicPr>
          <p:cNvPr id="1028" name="Picture 4" descr="SCMbasics2">
            <a:extLst>
              <a:ext uri="{FF2B5EF4-FFF2-40B4-BE49-F238E27FC236}">
                <a16:creationId xmlns:a16="http://schemas.microsoft.com/office/drawing/2014/main" id="{EEF5D341-EBF9-2182-CABF-70EE79DAD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467" y="1595669"/>
            <a:ext cx="5105615" cy="460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300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77A71-C5A3-2B53-25AA-A52C92EF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5D244-D79F-8F6B-3481-11655349940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B80B18F-2B14-894E-57C6-EC163F82402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C113D-AE55-F3B3-E221-1D8CA4D0EC80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E1E729-6BDF-B047-C67C-FC39EF6C9922}"/>
              </a:ext>
            </a:extLst>
          </p:cNvPr>
          <p:cNvSpPr txBox="1"/>
          <p:nvPr/>
        </p:nvSpPr>
        <p:spPr>
          <a:xfrm>
            <a:off x="1470504" y="887102"/>
            <a:ext cx="8008254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Logistics if in Supply Chain Management:</a:t>
            </a:r>
          </a:p>
        </p:txBody>
      </p:sp>
      <p:pic>
        <p:nvPicPr>
          <p:cNvPr id="4" name="Picture 2" descr="SCMbasics1">
            <a:extLst>
              <a:ext uri="{FF2B5EF4-FFF2-40B4-BE49-F238E27FC236}">
                <a16:creationId xmlns:a16="http://schemas.microsoft.com/office/drawing/2014/main" id="{7031A16B-959A-9C68-B92B-8F6FAEE6B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304" y="1875694"/>
            <a:ext cx="8118156" cy="206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416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44108-2A31-6510-94E5-45B3916D3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3227AE-6510-32D3-BB38-0D820A57C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61B6D3-F008-5590-6911-77CF4DF5D8FC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3CF1C822-9414-86F2-BCB8-C6E871951834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0202AC-A635-F93D-6945-B78498DFD001}"/>
              </a:ext>
            </a:extLst>
          </p:cNvPr>
          <p:cNvSpPr txBox="1"/>
          <p:nvPr/>
        </p:nvSpPr>
        <p:spPr>
          <a:xfrm>
            <a:off x="1915235" y="1255590"/>
            <a:ext cx="6554208" cy="4077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2: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Inventory Management?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Inventory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Tools for Handling Inventory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&amp; Feedbacks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3A5CA-5098-09CC-CA86-00A37D17B9E3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#7</a:t>
            </a:r>
          </a:p>
        </p:txBody>
      </p:sp>
    </p:spTree>
    <p:extLst>
      <p:ext uri="{BB962C8B-B14F-4D97-AF65-F5344CB8AC3E}">
        <p14:creationId xmlns:p14="http://schemas.microsoft.com/office/powerpoint/2010/main" val="1862891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77A71-C5A3-2B53-25AA-A52C92EF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5D244-D79F-8F6B-3481-11655349940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B80B18F-2B14-894E-57C6-EC163F82402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C113D-AE55-F3B3-E221-1D8CA4D0EC80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C405C1-D29B-4F46-59F1-060E58AFF152}"/>
              </a:ext>
            </a:extLst>
          </p:cNvPr>
          <p:cNvSpPr txBox="1"/>
          <p:nvPr/>
        </p:nvSpPr>
        <p:spPr>
          <a:xfrm>
            <a:off x="1470504" y="887102"/>
            <a:ext cx="8008254" cy="399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 Management: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Warehousing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Stocking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Packing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Ordering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Cargo / Distribution</a:t>
            </a:r>
          </a:p>
        </p:txBody>
      </p:sp>
    </p:spTree>
    <p:extLst>
      <p:ext uri="{BB962C8B-B14F-4D97-AF65-F5344CB8AC3E}">
        <p14:creationId xmlns:p14="http://schemas.microsoft.com/office/powerpoint/2010/main" val="3013601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77A71-C5A3-2B53-25AA-A52C92EF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5D244-D79F-8F6B-3481-11655349940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B80B18F-2B14-894E-57C6-EC163F82402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C113D-AE55-F3B3-E221-1D8CA4D0EC80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C405C1-D29B-4F46-59F1-060E58AFF152}"/>
              </a:ext>
            </a:extLst>
          </p:cNvPr>
          <p:cNvSpPr txBox="1"/>
          <p:nvPr/>
        </p:nvSpPr>
        <p:spPr>
          <a:xfrm>
            <a:off x="1470504" y="887102"/>
            <a:ext cx="8008254" cy="455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 Management Do’s Techniques: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Order Quantity (MOQ)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ABC Analysis (Batch analysis)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Just-In-Time (JIT)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Safety Stock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FIFO &amp; LIFO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Tracking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Consignment (Local Store)</a:t>
            </a:r>
          </a:p>
        </p:txBody>
      </p:sp>
    </p:spTree>
    <p:extLst>
      <p:ext uri="{BB962C8B-B14F-4D97-AF65-F5344CB8AC3E}">
        <p14:creationId xmlns:p14="http://schemas.microsoft.com/office/powerpoint/2010/main" val="1240396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77A71-C5A3-2B53-25AA-A52C92EF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5D244-D79F-8F6B-3481-11655349940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B80B18F-2B14-894E-57C6-EC163F82402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C113D-AE55-F3B3-E221-1D8CA4D0EC80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C405C1-D29B-4F46-59F1-060E58AFF152}"/>
              </a:ext>
            </a:extLst>
          </p:cNvPr>
          <p:cNvSpPr txBox="1"/>
          <p:nvPr/>
        </p:nvSpPr>
        <p:spPr>
          <a:xfrm>
            <a:off x="1470504" y="887102"/>
            <a:ext cx="8008254" cy="344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 Management Don’ts: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Automation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Ignoring Market Demands &amp; Trends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&amp; Over Stocking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Inaccurate Data Entry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Never Make Assumptions</a:t>
            </a:r>
          </a:p>
        </p:txBody>
      </p:sp>
    </p:spTree>
    <p:extLst>
      <p:ext uri="{BB962C8B-B14F-4D97-AF65-F5344CB8AC3E}">
        <p14:creationId xmlns:p14="http://schemas.microsoft.com/office/powerpoint/2010/main" val="2484902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DD933-9E93-4321-D965-B067EFA10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1560CB-C582-AE30-F6AC-CF203C0E7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4F5ED1-B8CB-71D5-AC0F-9CD3D1699950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5038EA8D-7864-BE3E-498E-8AA5EA2BB75A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811D06-FB79-4E52-FB31-001BB1645109}"/>
              </a:ext>
            </a:extLst>
          </p:cNvPr>
          <p:cNvSpPr txBox="1"/>
          <p:nvPr/>
        </p:nvSpPr>
        <p:spPr>
          <a:xfrm>
            <a:off x="1915234" y="1255590"/>
            <a:ext cx="6928963" cy="4077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3: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Order Processing?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Management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 use in Different Business Models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&amp; Feedbacks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DE55E0-C350-BA4F-4A33-CDF5780CF05D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#7</a:t>
            </a:r>
          </a:p>
        </p:txBody>
      </p:sp>
    </p:spTree>
    <p:extLst>
      <p:ext uri="{BB962C8B-B14F-4D97-AF65-F5344CB8AC3E}">
        <p14:creationId xmlns:p14="http://schemas.microsoft.com/office/powerpoint/2010/main" val="20039005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1844</TotalTime>
  <Words>568</Words>
  <Application>Microsoft Office PowerPoint</Application>
  <PresentationFormat>Widescreen</PresentationFormat>
  <Paragraphs>131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Arial</vt:lpstr>
      <vt:lpstr>Arial Black</vt:lpstr>
      <vt:lpstr>Arial Narrow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 Academy 72</dc:creator>
  <cp:lastModifiedBy>Aamir Latif</cp:lastModifiedBy>
  <cp:revision>34</cp:revision>
  <dcterms:created xsi:type="dcterms:W3CDTF">2024-02-12T06:36:04Z</dcterms:created>
  <dcterms:modified xsi:type="dcterms:W3CDTF">2024-04-17T18:56:45Z</dcterms:modified>
</cp:coreProperties>
</file>