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72" r:id="rId16"/>
    <p:sldId id="273" r:id="rId17"/>
    <p:sldId id="274" r:id="rId18"/>
    <p:sldId id="259" r:id="rId19"/>
    <p:sldId id="275" r:id="rId20"/>
    <p:sldId id="283" r:id="rId21"/>
    <p:sldId id="276" r:id="rId22"/>
    <p:sldId id="277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287" r:id="rId32"/>
    <p:sldId id="288" r:id="rId33"/>
    <p:sldId id="260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489108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ACA90-4375-E913-CE65-0504D05A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2" y="885095"/>
            <a:ext cx="7742758" cy="44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4D8F0-79AF-8380-6AF8-7F8C2284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4" y="859634"/>
            <a:ext cx="7733010" cy="45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0E5FA-39EF-05B8-F6D0-0F29A3E1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1" y="832864"/>
            <a:ext cx="7779532" cy="45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D03-8567-0386-B077-B9806064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26" y="831166"/>
            <a:ext cx="7704874" cy="45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PHP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Statements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126C5-5CAB-012E-D863-8EB0B4F9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44" y="998806"/>
            <a:ext cx="7919855" cy="35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5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C67E-8122-FCFC-AD22-72EF1437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09366"/>
            <a:ext cx="8024370" cy="31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B71D9-6A5D-1E90-A586-99EC8AA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84" y="918366"/>
            <a:ext cx="7762665" cy="45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78C74-ED40-7D2D-6F18-088D6A39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65" y="1069146"/>
            <a:ext cx="7788810" cy="41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B15D-CC66-842E-8988-4CA4D2E2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6" y="1012874"/>
            <a:ext cx="8081942" cy="374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66C3C-9A1F-D339-25CB-4C7AEACD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28" y="1025931"/>
            <a:ext cx="8215532" cy="38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CA5AE-71BE-BDF6-64CB-12EA2D33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906125"/>
            <a:ext cx="7543547" cy="45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6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39BE7-00C0-AAD7-6218-4A567109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2" y="967193"/>
            <a:ext cx="720190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8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07041-0EFC-62D5-2F10-25F9288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51" y="1027591"/>
            <a:ext cx="7524967" cy="45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2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0B837-44CD-C7D6-945E-633B1A4B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65" y="984738"/>
            <a:ext cx="8090116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3CF84-B0D8-BF85-18E4-7A766309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3" y="910920"/>
            <a:ext cx="6937240" cy="50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37134-9604-7D20-5668-B30B788F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97" y="1041010"/>
            <a:ext cx="8117740" cy="340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525C0-50FA-296B-7E10-F48D676C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96" y="909915"/>
            <a:ext cx="7266181" cy="47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3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65184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Operators?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65364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61C9B-8C46-0154-87D2-8ACB3209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72" y="967193"/>
            <a:ext cx="2743583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C2242-C233-16AE-B2C4-EC771408D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65" y="1478132"/>
            <a:ext cx="7520308" cy="29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16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F5B-4545-52DC-FF6B-7A525122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5" y="1038163"/>
            <a:ext cx="7682286" cy="44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D8EAC-B92F-EE03-7193-7E08C616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95" y="887102"/>
            <a:ext cx="7879373" cy="4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6160-B3AB-2CA2-1247-90BA0D81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00" y="1252024"/>
            <a:ext cx="8150258" cy="30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65900-BC93-6784-6F2A-6BF85451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82" y="1181685"/>
            <a:ext cx="8272035" cy="30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1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97E87-FDA3-DF26-5830-5813A32F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48" y="1069142"/>
            <a:ext cx="7866558" cy="38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7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4891083" cy="2784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Types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Loops?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08D5-4161-D373-4E90-4ADAC2A5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49" y="967193"/>
            <a:ext cx="2038635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BA8C2-B61A-2F91-0962-BC109E151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657" y="1537296"/>
            <a:ext cx="7817426" cy="26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1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08D5-4161-D373-4E90-4ADAC2A5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49" y="967193"/>
            <a:ext cx="2038635" cy="49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D2AB9-E9D8-ED0A-46F8-46691F178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54" y="1483301"/>
            <a:ext cx="7580458" cy="40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77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EAF50-A8AB-8D85-BC6D-87EAA0AA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64" y="1462562"/>
            <a:ext cx="7145126" cy="4240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BF687-F133-4AEF-E3C7-95EDB167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55" y="907405"/>
            <a:ext cx="336279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DD486-D6BA-7773-EA85-19E1B893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61" y="887102"/>
            <a:ext cx="4515480" cy="46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57ED5-6797-494D-E4B6-27994A9F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485" y="1345220"/>
            <a:ext cx="7709024" cy="4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4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DD486-D6BA-7773-EA85-19E1B893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61" y="887102"/>
            <a:ext cx="4515480" cy="466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ABC117-B24D-EBAE-BBA2-682A82070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21" y="1594988"/>
            <a:ext cx="503942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D461-9FD0-2806-1CF7-3F08856D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30" y="887102"/>
            <a:ext cx="2981741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A4EB0-377A-7F4D-9E33-5C6AC46F9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911" y="1477107"/>
            <a:ext cx="7626222" cy="22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C9BA4-3AF7-5F0E-D6E8-813A3E36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1" y="961592"/>
            <a:ext cx="7809220" cy="43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0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D461-9FD0-2806-1CF7-3F08856D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30" y="887102"/>
            <a:ext cx="2981741" cy="438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E8A3D-BDE8-0337-30DA-45C3E110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17" y="1348448"/>
            <a:ext cx="7322948" cy="43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D461-9FD0-2806-1CF7-3F08856D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30" y="887102"/>
            <a:ext cx="2981741" cy="438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2BF46-E85B-601A-6380-6628F2D8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287" y="1306743"/>
            <a:ext cx="7419717" cy="42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80953-D174-A4B7-E7A4-19EB5896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53" y="1015430"/>
            <a:ext cx="7803126" cy="42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1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A33FF-6D42-5029-61D3-7678EA5A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63" y="812445"/>
            <a:ext cx="8167288" cy="42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4891083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Events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649DD-45E4-6AA5-9919-99D79420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3" y="844738"/>
            <a:ext cx="7795818" cy="46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F8C2-4FC3-F9CE-BD3A-3A8B9267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3" y="876070"/>
            <a:ext cx="7819611" cy="43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37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356</Words>
  <Application>Microsoft Office PowerPoint</Application>
  <PresentationFormat>Widescreen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10</cp:revision>
  <dcterms:created xsi:type="dcterms:W3CDTF">2024-02-12T06:36:04Z</dcterms:created>
  <dcterms:modified xsi:type="dcterms:W3CDTF">2024-03-31T18:10:13Z</dcterms:modified>
</cp:coreProperties>
</file>