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2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400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177F-34A6-4B22-B4DE-0B5E1D1AE6C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5D7DBB-C796-4908-B982-19A97624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277A71-C5A3-2B53-25AA-A52C92EF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5D244-D79F-8F6B-3481-116553499408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BB80B18F-2B14-894E-57C6-EC163F82402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9C113D-AE55-F3B3-E221-1D8CA4D0EC80}"/>
              </a:ext>
            </a:extLst>
          </p:cNvPr>
          <p:cNvSpPr txBox="1"/>
          <p:nvPr/>
        </p:nvSpPr>
        <p:spPr>
          <a:xfrm>
            <a:off x="1109533" y="259307"/>
            <a:ext cx="2901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2C231-D947-BB63-BDF8-80D825D53A69}"/>
              </a:ext>
            </a:extLst>
          </p:cNvPr>
          <p:cNvSpPr txBox="1"/>
          <p:nvPr/>
        </p:nvSpPr>
        <p:spPr>
          <a:xfrm>
            <a:off x="1915235" y="1255590"/>
            <a:ext cx="7474425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Freelancing?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Freelancing Platforms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Upwork, Fiverr etc.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Services According eCommerce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</p:spTree>
    <p:extLst>
      <p:ext uri="{BB962C8B-B14F-4D97-AF65-F5344CB8AC3E}">
        <p14:creationId xmlns:p14="http://schemas.microsoft.com/office/powerpoint/2010/main" val="33523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4108-2A31-6510-94E5-45B3916D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3227AE-6510-32D3-BB38-0D820A57C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1B6D3-F008-5590-6911-77CF4DF5D8FC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3CF1C822-9414-86F2-BCB8-C6E871951834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202AC-A635-F93D-6945-B78498DFD001}"/>
              </a:ext>
            </a:extLst>
          </p:cNvPr>
          <p:cNvSpPr txBox="1"/>
          <p:nvPr/>
        </p:nvSpPr>
        <p:spPr>
          <a:xfrm>
            <a:off x="1915235" y="1255590"/>
            <a:ext cx="6554208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&amp; Step by Step Profile Creation?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Profile with Keywords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A5CA-5098-09CC-CA86-00A37D17B9E3}"/>
              </a:ext>
            </a:extLst>
          </p:cNvPr>
          <p:cNvSpPr txBox="1"/>
          <p:nvPr/>
        </p:nvSpPr>
        <p:spPr>
          <a:xfrm>
            <a:off x="1109533" y="259307"/>
            <a:ext cx="2901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#10</a:t>
            </a:r>
          </a:p>
        </p:txBody>
      </p:sp>
    </p:spTree>
    <p:extLst>
      <p:ext uri="{BB962C8B-B14F-4D97-AF65-F5344CB8AC3E}">
        <p14:creationId xmlns:p14="http://schemas.microsoft.com/office/powerpoint/2010/main" val="186289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D933-9E93-4321-D965-B067EFA1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1560CB-C582-AE30-F6AC-CF203C0E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F5ED1-B8CB-71D5-AC0F-9CD3D1699950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5038EA8D-7864-BE3E-498E-8AA5EA2BB75A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D06-FB79-4E52-FB31-001BB1645109}"/>
              </a:ext>
            </a:extLst>
          </p:cNvPr>
          <p:cNvSpPr txBox="1"/>
          <p:nvPr/>
        </p:nvSpPr>
        <p:spPr>
          <a:xfrm>
            <a:off x="1915234" y="1255590"/>
            <a:ext cx="6928963" cy="407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Client Proposals?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&amp; Requirements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&amp; Strategies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E55E0-C350-BA4F-4A33-CDF5780CF05D}"/>
              </a:ext>
            </a:extLst>
          </p:cNvPr>
          <p:cNvSpPr txBox="1"/>
          <p:nvPr/>
        </p:nvSpPr>
        <p:spPr>
          <a:xfrm>
            <a:off x="1109533" y="259307"/>
            <a:ext cx="2901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#10</a:t>
            </a:r>
          </a:p>
        </p:txBody>
      </p:sp>
    </p:spTree>
    <p:extLst>
      <p:ext uri="{BB962C8B-B14F-4D97-AF65-F5344CB8AC3E}">
        <p14:creationId xmlns:p14="http://schemas.microsoft.com/office/powerpoint/2010/main" val="20039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9C13-05A4-00F3-A860-72AD65E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E6FDAB-D442-9EA8-905E-BF5A169C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F4E71-12CB-3666-C1EE-2C9A627335A2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48F135C3-AD06-1FA0-29F0-9123B4BC009F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A3BF6-53E4-2CD7-8E1B-3A695A213A3A}"/>
              </a:ext>
            </a:extLst>
          </p:cNvPr>
          <p:cNvSpPr txBox="1"/>
          <p:nvPr/>
        </p:nvSpPr>
        <p:spPr>
          <a:xfrm>
            <a:off x="1915235" y="1255590"/>
            <a:ext cx="7102156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4: 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Tasks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Time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38323-A1BB-E65E-3214-184CC15AAEA5}"/>
              </a:ext>
            </a:extLst>
          </p:cNvPr>
          <p:cNvSpPr txBox="1"/>
          <p:nvPr/>
        </p:nvSpPr>
        <p:spPr>
          <a:xfrm>
            <a:off x="1109533" y="259307"/>
            <a:ext cx="2901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#10</a:t>
            </a:r>
          </a:p>
        </p:txBody>
      </p:sp>
    </p:spTree>
    <p:extLst>
      <p:ext uri="{BB962C8B-B14F-4D97-AF65-F5344CB8AC3E}">
        <p14:creationId xmlns:p14="http://schemas.microsoft.com/office/powerpoint/2010/main" val="138037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EC75-8F64-27B0-ADE2-1F5D13E2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DF5A13-DECF-0731-C22C-C7D30017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4958"/>
            <a:ext cx="1915235" cy="1915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8D167-2F03-8954-57F8-08F53482CFA9}"/>
              </a:ext>
            </a:extLst>
          </p:cNvPr>
          <p:cNvSpPr txBox="1"/>
          <p:nvPr/>
        </p:nvSpPr>
        <p:spPr>
          <a:xfrm>
            <a:off x="9778558" y="259307"/>
            <a:ext cx="253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AI Academy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®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croll: Vertical 12">
            <a:extLst>
              <a:ext uri="{FF2B5EF4-FFF2-40B4-BE49-F238E27FC236}">
                <a16:creationId xmlns:a16="http://schemas.microsoft.com/office/drawing/2014/main" id="{F936E3B0-6762-A2D4-C8F8-BCC3A7F97715}"/>
              </a:ext>
            </a:extLst>
          </p:cNvPr>
          <p:cNvSpPr/>
          <p:nvPr/>
        </p:nvSpPr>
        <p:spPr>
          <a:xfrm>
            <a:off x="10459839" y="887102"/>
            <a:ext cx="1091821" cy="87345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93B23-D028-2C29-1E1D-619113B66116}"/>
              </a:ext>
            </a:extLst>
          </p:cNvPr>
          <p:cNvSpPr txBox="1"/>
          <p:nvPr/>
        </p:nvSpPr>
        <p:spPr>
          <a:xfrm>
            <a:off x="1915235" y="1255590"/>
            <a:ext cx="7597475" cy="343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5: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Positive Reputation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Contracts</a:t>
            </a:r>
          </a:p>
          <a:p>
            <a:pPr marL="1943100" lvl="3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Project &amp; Invoices</a:t>
            </a:r>
          </a:p>
          <a:p>
            <a:pPr marL="1485900" lvl="2" indent="-571500">
              <a:lnSpc>
                <a:spcPct val="150000"/>
              </a:lnSpc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7E109-1AAC-B21C-32DB-130CCA25A7A2}"/>
              </a:ext>
            </a:extLst>
          </p:cNvPr>
          <p:cNvSpPr txBox="1"/>
          <p:nvPr/>
        </p:nvSpPr>
        <p:spPr>
          <a:xfrm>
            <a:off x="1109533" y="259307"/>
            <a:ext cx="2901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Week #10</a:t>
            </a:r>
          </a:p>
        </p:txBody>
      </p:sp>
    </p:spTree>
    <p:extLst>
      <p:ext uri="{BB962C8B-B14F-4D97-AF65-F5344CB8AC3E}">
        <p14:creationId xmlns:p14="http://schemas.microsoft.com/office/powerpoint/2010/main" val="4159704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1807</TotalTime>
  <Words>119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 Academy 72</dc:creator>
  <cp:lastModifiedBy>Aamir Latif</cp:lastModifiedBy>
  <cp:revision>36</cp:revision>
  <dcterms:created xsi:type="dcterms:W3CDTF">2024-02-12T06:36:04Z</dcterms:created>
  <dcterms:modified xsi:type="dcterms:W3CDTF">2024-04-08T19:39:14Z</dcterms:modified>
</cp:coreProperties>
</file>