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4" r:id="rId5"/>
    <p:sldId id="263" r:id="rId6"/>
    <p:sldId id="257" r:id="rId7"/>
    <p:sldId id="265" r:id="rId8"/>
    <p:sldId id="279" r:id="rId9"/>
    <p:sldId id="258" r:id="rId10"/>
    <p:sldId id="266" r:id="rId11"/>
    <p:sldId id="259" r:id="rId12"/>
    <p:sldId id="270" r:id="rId13"/>
    <p:sldId id="275" r:id="rId14"/>
    <p:sldId id="260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Seller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Documents Required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3344-A5D1-638C-C36D-121671A5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35E55-CD83-5DD0-497A-B68B0B87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0EA5B-394B-5A9C-1962-EF80ABEFA74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43F7E9A-9023-5A80-E0BD-AF08F5ED787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047B-6E1D-9AED-49C8-35DAEB105F0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2" descr="Help Center">
            <a:extLst>
              <a:ext uri="{FF2B5EF4-FFF2-40B4-BE49-F238E27FC236}">
                <a16:creationId xmlns:a16="http://schemas.microsoft.com/office/drawing/2014/main" id="{F7F1BBA1-B403-BB08-6C13-7A4BFB41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06" y="967193"/>
            <a:ext cx="8328086" cy="38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6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Seller Store front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768C-B389-AFCD-F9E1-98F1579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B8665-8CA0-53A9-1776-6819471E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5AFB2-AE9A-8A49-30FB-7D5E6E6117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054F4E1-AEF5-3EB5-CFAC-65DE77DEC47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07B7-E16A-9D63-038F-16DB9B4EAC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F94A2691-00D4-5E2F-340B-3FDA0289E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D7C3-6B8D-F62D-AC37-2B6BE7E7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17" y="887102"/>
            <a:ext cx="8488217" cy="40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33BF-A5D6-89E7-2F88-077DB4ED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0AE60-689A-CFF6-4DED-8B44666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9C9C9-C15B-8828-B2FD-E76D72B47CC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3F47C86-5E36-50E2-6776-1AD6F353F3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46E0-2571-8D16-CDFE-3781657893D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DB955BC4-11C8-B083-0AEA-D9E82F870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7C322-4AF8-65BA-D66A-940A3A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3" y="887102"/>
            <a:ext cx="8520962" cy="41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67069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Seller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A519-0DB4-0CC8-189C-F392A7CD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AE7F0E-3B56-67C5-8DE7-ED5EBBEB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A31E-B1CF-2EE7-AEA3-44AEFC0666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B2D1899-A8E4-138B-0263-E1FE03B91D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1E-4AD0-ED0A-177A-51E0E92078B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2050" name="Picture 2" descr="Help Center">
            <a:extLst>
              <a:ext uri="{FF2B5EF4-FFF2-40B4-BE49-F238E27FC236}">
                <a16:creationId xmlns:a16="http://schemas.microsoft.com/office/drawing/2014/main" id="{0AC9016D-48C9-0531-3F62-EAA7E6A4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33" y="887102"/>
            <a:ext cx="8385249" cy="38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2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2FDC-340F-7A4E-FAEB-CC0D9BA9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2FF8F-FBF3-0D73-F3D1-8B47212B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30DFC-5FCD-6F9D-5B93-1C7FDF6AEBB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E28DBFF-A31A-F8BB-E053-A06482156EE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EDD48-D02F-801E-714A-587B7480487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098" name="Picture 2" descr="Seller Compliance &amp; Growth Center">
            <a:extLst>
              <a:ext uri="{FF2B5EF4-FFF2-40B4-BE49-F238E27FC236}">
                <a16:creationId xmlns:a16="http://schemas.microsoft.com/office/drawing/2014/main" id="{85662675-7A19-F8E0-7140-B8C45E83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8" y="1079292"/>
            <a:ext cx="8759933" cy="36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7E50B-DE0F-E969-F2E1-39883C6B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01" y="980841"/>
            <a:ext cx="8295501" cy="34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99711-1C7E-FBC1-CFE1-183F813D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916612"/>
            <a:ext cx="646837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5A68-BE54-011A-E833-71E4BC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0B749-E009-84B3-0388-19998B4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5A82A-CDDB-F39E-BB2C-C5C9CDFA747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86F8362-AC24-053F-B196-4A6C10C2305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D3F8-F4E3-C853-A11C-0032C004AF6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841BB-072E-FE9B-94A0-7782C8E3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54" y="967193"/>
            <a:ext cx="584916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705BC-4D6E-2554-302C-2AF7E790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92" y="1491897"/>
            <a:ext cx="7556035" cy="1539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59842D-7351-060A-BE82-5AB06BAB4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93" y="2885334"/>
            <a:ext cx="7498038" cy="24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E913-345F-F3DC-8420-26220614F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87789-B14C-1464-7FAC-A05F97FD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A3CCD-A82E-B438-DFB8-35C9349957F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06198C-A2B4-FCC0-69DA-BBAD96CEA2A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7E535-74BA-5E7E-E2F7-6FDD67DAA19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2B97-7FF3-22CC-B4A0-ED4A340A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2" y="816128"/>
            <a:ext cx="4582164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D06EE-D832-9EE4-036E-610ED6FB2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98" y="1284337"/>
            <a:ext cx="3810532" cy="1505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DB667-7B82-0A2E-7343-56029A32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80" y="4134590"/>
            <a:ext cx="4286848" cy="914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A3BD2-5AEE-55EB-4D84-CA27025BA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966" y="2742806"/>
            <a:ext cx="68875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561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Seller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46234-9696-090E-FDFD-9BF32BAD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35" y="1032919"/>
            <a:ext cx="7846109" cy="3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3074" name="Picture 2" descr="Help Center">
            <a:extLst>
              <a:ext uri="{FF2B5EF4-FFF2-40B4-BE49-F238E27FC236}">
                <a16:creationId xmlns:a16="http://schemas.microsoft.com/office/drawing/2014/main" id="{560C76F5-A135-2EB1-6564-7F3A5E5F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9" y="967193"/>
            <a:ext cx="8782701" cy="39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1534</TotalTime>
  <Words>217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24</cp:revision>
  <dcterms:created xsi:type="dcterms:W3CDTF">2024-02-12T06:36:04Z</dcterms:created>
  <dcterms:modified xsi:type="dcterms:W3CDTF">2024-04-08T18:03:13Z</dcterms:modified>
</cp:coreProperties>
</file>