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Amazon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Seller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Account Creation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Documents Required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and support for Account verifications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7684540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Amazon Seller Dashboard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Sections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Mock Orders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guidelines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requires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Sample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Feedback on 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4" y="1255590"/>
            <a:ext cx="724375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Amazon Seller Store front-end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Guidelines, personalizing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Banners, logos and Brand identity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934608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Marking tools for Amazon Seller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Promotions, discounts and Sponsoring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Inquiries and managing 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Inquiries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#3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1536</TotalTime>
  <Words>141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25</cp:revision>
  <dcterms:created xsi:type="dcterms:W3CDTF">2024-02-12T06:36:04Z</dcterms:created>
  <dcterms:modified xsi:type="dcterms:W3CDTF">2024-04-08T18:01:34Z</dcterms:modified>
</cp:coreProperties>
</file>