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57" r:id="rId5"/>
    <p:sldId id="263" r:id="rId6"/>
    <p:sldId id="264" r:id="rId7"/>
    <p:sldId id="258" r:id="rId8"/>
    <p:sldId id="265" r:id="rId9"/>
    <p:sldId id="266" r:id="rId10"/>
    <p:sldId id="259" r:id="rId11"/>
    <p:sldId id="267" r:id="rId12"/>
    <p:sldId id="268" r:id="rId13"/>
    <p:sldId id="269" r:id="rId14"/>
    <p:sldId id="260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1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62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40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2C231-D947-BB63-BDF8-80D825D53A69}"/>
              </a:ext>
            </a:extLst>
          </p:cNvPr>
          <p:cNvSpPr txBox="1"/>
          <p:nvPr/>
        </p:nvSpPr>
        <p:spPr>
          <a:xfrm>
            <a:off x="1915235" y="1255590"/>
            <a:ext cx="7474425" cy="4723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Shopify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Shopify Platform Benefits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Shopify Account Creation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Shopify Plans &amp; Important Features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Guidance and support for Account verifications</a:t>
            </a:r>
          </a:p>
        </p:txBody>
      </p:sp>
    </p:spTree>
    <p:extLst>
      <p:ext uri="{BB962C8B-B14F-4D97-AF65-F5344CB8AC3E}">
        <p14:creationId xmlns:p14="http://schemas.microsoft.com/office/powerpoint/2010/main" val="33523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A3BF6-53E4-2CD7-8E1B-3A695A213A3A}"/>
              </a:ext>
            </a:extLst>
          </p:cNvPr>
          <p:cNvSpPr txBox="1"/>
          <p:nvPr/>
        </p:nvSpPr>
        <p:spPr>
          <a:xfrm>
            <a:off x="1915235" y="1255590"/>
            <a:ext cx="7102156" cy="343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Shopify Store front-end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Guidelines, personalizing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Banners, logos and Brand identity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 and assistance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</p:spTree>
    <p:extLst>
      <p:ext uri="{BB962C8B-B14F-4D97-AF65-F5344CB8AC3E}">
        <p14:creationId xmlns:p14="http://schemas.microsoft.com/office/powerpoint/2010/main" val="138037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79D63-20FA-93FC-4F82-6D76687FE01D}"/>
              </a:ext>
            </a:extLst>
          </p:cNvPr>
          <p:cNvSpPr txBox="1"/>
          <p:nvPr/>
        </p:nvSpPr>
        <p:spPr>
          <a:xfrm>
            <a:off x="1109533" y="887102"/>
            <a:ext cx="685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Store Frontend Designing: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496BE9-4AE2-C57A-8C52-7530A6074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889" y="1471877"/>
            <a:ext cx="7875720" cy="369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9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79D63-20FA-93FC-4F82-6D76687FE01D}"/>
              </a:ext>
            </a:extLst>
          </p:cNvPr>
          <p:cNvSpPr txBox="1"/>
          <p:nvPr/>
        </p:nvSpPr>
        <p:spPr>
          <a:xfrm>
            <a:off x="1109533" y="887102"/>
            <a:ext cx="685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Store Frontend Designing: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F9623-DFEB-2670-A8A5-38CF36656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917" y="1561817"/>
            <a:ext cx="7850595" cy="363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62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79D63-20FA-93FC-4F82-6D76687FE01D}"/>
              </a:ext>
            </a:extLst>
          </p:cNvPr>
          <p:cNvSpPr txBox="1"/>
          <p:nvPr/>
        </p:nvSpPr>
        <p:spPr>
          <a:xfrm>
            <a:off x="1109533" y="887102"/>
            <a:ext cx="685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Store Frontend Designing: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032BE-590A-C2A8-938D-9DC0DCB9D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880" y="1501856"/>
            <a:ext cx="7845254" cy="372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9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EC75-8F64-27B0-ADE2-1F5D13E2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F5A13-DECF-0731-C22C-C7D30017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8D167-2F03-8954-57F8-08F53482CFA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936E3B0-6762-A2D4-C8F8-BCC3A7F9771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A93B23-D028-2C29-1E1D-619113B66116}"/>
              </a:ext>
            </a:extLst>
          </p:cNvPr>
          <p:cNvSpPr txBox="1"/>
          <p:nvPr/>
        </p:nvSpPr>
        <p:spPr>
          <a:xfrm>
            <a:off x="1915235" y="1255590"/>
            <a:ext cx="7896714" cy="4077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5: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Marking tools for Shopify Store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Offers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Promotions, discounts and Sponsoring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Inquiries and managing Orders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Inquiries and 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E109-1AAC-B21C-32DB-130CCA25A7A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</p:spTree>
    <p:extLst>
      <p:ext uri="{BB962C8B-B14F-4D97-AF65-F5344CB8AC3E}">
        <p14:creationId xmlns:p14="http://schemas.microsoft.com/office/powerpoint/2010/main" val="415970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79D63-20FA-93FC-4F82-6D76687FE01D}"/>
              </a:ext>
            </a:extLst>
          </p:cNvPr>
          <p:cNvSpPr txBox="1"/>
          <p:nvPr/>
        </p:nvSpPr>
        <p:spPr>
          <a:xfrm>
            <a:off x="1109533" y="887102"/>
            <a:ext cx="6364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Offers and Promotions: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B37CA-EC57-F31A-2798-289076820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907" y="1516846"/>
            <a:ext cx="7874317" cy="368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13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79D63-20FA-93FC-4F82-6D76687FE01D}"/>
              </a:ext>
            </a:extLst>
          </p:cNvPr>
          <p:cNvSpPr txBox="1"/>
          <p:nvPr/>
        </p:nvSpPr>
        <p:spPr>
          <a:xfrm>
            <a:off x="1109533" y="887102"/>
            <a:ext cx="6364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Offers and Promotions: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B11D2-695C-4400-D187-5A93AC26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947" y="1468129"/>
            <a:ext cx="8030132" cy="37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1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FC0DB-6E2E-0858-429E-9D0AD054C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6F7974-2364-D0FF-4D58-EB6517BD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B92D7E-C169-1364-CE64-F1C144419F6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E7C7B10F-DE7C-B14A-89C8-3BCF476EF393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21F270-4D67-D8B5-0E11-770C53C4156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FBF74B-DE72-2561-AA54-EB751A57A9EB}"/>
              </a:ext>
            </a:extLst>
          </p:cNvPr>
          <p:cNvSpPr txBox="1"/>
          <p:nvPr/>
        </p:nvSpPr>
        <p:spPr>
          <a:xfrm>
            <a:off x="1915235" y="1255590"/>
            <a:ext cx="7474425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points to know: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Shopify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Digital Marketing and SEO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Niche Selection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Optimization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</a:t>
            </a:r>
          </a:p>
        </p:txBody>
      </p:sp>
    </p:spTree>
    <p:extLst>
      <p:ext uri="{BB962C8B-B14F-4D97-AF65-F5344CB8AC3E}">
        <p14:creationId xmlns:p14="http://schemas.microsoft.com/office/powerpoint/2010/main" val="218100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1E0E8-C990-0285-B8D2-8CE19EFB1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F657BE-1153-E81C-4B28-F3C4F149E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2C589-2240-B257-7463-AE4006E3647B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E5E01D79-1EB9-3F30-116F-C7470C109E81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6A3991-8307-9795-EB36-38AF1F9DD6BE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320119-4696-2781-DA8E-C05CC101D53A}"/>
              </a:ext>
            </a:extLst>
          </p:cNvPr>
          <p:cNvSpPr txBox="1"/>
          <p:nvPr/>
        </p:nvSpPr>
        <p:spPr>
          <a:xfrm>
            <a:off x="1915235" y="1255590"/>
            <a:ext cx="7474425" cy="343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points to know: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Sourcing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Suppliers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Methods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Apps integration</a:t>
            </a:r>
          </a:p>
        </p:txBody>
      </p:sp>
    </p:spTree>
    <p:extLst>
      <p:ext uri="{BB962C8B-B14F-4D97-AF65-F5344CB8AC3E}">
        <p14:creationId xmlns:p14="http://schemas.microsoft.com/office/powerpoint/2010/main" val="49036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202AC-A635-F93D-6945-B78498DFD001}"/>
              </a:ext>
            </a:extLst>
          </p:cNvPr>
          <p:cNvSpPr txBox="1"/>
          <p:nvPr/>
        </p:nvSpPr>
        <p:spPr>
          <a:xfrm>
            <a:off x="1915235" y="1255590"/>
            <a:ext cx="6700873" cy="4077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Shopify Dashboard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Sections and Tools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Management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Mock Orders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</p:spTree>
    <p:extLst>
      <p:ext uri="{BB962C8B-B14F-4D97-AF65-F5344CB8AC3E}">
        <p14:creationId xmlns:p14="http://schemas.microsoft.com/office/powerpoint/2010/main" val="186289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87F08-FBC5-EA24-060C-C14E063D9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888" y="1518242"/>
            <a:ext cx="7867602" cy="3713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2BDCA5-9A4F-47E0-928E-C97473DA4DBE}"/>
              </a:ext>
            </a:extLst>
          </p:cNvPr>
          <p:cNvSpPr txBox="1"/>
          <p:nvPr/>
        </p:nvSpPr>
        <p:spPr>
          <a:xfrm>
            <a:off x="1109533" y="887102"/>
            <a:ext cx="3926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Products: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11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6A401-7346-BD51-A55F-FE6F47220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428" y="1576648"/>
            <a:ext cx="7553300" cy="3564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579D63-20FA-93FC-4F82-6D76687FE01D}"/>
              </a:ext>
            </a:extLst>
          </p:cNvPr>
          <p:cNvSpPr txBox="1"/>
          <p:nvPr/>
        </p:nvSpPr>
        <p:spPr>
          <a:xfrm>
            <a:off x="1109533" y="887102"/>
            <a:ext cx="4722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Mock Orders: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7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11D06-FB79-4E52-FB31-001BB1645109}"/>
              </a:ext>
            </a:extLst>
          </p:cNvPr>
          <p:cNvSpPr txBox="1"/>
          <p:nvPr/>
        </p:nvSpPr>
        <p:spPr>
          <a:xfrm>
            <a:off x="1915234" y="1255590"/>
            <a:ext cx="7215117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listing guidelines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Listing requires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Title, Description, Images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Sample Product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and Feedback on listing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</p:spTree>
    <p:extLst>
      <p:ext uri="{BB962C8B-B14F-4D97-AF65-F5344CB8AC3E}">
        <p14:creationId xmlns:p14="http://schemas.microsoft.com/office/powerpoint/2010/main" val="200390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79D63-20FA-93FC-4F82-6D76687FE01D}"/>
              </a:ext>
            </a:extLst>
          </p:cNvPr>
          <p:cNvSpPr txBox="1"/>
          <p:nvPr/>
        </p:nvSpPr>
        <p:spPr>
          <a:xfrm>
            <a:off x="1109533" y="887102"/>
            <a:ext cx="5100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Product Listing: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44C5D8-8049-B11E-1640-94D4AD54D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297" y="1490894"/>
            <a:ext cx="7924729" cy="371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3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79D63-20FA-93FC-4F82-6D76687FE01D}"/>
              </a:ext>
            </a:extLst>
          </p:cNvPr>
          <p:cNvSpPr txBox="1"/>
          <p:nvPr/>
        </p:nvSpPr>
        <p:spPr>
          <a:xfrm>
            <a:off x="1109533" y="887102"/>
            <a:ext cx="5100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Product Listing: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8863E-3FDB-11D8-CEB9-355F4D6BC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938" y="1450864"/>
            <a:ext cx="7919616" cy="37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589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1639</TotalTime>
  <Words>290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 Academy 72</dc:creator>
  <cp:lastModifiedBy>Aamir Latif</cp:lastModifiedBy>
  <cp:revision>26</cp:revision>
  <dcterms:created xsi:type="dcterms:W3CDTF">2024-02-12T06:36:04Z</dcterms:created>
  <dcterms:modified xsi:type="dcterms:W3CDTF">2024-04-08T18:00:58Z</dcterms:modified>
</cp:coreProperties>
</file>