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60" r:id="rId13"/>
    <p:sldId id="270" r:id="rId14"/>
    <p:sldId id="275" r:id="rId15"/>
    <p:sldId id="271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nd.com/blog/woocommerce-plugins/#Omnisend" TargetMode="External"/><Relationship Id="rId7" Type="http://schemas.openxmlformats.org/officeDocument/2006/relationships/hyperlink" Target="https://www.omnisend.com/blog/woocommerce-plugins/#AffiliateW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mnisend.com/blog/woocommerce-plugins/#Smart-Coupons" TargetMode="External"/><Relationship Id="rId5" Type="http://schemas.openxmlformats.org/officeDocument/2006/relationships/hyperlink" Target="https://www.omnisend.com/blog/woocommerce-plugins/#Kissmetrics" TargetMode="External"/><Relationship Id="rId4" Type="http://schemas.openxmlformats.org/officeDocument/2006/relationships/hyperlink" Target="https://www.omnisend.com/blog/woocommerce-plugins/#Google-Facebook-Retargeting-all-in-one-Market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nd.com/blog/woocommerce-plugins/#JetWooBuil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mnisend.com/blog/woocommerce-plugins/#YITH-WooCommerce-Wishlist" TargetMode="External"/><Relationship Id="rId5" Type="http://schemas.openxmlformats.org/officeDocument/2006/relationships/hyperlink" Target="https://www.omnisend.com/blog/woocommerce-plugins/#Elementor" TargetMode="External"/><Relationship Id="rId4" Type="http://schemas.openxmlformats.org/officeDocument/2006/relationships/hyperlink" Target="https://www.omnisend.com/blog/woocommerce-plugins/#SeedPro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nd.com/blog/woocommerce-plugins/#WooCommerce-One-Page-Check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mnisend.com/blog/woocommerce-plugins/#Stripe" TargetMode="External"/><Relationship Id="rId5" Type="http://schemas.openxmlformats.org/officeDocument/2006/relationships/hyperlink" Target="https://www.omnisend.com/blog/woocommerce-plugins/#Direct-Checkout-for-WooCommerce" TargetMode="External"/><Relationship Id="rId4" Type="http://schemas.openxmlformats.org/officeDocument/2006/relationships/hyperlink" Target="https://www.omnisend.com/blog/woocommerce-plugins/#Checkout-Field-Editor-(Checkout-Manager)-for-WooCommer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nd.com/blog/woocommerce-plugins/#Hostin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send.com/blog/woocommerce-plugins/#Dreamhost" TargetMode="External"/><Relationship Id="rId4" Type="http://schemas.openxmlformats.org/officeDocument/2006/relationships/hyperlink" Target="https://www.omnisend.com/blog/woocommerce-plugins/#Sitegrou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Plans &amp; Features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ow to change WooThemes Storefront home page layout">
            <a:extLst>
              <a:ext uri="{FF2B5EF4-FFF2-40B4-BE49-F238E27FC236}">
                <a16:creationId xmlns:a16="http://schemas.microsoft.com/office/drawing/2014/main" id="{9BFC536E-A136-ED6A-CF7E-2E890F9C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1" y="1323830"/>
            <a:ext cx="7955981" cy="46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Offers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36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Offers and Promotions: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YITH Essential Kit For WooCommerce #1 – WordPress Plugin, 55% OFF">
            <a:extLst>
              <a:ext uri="{FF2B5EF4-FFF2-40B4-BE49-F238E27FC236}">
                <a16:creationId xmlns:a16="http://schemas.microsoft.com/office/drawing/2014/main" id="{EE0094D5-7F72-F5E0-EEE6-F41CC947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64" y="1474842"/>
            <a:ext cx="7756361" cy="37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3206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Tools: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0493-774B-6D9A-A31A-BABC79DD6089}"/>
              </a:ext>
            </a:extLst>
          </p:cNvPr>
          <p:cNvSpPr txBox="1"/>
          <p:nvPr/>
        </p:nvSpPr>
        <p:spPr>
          <a:xfrm>
            <a:off x="1915235" y="1720840"/>
            <a:ext cx="6786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Omnisend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Google, Facebook, Retargeting all-in-one Marketing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Kissmetrics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 Coupons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AffiliateWP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Building tools: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0493-774B-6D9A-A31A-BABC79DD6089}"/>
              </a:ext>
            </a:extLst>
          </p:cNvPr>
          <p:cNvSpPr txBox="1"/>
          <p:nvPr/>
        </p:nvSpPr>
        <p:spPr>
          <a:xfrm>
            <a:off x="1915235" y="1720840"/>
            <a:ext cx="6786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JetWooBuilder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SeedProd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YITH WooCommerce Wishlist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1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7441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Checkout, payment and Ship: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0493-774B-6D9A-A31A-BABC79DD6089}"/>
              </a:ext>
            </a:extLst>
          </p:cNvPr>
          <p:cNvSpPr txBox="1"/>
          <p:nvPr/>
        </p:nvSpPr>
        <p:spPr>
          <a:xfrm>
            <a:off x="1915235" y="1720840"/>
            <a:ext cx="6786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 Page Checkout</a:t>
            </a:r>
            <a:b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b="0" i="0" u="none" strike="noStrike" dirty="0" err="1">
                <a:solidFill>
                  <a:srgbClr val="99C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Checkout</a:t>
            </a: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Field Editor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 Checkout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2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and Security: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0493-774B-6D9A-A31A-BABC79DD6089}"/>
              </a:ext>
            </a:extLst>
          </p:cNvPr>
          <p:cNvSpPr txBox="1"/>
          <p:nvPr/>
        </p:nvSpPr>
        <p:spPr>
          <a:xfrm>
            <a:off x="1915235" y="1720840"/>
            <a:ext cx="6786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Hostinger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Siteground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Dreamhost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1026" name="Picture 2" descr="WooCommerce Pricing (2023): The Real Cost of a WooCommerce Online Store -  Ecommerce Platforms">
            <a:extLst>
              <a:ext uri="{FF2B5EF4-FFF2-40B4-BE49-F238E27FC236}">
                <a16:creationId xmlns:a16="http://schemas.microsoft.com/office/drawing/2014/main" id="{3870AA6C-00C0-F66B-FC3C-3FED0560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14" y="929913"/>
            <a:ext cx="7462680" cy="473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pic>
        <p:nvPicPr>
          <p:cNvPr id="2050" name="Picture 2" descr="Companies Using WooCommerce - WooCommerce Customers List">
            <a:extLst>
              <a:ext uri="{FF2B5EF4-FFF2-40B4-BE49-F238E27FC236}">
                <a16:creationId xmlns:a16="http://schemas.microsoft.com/office/drawing/2014/main" id="{752B5345-1332-A437-F644-DF6E6F20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13" y="866824"/>
            <a:ext cx="6354588" cy="51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7717241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DCA5-9A4F-47E0-928E-C97473DA4DBE}"/>
              </a:ext>
            </a:extLst>
          </p:cNvPr>
          <p:cNvSpPr txBox="1"/>
          <p:nvPr/>
        </p:nvSpPr>
        <p:spPr>
          <a:xfrm>
            <a:off x="1109533" y="887102"/>
            <a:ext cx="392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ow to Create a Frontend Dashboard for WooCommerce">
            <a:extLst>
              <a:ext uri="{FF2B5EF4-FFF2-40B4-BE49-F238E27FC236}">
                <a16:creationId xmlns:a16="http://schemas.microsoft.com/office/drawing/2014/main" id="{4BAEA743-4AB5-38C4-F67B-85D412A3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86" y="1401094"/>
            <a:ext cx="7393861" cy="4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Orders: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WooCommerce: Search Orders By SKU @ Admin">
            <a:extLst>
              <a:ext uri="{FF2B5EF4-FFF2-40B4-BE49-F238E27FC236}">
                <a16:creationId xmlns:a16="http://schemas.microsoft.com/office/drawing/2014/main" id="{0650D5EB-F20E-C5E5-66C3-930954C9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14" y="1471877"/>
            <a:ext cx="7551174" cy="41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Example of a customized WooCommerce Products list table - Admin Columns Pro">
            <a:extLst>
              <a:ext uri="{FF2B5EF4-FFF2-40B4-BE49-F238E27FC236}">
                <a16:creationId xmlns:a16="http://schemas.microsoft.com/office/drawing/2014/main" id="{C702DCE7-BADF-82C4-FA1D-3E3AF9DB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1" y="1459283"/>
            <a:ext cx="6887492" cy="43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The Ultimate Guide to WooCommerce Product Manager - PPWP">
            <a:extLst>
              <a:ext uri="{FF2B5EF4-FFF2-40B4-BE49-F238E27FC236}">
                <a16:creationId xmlns:a16="http://schemas.microsoft.com/office/drawing/2014/main" id="{A0A8F2D5-F1A0-8605-0535-36EB9EDD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76" y="1510857"/>
            <a:ext cx="7428380" cy="401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58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308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30</cp:revision>
  <dcterms:created xsi:type="dcterms:W3CDTF">2024-02-12T06:36:04Z</dcterms:created>
  <dcterms:modified xsi:type="dcterms:W3CDTF">2024-04-08T17:59:30Z</dcterms:modified>
</cp:coreProperties>
</file>