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57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Product Hunting?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Criteria &amp; Demands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Product Sourcing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E4ADF-096B-3388-9DD1-02DD9D5E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2" y="998045"/>
            <a:ext cx="6812941" cy="466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751F8-4B11-3CF0-08C0-31670E045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2" y="1584851"/>
            <a:ext cx="6128807" cy="42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554208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Strategies &amp; Techniques for Local &amp; Global Market Research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Criteria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6928963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or Define Criteria Evaluation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Viability for Products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Profitability  for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&amp; Selecting Profitable Suppliers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&amp; Global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Products Criteria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59747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Product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launch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7D9C1-F1E8-7C62-ACBE-E699FF2E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20" y="989361"/>
            <a:ext cx="6906853" cy="484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0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3A050-1A5C-8880-7D74-966CC6CA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30" y="1023125"/>
            <a:ext cx="6850700" cy="38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EA7ED-6DD5-9EB1-E8B6-9B8D457E7A8F}"/>
              </a:ext>
            </a:extLst>
          </p:cNvPr>
          <p:cNvSpPr txBox="1"/>
          <p:nvPr/>
        </p:nvSpPr>
        <p:spPr>
          <a:xfrm>
            <a:off x="1955937" y="967193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tools for Product hunting: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397C-3515-526B-2E7E-7B9DB4CC5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17" y="1656660"/>
            <a:ext cx="4305366" cy="40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3F1DCD-CC45-95EE-4809-1EF68CDA2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5" y="1011718"/>
            <a:ext cx="6034139" cy="416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9886F8-3B2F-1003-5A3C-D7B14FFDC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5" y="1568654"/>
            <a:ext cx="7302201" cy="37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5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5FCB4-3BB7-2599-B7CF-32797704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5" y="1007114"/>
            <a:ext cx="5789710" cy="403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D7AEF-A5E4-1F36-0D88-1D5207796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3" y="1594321"/>
            <a:ext cx="7215415" cy="36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431DF-BBE0-FE4E-83ED-8E82DD5D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7" y="1022494"/>
            <a:ext cx="6871322" cy="401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491DA-44BB-B8EC-AF68-1B2C3F1B7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4" y="1580847"/>
            <a:ext cx="6872807" cy="347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3CC28-30DD-2FEB-8FCF-1364CB3E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23" y="1036804"/>
            <a:ext cx="6316981" cy="372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B9C63-A8E6-628E-40CA-ABC16FA1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4" y="1619735"/>
            <a:ext cx="6990083" cy="35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9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209AA-7293-A684-CE33-50AAB394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33" y="1038040"/>
            <a:ext cx="6086341" cy="386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671FF-869B-6552-9BC3-555B777D1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32" y="1584852"/>
            <a:ext cx="7091867" cy="36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53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1780</TotalTime>
  <Words>190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33</cp:revision>
  <dcterms:created xsi:type="dcterms:W3CDTF">2024-02-12T06:36:04Z</dcterms:created>
  <dcterms:modified xsi:type="dcterms:W3CDTF">2024-04-16T19:56:20Z</dcterms:modified>
</cp:coreProperties>
</file>