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Logistic Process?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&amp; Selecting Process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Supply Chain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Inventory Management?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Inventory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Tools for Handling Inventory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Order Processing?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use in Different Business Models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Importance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Customer Support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Customer Support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Conclude Performance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#7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1733</TotalTime>
  <Words>117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33</cp:revision>
  <dcterms:created xsi:type="dcterms:W3CDTF">2024-02-12T06:36:04Z</dcterms:created>
  <dcterms:modified xsi:type="dcterms:W3CDTF">2024-04-08T19:41:01Z</dcterms:modified>
</cp:coreProperties>
</file>