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Digital Marketing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Digital Marketing in Local &amp; Global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Social Media?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Social Media Platforms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Plans &amp; Strategies for eCommerce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#8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SEO &amp; Importance?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page SEO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page SEO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#8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Email Marketing?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Effective Strategies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#8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Advertisement?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Importance of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Social Platforms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Social Platforms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#8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1748</TotalTime>
  <Words>131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34</cp:revision>
  <dcterms:created xsi:type="dcterms:W3CDTF">2024-02-12T06:36:04Z</dcterms:created>
  <dcterms:modified xsi:type="dcterms:W3CDTF">2024-04-08T19:40:27Z</dcterms:modified>
</cp:coreProperties>
</file>