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061" autoAdjust="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23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55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0625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82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2400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62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80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25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95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76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43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49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37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27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0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B177F-34A6-4B22-B4DE-0B5E1D1AE6C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277A71-C5A3-2B53-25AA-A52C92EF6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35D244-D79F-8F6B-3481-116553499408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B80B18F-2B14-894E-57C6-EC163F82402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C113D-AE55-F3B3-E221-1D8CA4D0EC80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F2C231-D947-BB63-BDF8-80D825D53A69}"/>
              </a:ext>
            </a:extLst>
          </p:cNvPr>
          <p:cNvSpPr txBox="1"/>
          <p:nvPr/>
        </p:nvSpPr>
        <p:spPr>
          <a:xfrm>
            <a:off x="1915235" y="1255590"/>
            <a:ext cx="7474425" cy="4077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1: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 Five Winning Products on Store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Keywords for Short Titles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and Remaking Images and Descriptions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&amp; Feedbacks</a:t>
            </a:r>
          </a:p>
        </p:txBody>
      </p:sp>
    </p:spTree>
    <p:extLst>
      <p:ext uri="{BB962C8B-B14F-4D97-AF65-F5344CB8AC3E}">
        <p14:creationId xmlns:p14="http://schemas.microsoft.com/office/powerpoint/2010/main" val="335238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44108-2A31-6510-94E5-45B3916D3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3227AE-6510-32D3-BB38-0D820A57C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61B6D3-F008-5590-6911-77CF4DF5D8FC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3CF1C822-9414-86F2-BCB8-C6E871951834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0202AC-A635-F93D-6945-B78498DFD001}"/>
              </a:ext>
            </a:extLst>
          </p:cNvPr>
          <p:cNvSpPr txBox="1"/>
          <p:nvPr/>
        </p:nvSpPr>
        <p:spPr>
          <a:xfrm>
            <a:off x="1915235" y="1255590"/>
            <a:ext cx="6554208" cy="4077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2: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Winning Products?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&amp; Research Winning Products on Demand and Competition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&amp; Feedbacks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C3A5CA-5098-09CC-CA86-00A37D17B9E3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#9</a:t>
            </a:r>
          </a:p>
        </p:txBody>
      </p:sp>
    </p:spTree>
    <p:extLst>
      <p:ext uri="{BB962C8B-B14F-4D97-AF65-F5344CB8AC3E}">
        <p14:creationId xmlns:p14="http://schemas.microsoft.com/office/powerpoint/2010/main" val="1862891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DD933-9E93-4321-D965-B067EFA10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1560CB-C582-AE30-F6AC-CF203C0E7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4F5ED1-B8CB-71D5-AC0F-9CD3D1699950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5038EA8D-7864-BE3E-498E-8AA5EA2BB75A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811D06-FB79-4E52-FB31-001BB1645109}"/>
              </a:ext>
            </a:extLst>
          </p:cNvPr>
          <p:cNvSpPr txBox="1"/>
          <p:nvPr/>
        </p:nvSpPr>
        <p:spPr>
          <a:xfrm>
            <a:off x="1915234" y="1255590"/>
            <a:ext cx="6928963" cy="4723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3: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Sourcing the Supplier Evaluation on?</a:t>
            </a:r>
          </a:p>
          <a:p>
            <a:pPr marL="1943100" lvl="3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</a:p>
          <a:p>
            <a:pPr marL="1943100" lvl="3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</a:p>
          <a:p>
            <a:pPr marL="1943100" lvl="3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Shipping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&amp; Feedbacks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DE55E0-C350-BA4F-4A33-CDF5780CF05D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#9</a:t>
            </a:r>
          </a:p>
        </p:txBody>
      </p:sp>
    </p:spTree>
    <p:extLst>
      <p:ext uri="{BB962C8B-B14F-4D97-AF65-F5344CB8AC3E}">
        <p14:creationId xmlns:p14="http://schemas.microsoft.com/office/powerpoint/2010/main" val="2003900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F9C13-05A4-00F3-A860-72AD65E0A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E6FDAB-D442-9EA8-905E-BF5A169C9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FF4E71-12CB-3666-C1EE-2C9A627335A2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48F135C3-AD06-1FA0-29F0-9123B4BC009F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5A3BF6-53E4-2CD7-8E1B-3A695A213A3A}"/>
              </a:ext>
            </a:extLst>
          </p:cNvPr>
          <p:cNvSpPr txBox="1"/>
          <p:nvPr/>
        </p:nvSpPr>
        <p:spPr>
          <a:xfrm>
            <a:off x="1915235" y="1255590"/>
            <a:ext cx="7102156" cy="3431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4: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by Step Listing Guidance?</a:t>
            </a:r>
          </a:p>
          <a:p>
            <a:pPr marL="1943100" lvl="3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</a:t>
            </a:r>
          </a:p>
          <a:p>
            <a:pPr marL="1943100" lvl="3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Title, Description, Pricing, Images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&amp; Feedbacks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338323-A1BB-E65E-3214-184CC15AAEA5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#9</a:t>
            </a:r>
          </a:p>
        </p:txBody>
      </p:sp>
    </p:spTree>
    <p:extLst>
      <p:ext uri="{BB962C8B-B14F-4D97-AF65-F5344CB8AC3E}">
        <p14:creationId xmlns:p14="http://schemas.microsoft.com/office/powerpoint/2010/main" val="1380376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BEC75-8F64-27B0-ADE2-1F5D13E29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3DF5A13-DECF-0731-C22C-C7D300175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C8D167-2F03-8954-57F8-08F53482CFA9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F936E3B0-6762-A2D4-C8F8-BCC3A7F9771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A93B23-D028-2C29-1E1D-619113B66116}"/>
              </a:ext>
            </a:extLst>
          </p:cNvPr>
          <p:cNvSpPr txBox="1"/>
          <p:nvPr/>
        </p:nvSpPr>
        <p:spPr>
          <a:xfrm>
            <a:off x="1915235" y="1255590"/>
            <a:ext cx="7597475" cy="3431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5: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Plans &amp; Strategies to Reach</a:t>
            </a:r>
          </a:p>
          <a:p>
            <a:pPr marL="1943100" lvl="3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Sales</a:t>
            </a:r>
          </a:p>
          <a:p>
            <a:pPr marL="1943100" lvl="3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Potentials Customers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&amp; Feedbacks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C7E109-1AAC-B21C-32DB-130CCA25A7A2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#9</a:t>
            </a:r>
          </a:p>
        </p:txBody>
      </p:sp>
    </p:spTree>
    <p:extLst>
      <p:ext uri="{BB962C8B-B14F-4D97-AF65-F5344CB8AC3E}">
        <p14:creationId xmlns:p14="http://schemas.microsoft.com/office/powerpoint/2010/main" val="41597042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1768</TotalTime>
  <Words>129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Arial</vt:lpstr>
      <vt:lpstr>Arial Black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 Academy 72</dc:creator>
  <cp:lastModifiedBy>Aamir Latif</cp:lastModifiedBy>
  <cp:revision>35</cp:revision>
  <dcterms:created xsi:type="dcterms:W3CDTF">2024-02-12T06:36:04Z</dcterms:created>
  <dcterms:modified xsi:type="dcterms:W3CDTF">2024-04-08T19:39:52Z</dcterms:modified>
</cp:coreProperties>
</file>