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2" r:id="rId5"/>
    <p:sldId id="272" r:id="rId6"/>
    <p:sldId id="263" r:id="rId7"/>
    <p:sldId id="265" r:id="rId8"/>
    <p:sldId id="266" r:id="rId9"/>
    <p:sldId id="267" r:id="rId10"/>
    <p:sldId id="257" r:id="rId11"/>
    <p:sldId id="268" r:id="rId12"/>
    <p:sldId id="270" r:id="rId13"/>
    <p:sldId id="271" r:id="rId14"/>
    <p:sldId id="258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59" r:id="rId24"/>
    <p:sldId id="281" r:id="rId25"/>
    <p:sldId id="282" r:id="rId26"/>
    <p:sldId id="283" r:id="rId27"/>
    <p:sldId id="284" r:id="rId28"/>
    <p:sldId id="260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6" y="1255590"/>
            <a:ext cx="7297004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JavaScript?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Output Statements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Variable Types and Difference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5040162" cy="2784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Operators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DAF93-C22C-40AC-27F5-D07A96D9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33" y="970786"/>
            <a:ext cx="4217921" cy="51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CDB5FB-3967-26A9-6D40-017D06A6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17" y="1542198"/>
            <a:ext cx="751627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D8DFB-4EBB-BE74-DEC5-7BF84438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90" y="922041"/>
            <a:ext cx="7923545" cy="41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1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A1F41-A736-D50A-C451-988133F21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64" y="1532718"/>
            <a:ext cx="7602011" cy="341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A8F14-1583-3A2B-A65C-6D52F05FE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927" y="945158"/>
            <a:ext cx="5095337" cy="5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Loops:</a:t>
            </a:r>
          </a:p>
          <a:p>
            <a:pPr marL="2857500" lvl="5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 marL="2857500" lvl="5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marL="2857500" lvl="5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177E5-7FC3-F31C-6319-C7EC533F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77" y="971656"/>
            <a:ext cx="2981741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046DF-84C8-8C47-B3AE-F31D4344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55" y="1465120"/>
            <a:ext cx="7382260" cy="388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8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3325C-E063-F439-D6D8-BBAE3517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56" y="931457"/>
            <a:ext cx="1705213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FDBEF-4B97-E795-8515-D55E4030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89" y="1472439"/>
            <a:ext cx="6590953" cy="40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5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18697-82C0-BFC7-67F6-F033898E9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04" y="904698"/>
            <a:ext cx="2476846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2247E2-C4C3-4B06-59A1-409259F2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880" y="1323830"/>
            <a:ext cx="7123569" cy="41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5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84F10-2029-5C94-4561-7E9EDAE2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58" y="953929"/>
            <a:ext cx="3086531" cy="409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D956BF-2773-AC25-761F-B69539F6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728" y="1429481"/>
            <a:ext cx="6752532" cy="39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8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2545E-FBBA-D9F3-EA88-1AC26DB0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76" y="931458"/>
            <a:ext cx="2743583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75AFB-F493-1B32-B69A-5B5B8454E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544" y="1539406"/>
            <a:ext cx="531569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7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88D27-FB61-A668-AE3B-A8E6E86F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53" y="1117321"/>
            <a:ext cx="695422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3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36BDF-DE61-0BB8-DFC6-69A41D29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50" y="887102"/>
            <a:ext cx="3067478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AA1EA-1281-C744-E2DA-88720AE0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67" y="1351125"/>
            <a:ext cx="7160526" cy="39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3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C3763-4758-382E-0127-574BE886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09" y="1003714"/>
            <a:ext cx="3400900" cy="428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5B28B-366F-0D01-3BD1-E4612A4A1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596" y="1508059"/>
            <a:ext cx="7006221" cy="22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C3763-4758-382E-0127-574BE886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09" y="1003714"/>
            <a:ext cx="3400900" cy="428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5B28B-366F-0D01-3BD1-E4612A4A1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596" y="1508059"/>
            <a:ext cx="7006221" cy="22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5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Types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Functions and Class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7ED36-AEC9-34D0-1104-2C51BDA7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82" y="1000236"/>
            <a:ext cx="3867690" cy="38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68879-7ADD-634E-9F28-B801C40D6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162" y="1575055"/>
            <a:ext cx="706853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91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0F3C-46DD-1952-6010-825B814A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11" y="943719"/>
            <a:ext cx="5144218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F5DDD-A073-F744-FB49-1A3D96FE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241" y="1482029"/>
            <a:ext cx="6554115" cy="400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6869DB-0471-0243-851D-8159BC0DC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894" y="1916534"/>
            <a:ext cx="5934903" cy="876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8544F8-7268-22B5-0C24-A4A016AEB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4" y="2826371"/>
            <a:ext cx="6830378" cy="905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4800E0-C7D8-5AF6-6DDA-97B9B44B9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8640" y="3881913"/>
            <a:ext cx="5944505" cy="17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8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60118-DFF2-6BDE-EE53-A0928026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97" y="938218"/>
            <a:ext cx="7292204" cy="2075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329C92-E09D-5C2D-2BF5-DDE8EA23B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105" y="2855787"/>
            <a:ext cx="3079846" cy="163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3FF8A7-08F2-8F80-6006-7314AF4BF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695" y="2855788"/>
            <a:ext cx="3592200" cy="1639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F6796F-EFB8-79FF-3482-EC5FABBCF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342" y="4611835"/>
            <a:ext cx="423921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41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8A319-5774-94C3-D8BD-32373B909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56" y="999592"/>
            <a:ext cx="5315692" cy="409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8FBB9-5698-87AE-E680-A042BAA74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059" y="1496215"/>
            <a:ext cx="7471631" cy="31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5003293" cy="343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8414C-3D91-E606-82D2-7B2A7CE2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85" y="999083"/>
            <a:ext cx="7172575" cy="41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799E0-4BB9-31EF-F92E-44A29D00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295" y="1323681"/>
            <a:ext cx="664937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0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DEB68-CDB1-A483-DE94-B07BE64E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54" y="887100"/>
            <a:ext cx="6786920" cy="2372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27045-2619-1909-E9CA-05B5D44B5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457" y="3231290"/>
            <a:ext cx="6786919" cy="27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0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EAA081-CA6E-6902-CAE3-5BDA9E91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88" y="3302757"/>
            <a:ext cx="6547274" cy="26122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80BA06-7613-C33E-AA7A-936F82775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890" y="1516608"/>
            <a:ext cx="8223058" cy="1663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2F5FA7-E243-2CEB-72EE-5B1A96FBB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797" y="970100"/>
            <a:ext cx="5256005" cy="4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6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BE4D9C-D25B-ED23-F3E2-56AB0F0A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48" y="910675"/>
            <a:ext cx="7937043" cy="416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C9980-DF4F-CF69-B446-A76133748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77" y="1091819"/>
            <a:ext cx="6883844" cy="42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7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0F058-B6C4-BDFC-8DA2-304EDE5F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98" y="1050873"/>
            <a:ext cx="8115733" cy="31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2EF58-19FA-6C48-E496-26EEDDDF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84" y="1499783"/>
            <a:ext cx="6430272" cy="4439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48C6B-1198-228F-FC7E-AA289E12D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692" y="943309"/>
            <a:ext cx="441069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33E33-E47A-31AA-12AB-D1E9BE39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24" y="1456151"/>
            <a:ext cx="6182588" cy="3334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D95F1-574C-3AE8-1E02-1CE2BCF47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182" y="927098"/>
            <a:ext cx="325800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6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3B72B-3F7A-6EFD-81B5-D72EE9CF2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84" y="1468429"/>
            <a:ext cx="5763429" cy="2829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2A5F9-729A-59A6-AD37-DB342E22A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25" y="933971"/>
            <a:ext cx="480127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7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C76B0-0D94-D1E6-C324-AD3CF663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68" y="1050678"/>
            <a:ext cx="3248478" cy="40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3ACF1-1B6C-8611-5E0B-5CA78CD8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462" y="1571464"/>
            <a:ext cx="480127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728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293</Words>
  <Application>Microsoft Office PowerPoint</Application>
  <PresentationFormat>Widescreen</PresentationFormat>
  <Paragraphs>121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AI Academy 72</cp:lastModifiedBy>
  <cp:revision>10</cp:revision>
  <dcterms:created xsi:type="dcterms:W3CDTF">2024-02-12T06:36:04Z</dcterms:created>
  <dcterms:modified xsi:type="dcterms:W3CDTF">2024-03-18T05:35:24Z</dcterms:modified>
</cp:coreProperties>
</file>