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58" r:id="rId9"/>
    <p:sldId id="268" r:id="rId10"/>
    <p:sldId id="269" r:id="rId11"/>
    <p:sldId id="266" r:id="rId12"/>
    <p:sldId id="270" r:id="rId13"/>
    <p:sldId id="271" r:id="rId14"/>
    <p:sldId id="272" r:id="rId15"/>
    <p:sldId id="259" r:id="rId16"/>
    <p:sldId id="273" r:id="rId17"/>
    <p:sldId id="274" r:id="rId18"/>
    <p:sldId id="275" r:id="rId19"/>
    <p:sldId id="260" r:id="rId20"/>
    <p:sldId id="276" r:id="rId21"/>
    <p:sldId id="280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5723042" cy="4723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Overriding Rules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Comments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Colors &amp; Backgrounds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9B69-D6FA-4222-4EAA-177E5C531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42AA60-5D1D-D0D9-02C2-CC550BD2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23662-678C-A4CE-29E2-088C476949C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4198ED7-8B9D-B562-6A94-DED17025867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D2F59-B7DE-EB2C-3AC9-26E5ABBC86A6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F5448-E2ED-E08B-2F80-BDF03BB49E10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: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4C5A8-B3E7-632D-57E7-0B1BFFAD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8" y="1408156"/>
            <a:ext cx="7325436" cy="39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5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89EF9-947B-6335-5414-9FA4FB7A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74B460-D6A0-D95B-86A9-B2D19F89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914C2D-5BF5-2D27-DA71-EC608CAB63A7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EA4A271-6563-E95F-9696-01FE23ECFEC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5E9A2-64EA-77A3-98EF-50645AF2E659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4098" name="Picture 2" descr="Beautiful Custom List Styles Using Modern CSS • Mateusz Hadryś • Blog">
            <a:extLst>
              <a:ext uri="{FF2B5EF4-FFF2-40B4-BE49-F238E27FC236}">
                <a16:creationId xmlns:a16="http://schemas.microsoft.com/office/drawing/2014/main" id="{7137B1AB-9842-B164-FF81-3B2E0B26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42" y="1165180"/>
            <a:ext cx="66675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0B606-1631-8010-7A03-2081A7585F27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Lists:</a:t>
            </a:r>
          </a:p>
        </p:txBody>
      </p:sp>
    </p:spTree>
    <p:extLst>
      <p:ext uri="{BB962C8B-B14F-4D97-AF65-F5344CB8AC3E}">
        <p14:creationId xmlns:p14="http://schemas.microsoft.com/office/powerpoint/2010/main" val="88489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15416-778F-3A47-3F43-E209A0319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321204-324D-A820-1F2F-4D66F998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C47FD-55DB-BCD7-E69B-4F2AA21B6B1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9E154672-8CA4-2F2B-62BA-49FED928C22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E742C-367E-EEBD-D2E5-795EC8D549F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EA9AE-E90B-42C6-3909-520C4B2E5CBE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Display Definition: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A3E7B-BA42-B2FE-EB3C-265170E3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0" y="1828801"/>
            <a:ext cx="7863662" cy="20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3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17806-8B02-AA7E-2B75-386B92D76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066FD-1BCD-1EA2-115F-5DD6E845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B58A7-BDC6-2757-9707-B607FA53C1D3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5E0D731-1569-78DA-7AE8-0C4D656B922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5843D-A7FA-6AC0-BD27-FB8D04ACB4D9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0EFB9-75C5-91D7-1D97-E9E471E63AF8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Display properties:</a:t>
            </a:r>
          </a:p>
        </p:txBody>
      </p:sp>
      <p:pic>
        <p:nvPicPr>
          <p:cNvPr id="9218" name="Picture 2" descr="CSS Görünüm Özellikleri | Display CSS Propeties">
            <a:extLst>
              <a:ext uri="{FF2B5EF4-FFF2-40B4-BE49-F238E27FC236}">
                <a16:creationId xmlns:a16="http://schemas.microsoft.com/office/drawing/2014/main" id="{D679BD00-5604-CCDE-F461-79B2BD30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35" y="1474804"/>
            <a:ext cx="7794902" cy="39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EF2B0-7813-80DF-D7EA-5B4FFB440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677C37-ACD6-0803-DF6F-7CCE0964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85CAE-E273-AB65-B967-8FBAB12F67E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21B64BB-2C67-6E26-0FDE-58A7F88C2EC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47787-B751-C3CC-E129-76EA59ED73D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58D95-DB9C-37AF-418D-700F00487632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Float: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613A4-06A9-88BC-B022-485EA18D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77" y="1476529"/>
            <a:ext cx="7849209" cy="32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651846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Bootstrap?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Grid System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Colors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Buttons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2B14-6719-A381-A439-A0D94838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A28ABD-3DE8-A0B4-5B2F-8CB0ECED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C56F4-93AD-14FF-E32D-D9E2FA35FB9D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580725F-48EA-B9A2-16B4-3EBFC462C1F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097D8-0BE0-C549-CFBF-F6D8B3C044F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17A09-1174-16D2-8BC3-DA3B3FA2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5" y="1534843"/>
            <a:ext cx="7683097" cy="4010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0140C-8246-FEAD-313C-870CA2162427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Bootstrap?</a:t>
            </a:r>
          </a:p>
        </p:txBody>
      </p:sp>
    </p:spTree>
    <p:extLst>
      <p:ext uri="{BB962C8B-B14F-4D97-AF65-F5344CB8AC3E}">
        <p14:creationId xmlns:p14="http://schemas.microsoft.com/office/powerpoint/2010/main" val="413425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33208-7E53-3D95-BF40-DF353E8FE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DD4279-4A85-C234-F717-2FF7B96D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84D5D-8EA0-84CC-1A89-9D271CD0F74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7989EC6-3784-4B7B-0BAD-C4940BE2D652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00131-159A-39FE-0F49-2AE23D7BCCE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4846F-74AF-9B4D-36ED-66683DC53273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Grid System: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37544-2023-E8F9-06C9-6F67A7F1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91" y="1525253"/>
            <a:ext cx="701137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2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F994B-60CC-97C7-5ECA-1984EB120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18317-B6F1-662C-2466-AAC75E4B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24AB6-1BB3-BA39-738A-8D78C911398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F695317-67BB-8EEC-86AA-47DFB7F61BE0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AC79C-0819-87A3-7013-A29A180E4FE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58F9-4077-1AA2-2A15-7F4A1A01D7F9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Colors and Buttons: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CAC00-62E6-E852-F1A4-D07D4CED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55" y="1725521"/>
            <a:ext cx="6879091" cy="3068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3D7-3F16-8BCB-5A96-CD0FDA26F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746" y="1798233"/>
            <a:ext cx="5572903" cy="2229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02C5D-4A01-AF7B-6525-F2888F78E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544" y="4319236"/>
            <a:ext cx="553479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489108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Navbar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Modal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Tables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Forms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E3673-D1DD-55DE-E12A-73526EED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E3248F-BD0D-8672-4F65-3180AE62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5A1B1-7D61-9D86-5840-EFE657DCA7D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965EEA5D-66CB-B317-FDD4-69048B25D83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96B53-D6E1-B848-D164-2B8663BDB897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38DFF-0C2C-7BB8-E486-7EF37F89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87" y="1419366"/>
            <a:ext cx="739243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0A75-9986-1CCC-4989-52D810CB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23BACB-675E-A2CE-CD7E-F27D5C4AA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0D57A-2540-8096-0137-812FDCDFC41D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9C06864-81B7-E33F-CB73-103E9568249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11AFB-75FB-823F-54DC-980FD54E074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AD75-A809-425A-B5A7-1A8A5D099346}"/>
              </a:ext>
            </a:extLst>
          </p:cNvPr>
          <p:cNvSpPr txBox="1"/>
          <p:nvPr/>
        </p:nvSpPr>
        <p:spPr>
          <a:xfrm>
            <a:off x="1826747" y="1560357"/>
            <a:ext cx="730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effectLst/>
                <a:latin typeface="arial" panose="020B0604020202020204" pitchFamily="34" charset="0"/>
              </a:rPr>
              <a:t>A set of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buttons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or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images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in a row or column that serves as a control point to link the user to sections on a website.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A69E5-2180-6C00-6358-D86494335E3D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Navbar:</a:t>
            </a:r>
          </a:p>
        </p:txBody>
      </p:sp>
      <p:pic>
        <p:nvPicPr>
          <p:cNvPr id="12290" name="Picture 2" descr="Bootstrap 5 Responsive, Fixed Top / Bottom Navbar and More - Tutorial  Republic">
            <a:extLst>
              <a:ext uri="{FF2B5EF4-FFF2-40B4-BE49-F238E27FC236}">
                <a16:creationId xmlns:a16="http://schemas.microsoft.com/office/drawing/2014/main" id="{24BDA76D-1371-FEBA-D214-140DD86B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92" y="2903983"/>
            <a:ext cx="7778007" cy="21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1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AAAAB-BF37-20B3-E960-EA509E92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289986-C1A1-537C-9A2A-124FB2A5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E39F2-FCE3-F553-ACED-260A3AC0E5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0F4007AF-3065-7B89-16FB-34128E46712C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BD42A-EE7F-195B-74D5-F0AB1296766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D2B9D-8222-D3A2-C399-ED2C03E79D95}"/>
              </a:ext>
            </a:extLst>
          </p:cNvPr>
          <p:cNvSpPr txBox="1"/>
          <p:nvPr/>
        </p:nvSpPr>
        <p:spPr>
          <a:xfrm>
            <a:off x="1826747" y="1560357"/>
            <a:ext cx="730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effectLst/>
                <a:latin typeface="arial" panose="020B0604020202020204" pitchFamily="34" charset="0"/>
              </a:rPr>
              <a:t>The .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modal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class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identifies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the content of &lt;div&gt; as a modal and brings focus to it. The .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fade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class adds a transition effect which fades the modal in and out.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659CB-CDF2-175B-BD2F-5D01FC96CC8F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Modal:</a:t>
            </a:r>
          </a:p>
        </p:txBody>
      </p:sp>
      <p:pic>
        <p:nvPicPr>
          <p:cNvPr id="18434" name="Picture 2" descr="Understanding Bootstrap Modals — SitePoint">
            <a:extLst>
              <a:ext uri="{FF2B5EF4-FFF2-40B4-BE49-F238E27FC236}">
                <a16:creationId xmlns:a16="http://schemas.microsoft.com/office/drawing/2014/main" id="{BDC7DD05-4EB8-0AF7-63EF-9BBD3414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50" y="2819678"/>
            <a:ext cx="5178740" cy="299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0C3B-E0B4-51E5-788A-A9D1634A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7A68F-36DA-A487-3DFA-9DAB296F7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990C26-1E84-86AC-38F9-0E6CE3EDC24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B032CCE-561A-7607-48BE-58A1A278D48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A5D70-3E91-61C9-B160-7FCCFAD0F3E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AB1CD-333E-3077-18AC-E28B21FB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04" y="1564762"/>
            <a:ext cx="2915057" cy="3610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ABCBC-C8A1-7902-553C-6EAAB1DFE9CF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Tables: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09213D-F80A-38B7-A039-DB6D18750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991" y="1499173"/>
            <a:ext cx="464884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6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28E5D-E748-81B1-AC0D-80DAEF1FA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AA8278-6416-C3A8-82F7-3976D0CA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C5104B-97BD-A644-CFA4-99AFD722E03F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43BCCFA-3789-0204-721E-C506431FF91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BEB81-CCF2-51FE-897D-545EBB7EABC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E83C5-E0ED-DF39-E08E-EF7A52B67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18" y="1760558"/>
            <a:ext cx="7979494" cy="265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093F9-A40A-5760-3C22-78A9C1461910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Table View:</a:t>
            </a:r>
          </a:p>
        </p:txBody>
      </p:sp>
    </p:spTree>
    <p:extLst>
      <p:ext uri="{BB962C8B-B14F-4D97-AF65-F5344CB8AC3E}">
        <p14:creationId xmlns:p14="http://schemas.microsoft.com/office/powerpoint/2010/main" val="258579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DC844-AC1A-D10A-F703-A7042E9E1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8B9728-21B6-5760-65FA-BDA729FA7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E8AD-0451-22AE-73BA-8841E5759BCD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127C4F0C-7888-1006-FC8B-3D89E69590D7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4C30A-85A5-286E-1C2F-490730FBF9C6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FF576-2E0C-3DEF-21BF-B36432DCC87E}"/>
              </a:ext>
            </a:extLst>
          </p:cNvPr>
          <p:cNvSpPr txBox="1"/>
          <p:nvPr/>
        </p:nvSpPr>
        <p:spPr>
          <a:xfrm>
            <a:off x="1826746" y="1560357"/>
            <a:ext cx="7699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Bootstrap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forms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are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input-based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components which are designed to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collect users data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sz="2400" b="1" i="0" dirty="0">
                <a:effectLst/>
                <a:latin typeface="arial" panose="020B0604020202020204" pitchFamily="34" charset="0"/>
              </a:rPr>
              <a:t>Examples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of Login, Register, Contact, more forms.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35FBE-28F4-8C1B-032B-CB65A0D8E978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Forms:</a:t>
            </a:r>
          </a:p>
        </p:txBody>
      </p:sp>
      <p:pic>
        <p:nvPicPr>
          <p:cNvPr id="19458" name="Picture 2" descr="Bootstrap 5.0 Form Field Cheat Sheet">
            <a:extLst>
              <a:ext uri="{FF2B5EF4-FFF2-40B4-BE49-F238E27FC236}">
                <a16:creationId xmlns:a16="http://schemas.microsoft.com/office/drawing/2014/main" id="{1EA1E7FF-0483-30D5-4AB7-C9A86217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79" y="2782810"/>
            <a:ext cx="6157965" cy="34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0CC59-5907-71E0-3DD9-4FA4266EE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AF5C64-D4FC-EE77-C559-DC9AEFA8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C97433-799D-9B15-8CEB-3B1D82D62F5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60D8C37-26F4-12CA-C6CE-763F7579504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DEE2C-B5D3-5EE3-9B1B-A117A5313F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1026" name="Picture 2" descr="Using Internal CSS in HTML: Tips, Tricks, and Examples">
            <a:extLst>
              <a:ext uri="{FF2B5EF4-FFF2-40B4-BE49-F238E27FC236}">
                <a16:creationId xmlns:a16="http://schemas.microsoft.com/office/drawing/2014/main" id="{BEB38FC5-1F3F-EB23-C272-5124E092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89" y="1323413"/>
            <a:ext cx="6639636" cy="49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A1C6AB-1A47-D372-EADA-5A14F8141499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types?</a:t>
            </a:r>
          </a:p>
        </p:txBody>
      </p:sp>
    </p:spTree>
    <p:extLst>
      <p:ext uri="{BB962C8B-B14F-4D97-AF65-F5344CB8AC3E}">
        <p14:creationId xmlns:p14="http://schemas.microsoft.com/office/powerpoint/2010/main" val="304285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4CE3-804B-76AA-E1A3-F91ED5FD0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55174B-C1C1-8924-836A-1679543D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3104E-1CA9-4731-6F07-324C659C100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A8BE86C-2E2F-7E33-FE21-6A45045C7200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DFEBE-9CEF-A160-99D5-AFC32A0B951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E4B13-E9A6-F9F2-6F3B-BCF72920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0" y="2103749"/>
            <a:ext cx="6898959" cy="3583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61B3B-233B-3F23-3C7C-A1B1226C8E15}"/>
              </a:ext>
            </a:extLst>
          </p:cNvPr>
          <p:cNvSpPr txBox="1"/>
          <p:nvPr/>
        </p:nvSpPr>
        <p:spPr>
          <a:xfrm>
            <a:off x="1246013" y="914398"/>
            <a:ext cx="828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 Rule, Colors, Background CSS example:</a:t>
            </a:r>
          </a:p>
        </p:txBody>
      </p:sp>
    </p:spTree>
    <p:extLst>
      <p:ext uri="{BB962C8B-B14F-4D97-AF65-F5344CB8AC3E}">
        <p14:creationId xmlns:p14="http://schemas.microsoft.com/office/powerpoint/2010/main" val="420428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4891083" cy="343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Height/Width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Padding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D4BB-793A-CF28-DCBC-366F2A16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FABD86-D981-E173-7927-B42FFB71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7A4A1-CAAB-F369-F365-0D27E74ADD43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F14A067-74D6-5A8C-FB20-06E5205CC50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3FF73-50DB-D02B-F078-DF29EB0EE24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F7920-FB48-421E-E862-E1B389B47DA2}"/>
              </a:ext>
            </a:extLst>
          </p:cNvPr>
          <p:cNvSpPr txBox="1"/>
          <p:nvPr/>
        </p:nvSpPr>
        <p:spPr>
          <a:xfrm>
            <a:off x="1246013" y="914398"/>
            <a:ext cx="828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Height, Width, Padding and Margin Difference: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D1DE9-F43E-A760-433D-7D11518093FD}"/>
              </a:ext>
            </a:extLst>
          </p:cNvPr>
          <p:cNvSpPr txBox="1"/>
          <p:nvPr/>
        </p:nvSpPr>
        <p:spPr>
          <a:xfrm>
            <a:off x="1624084" y="1883389"/>
            <a:ext cx="790205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the top of an object to the bottom.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from one side of an object to the other.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amount of inner space an element has.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amount of outer space an element has.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5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620D0-622E-617B-B212-CC26F404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E6024-46FA-7617-4D23-6499C16E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59C9BA-84F0-9D1E-7459-57AFC6C899F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EA2493E-BAA4-1623-A373-54595428036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A074F-EEC4-C844-2DCE-659C594CDD08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3074" name="Picture 2" descr="WEB DESIGN AND CONSTRUCTION">
            <a:extLst>
              <a:ext uri="{FF2B5EF4-FFF2-40B4-BE49-F238E27FC236}">
                <a16:creationId xmlns:a16="http://schemas.microsoft.com/office/drawing/2014/main" id="{BEDD35C3-C134-6535-D7AC-ABCE52BC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30" y="1547147"/>
            <a:ext cx="5769805" cy="42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E049BD-EB11-E0A9-B79F-603B90A410EB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1411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Lists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Tables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Display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Float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140A-15AD-EF24-54AF-63B24119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88AAE3-7B51-FC33-A0D2-F09A93D8E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9F6D4-9E82-EF83-EC99-2C4AC11AA85F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43921C8-C4A8-DFA4-CDD2-133BD20D41D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D5738-B9F1-A0A0-B264-8AEED646897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498F9-91C4-B732-F735-E4657B2C2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21" y="1415842"/>
            <a:ext cx="7870509" cy="395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86592-3398-3532-193D-03749D64BDED}"/>
              </a:ext>
            </a:extLst>
          </p:cNvPr>
          <p:cNvSpPr txBox="1"/>
          <p:nvPr/>
        </p:nvSpPr>
        <p:spPr>
          <a:xfrm>
            <a:off x="1246013" y="914398"/>
            <a:ext cx="828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: Lists</a:t>
            </a:r>
          </a:p>
        </p:txBody>
      </p:sp>
    </p:spTree>
    <p:extLst>
      <p:ext uri="{BB962C8B-B14F-4D97-AF65-F5344CB8AC3E}">
        <p14:creationId xmlns:p14="http://schemas.microsoft.com/office/powerpoint/2010/main" val="3614430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752</TotalTime>
  <Words>449</Words>
  <Application>Microsoft Office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AI Academy 72</cp:lastModifiedBy>
  <cp:revision>11</cp:revision>
  <dcterms:created xsi:type="dcterms:W3CDTF">2024-02-12T06:36:04Z</dcterms:created>
  <dcterms:modified xsi:type="dcterms:W3CDTF">2024-02-16T11:06:57Z</dcterms:modified>
</cp:coreProperties>
</file>