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61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5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62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82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2400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2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80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2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9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7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4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3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2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177F-34A6-4B22-B4DE-0B5E1D1AE6C4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F2C231-D947-BB63-BDF8-80D825D53A69}"/>
              </a:ext>
            </a:extLst>
          </p:cNvPr>
          <p:cNvSpPr txBox="1"/>
          <p:nvPr/>
        </p:nvSpPr>
        <p:spPr>
          <a:xfrm>
            <a:off x="1915235" y="1255590"/>
            <a:ext cx="7474425" cy="4723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Amazon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Seller Benefits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Seller Account Creation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and Documents Required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Guidance and support for Account verifications</a:t>
            </a:r>
          </a:p>
        </p:txBody>
      </p:sp>
    </p:spTree>
    <p:extLst>
      <p:ext uri="{BB962C8B-B14F-4D97-AF65-F5344CB8AC3E}">
        <p14:creationId xmlns:p14="http://schemas.microsoft.com/office/powerpoint/2010/main" val="33523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0202AC-A635-F93D-6945-B78498DFD001}"/>
              </a:ext>
            </a:extLst>
          </p:cNvPr>
          <p:cNvSpPr txBox="1"/>
          <p:nvPr/>
        </p:nvSpPr>
        <p:spPr>
          <a:xfrm>
            <a:off x="1915235" y="1255590"/>
            <a:ext cx="7684540" cy="4077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Amazon Seller Dashboard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Sections and Tools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Management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Mock Orders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#2</a:t>
            </a:r>
          </a:p>
        </p:txBody>
      </p:sp>
    </p:spTree>
    <p:extLst>
      <p:ext uri="{BB962C8B-B14F-4D97-AF65-F5344CB8AC3E}">
        <p14:creationId xmlns:p14="http://schemas.microsoft.com/office/powerpoint/2010/main" val="1862891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D933-9E93-4321-D965-B067EFA10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1560CB-C582-AE30-F6AC-CF203C0E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F5ED1-B8CB-71D5-AC0F-9CD3D1699950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5038EA8D-7864-BE3E-498E-8AA5EA2BB75A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811D06-FB79-4E52-FB31-001BB1645109}"/>
              </a:ext>
            </a:extLst>
          </p:cNvPr>
          <p:cNvSpPr txBox="1"/>
          <p:nvPr/>
        </p:nvSpPr>
        <p:spPr>
          <a:xfrm>
            <a:off x="1915234" y="1255590"/>
            <a:ext cx="7215117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3: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listing guidelines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Listing requires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Title, Description, Images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Sample Product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and Feedback on listing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E55E0-C350-BA4F-4A33-CDF5780CF05D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</p:spTree>
    <p:extLst>
      <p:ext uri="{BB962C8B-B14F-4D97-AF65-F5344CB8AC3E}">
        <p14:creationId xmlns:p14="http://schemas.microsoft.com/office/powerpoint/2010/main" val="200390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5A3BF6-53E4-2CD7-8E1B-3A695A213A3A}"/>
              </a:ext>
            </a:extLst>
          </p:cNvPr>
          <p:cNvSpPr txBox="1"/>
          <p:nvPr/>
        </p:nvSpPr>
        <p:spPr>
          <a:xfrm>
            <a:off x="1915234" y="1255590"/>
            <a:ext cx="7243755" cy="3431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4: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Amazon Seller Store front-end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Guidelines, personalizing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Banners, logos and Brand identity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Troubleshooting and assistance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</p:spTree>
    <p:extLst>
      <p:ext uri="{BB962C8B-B14F-4D97-AF65-F5344CB8AC3E}">
        <p14:creationId xmlns:p14="http://schemas.microsoft.com/office/powerpoint/2010/main" val="138037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BEC75-8F64-27B0-ADE2-1F5D13E29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DF5A13-DECF-0731-C22C-C7D300175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C8D167-2F03-8954-57F8-08F53482CFA9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F936E3B0-6762-A2D4-C8F8-BCC3A7F9771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A93B23-D028-2C29-1E1D-619113B66116}"/>
              </a:ext>
            </a:extLst>
          </p:cNvPr>
          <p:cNvSpPr txBox="1"/>
          <p:nvPr/>
        </p:nvSpPr>
        <p:spPr>
          <a:xfrm>
            <a:off x="1915235" y="1255590"/>
            <a:ext cx="7934608" cy="4077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5: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Marking tools for Amazon Seller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Promotions, discounts and Sponsoring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Inquiries and managing Orders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Inquiries and discussion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7E109-1AAC-B21C-32DB-130CCA25A7A2}"/>
              </a:ext>
            </a:extLst>
          </p:cNvPr>
          <p:cNvSpPr txBox="1"/>
          <p:nvPr/>
        </p:nvSpPr>
        <p:spPr>
          <a:xfrm>
            <a:off x="1109533" y="259307"/>
            <a:ext cx="25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</a:t>
            </a:r>
          </a:p>
        </p:txBody>
      </p:sp>
    </p:spTree>
    <p:extLst>
      <p:ext uri="{BB962C8B-B14F-4D97-AF65-F5344CB8AC3E}">
        <p14:creationId xmlns:p14="http://schemas.microsoft.com/office/powerpoint/2010/main" val="41597042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1536</TotalTime>
  <Words>141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</vt:lpstr>
      <vt:lpstr>Arial Black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 Academy 72</dc:creator>
  <cp:lastModifiedBy>Aamir Latif</cp:lastModifiedBy>
  <cp:revision>24</cp:revision>
  <dcterms:created xsi:type="dcterms:W3CDTF">2024-02-12T06:36:04Z</dcterms:created>
  <dcterms:modified xsi:type="dcterms:W3CDTF">2024-03-17T17:01:37Z</dcterms:modified>
</cp:coreProperties>
</file>