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Shopify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Platform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Plans &amp; Important Features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C0DB-6E2E-0858-429E-9D0AD05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6F7974-2364-D0FF-4D58-EB6517B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92D7E-C169-1364-CE64-F1C144419F6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7C7B10F-DE7C-B14A-89C8-3BCF476EF39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F270-4D67-D8B5-0E11-770C53C4156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BF74B-DE72-2561-AA54-EB751A57A9EB}"/>
              </a:ext>
            </a:extLst>
          </p:cNvPr>
          <p:cNvSpPr txBox="1"/>
          <p:nvPr/>
        </p:nvSpPr>
        <p:spPr>
          <a:xfrm>
            <a:off x="1915235" y="1255590"/>
            <a:ext cx="747442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to know: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Shopify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Digital Marketing and SEO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Niche Selection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Optimization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21810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E0E8-C990-0285-B8D2-8CE19EFB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657BE-1153-E81C-4B28-F3C4F14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2C589-2240-B257-7463-AE4006E3647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5E01D79-1EB9-3F30-116F-C7470C109E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A3991-8307-9795-EB36-38AF1F9DD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20119-4696-2781-DA8E-C05CC101D53A}"/>
              </a:ext>
            </a:extLst>
          </p:cNvPr>
          <p:cNvSpPr txBox="1"/>
          <p:nvPr/>
        </p:nvSpPr>
        <p:spPr>
          <a:xfrm>
            <a:off x="1915235" y="1255590"/>
            <a:ext cx="747442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to know: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Sourcing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Suppliers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Apps integration</a:t>
            </a:r>
          </a:p>
        </p:txBody>
      </p:sp>
    </p:spTree>
    <p:extLst>
      <p:ext uri="{BB962C8B-B14F-4D97-AF65-F5344CB8AC3E}">
        <p14:creationId xmlns:p14="http://schemas.microsoft.com/office/powerpoint/2010/main" val="4903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700873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Shopify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Shopify Store front-end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896714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Shopify Store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Offers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</TotalTime>
  <Words>187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24</cp:revision>
  <dcterms:created xsi:type="dcterms:W3CDTF">2024-02-12T06:36:04Z</dcterms:created>
  <dcterms:modified xsi:type="dcterms:W3CDTF">2024-03-17T16:57:36Z</dcterms:modified>
</cp:coreProperties>
</file>