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73" r:id="rId18"/>
    <p:sldId id="274" r:id="rId19"/>
    <p:sldId id="275" r:id="rId20"/>
    <p:sldId id="260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39253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Level Elements vs Inline Elements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 vs Element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 &amp; Link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816E-7911-EF13-ECCF-8864722A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B9188-443F-1A76-094B-A635E93D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AB9C37-F472-5905-485E-32CB90A0432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DFAA083-8B1C-45D3-9D2C-A4974F55C4FE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F26FC-940E-71AF-3930-1ED31B8C082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027F2-5848-8D54-1FC1-4C78A4B8700C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Validations: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3B126C-E217-63F7-886B-FE5FAD86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97" y="1702273"/>
            <a:ext cx="5495238" cy="11333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5E11B5-FE5D-2147-CFD6-80E8E5BD5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41" y="3035283"/>
            <a:ext cx="479174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C9AE7-C8B7-4376-83B2-86F0E6BBE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F53E2B-E9F5-F38C-ACD8-93A6D61F4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C27E68-8E15-B251-04D6-0C4E299ECEE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04037CB-48E2-2271-7207-F4E920817E8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31999-2A54-3049-4E1C-6C45D7BF53CB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4DB4B-212E-089B-B359-A534C9F6F6C2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Form Attributes: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C6FB5-8E52-0873-3D29-CC7C320A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19" y="1518674"/>
            <a:ext cx="7140475" cy="43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9A98D-4950-D050-768E-B761CDB9A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747307-71E6-0F8F-4DFD-5D78A41D7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5CFFC-84CF-AC25-6A38-75640FC604F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DD3055A0-4638-463E-7D66-AC5BB97F4848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E1BE2-427B-16D3-C200-91525E3457CA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665F8-924F-037A-109D-A1D3AEDF6DA7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Text Attributes: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6E801-C3F1-51C4-1C40-2274DBEC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59" y="1514895"/>
            <a:ext cx="7110864" cy="40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7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D5932-A234-E78B-1243-4D829193B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DD5389-0E34-0AEC-49C7-C4DBBCC21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B5521-3FFB-9FDB-0F5D-3910C2F5791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B7B10E4-0D72-8A81-BB2A-6126CDC021A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8425A-EE71-9353-1983-33C53F09183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7D5CD-B664-C96B-B51B-BD7EA3CE78C6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Radio Attributes: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F6AED-9C39-476C-70C9-42D0410C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348" y="1557390"/>
            <a:ext cx="7167148" cy="40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9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0DCE8-914A-33A5-DD2B-F83A30C9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810538-6848-B198-A699-915F4FD0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71BF2-AEFE-F3C1-C5C3-C7C23830EA1A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B4C1F31-AA24-4081-748C-E6A455528B0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8CE4A-15AF-4FAC-EAF9-450635C7B82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F0144-8DD9-CB7E-FD3F-CB24A75CE7F0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Checkbox Attributes: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69851-5940-95C3-9E89-6F94F597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52" y="1524843"/>
            <a:ext cx="7004051" cy="40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4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32261-B15E-0BA3-7827-1954B0F3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00D091-52B5-8A3A-EEA8-7625B52E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0F948-042F-CAAB-A121-51B840C4FC4E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65703C4C-E368-3B4B-BE9F-CAFCD61B32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F8405-8D53-C9A6-5C06-236BA75ED12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5F20B-4737-2226-32DC-684356380A20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Button Attributes: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5DDFD-69E5-267A-1EEB-F41B2AAA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18" y="1492489"/>
            <a:ext cx="7679527" cy="38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65184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Layout Elements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Media Elements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F44BB-CBF4-220E-CF21-F27384FB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364174-9897-F846-C2BC-41B5B4DB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981F3-47A7-103A-2B56-75B73EC26266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064301F-7264-88B5-0712-5C7EAE529F12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FCB58-D0AF-B377-F68F-C2EDE106289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122" name="Picture 2" descr="HTML Layout Elements for Modern Web Design">
            <a:extLst>
              <a:ext uri="{FF2B5EF4-FFF2-40B4-BE49-F238E27FC236}">
                <a16:creationId xmlns:a16="http://schemas.microsoft.com/office/drawing/2014/main" id="{511D2EB7-CC82-5D68-B31A-0002AAD7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43" y="1760559"/>
            <a:ext cx="7497394" cy="385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89643-9486-7BA9-B1E2-89F0747E0C62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Layout Elements:</a:t>
            </a:r>
          </a:p>
        </p:txBody>
      </p:sp>
    </p:spTree>
    <p:extLst>
      <p:ext uri="{BB962C8B-B14F-4D97-AF65-F5344CB8AC3E}">
        <p14:creationId xmlns:p14="http://schemas.microsoft.com/office/powerpoint/2010/main" val="263342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4FDAA-3291-B71D-4052-93E26BE7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516EF-81E4-F9C7-A4CB-03DD76B9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7096D-DEB8-0268-5C32-617DF6B46DF6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B6EBE6C-D14D-765E-DDEE-6E3A7AF0DBE9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F32B1-2670-4662-F536-B2135F274F41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180D8-F509-8410-C39D-A06D9878E069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iFrame</a:t>
            </a:r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6F677-46D5-C754-EE5F-A7C6AB60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24" y="1789299"/>
            <a:ext cx="7414689" cy="32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67C6-DAB0-D2A6-9AA2-07FE690F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F6FE53-26E4-E3EB-2BF5-2122E45C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068280-BCB2-F7D9-AD0E-A79566C3450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E81F846-33C4-9745-6770-475770E64082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DD9D5-A1A8-1BDC-D48F-8BAD7FA5C58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59AB3-409D-A134-5982-53395CC47C61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Element: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64F5E-1A25-293F-7E1E-7AAA0025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862" y="1420474"/>
            <a:ext cx="6497972" cy="45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0606-D264-DC57-9097-21EAC09B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02860-8444-AC69-2EE4-00131009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AA84C6-8CC2-C0C1-C937-033F36816CEF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80AD379-76B4-29BD-221D-C320BC650D9D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140E6-8EBF-AEF6-C28D-0AB8E0B94F29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D05BD-FBB0-4C19-43A8-8334E9815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63" y="1745117"/>
            <a:ext cx="7217447" cy="374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87FCB-4DCC-C87C-A5D2-6190C2C7A0C7}"/>
              </a:ext>
            </a:extLst>
          </p:cNvPr>
          <p:cNvSpPr txBox="1"/>
          <p:nvPr/>
        </p:nvSpPr>
        <p:spPr>
          <a:xfrm>
            <a:off x="1205069" y="887102"/>
            <a:ext cx="828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Block or Inline Elements:</a:t>
            </a:r>
          </a:p>
        </p:txBody>
      </p:sp>
    </p:spTree>
    <p:extLst>
      <p:ext uri="{BB962C8B-B14F-4D97-AF65-F5344CB8AC3E}">
        <p14:creationId xmlns:p14="http://schemas.microsoft.com/office/powerpoint/2010/main" val="367863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4891083" cy="343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Syntax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Types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96E17-78B3-90E3-6583-4F87643A4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9884F4-3440-CEBD-0993-0FF7242A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87B7D-7285-2711-42CD-CF4288532C85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A5FA68-A4D3-9379-F6EF-1F659B908827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6C764-EB82-45B1-F564-F42EBEC9B4D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3E6D7-D22C-EDE6-AE64-FC98E6DE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4" y="1643727"/>
            <a:ext cx="7363853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44EC1-947B-4DD3-1C39-0D642D0A3271}"/>
              </a:ext>
            </a:extLst>
          </p:cNvPr>
          <p:cNvSpPr txBox="1"/>
          <p:nvPr/>
        </p:nvSpPr>
        <p:spPr>
          <a:xfrm>
            <a:off x="1246013" y="914398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</a:p>
        </p:txBody>
      </p:sp>
    </p:spTree>
    <p:extLst>
      <p:ext uri="{BB962C8B-B14F-4D97-AF65-F5344CB8AC3E}">
        <p14:creationId xmlns:p14="http://schemas.microsoft.com/office/powerpoint/2010/main" val="353856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751DF-D039-6456-EA2A-89F0752E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FAA3B-2002-E5BD-26ED-7E2D4E88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1ECCB-E72F-BF2A-831F-90D999CDDE8B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CD66CE16-F6F2-C03C-4D04-82EF4DAACF33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1A202-8ACC-4B42-BD7F-F1AC1984AE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06456-84D7-38A3-922A-4CB5C074DDF8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Syntax or Selector:</a:t>
            </a:r>
          </a:p>
        </p:txBody>
      </p:sp>
      <p:pic>
        <p:nvPicPr>
          <p:cNvPr id="10242" name="Picture 2" descr="CSS Syntax - javatpoint">
            <a:extLst>
              <a:ext uri="{FF2B5EF4-FFF2-40B4-BE49-F238E27FC236}">
                <a16:creationId xmlns:a16="http://schemas.microsoft.com/office/drawing/2014/main" id="{FBC57B4C-CF27-F4F8-10D0-1BC6DACA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64" y="1665023"/>
            <a:ext cx="5757223" cy="378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7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FDE97-0071-AB87-18E6-3FB047E0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FE9CC-1D4A-A46F-ECD5-E4AEF99D6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1018D-C52C-D3C6-5C6E-D4687EC1C993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155D4B04-7A83-8D89-1808-7AC4CEFFD736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25BD3-E558-BABF-FD86-55D034F155D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E2592-9C2E-9477-EEDB-3F968F0AA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7" y="1605694"/>
            <a:ext cx="6835254" cy="3968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618F5-BDA4-9E5F-F12B-A22C4BA7C92B}"/>
              </a:ext>
            </a:extLst>
          </p:cNvPr>
          <p:cNvSpPr txBox="1"/>
          <p:nvPr/>
        </p:nvSpPr>
        <p:spPr>
          <a:xfrm>
            <a:off x="1205069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Tag or Element:</a:t>
            </a:r>
          </a:p>
        </p:txBody>
      </p:sp>
    </p:spTree>
    <p:extLst>
      <p:ext uri="{BB962C8B-B14F-4D97-AF65-F5344CB8AC3E}">
        <p14:creationId xmlns:p14="http://schemas.microsoft.com/office/powerpoint/2010/main" val="421290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B343-A25A-F436-AD6F-7A7E8B057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DA5830-E2E3-12A1-8429-67B97DC5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C4A1F-22E9-E8D0-A0F0-6694E9186EE1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9F5C0AA6-F5ED-8181-1359-1413A8D7D20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84504A-7AB4-855C-4F6D-746E38B93CE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A9415-F666-91B5-4184-6A5FE205F552}"/>
              </a:ext>
            </a:extLst>
          </p:cNvPr>
          <p:cNvSpPr txBox="1"/>
          <p:nvPr/>
        </p:nvSpPr>
        <p:spPr>
          <a:xfrm>
            <a:off x="1205069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Image or Link: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B2769-6D29-E416-9F02-ED51A2471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53" y="1649580"/>
            <a:ext cx="7402021" cy="40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45084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and Different Layouts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Lists and Different Layouts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87DE-5C1C-E7CE-157E-8685C39B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E1A8BD-BEAD-34C8-E0D3-3092CBFC9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5E516-FCE1-7200-E485-C5A2C70BAF16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E223FBB4-E042-387F-5C1D-2F529397DB0C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25D1C-F0AE-BD4D-9FDE-A08383455A1B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8A9C8-D170-2C88-F7C7-A5EC5AC4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86" y="1629566"/>
            <a:ext cx="7131494" cy="4052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4E3D9-8156-DB81-E403-352C0842FB0B}"/>
              </a:ext>
            </a:extLst>
          </p:cNvPr>
          <p:cNvSpPr txBox="1"/>
          <p:nvPr/>
        </p:nvSpPr>
        <p:spPr>
          <a:xfrm>
            <a:off x="1205069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</p:txBody>
      </p:sp>
    </p:spTree>
    <p:extLst>
      <p:ext uri="{BB962C8B-B14F-4D97-AF65-F5344CB8AC3E}">
        <p14:creationId xmlns:p14="http://schemas.microsoft.com/office/powerpoint/2010/main" val="16875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5096-8068-5CE1-5B2E-2B5088AA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BA772D-770C-F870-67F0-35DD869E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79011-C93F-A999-84CF-3C99A2EF83AD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F570E2D-2DED-AAC0-3891-53F83BCF6D6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D1935-7B88-EFD8-9D03-1836C90A0534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2E9F6-11DD-2FF5-0226-C2521818A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80" y="1583140"/>
            <a:ext cx="7024502" cy="4390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D4A73-8915-04BF-93DE-A22A52CD2E30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Lists:</a:t>
            </a:r>
          </a:p>
        </p:txBody>
      </p:sp>
    </p:spTree>
    <p:extLst>
      <p:ext uri="{BB962C8B-B14F-4D97-AF65-F5344CB8AC3E}">
        <p14:creationId xmlns:p14="http://schemas.microsoft.com/office/powerpoint/2010/main" val="28161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5" y="1255590"/>
            <a:ext cx="679203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and Data Validations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Properties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E22C-49C1-202C-53E1-CC1C4FDD8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ECA147-76F5-9C96-E3D0-690B4CBA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CFEC2-ADDB-239B-8A68-DB9E4129A3D5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786F782D-9758-EFAE-70FB-C1735C8C313B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13DF3-96B8-56AC-0244-2EE95F8116BE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A6C63-B978-6ACC-6FD1-0DF1FDE00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62" y="1569489"/>
            <a:ext cx="7571217" cy="3460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77587-7CF7-0DAC-C595-91FE4A48D988}"/>
              </a:ext>
            </a:extLst>
          </p:cNvPr>
          <p:cNvSpPr txBox="1"/>
          <p:nvPr/>
        </p:nvSpPr>
        <p:spPr>
          <a:xfrm>
            <a:off x="1246013" y="887102"/>
            <a:ext cx="828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Forms:</a:t>
            </a:r>
          </a:p>
        </p:txBody>
      </p:sp>
    </p:spTree>
    <p:extLst>
      <p:ext uri="{BB962C8B-B14F-4D97-AF65-F5344CB8AC3E}">
        <p14:creationId xmlns:p14="http://schemas.microsoft.com/office/powerpoint/2010/main" val="2508963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</TotalTime>
  <Words>300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AI Academy 72</cp:lastModifiedBy>
  <cp:revision>12</cp:revision>
  <dcterms:created xsi:type="dcterms:W3CDTF">2024-02-12T06:36:04Z</dcterms:created>
  <dcterms:modified xsi:type="dcterms:W3CDTF">2024-02-15T11:54:11Z</dcterms:modified>
</cp:coreProperties>
</file>