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57" r:id="rId7"/>
    <p:sldId id="265" r:id="rId8"/>
    <p:sldId id="266" r:id="rId9"/>
    <p:sldId id="267" r:id="rId10"/>
    <p:sldId id="258" r:id="rId11"/>
    <p:sldId id="268" r:id="rId12"/>
    <p:sldId id="269" r:id="rId13"/>
    <p:sldId id="274" r:id="rId14"/>
    <p:sldId id="273" r:id="rId15"/>
    <p:sldId id="259" r:id="rId16"/>
    <p:sldId id="270" r:id="rId17"/>
    <p:sldId id="275" r:id="rId18"/>
    <p:sldId id="271" r:id="rId19"/>
    <p:sldId id="279" r:id="rId20"/>
    <p:sldId id="280" r:id="rId21"/>
    <p:sldId id="260" r:id="rId22"/>
    <p:sldId id="272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152920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eCommerce Industry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eCommerce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eCommerce Business Models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eCommerce technology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Shipment and Courier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inventory, pricing and tax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BF96-2CE7-B8FC-0032-DF2CADA21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48C60-F5C8-0A78-6D00-BB10CC29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D643B-D2A7-E4FD-6544-0B53626EEE8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79030EE-F621-021B-B35C-4E86F84C0C2C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2E053-E50D-1164-DDF7-1DF91767E35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2050" name="Picture 2" descr="Ecommerce Shipping &amp; Delivery: Methods, Solutions, &amp; Costs">
            <a:extLst>
              <a:ext uri="{FF2B5EF4-FFF2-40B4-BE49-F238E27FC236}">
                <a16:creationId xmlns:a16="http://schemas.microsoft.com/office/drawing/2014/main" id="{2D948930-E58A-B391-134B-D403C004E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13" y="1509480"/>
            <a:ext cx="8616042" cy="287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162B7-4958-2070-657D-DF47204068DC}"/>
              </a:ext>
            </a:extLst>
          </p:cNvPr>
          <p:cNvSpPr txBox="1"/>
          <p:nvPr/>
        </p:nvSpPr>
        <p:spPr>
          <a:xfrm>
            <a:off x="1115927" y="939641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Shipment and Courier:</a:t>
            </a:r>
          </a:p>
        </p:txBody>
      </p:sp>
    </p:spTree>
    <p:extLst>
      <p:ext uri="{BB962C8B-B14F-4D97-AF65-F5344CB8AC3E}">
        <p14:creationId xmlns:p14="http://schemas.microsoft.com/office/powerpoint/2010/main" val="131889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8A77-E420-3696-D11A-701FA3F9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0943D1-6A51-75DA-D09C-3BE2A900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CCD1D-4D00-6E29-92AB-E6C875151B4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CF2CFB75-7C4E-986C-EA5A-45A13D64BF3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A7C64-7DA4-AED0-B847-85EAB52D74D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3074" name="Picture 2" descr="E-commerce Inventory Management | Goods Order Inventory">
            <a:extLst>
              <a:ext uri="{FF2B5EF4-FFF2-40B4-BE49-F238E27FC236}">
                <a16:creationId xmlns:a16="http://schemas.microsoft.com/office/drawing/2014/main" id="{05F5CFBC-AB92-A12C-A01F-A1F41E68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21" y="1664700"/>
            <a:ext cx="7559721" cy="32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08C08C-A932-124C-C16D-50741070E806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Inventory:</a:t>
            </a:r>
          </a:p>
        </p:txBody>
      </p:sp>
    </p:spTree>
    <p:extLst>
      <p:ext uri="{BB962C8B-B14F-4D97-AF65-F5344CB8AC3E}">
        <p14:creationId xmlns:p14="http://schemas.microsoft.com/office/powerpoint/2010/main" val="279231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0E9B-F18A-5879-6329-E07FA8B88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B8F9B0-E112-783E-C380-F9B206D0A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473B0-00A8-F128-D9F7-D58075D5A5B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955FB785-9E9C-0586-3D95-64744096CBB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F6587-D637-FB61-60A3-47026096503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50428-EBBA-76DA-ABB4-F7A21E5DBB4D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Pricing:</a:t>
            </a:r>
          </a:p>
        </p:txBody>
      </p:sp>
      <p:pic>
        <p:nvPicPr>
          <p:cNvPr id="4098" name="Picture 2" descr="eCommerce Pricing Strategies: The Ultimate List – Price2Spy® Blog">
            <a:extLst>
              <a:ext uri="{FF2B5EF4-FFF2-40B4-BE49-F238E27FC236}">
                <a16:creationId xmlns:a16="http://schemas.microsoft.com/office/drawing/2014/main" id="{FC02FB83-D2C9-8FF5-3841-AA47FA1C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67" y="1386307"/>
            <a:ext cx="7473694" cy="418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3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14946-9549-9B83-619F-7922DC7E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451C8-9835-593E-265A-44A8477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30D482-B290-C944-40FB-2C0D068CBF17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2F5BCEB-596D-DF3B-F861-24B79077844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989D6-FCDD-EDE5-3710-53B8C9EA97F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D02D5-7C1F-BC0C-BC3A-F9C23B590E6A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Tax management:</a:t>
            </a:r>
          </a:p>
        </p:txBody>
      </p:sp>
      <p:pic>
        <p:nvPicPr>
          <p:cNvPr id="4100" name="Picture 4" descr="How Does Taxation Affect a Business?- My Business Blog">
            <a:extLst>
              <a:ext uri="{FF2B5EF4-FFF2-40B4-BE49-F238E27FC236}">
                <a16:creationId xmlns:a16="http://schemas.microsoft.com/office/drawing/2014/main" id="{725126BF-E6EB-0A15-AB53-2035EC11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35" y="1567692"/>
            <a:ext cx="7097486" cy="40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7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marketing 4-Ps and 4-Cs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Products, Price, Place, Promotion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Customer, Cost, Convenience, Communication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SWOT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768C-B389-AFCD-F9E1-98F15794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B8665-8CA0-53A9-1776-6819471E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5AFB2-AE9A-8A49-30FB-7D5E6E6117C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054F4E1-AEF5-3EB5-CFAC-65DE77DEC47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E07B7-E16A-9D63-038F-16DB9B4EAC2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F94A2691-00D4-5E2F-340B-3FDA0289E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7BDB2-997A-6C5B-AE62-85ECF1821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95" y="1522418"/>
            <a:ext cx="7802113" cy="3905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77BB0B-E9C2-806B-D90D-69A197476DDF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4P’s:</a:t>
            </a:r>
          </a:p>
        </p:txBody>
      </p:sp>
    </p:spTree>
    <p:extLst>
      <p:ext uri="{BB962C8B-B14F-4D97-AF65-F5344CB8AC3E}">
        <p14:creationId xmlns:p14="http://schemas.microsoft.com/office/powerpoint/2010/main" val="271956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933BF-A5D6-89E7-2F88-077DB4ED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0AE60-689A-CFF6-4DED-8B446661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9C9C9-C15B-8828-B2FD-E76D72B47CC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3F47C86-5E36-50E2-6776-1AD6F353F3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46E0-2571-8D16-CDFE-3781657893D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DB955BC4-11C8-B083-0AEA-D9E82F870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2BB32-1A7E-9281-00A7-BB71CBF89C0C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4C’s: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0FC52-D147-BAEF-45F2-B5196D60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7" y="1367970"/>
            <a:ext cx="7039429" cy="4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5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95D7-740E-A0C0-CC44-01256AE7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13D5E1-4EA5-662A-2B39-5DB9FAEC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FEB10-8C33-E662-2D0E-165069A40D9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EB236D2-38C6-96FD-E2F9-0DB00DBCA62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CE9AF-132D-A8B9-035C-3274CBF6FBA9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7170" name="Picture 2" descr="How to Write a SWOT Analysis for Your eCommerce Business">
            <a:extLst>
              <a:ext uri="{FF2B5EF4-FFF2-40B4-BE49-F238E27FC236}">
                <a16:creationId xmlns:a16="http://schemas.microsoft.com/office/drawing/2014/main" id="{B42C82EB-9B92-73BE-0AC2-2B987564D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5" y="1439942"/>
            <a:ext cx="7776682" cy="37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77FCE-1912-43E7-6503-400C374837A8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SWOT Analysis:</a:t>
            </a:r>
          </a:p>
        </p:txBody>
      </p:sp>
    </p:spTree>
    <p:extLst>
      <p:ext uri="{BB962C8B-B14F-4D97-AF65-F5344CB8AC3E}">
        <p14:creationId xmlns:p14="http://schemas.microsoft.com/office/powerpoint/2010/main" val="40346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ADC1B-B6B0-5B03-46ED-392195574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D2FB9A-56F8-1E40-F6DA-18238D6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BBB2B-4C58-8F31-F045-0B1D2126ACA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1F9F672-48CA-0368-EDE3-213CB4428ED9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B8016-2257-C922-9889-E82275491D48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E1393-383D-BD0F-D4B2-FC99F5ED927E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SWOT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401ED-A3C6-E08D-9890-CD48F734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04" y="1403620"/>
            <a:ext cx="1905266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ADBDD-0EF5-3950-DB99-4489BF08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903" y="1944472"/>
            <a:ext cx="7106642" cy="1686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221E3-53E6-4932-52E1-9819B9EF1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271" y="3637102"/>
            <a:ext cx="2267266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A39D62-8CF9-7203-BACA-21305B9CB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144" y="4124196"/>
            <a:ext cx="431542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2E237-5291-487B-B032-AC28E5B9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51" y="2598686"/>
            <a:ext cx="6789378" cy="3455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4CCE7-410C-B9A7-68D0-2F91362E0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077" y="887759"/>
            <a:ext cx="6571427" cy="19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BC5F-E0F2-83C9-D612-18F8A396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79E74A-5352-D8E6-A288-21137404D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93AAB-5E03-17B5-9300-1197D7926C8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39A7F3D-EAD2-2437-238D-B77D6F635B5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D6413-F567-C24D-37DD-BFB2B9516F4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FDB6D-279E-7FCC-7222-D2F6D53C7A75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SWOT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50DD6-2427-A4A2-7FF4-07CB4F7F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85" y="2878866"/>
            <a:ext cx="1543265" cy="39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E90F7-2C92-47A9-E845-4036F4DA0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92" y="3343432"/>
            <a:ext cx="4391638" cy="77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F0EBF4-C197-A2A5-A25F-6D923AA7D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096" y="1490266"/>
            <a:ext cx="2657846" cy="438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E94492-E7EC-96F5-9DC4-C237BF8E5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97" y="1941842"/>
            <a:ext cx="502990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6410729" cy="343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business models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Dropshipping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MLM (Multilevel Marketing)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A519-0DB4-0CC8-189C-F392A7CD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AE7F0E-3B56-67C5-8DE7-ED5EBBEB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DA31E-B1CF-2EE7-AEA3-44AEFC06661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B2D1899-A8E4-138B-0263-E1FE03B91D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111E-4AD0-ED0A-177A-51E0E92078B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2ACE2-B3D8-FBEC-4AA5-38E137A1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15" y="1416281"/>
            <a:ext cx="7982854" cy="3601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12944-A643-5524-C079-AF92C4369017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Drop-Shipping Model:</a:t>
            </a:r>
          </a:p>
        </p:txBody>
      </p:sp>
    </p:spTree>
    <p:extLst>
      <p:ext uri="{BB962C8B-B14F-4D97-AF65-F5344CB8AC3E}">
        <p14:creationId xmlns:p14="http://schemas.microsoft.com/office/powerpoint/2010/main" val="395502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2FDC-340F-7A4E-FAEB-CC0D9BA9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42FF8F-FBF3-0D73-F3D1-8B47212B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30DFC-5FCD-6F9D-5B93-1C7FDF6AEBBF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E28DBFF-A31A-F8BB-E053-A06482156EE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EDD48-D02F-801E-714A-587B7480487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67DC4-494A-F362-AC42-64D6E53C45EF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Affiliate Model:</a:t>
            </a:r>
          </a:p>
        </p:txBody>
      </p:sp>
      <p:pic>
        <p:nvPicPr>
          <p:cNvPr id="9220" name="Picture 4" descr="What Is Affiliate Marketing? - SellerRocket">
            <a:extLst>
              <a:ext uri="{FF2B5EF4-FFF2-40B4-BE49-F238E27FC236}">
                <a16:creationId xmlns:a16="http://schemas.microsoft.com/office/drawing/2014/main" id="{2E003909-62FB-96DD-983E-19818C84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21" y="1405057"/>
            <a:ext cx="5344658" cy="44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0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14A00-AFEB-B38C-42A2-9AFA7E393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53C713-0C4E-5528-0D45-193371CEB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E50B3-1B1E-DFF5-2F19-9D461C5B82A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09DE0DF-A71B-9DE3-9C65-409D93665F5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A986A-D175-5009-BBA0-25CBA501888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8E8F5-655F-AEDA-A073-D300B4AB6AE2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MLM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DD32D-C756-89FF-FF52-591757B2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58" y="1430371"/>
            <a:ext cx="6896424" cy="3759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0605F-A70A-9740-2E2F-A3F9C67D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12" y="1795234"/>
            <a:ext cx="483937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BD5B0-6060-0B7B-12D0-16C16F4B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94A8DC-1CD6-D1F3-FA6D-C65DBA3CD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93B93-0DA6-B06B-4E57-28A94C618A7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0F1C9DA-E464-0337-31C2-5B1E539648B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05FE-6E6F-325F-B463-7F1D55EACB9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7CFD0-C28F-52AD-75D3-1B66E87F8792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MLM Model: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A282D9-5095-9160-0F4A-D6E7EDA7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81" y="1409699"/>
            <a:ext cx="6704693" cy="48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0798E-9EFF-406E-AFC1-73D58F73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11" y="887102"/>
            <a:ext cx="7391865" cy="47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5A68-BE54-011A-E833-71E4BC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0B749-E009-84B3-0388-19998B40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5A82A-CDDB-F39E-BB2C-C5C9CDFA747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D86F8362-AC24-053F-B196-4A6C10C2305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D3F8-F4E3-C853-A11C-0032C004AF6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FBBBA2-2C8C-3074-48FB-047A85E1C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19417"/>
              </p:ext>
            </p:extLst>
          </p:nvPr>
        </p:nvGraphicFramePr>
        <p:xfrm>
          <a:off x="1213136" y="141570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21883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28850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Reduced overhead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security 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3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need for a physical storefront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3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Ability to reach a broader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3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Shipping logistics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9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Track 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connection with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056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7F0EC4-268F-98FF-7FFC-B4B16123AB5A}"/>
              </a:ext>
            </a:extLst>
          </p:cNvPr>
          <p:cNvSpPr txBox="1"/>
          <p:nvPr/>
        </p:nvSpPr>
        <p:spPr>
          <a:xfrm>
            <a:off x="1123181" y="859806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 of eCommerce: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2346B-3360-3506-CDD6-9E24118703E0}"/>
              </a:ext>
            </a:extLst>
          </p:cNvPr>
          <p:cNvSpPr txBox="1"/>
          <p:nvPr/>
        </p:nvSpPr>
        <p:spPr>
          <a:xfrm>
            <a:off x="1125453" y="3687177"/>
            <a:ext cx="465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eCommerce: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92115-859D-0BE3-F74A-9B5527ADE796}"/>
              </a:ext>
            </a:extLst>
          </p:cNvPr>
          <p:cNvSpPr txBox="1"/>
          <p:nvPr/>
        </p:nvSpPr>
        <p:spPr>
          <a:xfrm>
            <a:off x="1790992" y="4186537"/>
            <a:ext cx="75501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B2C </a:t>
            </a:r>
            <a:r>
              <a:rPr lang="en-US" sz="2400" dirty="0"/>
              <a:t>(Online Store to Customer e.g. Amazon)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B2B</a:t>
            </a:r>
            <a:r>
              <a:rPr lang="en-US" sz="2400" dirty="0"/>
              <a:t> (Wholesale to Online Store e.g. Coca Cola)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C2C</a:t>
            </a:r>
            <a:r>
              <a:rPr lang="en-US" sz="2400" dirty="0"/>
              <a:t> (Customer exchange to Customer e.g. OLX)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C2B</a:t>
            </a:r>
            <a:r>
              <a:rPr lang="en-US" sz="2400" dirty="0"/>
              <a:t> (Customer to Business Ads e.g. Advertisement)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44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E913-345F-F3DC-8420-26220614F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C87789-B14C-1464-7FAC-A05F97FD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A3CCD-A82E-B438-DFB8-35C9349957F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F06198C-A2B4-FCC0-69DA-BBAD96CEA2A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7E535-74BA-5E7E-E2F7-6FDD67DAA19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A3F50-C92C-4358-97A2-41B3DCB7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79" y="1051214"/>
            <a:ext cx="7572138" cy="41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7377341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eCommerce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choose right platform for business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payment gateways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for eCommerce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E52F-4E32-83B9-18C3-D62BF60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493C5-3B52-5C45-7D6D-6A926F2B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060A-0BBB-D2A5-B851-D23A11FD6B0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137C5AF-C2FE-EECE-62CD-C23B84A8ED6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3843-EEE7-12FC-377B-C0D46837423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789183-601F-3CC5-CBF8-23F191DA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91661"/>
              </p:ext>
            </p:extLst>
          </p:nvPr>
        </p:nvGraphicFramePr>
        <p:xfrm>
          <a:off x="1259661" y="142934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49002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0193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Faster Buying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Geographical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Retargeting &amp; Remarketing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Earn 24/7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9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Reach broader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Banking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5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Delivery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334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E3445E-8235-0133-D48B-0C27E197D310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Benefits and Scope: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172B-49B5-9F41-284A-890E82326D2F}"/>
              </a:ext>
            </a:extLst>
          </p:cNvPr>
          <p:cNvSpPr txBox="1"/>
          <p:nvPr/>
        </p:nvSpPr>
        <p:spPr>
          <a:xfrm>
            <a:off x="1125453" y="3277738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right Platform: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462A14-4347-F9B4-932C-0450A70DA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00685"/>
              </p:ext>
            </p:extLst>
          </p:nvPr>
        </p:nvGraphicFramePr>
        <p:xfrm>
          <a:off x="1928883" y="3831361"/>
          <a:ext cx="679203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2037">
                  <a:extLst>
                    <a:ext uri="{9D8B030D-6E8A-4147-A177-3AD203B41FA5}">
                      <a16:colId xmlns:a16="http://schemas.microsoft.com/office/drawing/2014/main" val="248625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Cost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2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Costly development and 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9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Products update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2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82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 customer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8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1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3344-A5D1-638C-C36D-121671A5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35E55-CD83-5DD0-497A-B68B0B87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0EA5B-394B-5A9C-1962-EF80ABEFA74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43F7E9A-9023-5A80-E0BD-AF08F5ED787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047B-6E1D-9AED-49C8-35DAEB105F0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1026" name="Picture 2" descr="Top 10 Payment Gateways Around The World - Devathon">
            <a:extLst>
              <a:ext uri="{FF2B5EF4-FFF2-40B4-BE49-F238E27FC236}">
                <a16:creationId xmlns:a16="http://schemas.microsoft.com/office/drawing/2014/main" id="{D9F885B8-45D9-0CDD-6D12-D8D923DE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68" y="2201894"/>
            <a:ext cx="4532513" cy="41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A4B4C-0A09-1E70-3E4F-5804AF3E496B}"/>
              </a:ext>
            </a:extLst>
          </p:cNvPr>
          <p:cNvSpPr txBox="1"/>
          <p:nvPr/>
        </p:nvSpPr>
        <p:spPr>
          <a:xfrm>
            <a:off x="1109532" y="1371933"/>
            <a:ext cx="776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 gateways offer many benefits, including improved customer experience, increased operational efficiency, bolstered security measures, and even scaling and global expansion.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41FBD-0BA9-F3CF-C981-FE419B184570}"/>
              </a:ext>
            </a:extLst>
          </p:cNvPr>
          <p:cNvSpPr txBox="1"/>
          <p:nvPr/>
        </p:nvSpPr>
        <p:spPr>
          <a:xfrm>
            <a:off x="1123180" y="859806"/>
            <a:ext cx="774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Payment Gateway:</a:t>
            </a:r>
          </a:p>
        </p:txBody>
      </p:sp>
    </p:spTree>
    <p:extLst>
      <p:ext uri="{BB962C8B-B14F-4D97-AF65-F5344CB8AC3E}">
        <p14:creationId xmlns:p14="http://schemas.microsoft.com/office/powerpoint/2010/main" val="287946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F2891-3411-8AFB-5D67-90AD8CE3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66B928-029B-F711-F9ED-6681A110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F82D9-2F80-0136-40A7-2E7D1E3187C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0D83EF7-B9ED-BB2C-452F-3029C342AF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18395-D774-AE81-8D50-22EFF53F845F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36969-EC5A-8D8C-0622-471A5612BD53}"/>
              </a:ext>
            </a:extLst>
          </p:cNvPr>
          <p:cNvSpPr txBox="1"/>
          <p:nvPr/>
        </p:nvSpPr>
        <p:spPr>
          <a:xfrm>
            <a:off x="1123181" y="859806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Best tools: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9BD1A-718B-17CB-A9F4-F16C46A0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79140"/>
              </p:ext>
            </p:extLst>
          </p:nvPr>
        </p:nvGraphicFramePr>
        <p:xfrm>
          <a:off x="1364345" y="1387325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2600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379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MDCart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6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6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SquareSpace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Daraz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77252"/>
                  </a:ext>
                </a:extLst>
              </a:tr>
            </a:tbl>
          </a:graphicData>
        </a:graphic>
      </p:graphicFrame>
      <p:pic>
        <p:nvPicPr>
          <p:cNvPr id="1026" name="Picture 2" descr="Shopify logo - Social media &amp; Logos Icons">
            <a:extLst>
              <a:ext uri="{FF2B5EF4-FFF2-40B4-BE49-F238E27FC236}">
                <a16:creationId xmlns:a16="http://schemas.microsoft.com/office/drawing/2014/main" id="{14B8459C-8152-92DA-E111-A071D38C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60" y="3963109"/>
            <a:ext cx="1095361" cy="10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: WooCommerce | CMS Critic">
            <a:extLst>
              <a:ext uri="{FF2B5EF4-FFF2-40B4-BE49-F238E27FC236}">
                <a16:creationId xmlns:a16="http://schemas.microsoft.com/office/drawing/2014/main" id="{E3D05A1E-6829-4813-3ECA-F24A65E9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6" y="4135286"/>
            <a:ext cx="752324" cy="7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x - Free logo icons">
            <a:extLst>
              <a:ext uri="{FF2B5EF4-FFF2-40B4-BE49-F238E27FC236}">
                <a16:creationId xmlns:a16="http://schemas.microsoft.com/office/drawing/2014/main" id="{6E9BB77F-A195-4764-C880-91649A6F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56" y="4124400"/>
            <a:ext cx="752324" cy="7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uarespace circle icon svg png free download">
            <a:extLst>
              <a:ext uri="{FF2B5EF4-FFF2-40B4-BE49-F238E27FC236}">
                <a16:creationId xmlns:a16="http://schemas.microsoft.com/office/drawing/2014/main" id="{4E1EAED1-2029-7921-FA74-4A78405B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16" y="4124400"/>
            <a:ext cx="772780" cy="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gCommerce">
            <a:extLst>
              <a:ext uri="{FF2B5EF4-FFF2-40B4-BE49-F238E27FC236}">
                <a16:creationId xmlns:a16="http://schemas.microsoft.com/office/drawing/2014/main" id="{682C9A72-0AB1-56AB-449C-AA02F135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32" y="4103944"/>
            <a:ext cx="776229" cy="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D Carts – Leisure Carts">
            <a:extLst>
              <a:ext uri="{FF2B5EF4-FFF2-40B4-BE49-F238E27FC236}">
                <a16:creationId xmlns:a16="http://schemas.microsoft.com/office/drawing/2014/main" id="{A94BD6B9-1881-DA9A-CF12-8B4C6FED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83" y="5141956"/>
            <a:ext cx="737537" cy="73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bay Roundicons Circle flat icon">
            <a:extLst>
              <a:ext uri="{FF2B5EF4-FFF2-40B4-BE49-F238E27FC236}">
                <a16:creationId xmlns:a16="http://schemas.microsoft.com/office/drawing/2014/main" id="{B899C355-8E55-CA0F-9356-CF11E7B0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56" y="5127169"/>
            <a:ext cx="752324" cy="7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 Logo and sign, new logo meaning and history, PNG, SVG">
            <a:extLst>
              <a:ext uri="{FF2B5EF4-FFF2-40B4-BE49-F238E27FC236}">
                <a16:creationId xmlns:a16="http://schemas.microsoft.com/office/drawing/2014/main" id="{3DA69B40-6817-A665-468C-937E14D2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94" y="5055657"/>
            <a:ext cx="1373833" cy="7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is the AliExpress marketing strategy? | BluCactus Agency">
            <a:extLst>
              <a:ext uri="{FF2B5EF4-FFF2-40B4-BE49-F238E27FC236}">
                <a16:creationId xmlns:a16="http://schemas.microsoft.com/office/drawing/2014/main" id="{3D0680E4-157B-8CA1-4129-10C9DC68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32" y="5052209"/>
            <a:ext cx="776229" cy="7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raz Logo PNG Vector (PDF) Free Download">
            <a:extLst>
              <a:ext uri="{FF2B5EF4-FFF2-40B4-BE49-F238E27FC236}">
                <a16:creationId xmlns:a16="http://schemas.microsoft.com/office/drawing/2014/main" id="{22A634D7-0D55-A88F-9A5A-9751A416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98" y="5052209"/>
            <a:ext cx="776229" cy="7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02C35-4677-1C5F-4C0A-8605B488A586}"/>
              </a:ext>
            </a:extLst>
          </p:cNvPr>
          <p:cNvSpPr txBox="1"/>
          <p:nvPr/>
        </p:nvSpPr>
        <p:spPr>
          <a:xfrm>
            <a:off x="1115927" y="3349013"/>
            <a:ext cx="8128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signs:</a:t>
            </a:r>
          </a:p>
        </p:txBody>
      </p:sp>
    </p:spTree>
    <p:extLst>
      <p:ext uri="{BB962C8B-B14F-4D97-AF65-F5344CB8AC3E}">
        <p14:creationId xmlns:p14="http://schemas.microsoft.com/office/powerpoint/2010/main" val="1212246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1153</TotalTime>
  <Words>512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AI Academy 72</cp:lastModifiedBy>
  <cp:revision>21</cp:revision>
  <dcterms:created xsi:type="dcterms:W3CDTF">2024-02-12T06:36:04Z</dcterms:created>
  <dcterms:modified xsi:type="dcterms:W3CDTF">2024-02-21T06:49:56Z</dcterms:modified>
</cp:coreProperties>
</file>