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65" r:id="rId8"/>
    <p:sldId id="266" r:id="rId9"/>
    <p:sldId id="267" r:id="rId10"/>
    <p:sldId id="258" r:id="rId11"/>
    <p:sldId id="268" r:id="rId12"/>
    <p:sldId id="269" r:id="rId13"/>
    <p:sldId id="259" r:id="rId14"/>
    <p:sldId id="270" r:id="rId15"/>
    <p:sldId id="271" r:id="rId16"/>
    <p:sldId id="272" r:id="rId17"/>
    <p:sldId id="26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6566221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Introduction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or Motivation Lecture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Job Opportunities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Applications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Static &amp; Dynamic Web pages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BF96-2CE7-B8FC-0032-DF2CADA21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48C60-F5C8-0A78-6D00-BB10CC29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D643B-D2A7-E4FD-6544-0B53626EEE8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79030EE-F621-021B-B35C-4E86F84C0C2C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2E053-E50D-1164-DDF7-1DF91767E35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372B-A7A1-55F6-5038-55A7451E4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64" y="996283"/>
            <a:ext cx="7942973" cy="42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8A77-E420-3696-D11A-701FA3F9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0943D1-6A51-75DA-D09C-3BE2A900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CCD1D-4D00-6E29-92AB-E6C875151B4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CF2CFB75-7C4E-986C-EA5A-45A13D64BF3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7C64-7DA4-AED0-B847-85EAB52D74D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BAB18-24AE-837C-E53C-8A4CA3072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65363"/>
            <a:ext cx="7835456" cy="42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651846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Frontend &amp; Backend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Chrome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VS Code Editor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 Building Blocks?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Headings, Paragraphs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768C-B389-AFCD-F9E1-98F15794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B8665-8CA0-53A9-1776-6819471E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5AFB2-AE9A-8A49-30FB-7D5E6E6117C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054F4E1-AEF5-3EB5-CFAC-65DE77DEC47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E07B7-E16A-9D63-038F-16DB9B4EAC2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3C0D8-644E-73A1-1720-975BD52FB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60" y="2006886"/>
            <a:ext cx="4653885" cy="4275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8B29F0-0D8C-7FEA-ED48-1DAE1F0FCCB1}"/>
              </a:ext>
            </a:extLst>
          </p:cNvPr>
          <p:cNvSpPr txBox="1"/>
          <p:nvPr/>
        </p:nvSpPr>
        <p:spPr>
          <a:xfrm>
            <a:off x="1191421" y="887102"/>
            <a:ext cx="4653885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Applications:</a:t>
            </a:r>
          </a:p>
        </p:txBody>
      </p:sp>
    </p:spTree>
    <p:extLst>
      <p:ext uri="{BB962C8B-B14F-4D97-AF65-F5344CB8AC3E}">
        <p14:creationId xmlns:p14="http://schemas.microsoft.com/office/powerpoint/2010/main" val="271956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95D7-740E-A0C0-CC44-01256AE7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3D5E1-4EA5-662A-2B39-5DB9FAEC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FEB10-8C33-E662-2D0E-165069A40D9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EB236D2-38C6-96FD-E2F9-0DB00DBCA62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CE9AF-132D-A8B9-035C-3274CBF6FBA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2050" name="Picture 2" descr="What are the main building blocks of an Angular Application? - GeeksforGeeks">
            <a:extLst>
              <a:ext uri="{FF2B5EF4-FFF2-40B4-BE49-F238E27FC236}">
                <a16:creationId xmlns:a16="http://schemas.microsoft.com/office/drawing/2014/main" id="{52C05EB0-E63D-9AB1-588A-E84E5E2C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76" y="832510"/>
            <a:ext cx="5331156" cy="533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6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A519-0DB4-0CC8-189C-F392A7CD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AE7F0E-3B56-67C5-8DE7-ED5EBBEB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A31E-B1CF-2EE7-AEA3-44AEFC06661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B2D1899-A8E4-138B-0263-E1FE03B91D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111E-4AD0-ED0A-177A-51E0E92078B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BABAF-643F-D322-74E5-0F0DB0C93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1794898"/>
            <a:ext cx="7183292" cy="3950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B89D2-AA54-142A-C14D-0724B354DADD}"/>
              </a:ext>
            </a:extLst>
          </p:cNvPr>
          <p:cNvSpPr txBox="1"/>
          <p:nvPr/>
        </p:nvSpPr>
        <p:spPr>
          <a:xfrm>
            <a:off x="1164125" y="887102"/>
            <a:ext cx="4653885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Structure:</a:t>
            </a:r>
          </a:p>
        </p:txBody>
      </p:sp>
    </p:spTree>
    <p:extLst>
      <p:ext uri="{BB962C8B-B14F-4D97-AF65-F5344CB8AC3E}">
        <p14:creationId xmlns:p14="http://schemas.microsoft.com/office/powerpoint/2010/main" val="395502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4891083" cy="343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Types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E340-3FC2-E20E-3BC3-C96CF122A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DEDF69-7463-E648-3414-E3992106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887D6-3E73-E6B5-78F8-764C4A7AD41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10EF5E0-2B7E-AF3F-160A-4FA38E53F8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031B5-19EF-71D7-42FD-AE0FC285110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DAF7-5C37-E894-7940-421CEC0CA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26" y="1473959"/>
            <a:ext cx="7273712" cy="422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22D5A-16A7-184B-E2D5-E0A7ACE2656B}"/>
              </a:ext>
            </a:extLst>
          </p:cNvPr>
          <p:cNvSpPr txBox="1"/>
          <p:nvPr/>
        </p:nvSpPr>
        <p:spPr>
          <a:xfrm>
            <a:off x="1246013" y="887102"/>
            <a:ext cx="4653885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Attribute:</a:t>
            </a:r>
          </a:p>
        </p:txBody>
      </p:sp>
    </p:spTree>
    <p:extLst>
      <p:ext uri="{BB962C8B-B14F-4D97-AF65-F5344CB8AC3E}">
        <p14:creationId xmlns:p14="http://schemas.microsoft.com/office/powerpoint/2010/main" val="299417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0A460-C692-7488-38CC-5899C73E9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615824-1B0C-DD74-30FF-2D26C137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60788-BF43-EB03-DB62-8EE4B9A5029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46C986F-A3EF-291D-C91F-4C197443BFC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593E0-B44C-FDB8-48BC-D3917C9D21C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8604-E0E1-401B-EA3A-C428497050CA}"/>
              </a:ext>
            </a:extLst>
          </p:cNvPr>
          <p:cNvSpPr txBox="1"/>
          <p:nvPr/>
        </p:nvSpPr>
        <p:spPr>
          <a:xfrm>
            <a:off x="1205069" y="887102"/>
            <a:ext cx="4653885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Identifier: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0A618-186F-FE3A-31EC-97F6AB26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7" y="1735971"/>
            <a:ext cx="7077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616A4-2A42-7821-94F2-3A2C555C6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2" y="259308"/>
            <a:ext cx="8168329" cy="62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52E6E-4179-7EC2-3851-FF6D31DE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E358D9-CAC0-841D-57B0-93CF3DDEC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34FF3-D19F-FC00-0FDA-786B47242EA6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CEFF70A6-2089-C845-DCFE-74B0D086344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75876-8B66-3539-EBCC-09D543EF973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FC642-A4B2-111A-4039-A7CFB28FD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4" y="1213666"/>
            <a:ext cx="7148584" cy="43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6A9E4-6065-E438-3FD5-49528422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9" y="1009934"/>
            <a:ext cx="6450841" cy="48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5A68-BE54-011A-E833-71E4BC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0B749-E009-84B3-0388-19998B40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5A82A-CDDB-F39E-BB2C-C5C9CDFA747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D86F8362-AC24-053F-B196-4A6C10C2305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D3F8-F4E3-C853-A11C-0032C004AF6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449AC-E98A-BE72-3112-E05E031CF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9" y="1000125"/>
            <a:ext cx="5143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E913-345F-F3DC-8420-26220614F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87789-B14C-1464-7FAC-A05F97FD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A3CCD-A82E-B438-DFB8-35C9349957F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F06198C-A2B4-FCC0-69DA-BBAD96CEA2A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7E535-74BA-5E7E-E2F7-6FDD67DAA19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10AC0-0A18-0DE2-DDCE-A949C3D0F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5" y="1139588"/>
            <a:ext cx="6368955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7359835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World Wide Web(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Websites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4B9A5-51E2-57BA-D800-410E7CF53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0" y="822276"/>
            <a:ext cx="3401841" cy="191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18A75-D842-0D0B-EED7-7A3514648C1C}"/>
              </a:ext>
            </a:extLst>
          </p:cNvPr>
          <p:cNvSpPr txBox="1"/>
          <p:nvPr/>
        </p:nvSpPr>
        <p:spPr>
          <a:xfrm>
            <a:off x="1637732" y="2155935"/>
            <a:ext cx="8140826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 Often Called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“Web”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“Network”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Computers all over World.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“EACH”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“URL”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“HTML”.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“HTTP”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2.0 </a:t>
            </a:r>
          </a:p>
        </p:txBody>
      </p:sp>
    </p:spTree>
    <p:extLst>
      <p:ext uri="{BB962C8B-B14F-4D97-AF65-F5344CB8AC3E}">
        <p14:creationId xmlns:p14="http://schemas.microsoft.com/office/powerpoint/2010/main" val="7171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3344-A5D1-638C-C36D-121671A5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35E55-CD83-5DD0-497A-B68B0B87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0EA5B-394B-5A9C-1962-EF80ABEFA74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43F7E9A-9023-5A80-E0BD-AF08F5ED787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047B-6E1D-9AED-49C8-35DAEB105F0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23184-FFF7-D32A-B1D3-ACC2FA6B5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67" y="720972"/>
            <a:ext cx="5494858" cy="54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2891-3411-8AFB-5D67-90AD8CE3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66B928-029B-F711-F9ED-6681A110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F82D9-2F80-0136-40A7-2E7D1E3187C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80D83EF7-B9ED-BB2C-452F-3029C342AF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18395-D774-AE81-8D50-22EFF53F845F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83548-2E5E-9EA5-AFE4-E8AD39BB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20" y="1342504"/>
            <a:ext cx="7622843" cy="42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6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290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AI Academy 72</cp:lastModifiedBy>
  <cp:revision>17</cp:revision>
  <dcterms:created xsi:type="dcterms:W3CDTF">2024-02-12T06:36:04Z</dcterms:created>
  <dcterms:modified xsi:type="dcterms:W3CDTF">2024-02-15T09:35:43Z</dcterms:modified>
</cp:coreProperties>
</file>