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62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40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7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177F-34A6-4B22-B4DE-0B5E1D1AE6C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4093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#11,#12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2C231-D947-BB63-BDF8-80D825D53A69}"/>
              </a:ext>
            </a:extLst>
          </p:cNvPr>
          <p:cNvSpPr txBox="1"/>
          <p:nvPr/>
        </p:nvSpPr>
        <p:spPr>
          <a:xfrm>
            <a:off x="1915235" y="1255590"/>
            <a:ext cx="7392538" cy="343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1, 2, 3: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Relationships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Security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Application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</p:spTree>
    <p:extLst>
      <p:ext uri="{BB962C8B-B14F-4D97-AF65-F5344CB8AC3E}">
        <p14:creationId xmlns:p14="http://schemas.microsoft.com/office/powerpoint/2010/main" val="33523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202AC-A635-F93D-6945-B78498DFD001}"/>
              </a:ext>
            </a:extLst>
          </p:cNvPr>
          <p:cNvSpPr txBox="1"/>
          <p:nvPr/>
        </p:nvSpPr>
        <p:spPr>
          <a:xfrm>
            <a:off x="1915235" y="1255590"/>
            <a:ext cx="6450843" cy="343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4, 5: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Rest API’s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Evaluation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Term Exam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4093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#11,#12</a:t>
            </a:r>
          </a:p>
        </p:txBody>
      </p:sp>
    </p:spTree>
    <p:extLst>
      <p:ext uri="{BB962C8B-B14F-4D97-AF65-F5344CB8AC3E}">
        <p14:creationId xmlns:p14="http://schemas.microsoft.com/office/powerpoint/2010/main" val="18628916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592</TotalTime>
  <Words>51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 Academy 72</dc:creator>
  <cp:lastModifiedBy>Aamir Latif</cp:lastModifiedBy>
  <cp:revision>15</cp:revision>
  <dcterms:created xsi:type="dcterms:W3CDTF">2024-02-12T06:36:04Z</dcterms:created>
  <dcterms:modified xsi:type="dcterms:W3CDTF">2024-05-06T16:56:59Z</dcterms:modified>
</cp:coreProperties>
</file>