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3752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#9,#10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7392538" cy="472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1, 2,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Laravel &amp; Architecture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Routing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Blade Template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Architecture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Migrations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3752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#9,#10</a:t>
            </a:r>
          </a:p>
        </p:txBody>
      </p:sp>
    </p:spTree>
    <p:extLst>
      <p:ext uri="{BB962C8B-B14F-4D97-AF65-F5344CB8AC3E}">
        <p14:creationId xmlns:p14="http://schemas.microsoft.com/office/powerpoint/2010/main" val="171047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3752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#9,#10</a:t>
            </a:r>
          </a:p>
        </p:txBody>
      </p:sp>
    </p:spTree>
    <p:extLst>
      <p:ext uri="{BB962C8B-B14F-4D97-AF65-F5344CB8AC3E}">
        <p14:creationId xmlns:p14="http://schemas.microsoft.com/office/powerpoint/2010/main" val="214311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3752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#9,#10</a:t>
            </a:r>
          </a:p>
        </p:txBody>
      </p:sp>
    </p:spTree>
    <p:extLst>
      <p:ext uri="{BB962C8B-B14F-4D97-AF65-F5344CB8AC3E}">
        <p14:creationId xmlns:p14="http://schemas.microsoft.com/office/powerpoint/2010/main" val="68226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6450843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4, 5: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Tables and Different Layouts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Lists and Different Layouts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3752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#9,#10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694</TotalTime>
  <Words>86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Aamir Latif</cp:lastModifiedBy>
  <cp:revision>15</cp:revision>
  <dcterms:created xsi:type="dcterms:W3CDTF">2024-02-12T06:36:04Z</dcterms:created>
  <dcterms:modified xsi:type="dcterms:W3CDTF">2024-05-06T18:44:55Z</dcterms:modified>
</cp:coreProperties>
</file>