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8" r:id="rId13"/>
    <p:sldId id="276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D75"/>
    <a:srgbClr val="CC444B"/>
    <a:srgbClr val="925E66"/>
    <a:srgbClr val="426A5A"/>
    <a:srgbClr val="985277"/>
    <a:srgbClr val="0D5C63"/>
    <a:srgbClr val="444140"/>
    <a:srgbClr val="6D2E46"/>
    <a:srgbClr val="735D78"/>
    <a:srgbClr val="2B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83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8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8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8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0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1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4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D3C9-0654-4ECA-9CD6-BB3B380A2239}" type="datetimeFigureOut">
              <a:rPr lang="en-US" smtClean="0"/>
              <a:t>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BC538-47E7-4C08-8750-0485384D09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2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fif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5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19632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50800" sx="102000" sy="102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2080" y="396240"/>
            <a:ext cx="85648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E-Commerce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520" y="2189169"/>
            <a:ext cx="939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SUBMITTED BY: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Aavash Ganesh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Reg No: 62-622-25-2018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62881" y="4877527"/>
            <a:ext cx="302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87995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414" y="385588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16200000">
            <a:off x="104416" y="6008823"/>
            <a:ext cx="837326" cy="86973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278674" y="6150114"/>
            <a:ext cx="854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772B2-EED0-4AC2-AA4C-28D26724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387" y="908808"/>
            <a:ext cx="3739225" cy="560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8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8414" y="385588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274547" y="5818893"/>
            <a:ext cx="940394" cy="1076596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10365922" y="6058381"/>
            <a:ext cx="74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58FD8D-8ABC-40BF-9548-9138B390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742" y="1131093"/>
            <a:ext cx="8076291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5E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291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414" y="385588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16200000">
            <a:off x="127142" y="5952567"/>
            <a:ext cx="913794" cy="991654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348342" y="6094451"/>
            <a:ext cx="830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5A62C-78A4-4DF6-833A-60ADE71FD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847" y="1294396"/>
            <a:ext cx="1894997" cy="1894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E14AE5-957A-4BD6-8338-5958ABBDDD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12" y="1139467"/>
            <a:ext cx="2061251" cy="2061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EA448-FA1A-4D98-AC14-C670A92FBD8A}"/>
              </a:ext>
            </a:extLst>
          </p:cNvPr>
          <p:cNvSpPr txBox="1"/>
          <p:nvPr/>
        </p:nvSpPr>
        <p:spPr>
          <a:xfrm>
            <a:off x="763615" y="3698959"/>
            <a:ext cx="3979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Cold Coffee – 5 star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Himalayan Java Latte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Boba Tea – 5 star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E3DC6-30A3-4067-AC4F-5D1567D7518D}"/>
              </a:ext>
            </a:extLst>
          </p:cNvPr>
          <p:cNvSpPr txBox="1"/>
          <p:nvPr/>
        </p:nvSpPr>
        <p:spPr>
          <a:xfrm>
            <a:off x="6362751" y="3770293"/>
            <a:ext cx="44013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Coffee – 5 star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Strawbery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Milk Shake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6D00F0-6EEE-4631-838B-D56A0B8E84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74" y="2373117"/>
            <a:ext cx="1632552" cy="16325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7078F7-5157-405E-A366-69BC5D5471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113">
            <a:off x="4039430" y="3039430"/>
            <a:ext cx="841172" cy="5881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452B44-77A0-4E72-ADB4-BC91BFE02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19260">
            <a:off x="6524871" y="2999159"/>
            <a:ext cx="841172" cy="58816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DA42EE-702B-4EEA-A1CE-832BCEC7C867}"/>
              </a:ext>
            </a:extLst>
          </p:cNvPr>
          <p:cNvCxnSpPr/>
          <p:nvPr/>
        </p:nvCxnSpPr>
        <p:spPr>
          <a:xfrm flipH="1" flipV="1">
            <a:off x="4348065" y="3657283"/>
            <a:ext cx="2261763" cy="917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1ED33D2-CA89-4528-9031-84CC9F2F4795}"/>
              </a:ext>
            </a:extLst>
          </p:cNvPr>
          <p:cNvCxnSpPr/>
          <p:nvPr/>
        </p:nvCxnSpPr>
        <p:spPr>
          <a:xfrm flipV="1">
            <a:off x="4637281" y="3782601"/>
            <a:ext cx="1830970" cy="78483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8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03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658414" y="385588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3438" y="4919216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37172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12" name="Freeform 11"/>
          <p:cNvSpPr/>
          <p:nvPr/>
        </p:nvSpPr>
        <p:spPr>
          <a:xfrm rot="10800000">
            <a:off x="2874863" y="4022905"/>
            <a:ext cx="707217" cy="616728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Freeform 14"/>
          <p:cNvSpPr/>
          <p:nvPr/>
        </p:nvSpPr>
        <p:spPr>
          <a:xfrm rot="1504773">
            <a:off x="6159698" y="2487908"/>
            <a:ext cx="886939" cy="924603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Freeform 15"/>
          <p:cNvSpPr/>
          <p:nvPr/>
        </p:nvSpPr>
        <p:spPr>
          <a:xfrm rot="13961645">
            <a:off x="2076597" y="1890221"/>
            <a:ext cx="937275" cy="1063793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7657474" y="3123544"/>
            <a:ext cx="156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Freeform 18"/>
          <p:cNvSpPr/>
          <p:nvPr/>
        </p:nvSpPr>
        <p:spPr>
          <a:xfrm rot="8110704">
            <a:off x="4714170" y="3775904"/>
            <a:ext cx="782460" cy="1367853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0" name="TextBox 19"/>
          <p:cNvSpPr txBox="1"/>
          <p:nvPr/>
        </p:nvSpPr>
        <p:spPr>
          <a:xfrm>
            <a:off x="3705828" y="3397842"/>
            <a:ext cx="2197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2" name="Freeform 21"/>
          <p:cNvSpPr/>
          <p:nvPr/>
        </p:nvSpPr>
        <p:spPr>
          <a:xfrm rot="5761876">
            <a:off x="5741879" y="3416197"/>
            <a:ext cx="557821" cy="1070872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820781" y="4814262"/>
            <a:ext cx="163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264983" y="5883484"/>
            <a:ext cx="959522" cy="989511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10249988" y="6024296"/>
            <a:ext cx="801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4D6217-39F5-4294-A80D-2125ECC17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70" y="1313332"/>
            <a:ext cx="3101263" cy="3101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F1FB8D-F72B-4A16-9BF9-F90097E561C6}"/>
              </a:ext>
            </a:extLst>
          </p:cNvPr>
          <p:cNvSpPr txBox="1"/>
          <p:nvPr/>
        </p:nvSpPr>
        <p:spPr>
          <a:xfrm>
            <a:off x="275404" y="2811437"/>
            <a:ext cx="2288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4A9D9-8C80-428E-9234-5AB31526D26C}"/>
              </a:ext>
            </a:extLst>
          </p:cNvPr>
          <p:cNvSpPr txBox="1"/>
          <p:nvPr/>
        </p:nvSpPr>
        <p:spPr>
          <a:xfrm>
            <a:off x="2084031" y="4760119"/>
            <a:ext cx="2771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Product, View users and tracks order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D947A-FB61-475A-8877-E2CE30153C98}"/>
              </a:ext>
            </a:extLst>
          </p:cNvPr>
          <p:cNvSpPr txBox="1"/>
          <p:nvPr/>
        </p:nvSpPr>
        <p:spPr>
          <a:xfrm>
            <a:off x="6474633" y="1600200"/>
            <a:ext cx="2531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Search/View Product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56434-C3FC-4142-AA58-1CF043564D56}"/>
              </a:ext>
            </a:extLst>
          </p:cNvPr>
          <p:cNvSpPr txBox="1"/>
          <p:nvPr/>
        </p:nvSpPr>
        <p:spPr>
          <a:xfrm>
            <a:off x="6632911" y="3962190"/>
            <a:ext cx="244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BE3FE-78B1-4E69-99CA-EA5255C1F75E}"/>
              </a:ext>
            </a:extLst>
          </p:cNvPr>
          <p:cNvSpPr txBox="1"/>
          <p:nvPr/>
        </p:nvSpPr>
        <p:spPr>
          <a:xfrm>
            <a:off x="5201589" y="5183594"/>
            <a:ext cx="2651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Online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469DDF-23C6-441A-A2CF-8393CFB95E6B}"/>
              </a:ext>
            </a:extLst>
          </p:cNvPr>
          <p:cNvSpPr txBox="1"/>
          <p:nvPr/>
        </p:nvSpPr>
        <p:spPr>
          <a:xfrm>
            <a:off x="4492832" y="933917"/>
            <a:ext cx="20015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Product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id="{3694EA25-3D28-4763-82FB-0B2E713B6524}"/>
              </a:ext>
            </a:extLst>
          </p:cNvPr>
          <p:cNvSpPr/>
          <p:nvPr/>
        </p:nvSpPr>
        <p:spPr>
          <a:xfrm rot="21402668">
            <a:off x="5739035" y="1426001"/>
            <a:ext cx="557821" cy="1070872"/>
          </a:xfrm>
          <a:custGeom>
            <a:avLst/>
            <a:gdLst/>
            <a:ahLst/>
            <a:cxnLst/>
            <a:rect l="l" t="t" r="r" b="b"/>
            <a:pathLst>
              <a:path w="288866" h="396366">
                <a:moveTo>
                  <a:pt x="180352" y="0"/>
                </a:moveTo>
                <a:cubicBezTo>
                  <a:pt x="186174" y="0"/>
                  <a:pt x="190775" y="2066"/>
                  <a:pt x="194156" y="6197"/>
                </a:cubicBezTo>
                <a:lnTo>
                  <a:pt x="284303" y="114374"/>
                </a:lnTo>
                <a:cubicBezTo>
                  <a:pt x="289374" y="120384"/>
                  <a:pt x="290219" y="126769"/>
                  <a:pt x="286838" y="133530"/>
                </a:cubicBezTo>
                <a:cubicBezTo>
                  <a:pt x="283458" y="140479"/>
                  <a:pt x="278012" y="143954"/>
                  <a:pt x="270499" y="143954"/>
                </a:cubicBezTo>
                <a:lnTo>
                  <a:pt x="216411" y="143954"/>
                </a:lnTo>
                <a:lnTo>
                  <a:pt x="216411" y="387351"/>
                </a:lnTo>
                <a:cubicBezTo>
                  <a:pt x="216411" y="389981"/>
                  <a:pt x="215566" y="392141"/>
                  <a:pt x="213875" y="393831"/>
                </a:cubicBezTo>
                <a:cubicBezTo>
                  <a:pt x="212185" y="395521"/>
                  <a:pt x="210025" y="396366"/>
                  <a:pt x="207396" y="396366"/>
                </a:cubicBezTo>
                <a:lnTo>
                  <a:pt x="9072" y="396366"/>
                </a:lnTo>
                <a:cubicBezTo>
                  <a:pt x="5128" y="396366"/>
                  <a:pt x="2405" y="394676"/>
                  <a:pt x="902" y="391295"/>
                </a:cubicBezTo>
                <a:cubicBezTo>
                  <a:pt x="-601" y="387539"/>
                  <a:pt x="-224" y="384253"/>
                  <a:pt x="2029" y="381436"/>
                </a:cubicBezTo>
                <a:lnTo>
                  <a:pt x="47103" y="327347"/>
                </a:lnTo>
                <a:cubicBezTo>
                  <a:pt x="48793" y="325281"/>
                  <a:pt x="51141" y="324248"/>
                  <a:pt x="54146" y="324248"/>
                </a:cubicBezTo>
                <a:lnTo>
                  <a:pt x="144293" y="324248"/>
                </a:lnTo>
                <a:lnTo>
                  <a:pt x="144293" y="143954"/>
                </a:lnTo>
                <a:lnTo>
                  <a:pt x="90204" y="143954"/>
                </a:lnTo>
                <a:cubicBezTo>
                  <a:pt x="82692" y="143954"/>
                  <a:pt x="77246" y="140479"/>
                  <a:pt x="73865" y="133530"/>
                </a:cubicBezTo>
                <a:cubicBezTo>
                  <a:pt x="70672" y="126581"/>
                  <a:pt x="71518" y="120196"/>
                  <a:pt x="76401" y="114374"/>
                </a:cubicBezTo>
                <a:lnTo>
                  <a:pt x="166548" y="6197"/>
                </a:lnTo>
                <a:cubicBezTo>
                  <a:pt x="169929" y="2066"/>
                  <a:pt x="174530" y="0"/>
                  <a:pt x="18035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2943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4724400"/>
            <a:ext cx="445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7694" y="4713606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529" y="2172356"/>
            <a:ext cx="6371995" cy="44339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9557" y="875206"/>
            <a:ext cx="577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QUESTIONING TIME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34" y="877622"/>
            <a:ext cx="649723" cy="6497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311" y="922638"/>
            <a:ext cx="1854426" cy="18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4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A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4724400"/>
            <a:ext cx="4458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7694" y="4713606"/>
            <a:ext cx="338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9557" y="875206"/>
            <a:ext cx="5778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34" y="877622"/>
            <a:ext cx="649723" cy="6497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334" y="10450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2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9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104880" cy="6858000"/>
          </a:xfrm>
          <a:prstGeom prst="rect">
            <a:avLst/>
          </a:prstGeom>
          <a:solidFill>
            <a:schemeClr val="bg2"/>
          </a:solidFill>
          <a:effectLst>
            <a:outerShdw blurRad="38100" dist="38100" sx="102000" sy="102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3074" y="107275"/>
            <a:ext cx="635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1803" y="1771857"/>
            <a:ext cx="49203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953" y="2613241"/>
            <a:ext cx="4859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PROBLEM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251" y="3062351"/>
            <a:ext cx="465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SYSTEM 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833" y="3577266"/>
            <a:ext cx="5193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308" y="4059909"/>
            <a:ext cx="5524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EXPECTED OUTCOMES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770" y="5124884"/>
            <a:ext cx="4519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308" y="6167324"/>
            <a:ext cx="4058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951411" y="1936683"/>
            <a:ext cx="9400904" cy="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93074" y="677276"/>
            <a:ext cx="2107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TOPICS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0068" y="1315244"/>
            <a:ext cx="2891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15200" y="2093092"/>
            <a:ext cx="168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23346" y="2622977"/>
            <a:ext cx="140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23347" y="3109458"/>
            <a:ext cx="140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23347" y="3638821"/>
            <a:ext cx="140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25376" y="4213218"/>
            <a:ext cx="140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688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156"/>
            <a:ext cx="11346024" cy="6675688"/>
          </a:xfrm>
          <a:prstGeom prst="rect">
            <a:avLst/>
          </a:prstGeom>
          <a:solidFill>
            <a:schemeClr val="bg2"/>
          </a:solidFill>
          <a:effectLst>
            <a:outerShdw blurRad="50800" dist="50800" sx="103000" sy="103000" algn="ctr" rotWithShape="0">
              <a:schemeClr val="tx1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094" y="407210"/>
            <a:ext cx="68986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74" y="1308387"/>
            <a:ext cx="1737360" cy="17373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3281">
            <a:off x="6930001" y="2843141"/>
            <a:ext cx="1405633" cy="1405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69746" flipH="1">
            <a:off x="3925205" y="2767561"/>
            <a:ext cx="1087035" cy="10870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91350">
            <a:off x="3543802" y="1210477"/>
            <a:ext cx="1708862" cy="170886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9398" y="2890391"/>
            <a:ext cx="2265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Software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63434" y="1016000"/>
            <a:ext cx="270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136258" y="5732393"/>
            <a:ext cx="720581" cy="895349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9" name="TextBox 18"/>
          <p:cNvSpPr txBox="1"/>
          <p:nvPr/>
        </p:nvSpPr>
        <p:spPr>
          <a:xfrm>
            <a:off x="10141922" y="5851063"/>
            <a:ext cx="35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108C8E-CC19-421D-8427-AB0AC26A882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t="23085" r="13241" b="27660"/>
          <a:stretch/>
        </p:blipFill>
        <p:spPr>
          <a:xfrm>
            <a:off x="5250785" y="2108606"/>
            <a:ext cx="1737361" cy="114884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11298" y="1457848"/>
            <a:ext cx="3267000" cy="793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Liquors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D9ED0-ABA4-41E1-BB9E-1F6DCE37F4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815" y="3753156"/>
            <a:ext cx="2340637" cy="16560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47B241-6986-456A-A5A4-FF25641362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1831">
            <a:off x="5367648" y="3893371"/>
            <a:ext cx="1499910" cy="14999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7B9F24-C497-4DCB-BC6E-D362C7B6CA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583" y="4366148"/>
            <a:ext cx="2130908" cy="1633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4B47D91-FED3-4BD4-A4DD-B497F301A8BB}"/>
              </a:ext>
            </a:extLst>
          </p:cNvPr>
          <p:cNvSpPr txBox="1"/>
          <p:nvPr/>
        </p:nvSpPr>
        <p:spPr>
          <a:xfrm>
            <a:off x="5523189" y="3644443"/>
            <a:ext cx="13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BUY</a:t>
            </a:r>
            <a:endParaRPr lang="en-GB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B17AD5-F6A9-4074-9163-6223FF3EB2F4}"/>
              </a:ext>
            </a:extLst>
          </p:cNvPr>
          <p:cNvSpPr txBox="1"/>
          <p:nvPr/>
        </p:nvSpPr>
        <p:spPr>
          <a:xfrm rot="21233107">
            <a:off x="7643698" y="3302544"/>
            <a:ext cx="15593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400" dirty="0"/>
              <a:t>PAY</a:t>
            </a:r>
            <a:endParaRPr lang="en-GB" sz="44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A1849F5-889E-491D-87F8-94D95BB19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8946" flipH="1">
            <a:off x="8930387" y="3055632"/>
            <a:ext cx="1087035" cy="10870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66D809-EEB8-4358-8DBE-F6A40A6BFC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904" y="4214813"/>
            <a:ext cx="1293018" cy="129301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977A33-3FB0-4517-B827-A405B3B5C05A}"/>
              </a:ext>
            </a:extLst>
          </p:cNvPr>
          <p:cNvSpPr txBox="1"/>
          <p:nvPr/>
        </p:nvSpPr>
        <p:spPr>
          <a:xfrm>
            <a:off x="9861075" y="2877398"/>
            <a:ext cx="138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DELIVER</a:t>
            </a:r>
            <a:endParaRPr lang="en-GB" sz="2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B8AB9D-2273-4D32-B578-FBBFE35C82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16" y="340745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0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11" y="97398"/>
            <a:ext cx="111442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85975" y="419100"/>
            <a:ext cx="6086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PROBLEM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053" y="1971675"/>
            <a:ext cx="2555855" cy="2555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93442">
            <a:off x="811504" y="1606302"/>
            <a:ext cx="1524166" cy="15241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168" y="3049345"/>
            <a:ext cx="343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to find the desire product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9" y="3923006"/>
            <a:ext cx="2994788" cy="2183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72450" y="3287720"/>
            <a:ext cx="345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22806">
            <a:off x="5635388" y="4307140"/>
            <a:ext cx="1305615" cy="13056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27315">
            <a:off x="3275959" y="1424913"/>
            <a:ext cx="1355655" cy="1355655"/>
          </a:xfrm>
          <a:prstGeom prst="rect">
            <a:avLst/>
          </a:prstGeom>
        </p:spPr>
      </p:pic>
      <p:sp>
        <p:nvSpPr>
          <p:cNvPr id="11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16200000">
            <a:off x="-14603" y="5920104"/>
            <a:ext cx="848360" cy="819152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17971" y="5981252"/>
            <a:ext cx="38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6CE8E5-8539-48BC-8B71-9B1D198C2F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1717" flipH="1">
            <a:off x="2963695" y="3984012"/>
            <a:ext cx="1087035" cy="1087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080798-27E2-49F3-A31E-7FDD3F5AD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55" y="4788093"/>
            <a:ext cx="1363957" cy="13639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8B461-2957-4646-BF34-63BB1C8E91A2}"/>
              </a:ext>
            </a:extLst>
          </p:cNvPr>
          <p:cNvSpPr txBox="1"/>
          <p:nvPr/>
        </p:nvSpPr>
        <p:spPr>
          <a:xfrm>
            <a:off x="3507212" y="5598256"/>
            <a:ext cx="2345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Delivery of Product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AC9FC6-7992-41BC-BE3A-37E275B9B4A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33841">
            <a:off x="6575125" y="1571532"/>
            <a:ext cx="1499910" cy="1499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DD6A6B-7A7C-4A66-BF06-9C3D7B2E5ED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50" y="667513"/>
            <a:ext cx="1908503" cy="19085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2CEF65-BDAC-43BF-8B30-EB2C2584F33C}"/>
              </a:ext>
            </a:extLst>
          </p:cNvPr>
          <p:cNvSpPr txBox="1"/>
          <p:nvPr/>
        </p:nvSpPr>
        <p:spPr>
          <a:xfrm>
            <a:off x="7760300" y="2243609"/>
            <a:ext cx="1991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Delivery Charge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32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3728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chemeClr val="bg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33549" y="533400"/>
            <a:ext cx="629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OBJECTIVES</a:t>
            </a:r>
          </a:p>
        </p:txBody>
      </p:sp>
      <p:sp>
        <p:nvSpPr>
          <p:cNvPr id="6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448926" y="5768911"/>
            <a:ext cx="962023" cy="88582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10575272" y="5947028"/>
            <a:ext cx="38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4410" y="4908405"/>
            <a:ext cx="386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3894" y="4154787"/>
            <a:ext cx="32470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uplift the way of conducting commerce transaction through online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451F0-F4DD-4481-A108-476AA5E81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64" y="1140680"/>
            <a:ext cx="2746098" cy="27460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CE722B-F228-4700-9B36-ABFDAD686A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87" y="3060972"/>
            <a:ext cx="2139820" cy="2139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633EEF-D297-4040-B4E0-4D9C74AB2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666" y="2657806"/>
            <a:ext cx="3493949" cy="3493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4D57CE-9249-477A-B674-6446FC969F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756" y="533400"/>
            <a:ext cx="3429000" cy="3429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B63FB8-C21F-4391-8A8C-1A3561E46BEB}"/>
              </a:ext>
            </a:extLst>
          </p:cNvPr>
          <p:cNvSpPr txBox="1"/>
          <p:nvPr/>
        </p:nvSpPr>
        <p:spPr>
          <a:xfrm>
            <a:off x="8108593" y="4404780"/>
            <a:ext cx="2550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multiple product option and recommendation as per taste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D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12014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16200000">
            <a:off x="-66936" y="6087609"/>
            <a:ext cx="837326" cy="70345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247677" y="6144201"/>
            <a:ext cx="38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0625" y="609600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2075" y="1506902"/>
            <a:ext cx="65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STUDY OF EXISTING SYSTEM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8A699F-8C80-4493-A440-9332913F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938462"/>
            <a:ext cx="3886200" cy="98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C9FE4B-9A63-4D34-84B2-A4D18366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908" y="4948842"/>
            <a:ext cx="3276600" cy="1371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46C582-4941-48EA-9891-407208FD2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9937" y="2762833"/>
            <a:ext cx="11144250" cy="381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E7981D-E3F6-4FC4-BFB9-76D64BC946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959" y="2006637"/>
            <a:ext cx="5635690" cy="14223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17602A-F8F6-4367-A3C9-0D81BA706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5238140"/>
            <a:ext cx="2635482" cy="122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96" y="70670"/>
            <a:ext cx="1124902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0075" y="200025"/>
            <a:ext cx="63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REQUIREMENT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680" y="2000555"/>
            <a:ext cx="2923870" cy="29238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86200" y="5314950"/>
            <a:ext cx="3209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49399" y="1022138"/>
            <a:ext cx="2419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Creation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58049" y="2943225"/>
            <a:ext cx="327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11112" y="5333067"/>
            <a:ext cx="3061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Search/View Product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7650" y="4029075"/>
            <a:ext cx="2638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7650" y="2533650"/>
            <a:ext cx="240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Users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28206" y="1089511"/>
            <a:ext cx="2610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Password</a:t>
            </a:r>
          </a:p>
        </p:txBody>
      </p:sp>
      <p:sp>
        <p:nvSpPr>
          <p:cNvPr id="14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>
            <a:off x="3633830" y="1569370"/>
            <a:ext cx="504739" cy="450816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5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20077315">
            <a:off x="2456981" y="2162897"/>
            <a:ext cx="1277799" cy="817475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6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20077315">
            <a:off x="2609481" y="3400897"/>
            <a:ext cx="1277799" cy="817475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7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20077315">
            <a:off x="2609482" y="5306178"/>
            <a:ext cx="1277799" cy="817475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8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9117059">
            <a:off x="6619150" y="5906740"/>
            <a:ext cx="1277799" cy="817475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9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7550559">
            <a:off x="6765913" y="3926572"/>
            <a:ext cx="1277799" cy="817475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0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6639348">
            <a:off x="6843755" y="2075862"/>
            <a:ext cx="504739" cy="562556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1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511756" y="6006309"/>
            <a:ext cx="837326" cy="70345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Box 3"/>
          <p:cNvSpPr txBox="1"/>
          <p:nvPr/>
        </p:nvSpPr>
        <p:spPr>
          <a:xfrm>
            <a:off x="10578691" y="5919641"/>
            <a:ext cx="52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4570FE-D02D-43B9-A66F-02510F7FE9E2}"/>
              </a:ext>
            </a:extLst>
          </p:cNvPr>
          <p:cNvSpPr txBox="1"/>
          <p:nvPr/>
        </p:nvSpPr>
        <p:spPr>
          <a:xfrm>
            <a:off x="600075" y="5553075"/>
            <a:ext cx="204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Online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17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C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11567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81362" y="2609850"/>
            <a:ext cx="4552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</p:txBody>
      </p:sp>
      <p:sp>
        <p:nvSpPr>
          <p:cNvPr id="4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291361">
            <a:off x="2297443" y="1845585"/>
            <a:ext cx="1492242" cy="962248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" name="TextBox 4"/>
          <p:cNvSpPr txBox="1"/>
          <p:nvPr/>
        </p:nvSpPr>
        <p:spPr>
          <a:xfrm>
            <a:off x="819150" y="714375"/>
            <a:ext cx="163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</p:txBody>
      </p:sp>
      <p:sp>
        <p:nvSpPr>
          <p:cNvPr id="6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11430861">
            <a:off x="6271825" y="3995160"/>
            <a:ext cx="1583347" cy="865504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7305676" y="4895850"/>
            <a:ext cx="291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</p:txBody>
      </p:sp>
      <p:sp>
        <p:nvSpPr>
          <p:cNvPr id="8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17005648">
            <a:off x="2850705" y="3737327"/>
            <a:ext cx="504739" cy="450816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1314450" y="4427912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</p:txBody>
      </p:sp>
      <p:sp>
        <p:nvSpPr>
          <p:cNvPr id="10" name="Freeform 330">
            <a:extLst>
              <a:ext uri="{FF2B5EF4-FFF2-40B4-BE49-F238E27FC236}">
                <a16:creationId xmlns:a16="http://schemas.microsoft.com/office/drawing/2014/main" id="{4A2790C6-8F16-4458-B359-7D6F33478748}"/>
              </a:ext>
            </a:extLst>
          </p:cNvPr>
          <p:cNvSpPr/>
          <p:nvPr/>
        </p:nvSpPr>
        <p:spPr>
          <a:xfrm rot="6889177">
            <a:off x="7448591" y="2578854"/>
            <a:ext cx="504739" cy="450816"/>
          </a:xfrm>
          <a:custGeom>
            <a:avLst/>
            <a:gdLst>
              <a:gd name="connsiteX0" fmla="*/ 266780 w 504825"/>
              <a:gd name="connsiteY0" fmla="*/ 288 h 451024"/>
              <a:gd name="connsiteX1" fmla="*/ 277485 w 504825"/>
              <a:gd name="connsiteY1" fmla="*/ 1696 h 451024"/>
              <a:gd name="connsiteX2" fmla="*/ 288471 w 504825"/>
              <a:gd name="connsiteY2" fmla="*/ 18317 h 451024"/>
              <a:gd name="connsiteX3" fmla="*/ 288471 w 504825"/>
              <a:gd name="connsiteY3" fmla="*/ 92125 h 451024"/>
              <a:gd name="connsiteX4" fmla="*/ 457216 w 504825"/>
              <a:gd name="connsiteY4" fmla="*/ 154383 h 451024"/>
              <a:gd name="connsiteX5" fmla="*/ 504825 w 504825"/>
              <a:gd name="connsiteY5" fmla="*/ 297774 h 451024"/>
              <a:gd name="connsiteX6" fmla="*/ 500036 w 504825"/>
              <a:gd name="connsiteY6" fmla="*/ 335382 h 451024"/>
              <a:gd name="connsiteX7" fmla="*/ 489190 w 504825"/>
              <a:gd name="connsiteY7" fmla="*/ 374258 h 451024"/>
              <a:gd name="connsiteX8" fmla="*/ 475668 w 504825"/>
              <a:gd name="connsiteY8" fmla="*/ 409472 h 451024"/>
              <a:gd name="connsiteX9" fmla="*/ 464259 w 504825"/>
              <a:gd name="connsiteY9" fmla="*/ 434967 h 451024"/>
              <a:gd name="connsiteX10" fmla="*/ 458624 w 504825"/>
              <a:gd name="connsiteY10" fmla="*/ 446235 h 451024"/>
              <a:gd name="connsiteX11" fmla="*/ 450736 w 504825"/>
              <a:gd name="connsiteY11" fmla="*/ 451024 h 451024"/>
              <a:gd name="connsiteX12" fmla="*/ 448201 w 504825"/>
              <a:gd name="connsiteY12" fmla="*/ 450742 h 451024"/>
              <a:gd name="connsiteX13" fmla="*/ 441722 w 504825"/>
              <a:gd name="connsiteY13" fmla="*/ 441164 h 451024"/>
              <a:gd name="connsiteX14" fmla="*/ 411860 w 504825"/>
              <a:gd name="connsiteY14" fmla="*/ 281998 h 451024"/>
              <a:gd name="connsiteX15" fmla="*/ 363829 w 504825"/>
              <a:gd name="connsiteY15" fmla="*/ 250869 h 451024"/>
              <a:gd name="connsiteX16" fmla="*/ 288471 w 504825"/>
              <a:gd name="connsiteY16" fmla="*/ 236079 h 451024"/>
              <a:gd name="connsiteX17" fmla="*/ 288471 w 504825"/>
              <a:gd name="connsiteY17" fmla="*/ 306788 h 451024"/>
              <a:gd name="connsiteX18" fmla="*/ 277485 w 504825"/>
              <a:gd name="connsiteY18" fmla="*/ 323409 h 451024"/>
              <a:gd name="connsiteX19" fmla="*/ 270442 w 504825"/>
              <a:gd name="connsiteY19" fmla="*/ 324818 h 451024"/>
              <a:gd name="connsiteX20" fmla="*/ 257765 w 504825"/>
              <a:gd name="connsiteY20" fmla="*/ 319465 h 451024"/>
              <a:gd name="connsiteX21" fmla="*/ 113529 w 504825"/>
              <a:gd name="connsiteY21" fmla="*/ 175230 h 451024"/>
              <a:gd name="connsiteX22" fmla="*/ 108177 w 504825"/>
              <a:gd name="connsiteY22" fmla="*/ 162553 h 451024"/>
              <a:gd name="connsiteX23" fmla="*/ 113529 w 504825"/>
              <a:gd name="connsiteY23" fmla="*/ 149876 h 451024"/>
              <a:gd name="connsiteX24" fmla="*/ 257765 w 504825"/>
              <a:gd name="connsiteY24" fmla="*/ 5640 h 451024"/>
              <a:gd name="connsiteX25" fmla="*/ 266780 w 504825"/>
              <a:gd name="connsiteY25" fmla="*/ 288 h 451024"/>
              <a:gd name="connsiteX26" fmla="*/ 158603 w 504825"/>
              <a:gd name="connsiteY26" fmla="*/ 288 h 451024"/>
              <a:gd name="connsiteX27" fmla="*/ 169308 w 504825"/>
              <a:gd name="connsiteY27" fmla="*/ 1696 h 451024"/>
              <a:gd name="connsiteX28" fmla="*/ 180295 w 504825"/>
              <a:gd name="connsiteY28" fmla="*/ 18317 h 451024"/>
              <a:gd name="connsiteX29" fmla="*/ 180295 w 504825"/>
              <a:gd name="connsiteY29" fmla="*/ 37755 h 451024"/>
              <a:gd name="connsiteX30" fmla="*/ 68456 w 504825"/>
              <a:gd name="connsiteY30" fmla="*/ 149876 h 451024"/>
              <a:gd name="connsiteX31" fmla="*/ 63103 w 504825"/>
              <a:gd name="connsiteY31" fmla="*/ 162553 h 451024"/>
              <a:gd name="connsiteX32" fmla="*/ 68456 w 504825"/>
              <a:gd name="connsiteY32" fmla="*/ 175230 h 451024"/>
              <a:gd name="connsiteX33" fmla="*/ 180295 w 504825"/>
              <a:gd name="connsiteY33" fmla="*/ 287069 h 451024"/>
              <a:gd name="connsiteX34" fmla="*/ 180295 w 504825"/>
              <a:gd name="connsiteY34" fmla="*/ 306788 h 451024"/>
              <a:gd name="connsiteX35" fmla="*/ 169308 w 504825"/>
              <a:gd name="connsiteY35" fmla="*/ 323409 h 451024"/>
              <a:gd name="connsiteX36" fmla="*/ 162265 w 504825"/>
              <a:gd name="connsiteY36" fmla="*/ 324818 h 451024"/>
              <a:gd name="connsiteX37" fmla="*/ 149588 w 504825"/>
              <a:gd name="connsiteY37" fmla="*/ 319465 h 451024"/>
              <a:gd name="connsiteX38" fmla="*/ 5353 w 504825"/>
              <a:gd name="connsiteY38" fmla="*/ 175230 h 451024"/>
              <a:gd name="connsiteX39" fmla="*/ 0 w 504825"/>
              <a:gd name="connsiteY39" fmla="*/ 162553 h 451024"/>
              <a:gd name="connsiteX40" fmla="*/ 5353 w 504825"/>
              <a:gd name="connsiteY40" fmla="*/ 149876 h 451024"/>
              <a:gd name="connsiteX41" fmla="*/ 149588 w 504825"/>
              <a:gd name="connsiteY41" fmla="*/ 5640 h 451024"/>
              <a:gd name="connsiteX42" fmla="*/ 158603 w 504825"/>
              <a:gd name="connsiteY42" fmla="*/ 288 h 451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04825" h="451024">
                <a:moveTo>
                  <a:pt x="266780" y="288"/>
                </a:moveTo>
                <a:cubicBezTo>
                  <a:pt x="270067" y="-370"/>
                  <a:pt x="273634" y="100"/>
                  <a:pt x="277485" y="1696"/>
                </a:cubicBezTo>
                <a:cubicBezTo>
                  <a:pt x="284809" y="4889"/>
                  <a:pt x="288471" y="10429"/>
                  <a:pt x="288471" y="18317"/>
                </a:cubicBezTo>
                <a:lnTo>
                  <a:pt x="288471" y="92125"/>
                </a:lnTo>
                <a:cubicBezTo>
                  <a:pt x="365660" y="97384"/>
                  <a:pt x="421908" y="118136"/>
                  <a:pt x="457216" y="154383"/>
                </a:cubicBezTo>
                <a:cubicBezTo>
                  <a:pt x="488955" y="186874"/>
                  <a:pt x="504825" y="234671"/>
                  <a:pt x="504825" y="297774"/>
                </a:cubicBezTo>
                <a:cubicBezTo>
                  <a:pt x="504825" y="308666"/>
                  <a:pt x="503229" y="321203"/>
                  <a:pt x="500036" y="335382"/>
                </a:cubicBezTo>
                <a:cubicBezTo>
                  <a:pt x="496843" y="349561"/>
                  <a:pt x="493228" y="362520"/>
                  <a:pt x="489190" y="374258"/>
                </a:cubicBezTo>
                <a:cubicBezTo>
                  <a:pt x="485152" y="385996"/>
                  <a:pt x="480645" y="397734"/>
                  <a:pt x="475668" y="409472"/>
                </a:cubicBezTo>
                <a:cubicBezTo>
                  <a:pt x="470691" y="421210"/>
                  <a:pt x="466888" y="429708"/>
                  <a:pt x="464259" y="434967"/>
                </a:cubicBezTo>
                <a:cubicBezTo>
                  <a:pt x="461629" y="440225"/>
                  <a:pt x="459752" y="443981"/>
                  <a:pt x="458624" y="446235"/>
                </a:cubicBezTo>
                <a:cubicBezTo>
                  <a:pt x="457122" y="449428"/>
                  <a:pt x="454493" y="451024"/>
                  <a:pt x="450736" y="451024"/>
                </a:cubicBezTo>
                <a:cubicBezTo>
                  <a:pt x="449610" y="451024"/>
                  <a:pt x="448764" y="450930"/>
                  <a:pt x="448201" y="450742"/>
                </a:cubicBezTo>
                <a:cubicBezTo>
                  <a:pt x="443506" y="449240"/>
                  <a:pt x="441346" y="446047"/>
                  <a:pt x="441722" y="441164"/>
                </a:cubicBezTo>
                <a:cubicBezTo>
                  <a:pt x="449798" y="366041"/>
                  <a:pt x="439844" y="312986"/>
                  <a:pt x="411860" y="281998"/>
                </a:cubicBezTo>
                <a:cubicBezTo>
                  <a:pt x="399841" y="268664"/>
                  <a:pt x="383831" y="258287"/>
                  <a:pt x="363829" y="250869"/>
                </a:cubicBezTo>
                <a:cubicBezTo>
                  <a:pt x="343827" y="243451"/>
                  <a:pt x="318708" y="238521"/>
                  <a:pt x="288471" y="236079"/>
                </a:cubicBezTo>
                <a:lnTo>
                  <a:pt x="288471" y="306788"/>
                </a:lnTo>
                <a:cubicBezTo>
                  <a:pt x="288471" y="314676"/>
                  <a:pt x="284809" y="320217"/>
                  <a:pt x="277485" y="323409"/>
                </a:cubicBezTo>
                <a:cubicBezTo>
                  <a:pt x="275044" y="324348"/>
                  <a:pt x="272696" y="324818"/>
                  <a:pt x="270442" y="324818"/>
                </a:cubicBezTo>
                <a:cubicBezTo>
                  <a:pt x="265371" y="324818"/>
                  <a:pt x="261146" y="323034"/>
                  <a:pt x="257765" y="319465"/>
                </a:cubicBezTo>
                <a:lnTo>
                  <a:pt x="113529" y="175230"/>
                </a:lnTo>
                <a:cubicBezTo>
                  <a:pt x="109961" y="171661"/>
                  <a:pt x="108177" y="167436"/>
                  <a:pt x="108177" y="162553"/>
                </a:cubicBezTo>
                <a:cubicBezTo>
                  <a:pt x="108177" y="157670"/>
                  <a:pt x="109961" y="153444"/>
                  <a:pt x="113529" y="149876"/>
                </a:cubicBezTo>
                <a:lnTo>
                  <a:pt x="257765" y="5640"/>
                </a:lnTo>
                <a:cubicBezTo>
                  <a:pt x="260489" y="2729"/>
                  <a:pt x="263493" y="945"/>
                  <a:pt x="266780" y="288"/>
                </a:cubicBezTo>
                <a:close/>
                <a:moveTo>
                  <a:pt x="158603" y="288"/>
                </a:moveTo>
                <a:cubicBezTo>
                  <a:pt x="161890" y="-370"/>
                  <a:pt x="165457" y="100"/>
                  <a:pt x="169308" y="1696"/>
                </a:cubicBezTo>
                <a:cubicBezTo>
                  <a:pt x="176632" y="4889"/>
                  <a:pt x="180295" y="10429"/>
                  <a:pt x="180295" y="18317"/>
                </a:cubicBezTo>
                <a:lnTo>
                  <a:pt x="180295" y="37755"/>
                </a:lnTo>
                <a:lnTo>
                  <a:pt x="68456" y="149876"/>
                </a:lnTo>
                <a:cubicBezTo>
                  <a:pt x="64887" y="153444"/>
                  <a:pt x="63103" y="157670"/>
                  <a:pt x="63103" y="162553"/>
                </a:cubicBezTo>
                <a:cubicBezTo>
                  <a:pt x="63103" y="167436"/>
                  <a:pt x="64887" y="171661"/>
                  <a:pt x="68456" y="175230"/>
                </a:cubicBezTo>
                <a:lnTo>
                  <a:pt x="180295" y="287069"/>
                </a:lnTo>
                <a:lnTo>
                  <a:pt x="180295" y="306788"/>
                </a:lnTo>
                <a:cubicBezTo>
                  <a:pt x="180295" y="314676"/>
                  <a:pt x="176632" y="320217"/>
                  <a:pt x="169308" y="323409"/>
                </a:cubicBezTo>
                <a:cubicBezTo>
                  <a:pt x="166867" y="324348"/>
                  <a:pt x="164519" y="324818"/>
                  <a:pt x="162265" y="324818"/>
                </a:cubicBezTo>
                <a:cubicBezTo>
                  <a:pt x="157194" y="324818"/>
                  <a:pt x="152969" y="323034"/>
                  <a:pt x="149588" y="319465"/>
                </a:cubicBezTo>
                <a:lnTo>
                  <a:pt x="5353" y="175230"/>
                </a:lnTo>
                <a:cubicBezTo>
                  <a:pt x="1784" y="171661"/>
                  <a:pt x="0" y="167436"/>
                  <a:pt x="0" y="162553"/>
                </a:cubicBezTo>
                <a:cubicBezTo>
                  <a:pt x="0" y="157670"/>
                  <a:pt x="1784" y="153444"/>
                  <a:pt x="5353" y="149876"/>
                </a:cubicBezTo>
                <a:lnTo>
                  <a:pt x="149588" y="5640"/>
                </a:lnTo>
                <a:cubicBezTo>
                  <a:pt x="152312" y="2729"/>
                  <a:pt x="155316" y="945"/>
                  <a:pt x="158603" y="2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7063498" y="1810363"/>
            <a:ext cx="275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Easy-Access</a:t>
            </a:r>
          </a:p>
        </p:txBody>
      </p:sp>
      <p:sp>
        <p:nvSpPr>
          <p:cNvPr id="12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16200000">
            <a:off x="21275" y="6134900"/>
            <a:ext cx="837326" cy="70345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TextBox 12"/>
          <p:cNvSpPr txBox="1"/>
          <p:nvPr/>
        </p:nvSpPr>
        <p:spPr>
          <a:xfrm>
            <a:off x="352852" y="6135850"/>
            <a:ext cx="296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114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52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81" y="0"/>
            <a:ext cx="112395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658414" y="385588"/>
            <a:ext cx="5086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70" y="1932854"/>
            <a:ext cx="2124796" cy="2124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7" y="1669321"/>
            <a:ext cx="2575728" cy="2575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394" y="1669321"/>
            <a:ext cx="2224106" cy="2224106"/>
          </a:xfrm>
          <a:prstGeom prst="rect">
            <a:avLst/>
          </a:prstGeom>
          <a:effectLst>
            <a:outerShdw blurRad="50800" dist="50800" sx="103000" sy="103000" algn="ctr" rotWithShape="0">
              <a:srgbClr val="000000">
                <a:alpha val="3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95300" y="4724400"/>
            <a:ext cx="22574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    Feasibility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0425" y="4785954"/>
            <a:ext cx="247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0" y="4724400"/>
            <a:ext cx="212407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1863" y="4724400"/>
            <a:ext cx="1994287" cy="63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6619" y="4776429"/>
            <a:ext cx="2495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02338" y="4885521"/>
            <a:ext cx="2127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Feasibility</a:t>
            </a:r>
          </a:p>
        </p:txBody>
      </p:sp>
      <p:sp>
        <p:nvSpPr>
          <p:cNvPr id="14" name="Freeform 353">
            <a:extLst>
              <a:ext uri="{FF2B5EF4-FFF2-40B4-BE49-F238E27FC236}">
                <a16:creationId xmlns:a16="http://schemas.microsoft.com/office/drawing/2014/main" id="{06FE3299-1378-41CF-B7F6-108527718A07}"/>
              </a:ext>
            </a:extLst>
          </p:cNvPr>
          <p:cNvSpPr/>
          <p:nvPr/>
        </p:nvSpPr>
        <p:spPr>
          <a:xfrm rot="5400000">
            <a:off x="10510190" y="6061332"/>
            <a:ext cx="837326" cy="703455"/>
          </a:xfrm>
          <a:custGeom>
            <a:avLst/>
            <a:gdLst/>
            <a:ahLst/>
            <a:cxnLst/>
            <a:rect l="l" t="t" r="r" b="b"/>
            <a:pathLst>
              <a:path w="468766" h="504825">
                <a:moveTo>
                  <a:pt x="117192" y="0"/>
                </a:moveTo>
                <a:lnTo>
                  <a:pt x="135221" y="0"/>
                </a:lnTo>
                <a:cubicBezTo>
                  <a:pt x="147617" y="0"/>
                  <a:pt x="158228" y="4413"/>
                  <a:pt x="167054" y="13240"/>
                </a:cubicBezTo>
                <a:cubicBezTo>
                  <a:pt x="175881" y="22067"/>
                  <a:pt x="180295" y="32678"/>
                  <a:pt x="180295" y="45074"/>
                </a:cubicBezTo>
                <a:lnTo>
                  <a:pt x="180295" y="72118"/>
                </a:lnTo>
                <a:lnTo>
                  <a:pt x="288471" y="72118"/>
                </a:lnTo>
                <a:lnTo>
                  <a:pt x="288471" y="45074"/>
                </a:lnTo>
                <a:cubicBezTo>
                  <a:pt x="288471" y="32678"/>
                  <a:pt x="292885" y="22067"/>
                  <a:pt x="301712" y="13240"/>
                </a:cubicBezTo>
                <a:cubicBezTo>
                  <a:pt x="310539" y="4413"/>
                  <a:pt x="321150" y="0"/>
                  <a:pt x="333545" y="0"/>
                </a:cubicBezTo>
                <a:lnTo>
                  <a:pt x="351574" y="0"/>
                </a:lnTo>
                <a:cubicBezTo>
                  <a:pt x="363970" y="0"/>
                  <a:pt x="374581" y="4413"/>
                  <a:pt x="383408" y="13240"/>
                </a:cubicBezTo>
                <a:cubicBezTo>
                  <a:pt x="392235" y="22067"/>
                  <a:pt x="396648" y="32678"/>
                  <a:pt x="396648" y="45074"/>
                </a:cubicBezTo>
                <a:lnTo>
                  <a:pt x="396648" y="72118"/>
                </a:lnTo>
                <a:lnTo>
                  <a:pt x="432707" y="72118"/>
                </a:lnTo>
                <a:cubicBezTo>
                  <a:pt x="442473" y="72118"/>
                  <a:pt x="450924" y="75686"/>
                  <a:pt x="458061" y="82823"/>
                </a:cubicBezTo>
                <a:cubicBezTo>
                  <a:pt x="465198" y="89960"/>
                  <a:pt x="468766" y="98411"/>
                  <a:pt x="468766" y="108177"/>
                </a:cubicBezTo>
                <a:lnTo>
                  <a:pt x="468766" y="468766"/>
                </a:lnTo>
                <a:cubicBezTo>
                  <a:pt x="468766" y="478532"/>
                  <a:pt x="465198" y="486983"/>
                  <a:pt x="458061" y="494120"/>
                </a:cubicBezTo>
                <a:cubicBezTo>
                  <a:pt x="450924" y="501257"/>
                  <a:pt x="442473" y="504825"/>
                  <a:pt x="432707" y="504825"/>
                </a:cubicBezTo>
                <a:lnTo>
                  <a:pt x="36059" y="504825"/>
                </a:lnTo>
                <a:cubicBezTo>
                  <a:pt x="26293" y="504825"/>
                  <a:pt x="17842" y="501257"/>
                  <a:pt x="10706" y="494120"/>
                </a:cubicBezTo>
                <a:cubicBezTo>
                  <a:pt x="3569" y="486983"/>
                  <a:pt x="0" y="478532"/>
                  <a:pt x="0" y="468766"/>
                </a:cubicBezTo>
                <a:lnTo>
                  <a:pt x="0" y="108177"/>
                </a:lnTo>
                <a:cubicBezTo>
                  <a:pt x="0" y="98411"/>
                  <a:pt x="3569" y="89960"/>
                  <a:pt x="10706" y="82823"/>
                </a:cubicBezTo>
                <a:cubicBezTo>
                  <a:pt x="17842" y="75686"/>
                  <a:pt x="26293" y="72118"/>
                  <a:pt x="36059" y="72118"/>
                </a:cubicBezTo>
                <a:lnTo>
                  <a:pt x="72119" y="72118"/>
                </a:lnTo>
                <a:lnTo>
                  <a:pt x="72119" y="45074"/>
                </a:lnTo>
                <a:cubicBezTo>
                  <a:pt x="72119" y="32678"/>
                  <a:pt x="76532" y="22067"/>
                  <a:pt x="85359" y="13240"/>
                </a:cubicBezTo>
                <a:cubicBezTo>
                  <a:pt x="94185" y="4413"/>
                  <a:pt x="104797" y="0"/>
                  <a:pt x="117192" y="0"/>
                </a:cubicBezTo>
                <a:close/>
                <a:moveTo>
                  <a:pt x="117192" y="36059"/>
                </a:moveTo>
                <a:cubicBezTo>
                  <a:pt x="114563" y="36059"/>
                  <a:pt x="112403" y="36904"/>
                  <a:pt x="110713" y="38594"/>
                </a:cubicBezTo>
                <a:cubicBezTo>
                  <a:pt x="109023" y="40285"/>
                  <a:pt x="108177" y="42444"/>
                  <a:pt x="108177" y="45074"/>
                </a:cubicBezTo>
                <a:lnTo>
                  <a:pt x="108177" y="126206"/>
                </a:lnTo>
                <a:cubicBezTo>
                  <a:pt x="108177" y="128836"/>
                  <a:pt x="109023" y="130995"/>
                  <a:pt x="110713" y="132686"/>
                </a:cubicBezTo>
                <a:cubicBezTo>
                  <a:pt x="112403" y="134376"/>
                  <a:pt x="114563" y="135221"/>
                  <a:pt x="117192" y="135221"/>
                </a:cubicBezTo>
                <a:lnTo>
                  <a:pt x="135221" y="135221"/>
                </a:lnTo>
                <a:cubicBezTo>
                  <a:pt x="137850" y="135221"/>
                  <a:pt x="140010" y="134376"/>
                  <a:pt x="141701" y="132686"/>
                </a:cubicBezTo>
                <a:cubicBezTo>
                  <a:pt x="143391" y="130995"/>
                  <a:pt x="144237" y="128836"/>
                  <a:pt x="144237" y="126206"/>
                </a:cubicBezTo>
                <a:lnTo>
                  <a:pt x="144237" y="45074"/>
                </a:lnTo>
                <a:cubicBezTo>
                  <a:pt x="144237" y="42444"/>
                  <a:pt x="143391" y="40285"/>
                  <a:pt x="141701" y="38594"/>
                </a:cubicBezTo>
                <a:cubicBezTo>
                  <a:pt x="140010" y="36904"/>
                  <a:pt x="137850" y="36059"/>
                  <a:pt x="135221" y="36059"/>
                </a:cubicBezTo>
                <a:lnTo>
                  <a:pt x="117192" y="36059"/>
                </a:lnTo>
                <a:close/>
                <a:moveTo>
                  <a:pt x="36059" y="180295"/>
                </a:moveTo>
                <a:lnTo>
                  <a:pt x="36059" y="468766"/>
                </a:lnTo>
                <a:lnTo>
                  <a:pt x="432707" y="468766"/>
                </a:lnTo>
                <a:lnTo>
                  <a:pt x="432707" y="180295"/>
                </a:lnTo>
                <a:lnTo>
                  <a:pt x="36059" y="180295"/>
                </a:lnTo>
                <a:close/>
                <a:moveTo>
                  <a:pt x="333545" y="36059"/>
                </a:moveTo>
                <a:cubicBezTo>
                  <a:pt x="330916" y="36059"/>
                  <a:pt x="328756" y="36904"/>
                  <a:pt x="327066" y="38594"/>
                </a:cubicBezTo>
                <a:cubicBezTo>
                  <a:pt x="325376" y="40285"/>
                  <a:pt x="324531" y="42444"/>
                  <a:pt x="324531" y="45074"/>
                </a:cubicBezTo>
                <a:lnTo>
                  <a:pt x="324531" y="126206"/>
                </a:lnTo>
                <a:cubicBezTo>
                  <a:pt x="324531" y="128836"/>
                  <a:pt x="325376" y="130995"/>
                  <a:pt x="327066" y="132686"/>
                </a:cubicBezTo>
                <a:cubicBezTo>
                  <a:pt x="328756" y="134376"/>
                  <a:pt x="330916" y="135221"/>
                  <a:pt x="333545" y="135221"/>
                </a:cubicBezTo>
                <a:lnTo>
                  <a:pt x="351574" y="135221"/>
                </a:lnTo>
                <a:cubicBezTo>
                  <a:pt x="354203" y="135221"/>
                  <a:pt x="356364" y="134376"/>
                  <a:pt x="358054" y="132686"/>
                </a:cubicBezTo>
                <a:cubicBezTo>
                  <a:pt x="359744" y="130995"/>
                  <a:pt x="360590" y="128836"/>
                  <a:pt x="360590" y="126206"/>
                </a:cubicBezTo>
                <a:lnTo>
                  <a:pt x="360590" y="45074"/>
                </a:lnTo>
                <a:cubicBezTo>
                  <a:pt x="360590" y="42444"/>
                  <a:pt x="359744" y="40285"/>
                  <a:pt x="358054" y="38594"/>
                </a:cubicBezTo>
                <a:cubicBezTo>
                  <a:pt x="356364" y="36904"/>
                  <a:pt x="354203" y="36059"/>
                  <a:pt x="351574" y="36059"/>
                </a:cubicBezTo>
                <a:lnTo>
                  <a:pt x="333545" y="360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10685013" y="6057894"/>
            <a:ext cx="33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7" y="1731134"/>
            <a:ext cx="2677110" cy="26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4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240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aavashh.me</dc:creator>
  <cp:lastModifiedBy>Aavash Ganesh</cp:lastModifiedBy>
  <cp:revision>48</cp:revision>
  <dcterms:created xsi:type="dcterms:W3CDTF">2021-09-09T16:35:53Z</dcterms:created>
  <dcterms:modified xsi:type="dcterms:W3CDTF">2022-02-24T18:30:22Z</dcterms:modified>
</cp:coreProperties>
</file>