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7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D55D-62EC-4C77-B0EE-A01B8BDD0473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5B957-B3F8-42BE-8D39-1413656891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318D-5ABF-4D6F-B2D6-E3AD26BB2683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C02-338A-4ED9-AD9B-789851944FDE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31EE-E677-4054-897E-3442BCB89520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D341-AB93-4974-8EFF-56E1E079DEF6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F60-A283-4B46-B25F-AE98C2FA5ECA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91E2-C9F1-40A7-A952-26B01584ADA3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77A3-5F1F-440D-86E9-BC5D709175F9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ED1A-23E6-40B4-BA71-AAFE3DE58945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130-7985-4BCE-84B8-B7E377A7AEEB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28BF-7470-4AB0-B4D7-C67B30E35F83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E78A-D165-4930-88B1-C2C6773B6CF9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A352-2707-43D7-B9EF-FCDC5A56EF75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Method Description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We use LSTM as deep learning  based method</a:t>
            </a:r>
            <a:endParaRPr lang="zh-TW" altLang="en-US" dirty="0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dirty="0">
                <a:ea typeface="新細明體"/>
                <a:cs typeface="Calibri"/>
              </a:rPr>
              <a:t>What's LSTM model(optional topic)</a:t>
            </a:r>
          </a:p>
          <a:p>
            <a:r>
              <a:rPr lang="zh-TW" altLang="en-US" dirty="0">
                <a:ea typeface="新細明體"/>
                <a:cs typeface="Calibri"/>
              </a:rPr>
              <a:t>The LSTM model structure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2EAD3-740A-490C-A0FD-A0BE176A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9421"/>
            <a:ext cx="3946401" cy="21043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F51F53-B886-436A-800C-32AC06C9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16" y="3142529"/>
            <a:ext cx="1817968" cy="371547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9D3D3-42EB-4476-AAFC-B227F6D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5F98E-A5B0-4200-98E6-643C497C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82" y="2731067"/>
            <a:ext cx="5035581" cy="37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BDD901-FE15-4F6B-96D4-D6A5EDE1A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04621"/>
              </p:ext>
            </p:extLst>
          </p:nvPr>
        </p:nvGraphicFramePr>
        <p:xfrm>
          <a:off x="2347945" y="6391996"/>
          <a:ext cx="7645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818">
                  <a:extLst>
                    <a:ext uri="{9D8B030D-6E8A-4147-A177-3AD203B41FA5}">
                      <a16:colId xmlns:a16="http://schemas.microsoft.com/office/drawing/2014/main" val="1919635049"/>
                    </a:ext>
                  </a:extLst>
                </a:gridCol>
                <a:gridCol w="1180582">
                  <a:extLst>
                    <a:ext uri="{9D8B030D-6E8A-4147-A177-3AD203B41FA5}">
                      <a16:colId xmlns:a16="http://schemas.microsoft.com/office/drawing/2014/main" val="3183226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6735838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71373576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9411317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79450975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442109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867803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Timestep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Hidden_Layers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Learning_Rate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Batch_Size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epoch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Activation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Optimizer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084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60,55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6277028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F5212269-D7D1-4480-A990-58D500C6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Result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3456CF-5E36-4F2C-A920-585C99F4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1A94-02FF-4ED1-A647-A70314BF0BED}"/>
              </a:ext>
            </a:extLst>
          </p:cNvPr>
          <p:cNvSpPr txBox="1"/>
          <p:nvPr/>
        </p:nvSpPr>
        <p:spPr>
          <a:xfrm>
            <a:off x="6966857" y="1907177"/>
            <a:ext cx="4219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for Final Model Building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2010.1.4 ~  2019.12.31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Shape: (2516, 3)</a:t>
            </a: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ValiatingData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2020.1.1 ~  2020.12.31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Shape: (377, 3)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2021.7.1 ~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2021.11.26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Shape: (104, 3)</a:t>
            </a:r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1BB9C-08E3-4BD8-8B08-B89B07A3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75" y="1617345"/>
            <a:ext cx="5229550" cy="41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Method Description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David Hsieh</dc:creator>
  <cp:lastModifiedBy>David Hsieh</cp:lastModifiedBy>
  <cp:revision>383</cp:revision>
  <dcterms:created xsi:type="dcterms:W3CDTF">2022-01-07T04:49:13Z</dcterms:created>
  <dcterms:modified xsi:type="dcterms:W3CDTF">2022-01-10T15:13:41Z</dcterms:modified>
</cp:coreProperties>
</file>