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60" r:id="rId6"/>
    <p:sldId id="264" r:id="rId7"/>
    <p:sldId id="265" r:id="rId8"/>
    <p:sldId id="258" r:id="rId9"/>
    <p:sldId id="259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6C1326-8984-466F-A7E2-E7591D0E6299}" v="684" dt="2022-01-08T04:49:53.049"/>
    <p1510:client id="{D6146987-6947-488A-A028-8838452C17B8}" v="92" dt="2022-01-07T17:42:05.262"/>
    <p1510:client id="{E9281054-8277-430C-91B6-4876FE288EDA}" v="727" dt="2022-01-07T14:40:36.2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 autoAdjust="0"/>
    <p:restoredTop sz="94660"/>
  </p:normalViewPr>
  <p:slideViewPr>
    <p:cSldViewPr snapToGrid="0">
      <p:cViewPr varScale="1">
        <p:scale>
          <a:sx n="85" d="100"/>
          <a:sy n="85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曹 昱維" userId="611d57ab1da5f08a" providerId="Windows Live" clId="Web-{D6146987-6947-488A-A028-8838452C17B8}"/>
    <pc:docChg chg="modSld">
      <pc:chgData name="曹 昱維" userId="611d57ab1da5f08a" providerId="Windows Live" clId="Web-{D6146987-6947-488A-A028-8838452C17B8}" dt="2022-01-07T17:42:05.262" v="91" actId="20577"/>
      <pc:docMkLst>
        <pc:docMk/>
      </pc:docMkLst>
      <pc:sldChg chg="modSp">
        <pc:chgData name="曹 昱維" userId="611d57ab1da5f08a" providerId="Windows Live" clId="Web-{D6146987-6947-488A-A028-8838452C17B8}" dt="2022-01-07T17:41:06.696" v="20" actId="20577"/>
        <pc:sldMkLst>
          <pc:docMk/>
          <pc:sldMk cId="2592129946" sldId="256"/>
        </pc:sldMkLst>
        <pc:spChg chg="mod">
          <ac:chgData name="曹 昱維" userId="611d57ab1da5f08a" providerId="Windows Live" clId="Web-{D6146987-6947-488A-A028-8838452C17B8}" dt="2022-01-07T17:41:06.696" v="20" actId="20577"/>
          <ac:spMkLst>
            <pc:docMk/>
            <pc:sldMk cId="2592129946" sldId="256"/>
            <ac:spMk id="2" creationId="{00000000-0000-0000-0000-000000000000}"/>
          </ac:spMkLst>
        </pc:spChg>
      </pc:sldChg>
      <pc:sldChg chg="modSp">
        <pc:chgData name="曹 昱維" userId="611d57ab1da5f08a" providerId="Windows Live" clId="Web-{D6146987-6947-488A-A028-8838452C17B8}" dt="2022-01-07T17:42:05.262" v="91" actId="20577"/>
        <pc:sldMkLst>
          <pc:docMk/>
          <pc:sldMk cId="401969851" sldId="257"/>
        </pc:sldMkLst>
        <pc:spChg chg="mod">
          <ac:chgData name="曹 昱維" userId="611d57ab1da5f08a" providerId="Windows Live" clId="Web-{D6146987-6947-488A-A028-8838452C17B8}" dt="2022-01-07T17:41:11.727" v="24" actId="20577"/>
          <ac:spMkLst>
            <pc:docMk/>
            <pc:sldMk cId="401969851" sldId="257"/>
            <ac:spMk id="2" creationId="{60D0710C-6689-4467-9698-C59FDB7CEE88}"/>
          </ac:spMkLst>
        </pc:spChg>
        <pc:spChg chg="mod">
          <ac:chgData name="曹 昱維" userId="611d57ab1da5f08a" providerId="Windows Live" clId="Web-{D6146987-6947-488A-A028-8838452C17B8}" dt="2022-01-07T17:42:05.262" v="91" actId="20577"/>
          <ac:spMkLst>
            <pc:docMk/>
            <pc:sldMk cId="401969851" sldId="257"/>
            <ac:spMk id="3" creationId="{0D489830-2D0E-4388-8D51-3ACA348575A0}"/>
          </ac:spMkLst>
        </pc:spChg>
      </pc:sldChg>
      <pc:sldChg chg="modSp">
        <pc:chgData name="曹 昱維" userId="611d57ab1da5f08a" providerId="Windows Live" clId="Web-{D6146987-6947-488A-A028-8838452C17B8}" dt="2022-01-07T16:55:01.733" v="0" actId="20577"/>
        <pc:sldMkLst>
          <pc:docMk/>
          <pc:sldMk cId="1290669189" sldId="262"/>
        </pc:sldMkLst>
        <pc:spChg chg="mod">
          <ac:chgData name="曹 昱維" userId="611d57ab1da5f08a" providerId="Windows Live" clId="Web-{D6146987-6947-488A-A028-8838452C17B8}" dt="2022-01-07T16:55:01.733" v="0" actId="20577"/>
          <ac:spMkLst>
            <pc:docMk/>
            <pc:sldMk cId="1290669189" sldId="262"/>
            <ac:spMk id="3" creationId="{0060E5E4-9D68-4123-9DAA-BBBC7442D40E}"/>
          </ac:spMkLst>
        </pc:spChg>
      </pc:sldChg>
    </pc:docChg>
  </pc:docChgLst>
  <pc:docChgLst>
    <pc:chgData name="曹 昱維" userId="611d57ab1da5f08a" providerId="Windows Live" clId="Web-{E9281054-8277-430C-91B6-4876FE288EDA}"/>
    <pc:docChg chg="addSld modSld">
      <pc:chgData name="曹 昱維" userId="611d57ab1da5f08a" providerId="Windows Live" clId="Web-{E9281054-8277-430C-91B6-4876FE288EDA}" dt="2022-01-07T14:40:36.206" v="721" actId="20577"/>
      <pc:docMkLst>
        <pc:docMk/>
      </pc:docMkLst>
      <pc:sldChg chg="addSp delSp modSp">
        <pc:chgData name="曹 昱維" userId="611d57ab1da5f08a" providerId="Windows Live" clId="Web-{E9281054-8277-430C-91B6-4876FE288EDA}" dt="2022-01-07T04:54:20.039" v="36" actId="20577"/>
        <pc:sldMkLst>
          <pc:docMk/>
          <pc:sldMk cId="2592129946" sldId="256"/>
        </pc:sldMkLst>
        <pc:spChg chg="mod">
          <ac:chgData name="曹 昱維" userId="611d57ab1da5f08a" providerId="Windows Live" clId="Web-{E9281054-8277-430C-91B6-4876FE288EDA}" dt="2022-01-07T04:54:20.039" v="36" actId="20577"/>
          <ac:spMkLst>
            <pc:docMk/>
            <pc:sldMk cId="2592129946" sldId="256"/>
            <ac:spMk id="2" creationId="{00000000-0000-0000-0000-000000000000}"/>
          </ac:spMkLst>
        </pc:spChg>
        <pc:picChg chg="add del mod">
          <ac:chgData name="曹 昱維" userId="611d57ab1da5f08a" providerId="Windows Live" clId="Web-{E9281054-8277-430C-91B6-4876FE288EDA}" dt="2022-01-07T04:53:47.351" v="18"/>
          <ac:picMkLst>
            <pc:docMk/>
            <pc:sldMk cId="2592129946" sldId="256"/>
            <ac:picMk id="4" creationId="{F3E5D9BF-5E1F-47B8-A0D3-DDF00DC2318D}"/>
          </ac:picMkLst>
        </pc:picChg>
        <pc:picChg chg="add del mod">
          <ac:chgData name="曹 昱維" userId="611d57ab1da5f08a" providerId="Windows Live" clId="Web-{E9281054-8277-430C-91B6-4876FE288EDA}" dt="2022-01-07T04:53:47.351" v="17"/>
          <ac:picMkLst>
            <pc:docMk/>
            <pc:sldMk cId="2592129946" sldId="256"/>
            <ac:picMk id="5" creationId="{4F95B783-40A8-465A-B76B-EB62AD553B80}"/>
          </ac:picMkLst>
        </pc:picChg>
      </pc:sldChg>
      <pc:sldChg chg="addSp delSp modSp new">
        <pc:chgData name="曹 昱維" userId="611d57ab1da5f08a" providerId="Windows Live" clId="Web-{E9281054-8277-430C-91B6-4876FE288EDA}" dt="2022-01-07T07:31:44.429" v="719" actId="1076"/>
        <pc:sldMkLst>
          <pc:docMk/>
          <pc:sldMk cId="401969851" sldId="257"/>
        </pc:sldMkLst>
        <pc:spChg chg="mod">
          <ac:chgData name="曹 昱維" userId="611d57ab1da5f08a" providerId="Windows Live" clId="Web-{E9281054-8277-430C-91B6-4876FE288EDA}" dt="2022-01-07T07:31:44.429" v="719" actId="1076"/>
          <ac:spMkLst>
            <pc:docMk/>
            <pc:sldMk cId="401969851" sldId="257"/>
            <ac:spMk id="2" creationId="{60D0710C-6689-4467-9698-C59FDB7CEE88}"/>
          </ac:spMkLst>
        </pc:spChg>
        <pc:spChg chg="mod">
          <ac:chgData name="曹 昱維" userId="611d57ab1da5f08a" providerId="Windows Live" clId="Web-{E9281054-8277-430C-91B6-4876FE288EDA}" dt="2022-01-07T07:31:44.257" v="718" actId="20577"/>
          <ac:spMkLst>
            <pc:docMk/>
            <pc:sldMk cId="401969851" sldId="257"/>
            <ac:spMk id="3" creationId="{0D489830-2D0E-4388-8D51-3ACA348575A0}"/>
          </ac:spMkLst>
        </pc:spChg>
        <pc:spChg chg="add mod">
          <ac:chgData name="曹 昱維" userId="611d57ab1da5f08a" providerId="Windows Live" clId="Web-{E9281054-8277-430C-91B6-4876FE288EDA}" dt="2022-01-07T07:31:34.819" v="713" actId="20577"/>
          <ac:spMkLst>
            <pc:docMk/>
            <pc:sldMk cId="401969851" sldId="257"/>
            <ac:spMk id="6" creationId="{E6165375-B5E3-484B-B954-E48AE0606FDF}"/>
          </ac:spMkLst>
        </pc:spChg>
        <pc:graphicFrameChg chg="add del mod">
          <ac:chgData name="曹 昱維" userId="611d57ab1da5f08a" providerId="Windows Live" clId="Web-{E9281054-8277-430C-91B6-4876FE288EDA}" dt="2022-01-07T07:21:59.056" v="641"/>
          <ac:graphicFrameMkLst>
            <pc:docMk/>
            <pc:sldMk cId="401969851" sldId="257"/>
            <ac:graphicFrameMk id="5" creationId="{3058A370-8E9F-4CE5-B0B4-1F87EC433DCB}"/>
          </ac:graphicFrameMkLst>
        </pc:graphicFrameChg>
      </pc:sldChg>
      <pc:sldChg chg="modSp new">
        <pc:chgData name="曹 昱維" userId="611d57ab1da5f08a" providerId="Windows Live" clId="Web-{E9281054-8277-430C-91B6-4876FE288EDA}" dt="2022-01-07T05:09:46.786" v="200" actId="20577"/>
        <pc:sldMkLst>
          <pc:docMk/>
          <pc:sldMk cId="4071080458" sldId="258"/>
        </pc:sldMkLst>
        <pc:spChg chg="mod">
          <ac:chgData name="曹 昱維" userId="611d57ab1da5f08a" providerId="Windows Live" clId="Web-{E9281054-8277-430C-91B6-4876FE288EDA}" dt="2022-01-07T05:09:08.989" v="172" actId="20577"/>
          <ac:spMkLst>
            <pc:docMk/>
            <pc:sldMk cId="4071080458" sldId="258"/>
            <ac:spMk id="2" creationId="{BD56D062-4E6E-4F79-A4AE-BD57394E946F}"/>
          </ac:spMkLst>
        </pc:spChg>
        <pc:spChg chg="mod">
          <ac:chgData name="曹 昱維" userId="611d57ab1da5f08a" providerId="Windows Live" clId="Web-{E9281054-8277-430C-91B6-4876FE288EDA}" dt="2022-01-07T05:09:46.786" v="200" actId="20577"/>
          <ac:spMkLst>
            <pc:docMk/>
            <pc:sldMk cId="4071080458" sldId="258"/>
            <ac:spMk id="3" creationId="{1574604C-EC1B-490D-BC13-AD09FE400EC3}"/>
          </ac:spMkLst>
        </pc:spChg>
      </pc:sldChg>
      <pc:sldChg chg="modSp new">
        <pc:chgData name="曹 昱維" userId="611d57ab1da5f08a" providerId="Windows Live" clId="Web-{E9281054-8277-430C-91B6-4876FE288EDA}" dt="2022-01-07T05:19:07.185" v="581" actId="20577"/>
        <pc:sldMkLst>
          <pc:docMk/>
          <pc:sldMk cId="2830757336" sldId="259"/>
        </pc:sldMkLst>
        <pc:spChg chg="mod">
          <ac:chgData name="曹 昱維" userId="611d57ab1da5f08a" providerId="Windows Live" clId="Web-{E9281054-8277-430C-91B6-4876FE288EDA}" dt="2022-01-07T05:10:23.740" v="209" actId="20577"/>
          <ac:spMkLst>
            <pc:docMk/>
            <pc:sldMk cId="2830757336" sldId="259"/>
            <ac:spMk id="2" creationId="{161F2BF2-C2ED-47FB-B2BB-8ABFA8C9917B}"/>
          </ac:spMkLst>
        </pc:spChg>
        <pc:spChg chg="mod">
          <ac:chgData name="曹 昱維" userId="611d57ab1da5f08a" providerId="Windows Live" clId="Web-{E9281054-8277-430C-91B6-4876FE288EDA}" dt="2022-01-07T05:19:07.185" v="581" actId="20577"/>
          <ac:spMkLst>
            <pc:docMk/>
            <pc:sldMk cId="2830757336" sldId="259"/>
            <ac:spMk id="3" creationId="{0060E5E4-9D68-4123-9DAA-BBBC7442D40E}"/>
          </ac:spMkLst>
        </pc:spChg>
      </pc:sldChg>
      <pc:sldChg chg="modSp new">
        <pc:chgData name="曹 昱維" userId="611d57ab1da5f08a" providerId="Windows Live" clId="Web-{E9281054-8277-430C-91B6-4876FE288EDA}" dt="2022-01-07T05:15:32.166" v="411" actId="20577"/>
        <pc:sldMkLst>
          <pc:docMk/>
          <pc:sldMk cId="3070973215" sldId="260"/>
        </pc:sldMkLst>
        <pc:spChg chg="mod">
          <ac:chgData name="曹 昱維" userId="611d57ab1da5f08a" providerId="Windows Live" clId="Web-{E9281054-8277-430C-91B6-4876FE288EDA}" dt="2022-01-07T05:11:41.663" v="258" actId="20577"/>
          <ac:spMkLst>
            <pc:docMk/>
            <pc:sldMk cId="3070973215" sldId="260"/>
            <ac:spMk id="2" creationId="{FD6563B9-FDD6-4393-AE53-5F2DEB1A7C27}"/>
          </ac:spMkLst>
        </pc:spChg>
        <pc:spChg chg="mod">
          <ac:chgData name="曹 昱維" userId="611d57ab1da5f08a" providerId="Windows Live" clId="Web-{E9281054-8277-430C-91B6-4876FE288EDA}" dt="2022-01-07T05:15:32.166" v="411" actId="20577"/>
          <ac:spMkLst>
            <pc:docMk/>
            <pc:sldMk cId="3070973215" sldId="260"/>
            <ac:spMk id="3" creationId="{19BD93F4-FDA5-45D0-BB23-6BE8DD2A9C59}"/>
          </ac:spMkLst>
        </pc:spChg>
      </pc:sldChg>
      <pc:sldChg chg="addSp delSp modSp add replId">
        <pc:chgData name="曹 昱維" userId="611d57ab1da5f08a" providerId="Windows Live" clId="Web-{E9281054-8277-430C-91B6-4876FE288EDA}" dt="2022-01-07T07:31:25.616" v="710"/>
        <pc:sldMkLst>
          <pc:docMk/>
          <pc:sldMk cId="1353230520" sldId="261"/>
        </pc:sldMkLst>
        <pc:spChg chg="mod">
          <ac:chgData name="曹 昱維" userId="611d57ab1da5f08a" providerId="Windows Live" clId="Web-{E9281054-8277-430C-91B6-4876FE288EDA}" dt="2022-01-07T07:28:36.143" v="694" actId="20577"/>
          <ac:spMkLst>
            <pc:docMk/>
            <pc:sldMk cId="1353230520" sldId="261"/>
            <ac:spMk id="3" creationId="{0D489830-2D0E-4388-8D51-3ACA348575A0}"/>
          </ac:spMkLst>
        </pc:spChg>
        <pc:spChg chg="add del mod">
          <ac:chgData name="曹 昱維" userId="611d57ab1da5f08a" providerId="Windows Live" clId="Web-{E9281054-8277-430C-91B6-4876FE288EDA}" dt="2022-01-07T07:25:38.920" v="679"/>
          <ac:spMkLst>
            <pc:docMk/>
            <pc:sldMk cId="1353230520" sldId="261"/>
            <ac:spMk id="5" creationId="{1A57639F-A165-4D11-93C4-322CB3135ED6}"/>
          </ac:spMkLst>
        </pc:spChg>
        <pc:spChg chg="add del mod">
          <ac:chgData name="曹 昱維" userId="611d57ab1da5f08a" providerId="Windows Live" clId="Web-{E9281054-8277-430C-91B6-4876FE288EDA}" dt="2022-01-07T07:31:25.616" v="710"/>
          <ac:spMkLst>
            <pc:docMk/>
            <pc:sldMk cId="1353230520" sldId="261"/>
            <ac:spMk id="6" creationId="{1B5BAC38-59E4-41C0-B006-4C311BAA921A}"/>
          </ac:spMkLst>
        </pc:spChg>
        <pc:picChg chg="add mod">
          <ac:chgData name="曹 昱維" userId="611d57ab1da5f08a" providerId="Windows Live" clId="Web-{E9281054-8277-430C-91B6-4876FE288EDA}" dt="2022-01-07T07:28:33.846" v="693" actId="1076"/>
          <ac:picMkLst>
            <pc:docMk/>
            <pc:sldMk cId="1353230520" sldId="261"/>
            <ac:picMk id="4" creationId="{E0CF45C7-31A8-4E2A-BD87-36BD713BAB1E}"/>
          </ac:picMkLst>
        </pc:picChg>
      </pc:sldChg>
      <pc:sldChg chg="modSp add replId">
        <pc:chgData name="曹 昱維" userId="611d57ab1da5f08a" providerId="Windows Live" clId="Web-{E9281054-8277-430C-91B6-4876FE288EDA}" dt="2022-01-07T14:40:36.206" v="721" actId="20577"/>
        <pc:sldMkLst>
          <pc:docMk/>
          <pc:sldMk cId="1290669189" sldId="262"/>
        </pc:sldMkLst>
        <pc:spChg chg="mod">
          <ac:chgData name="曹 昱維" userId="611d57ab1da5f08a" providerId="Windows Live" clId="Web-{E9281054-8277-430C-91B6-4876FE288EDA}" dt="2022-01-07T14:40:36.206" v="721" actId="20577"/>
          <ac:spMkLst>
            <pc:docMk/>
            <pc:sldMk cId="1290669189" sldId="262"/>
            <ac:spMk id="3" creationId="{0060E5E4-9D68-4123-9DAA-BBBC7442D40E}"/>
          </ac:spMkLst>
        </pc:spChg>
      </pc:sldChg>
    </pc:docChg>
  </pc:docChgLst>
  <pc:docChgLst>
    <pc:chgData name="曹 昱維" userId="611d57ab1da5f08a" providerId="Windows Live" clId="Web-{336C1326-8984-466F-A7E2-E7591D0E6299}"/>
    <pc:docChg chg="addSld delSld modSld sldOrd">
      <pc:chgData name="曹 昱維" userId="611d57ab1da5f08a" providerId="Windows Live" clId="Web-{336C1326-8984-466F-A7E2-E7591D0E6299}" dt="2022-01-08T04:49:53.049" v="697" actId="20577"/>
      <pc:docMkLst>
        <pc:docMk/>
      </pc:docMkLst>
      <pc:sldChg chg="modSp">
        <pc:chgData name="曹 昱維" userId="611d57ab1da5f08a" providerId="Windows Live" clId="Web-{336C1326-8984-466F-A7E2-E7591D0E6299}" dt="2022-01-08T02:35:39.639" v="70" actId="20577"/>
        <pc:sldMkLst>
          <pc:docMk/>
          <pc:sldMk cId="401969851" sldId="257"/>
        </pc:sldMkLst>
        <pc:spChg chg="mod">
          <ac:chgData name="曹 昱維" userId="611d57ab1da5f08a" providerId="Windows Live" clId="Web-{336C1326-8984-466F-A7E2-E7591D0E6299}" dt="2022-01-08T02:31:28.624" v="5" actId="20577"/>
          <ac:spMkLst>
            <pc:docMk/>
            <pc:sldMk cId="401969851" sldId="257"/>
            <ac:spMk id="2" creationId="{60D0710C-6689-4467-9698-C59FDB7CEE88}"/>
          </ac:spMkLst>
        </pc:spChg>
        <pc:spChg chg="mod">
          <ac:chgData name="曹 昱維" userId="611d57ab1da5f08a" providerId="Windows Live" clId="Web-{336C1326-8984-466F-A7E2-E7591D0E6299}" dt="2022-01-08T02:35:39.639" v="70" actId="20577"/>
          <ac:spMkLst>
            <pc:docMk/>
            <pc:sldMk cId="401969851" sldId="257"/>
            <ac:spMk id="3" creationId="{0D489830-2D0E-4388-8D51-3ACA348575A0}"/>
          </ac:spMkLst>
        </pc:spChg>
      </pc:sldChg>
      <pc:sldChg chg="modSp">
        <pc:chgData name="曹 昱維" userId="611d57ab1da5f08a" providerId="Windows Live" clId="Web-{336C1326-8984-466F-A7E2-E7591D0E6299}" dt="2022-01-08T04:30:53.535" v="524" actId="20577"/>
        <pc:sldMkLst>
          <pc:docMk/>
          <pc:sldMk cId="4071080458" sldId="258"/>
        </pc:sldMkLst>
        <pc:spChg chg="mod">
          <ac:chgData name="曹 昱維" userId="611d57ab1da5f08a" providerId="Windows Live" clId="Web-{336C1326-8984-466F-A7E2-E7591D0E6299}" dt="2022-01-08T04:30:53.535" v="524" actId="20577"/>
          <ac:spMkLst>
            <pc:docMk/>
            <pc:sldMk cId="4071080458" sldId="258"/>
            <ac:spMk id="2" creationId="{BD56D062-4E6E-4F79-A4AE-BD57394E946F}"/>
          </ac:spMkLst>
        </pc:spChg>
      </pc:sldChg>
      <pc:sldChg chg="addSp modSp ord">
        <pc:chgData name="曹 昱維" userId="611d57ab1da5f08a" providerId="Windows Live" clId="Web-{336C1326-8984-466F-A7E2-E7591D0E6299}" dt="2022-01-08T04:44:02.023" v="597" actId="14100"/>
        <pc:sldMkLst>
          <pc:docMk/>
          <pc:sldMk cId="2830757336" sldId="259"/>
        </pc:sldMkLst>
        <pc:spChg chg="mod">
          <ac:chgData name="曹 昱維" userId="611d57ab1da5f08a" providerId="Windows Live" clId="Web-{336C1326-8984-466F-A7E2-E7591D0E6299}" dt="2022-01-08T04:31:09.566" v="531" actId="20577"/>
          <ac:spMkLst>
            <pc:docMk/>
            <pc:sldMk cId="2830757336" sldId="259"/>
            <ac:spMk id="2" creationId="{161F2BF2-C2ED-47FB-B2BB-8ABFA8C9917B}"/>
          </ac:spMkLst>
        </pc:spChg>
        <pc:spChg chg="mod">
          <ac:chgData name="曹 昱維" userId="611d57ab1da5f08a" providerId="Windows Live" clId="Web-{336C1326-8984-466F-A7E2-E7591D0E6299}" dt="2022-01-08T04:43:29.226" v="592" actId="20577"/>
          <ac:spMkLst>
            <pc:docMk/>
            <pc:sldMk cId="2830757336" sldId="259"/>
            <ac:spMk id="3" creationId="{0060E5E4-9D68-4123-9DAA-BBBC7442D40E}"/>
          </ac:spMkLst>
        </pc:spChg>
        <pc:picChg chg="add mod">
          <ac:chgData name="曹 昱維" userId="611d57ab1da5f08a" providerId="Windows Live" clId="Web-{336C1326-8984-466F-A7E2-E7591D0E6299}" dt="2022-01-08T04:44:02.023" v="597" actId="14100"/>
          <ac:picMkLst>
            <pc:docMk/>
            <pc:sldMk cId="2830757336" sldId="259"/>
            <ac:picMk id="4" creationId="{C90F509B-DBB5-4058-8E45-6243F306F3C4}"/>
          </ac:picMkLst>
        </pc:picChg>
      </pc:sldChg>
      <pc:sldChg chg="addSp delSp modSp ord">
        <pc:chgData name="曹 昱維" userId="611d57ab1da5f08a" providerId="Windows Live" clId="Web-{336C1326-8984-466F-A7E2-E7591D0E6299}" dt="2022-01-08T04:47:48.598" v="625"/>
        <pc:sldMkLst>
          <pc:docMk/>
          <pc:sldMk cId="3070973215" sldId="260"/>
        </pc:sldMkLst>
        <pc:spChg chg="mod">
          <ac:chgData name="曹 昱維" userId="611d57ab1da5f08a" providerId="Windows Live" clId="Web-{336C1326-8984-466F-A7E2-E7591D0E6299}" dt="2022-01-08T04:47:43.769" v="623" actId="1076"/>
          <ac:spMkLst>
            <pc:docMk/>
            <pc:sldMk cId="3070973215" sldId="260"/>
            <ac:spMk id="3" creationId="{19BD93F4-FDA5-45D0-BB23-6BE8DD2A9C59}"/>
          </ac:spMkLst>
        </pc:spChg>
        <pc:picChg chg="add mod">
          <ac:chgData name="曹 昱維" userId="611d57ab1da5f08a" providerId="Windows Live" clId="Web-{336C1326-8984-466F-A7E2-E7591D0E6299}" dt="2022-01-08T04:47:46.441" v="624" actId="1076"/>
          <ac:picMkLst>
            <pc:docMk/>
            <pc:sldMk cId="3070973215" sldId="260"/>
            <ac:picMk id="4" creationId="{3EFF37C8-124B-452F-852E-764A2F81F01D}"/>
          </ac:picMkLst>
        </pc:picChg>
        <pc:picChg chg="add del mod">
          <ac:chgData name="曹 昱維" userId="611d57ab1da5f08a" providerId="Windows Live" clId="Web-{336C1326-8984-466F-A7E2-E7591D0E6299}" dt="2022-01-08T04:46:51.114" v="611"/>
          <ac:picMkLst>
            <pc:docMk/>
            <pc:sldMk cId="3070973215" sldId="260"/>
            <ac:picMk id="5" creationId="{51188651-5BC7-46D4-A066-4B816F229C19}"/>
          </ac:picMkLst>
        </pc:picChg>
      </pc:sldChg>
      <pc:sldChg chg="modSp">
        <pc:chgData name="曹 昱維" userId="611d57ab1da5f08a" providerId="Windows Live" clId="Web-{336C1326-8984-466F-A7E2-E7591D0E6299}" dt="2022-01-08T02:36:12.030" v="90" actId="20577"/>
        <pc:sldMkLst>
          <pc:docMk/>
          <pc:sldMk cId="1353230520" sldId="261"/>
        </pc:sldMkLst>
        <pc:spChg chg="mod">
          <ac:chgData name="曹 昱維" userId="611d57ab1da5f08a" providerId="Windows Live" clId="Web-{336C1326-8984-466F-A7E2-E7591D0E6299}" dt="2022-01-08T02:36:12.030" v="90" actId="20577"/>
          <ac:spMkLst>
            <pc:docMk/>
            <pc:sldMk cId="1353230520" sldId="261"/>
            <ac:spMk id="3" creationId="{0D489830-2D0E-4388-8D51-3ACA348575A0}"/>
          </ac:spMkLst>
        </pc:spChg>
      </pc:sldChg>
      <pc:sldChg chg="del">
        <pc:chgData name="曹 昱維" userId="611d57ab1da5f08a" providerId="Windows Live" clId="Web-{336C1326-8984-466F-A7E2-E7591D0E6299}" dt="2022-01-08T03:49:44.809" v="362"/>
        <pc:sldMkLst>
          <pc:docMk/>
          <pc:sldMk cId="1290669189" sldId="262"/>
        </pc:sldMkLst>
      </pc:sldChg>
      <pc:sldChg chg="new del">
        <pc:chgData name="曹 昱維" userId="611d57ab1da5f08a" providerId="Windows Live" clId="Web-{336C1326-8984-466F-A7E2-E7591D0E6299}" dt="2022-01-08T03:50:11.027" v="365"/>
        <pc:sldMkLst>
          <pc:docMk/>
          <pc:sldMk cId="4215334971" sldId="262"/>
        </pc:sldMkLst>
      </pc:sldChg>
      <pc:sldChg chg="modSp add ord replId">
        <pc:chgData name="曹 昱維" userId="611d57ab1da5f08a" providerId="Windows Live" clId="Web-{336C1326-8984-466F-A7E2-E7591D0E6299}" dt="2022-01-08T04:25:25.962" v="470" actId="20577"/>
        <pc:sldMkLst>
          <pc:docMk/>
          <pc:sldMk cId="1561346293" sldId="263"/>
        </pc:sldMkLst>
        <pc:spChg chg="mod">
          <ac:chgData name="曹 昱維" userId="611d57ab1da5f08a" providerId="Windows Live" clId="Web-{336C1326-8984-466F-A7E2-E7591D0E6299}" dt="2022-01-08T04:25:25.962" v="470" actId="20577"/>
          <ac:spMkLst>
            <pc:docMk/>
            <pc:sldMk cId="1561346293" sldId="263"/>
            <ac:spMk id="3" creationId="{0060E5E4-9D68-4123-9DAA-BBBC7442D40E}"/>
          </ac:spMkLst>
        </pc:spChg>
      </pc:sldChg>
      <pc:sldChg chg="delSp modSp add ord replId">
        <pc:chgData name="曹 昱維" userId="611d57ab1da5f08a" providerId="Windows Live" clId="Web-{336C1326-8984-466F-A7E2-E7591D0E6299}" dt="2022-01-08T04:46:34.099" v="605"/>
        <pc:sldMkLst>
          <pc:docMk/>
          <pc:sldMk cId="287939941" sldId="264"/>
        </pc:sldMkLst>
        <pc:spChg chg="mod">
          <ac:chgData name="曹 昱維" userId="611d57ab1da5f08a" providerId="Windows Live" clId="Web-{336C1326-8984-466F-A7E2-E7591D0E6299}" dt="2022-01-08T04:46:22.427" v="601" actId="20577"/>
          <ac:spMkLst>
            <pc:docMk/>
            <pc:sldMk cId="287939941" sldId="264"/>
            <ac:spMk id="3" creationId="{19BD93F4-FDA5-45D0-BB23-6BE8DD2A9C59}"/>
          </ac:spMkLst>
        </pc:spChg>
        <pc:picChg chg="del">
          <ac:chgData name="曹 昱維" userId="611d57ab1da5f08a" providerId="Windows Live" clId="Web-{336C1326-8984-466F-A7E2-E7591D0E6299}" dt="2022-01-08T04:46:25.114" v="602"/>
          <ac:picMkLst>
            <pc:docMk/>
            <pc:sldMk cId="287939941" sldId="264"/>
            <ac:picMk id="4" creationId="{3EFF37C8-124B-452F-852E-764A2F81F01D}"/>
          </ac:picMkLst>
        </pc:picChg>
        <pc:picChg chg="mod">
          <ac:chgData name="曹 昱維" userId="611d57ab1da5f08a" providerId="Windows Live" clId="Web-{336C1326-8984-466F-A7E2-E7591D0E6299}" dt="2022-01-08T04:46:27.786" v="604" actId="14100"/>
          <ac:picMkLst>
            <pc:docMk/>
            <pc:sldMk cId="287939941" sldId="264"/>
            <ac:picMk id="5" creationId="{51188651-5BC7-46D4-A066-4B816F229C19}"/>
          </ac:picMkLst>
        </pc:picChg>
      </pc:sldChg>
      <pc:sldChg chg="modSp add replId">
        <pc:chgData name="曹 昱維" userId="611d57ab1da5f08a" providerId="Windows Live" clId="Web-{336C1326-8984-466F-A7E2-E7591D0E6299}" dt="2022-01-08T04:49:53.049" v="697" actId="20577"/>
        <pc:sldMkLst>
          <pc:docMk/>
          <pc:sldMk cId="4117681526" sldId="265"/>
        </pc:sldMkLst>
        <pc:spChg chg="mod">
          <ac:chgData name="曹 昱維" userId="611d57ab1da5f08a" providerId="Windows Live" clId="Web-{336C1326-8984-466F-A7E2-E7591D0E6299}" dt="2022-01-08T04:49:53.049" v="697" actId="20577"/>
          <ac:spMkLst>
            <pc:docMk/>
            <pc:sldMk cId="4117681526" sldId="265"/>
            <ac:spMk id="2" creationId="{FD6563B9-FDD6-4393-AE53-5F2DEB1A7C27}"/>
          </ac:spMkLst>
        </pc:spChg>
        <pc:spChg chg="mod">
          <ac:chgData name="曹 昱維" userId="611d57ab1da5f08a" providerId="Windows Live" clId="Web-{336C1326-8984-466F-A7E2-E7591D0E6299}" dt="2022-01-08T04:49:37.564" v="695" actId="20577"/>
          <ac:spMkLst>
            <pc:docMk/>
            <pc:sldMk cId="4117681526" sldId="265"/>
            <ac:spMk id="3" creationId="{19BD93F4-FDA5-45D0-BB23-6BE8DD2A9C59}"/>
          </ac:spMkLst>
        </pc:spChg>
        <pc:picChg chg="mod">
          <ac:chgData name="曹 昱維" userId="611d57ab1da5f08a" providerId="Windows Live" clId="Web-{336C1326-8984-466F-A7E2-E7591D0E6299}" dt="2022-01-08T04:48:52.893" v="657" actId="1076"/>
          <ac:picMkLst>
            <pc:docMk/>
            <pc:sldMk cId="4117681526" sldId="265"/>
            <ac:picMk id="5" creationId="{51188651-5BC7-46D4-A066-4B816F229C1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48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4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65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23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0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65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04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65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96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2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26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5EF9D-446A-4BA9-9A8F-8795C824CFA3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13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finance/quote/APA:NASDAQ?sa=X&amp;ved=2ahUKEwj35fv1jJ_1AhXZc94KHVxCDPgQ3ecFegQIGBAc&amp;window=MA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時間序列資料分析</a:t>
            </a:r>
            <a:endParaRPr lang="zh-TW" altLang="en-US" dirty="0">
              <a:ea typeface="新細明體"/>
              <a:cs typeface="Calibri Light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D0710C-6689-4467-9698-C59FDB7CE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738" y="345587"/>
            <a:ext cx="10515600" cy="1325563"/>
          </a:xfrm>
        </p:spPr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簡介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489830-2D0E-4388-8D51-3ACA34857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ea typeface="新細明體"/>
                <a:cs typeface="Calibri"/>
              </a:rPr>
              <a:t>什麼是時間序列資料</a:t>
            </a:r>
            <a:endParaRPr lang="zh-TW" altLang="en-US" dirty="0">
              <a:ea typeface="新細明體"/>
              <a:cs typeface="Calibri"/>
            </a:endParaRPr>
          </a:p>
          <a:p>
            <a:endParaRPr lang="zh-TW" altLang="en-US" dirty="0">
              <a:ea typeface="新細明體"/>
              <a:cs typeface="Calibri"/>
            </a:endParaRPr>
          </a:p>
          <a:p>
            <a:r>
              <a:rPr lang="zh-TW" altLang="en-US">
                <a:ea typeface="新細明體"/>
                <a:cs typeface="Calibri"/>
              </a:rPr>
              <a:t>我們用股票的每日價格作為訓練資料</a:t>
            </a:r>
            <a:endParaRPr lang="zh-TW" altLang="en-US" dirty="0">
              <a:ea typeface="新細明體"/>
              <a:cs typeface="Calibri"/>
            </a:endParaRPr>
          </a:p>
          <a:p>
            <a:pPr lvl="1"/>
            <a:r>
              <a:rPr lang="zh-TW" altLang="en-US">
                <a:ea typeface="+mn-lt"/>
                <a:cs typeface="+mn-lt"/>
              </a:rPr>
              <a:t>選擇 </a:t>
            </a:r>
            <a:r>
              <a:rPr lang="zh-TW">
                <a:ea typeface="+mn-lt"/>
                <a:cs typeface="+mn-lt"/>
              </a:rPr>
              <a:t>A</a:t>
            </a:r>
            <a:r>
              <a:rPr lang="en-US" altLang="zh-TW" dirty="0">
                <a:ea typeface="+mn-lt"/>
                <a:cs typeface="+mn-lt"/>
              </a:rPr>
              <a:t>PA</a:t>
            </a:r>
            <a:r>
              <a:rPr lang="zh-TW" altLang="en-US">
                <a:ea typeface="+mn-lt"/>
                <a:cs typeface="+mn-lt"/>
              </a:rPr>
              <a:t> Corp. 的股票價格作為訓練數</a:t>
            </a:r>
            <a:r>
              <a:rPr lang="zh-TW">
                <a:ea typeface="+mn-lt"/>
                <a:cs typeface="+mn-lt"/>
              </a:rPr>
              <a:t>據</a:t>
            </a:r>
            <a:endParaRPr lang="zh-TW">
              <a:ea typeface="新細明體"/>
              <a:cs typeface="Calibri"/>
            </a:endParaRPr>
          </a:p>
          <a:p>
            <a:pPr lvl="1"/>
            <a:r>
              <a:rPr lang="zh-TW">
                <a:ea typeface="+mn-lt"/>
                <a:cs typeface="+mn-lt"/>
              </a:rPr>
              <a:t>APA C</a:t>
            </a:r>
            <a:r>
              <a:rPr lang="en-US" altLang="zh-TW" dirty="0" err="1">
                <a:ea typeface="+mn-lt"/>
                <a:cs typeface="+mn-lt"/>
              </a:rPr>
              <a:t>orp</a:t>
            </a:r>
            <a:r>
              <a:rPr lang="en-US" altLang="zh-TW" dirty="0">
                <a:ea typeface="+mn-lt"/>
                <a:cs typeface="+mn-lt"/>
              </a:rPr>
              <a:t>.</a:t>
            </a:r>
            <a:r>
              <a:rPr lang="zh-TW">
                <a:ea typeface="+mn-lt"/>
                <a:cs typeface="+mn-lt"/>
              </a:rPr>
              <a:t> </a:t>
            </a:r>
            <a:r>
              <a:rPr lang="zh-TW">
                <a:ea typeface="新細明體"/>
                <a:cs typeface="Calibri"/>
              </a:rPr>
              <a:t>是一間屬於能源類股的公司也是</a:t>
            </a:r>
            <a:r>
              <a:rPr lang="zh-TW" altLang="en-US">
                <a:ea typeface="新細明體"/>
                <a:cs typeface="Calibri"/>
              </a:rPr>
              <a:t>標普500指數的成份之一 </a:t>
            </a:r>
            <a:endParaRPr lang="en-US" altLang="zh-TW">
              <a:cs typeface="Calibri"/>
            </a:endParaRPr>
          </a:p>
          <a:p>
            <a:pPr lvl="1"/>
            <a:r>
              <a:rPr lang="en-US" dirty="0">
                <a:ea typeface="+mn-lt"/>
                <a:cs typeface="+mn-lt"/>
                <a:hlinkClick r:id="rId2"/>
              </a:rPr>
              <a:t>https://www.google.com/finance/quote/APA:NASDAQ?sa=X&amp;ved=2ahUKEwj35fv1jJ_1AhXZc94KHVxCDPgQ3ecFegQIGBAc&amp;window=MAX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>
              <a:ea typeface="+mn-lt"/>
              <a:cs typeface="+mn-lt"/>
            </a:endParaRPr>
          </a:p>
          <a:p>
            <a:pPr lvl="1"/>
            <a:endParaRPr lang="zh-TW" altLang="en-US" dirty="0">
              <a:ea typeface="新細明體"/>
              <a:cs typeface="Calibri"/>
            </a:endParaRPr>
          </a:p>
          <a:p>
            <a:endParaRPr lang="zh-TW" altLang="en-US" dirty="0">
              <a:ea typeface="新細明體"/>
              <a:cs typeface="Calibri"/>
            </a:endParaRPr>
          </a:p>
          <a:p>
            <a:pPr lvl="1"/>
            <a:endParaRPr lang="zh-TW" altLang="en-US" dirty="0">
              <a:ea typeface="新細明體" panose="02020500000000000000" pitchFamily="18" charset="-120"/>
              <a:cs typeface="Calibri"/>
            </a:endParaRPr>
          </a:p>
        </p:txBody>
      </p:sp>
      <p:sp>
        <p:nvSpPr>
          <p:cNvPr id="6" name="文字方塊 1">
            <a:extLst>
              <a:ext uri="{FF2B5EF4-FFF2-40B4-BE49-F238E27FC236}">
                <a16:creationId xmlns:a16="http://schemas.microsoft.com/office/drawing/2014/main" id="{E6165375-B5E3-484B-B954-E48AE0606FDF}"/>
              </a:ext>
            </a:extLst>
          </p:cNvPr>
          <p:cNvSpPr txBox="1"/>
          <p:nvPr/>
        </p:nvSpPr>
        <p:spPr>
          <a:xfrm>
            <a:off x="3288323" y="5828323"/>
            <a:ext cx="454073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969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D0710C-6689-4467-9698-C59FDB7CE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Introduction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489830-2D0E-4388-8D51-3ACA34857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zh-TW" altLang="en-US">
                <a:ea typeface="新細明體"/>
                <a:cs typeface="Calibri"/>
              </a:rPr>
              <a:t>APA corp. 歷史股價</a:t>
            </a:r>
            <a:endParaRPr lang="zh-TW" altLang="en-US" dirty="0">
              <a:ea typeface="新細明體"/>
              <a:cs typeface="Calibri"/>
            </a:endParaRPr>
          </a:p>
          <a:p>
            <a:pPr lvl="1"/>
            <a:endParaRPr lang="zh-TW" altLang="en-US" dirty="0">
              <a:ea typeface="新細明體"/>
              <a:cs typeface="Calibri"/>
            </a:endParaRPr>
          </a:p>
          <a:p>
            <a:endParaRPr lang="zh-TW" altLang="en-US" dirty="0">
              <a:ea typeface="新細明體"/>
              <a:cs typeface="Calibri"/>
            </a:endParaRPr>
          </a:p>
          <a:p>
            <a:pPr lvl="1"/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E0CF45C7-31A8-4E2A-BD87-36BD713BA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478" y="2347803"/>
            <a:ext cx="5146430" cy="324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230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1F2BF2-C2ED-47FB-B2BB-8ABFA8C9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Related work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60E5E4-9D68-4123-9DAA-BBBC7442D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zh-TW" altLang="en-US">
                <a:ea typeface="新細明體"/>
                <a:cs typeface="Calibri"/>
              </a:rPr>
              <a:t>ARIMA 模型被廣泛使用</a:t>
            </a:r>
            <a:r>
              <a:rPr lang="zh-TW">
                <a:ea typeface="+mn-lt"/>
                <a:cs typeface="+mn-lt"/>
              </a:rPr>
              <a:t>在時間序列分析</a:t>
            </a:r>
            <a:r>
              <a:rPr lang="zh-TW" altLang="en-US">
                <a:ea typeface="+mn-lt"/>
                <a:cs typeface="+mn-lt"/>
              </a:rPr>
              <a:t>中</a:t>
            </a:r>
            <a:endParaRPr lang="zh-TW" altLang="en-US">
              <a:ea typeface="新細明體"/>
              <a:cs typeface="Calibri"/>
            </a:endParaRPr>
          </a:p>
          <a:p>
            <a:r>
              <a:rPr lang="zh-TW" altLang="en-US">
                <a:ea typeface="新細明體"/>
                <a:cs typeface="Calibri"/>
              </a:rPr>
              <a:t>ARIMA(</a:t>
            </a:r>
            <a:r>
              <a:rPr lang="zh-TW" altLang="en-US" b="1">
                <a:ea typeface="新細明體"/>
                <a:cs typeface="Calibri"/>
              </a:rPr>
              <a:t>p, d, q</a:t>
            </a:r>
            <a:r>
              <a:rPr lang="zh-TW" altLang="en-US">
                <a:ea typeface="新細明體"/>
                <a:cs typeface="Calibri"/>
              </a:rPr>
              <a:t>) 模型簡介</a:t>
            </a:r>
            <a:endParaRPr lang="zh-TW" altLang="en-US" dirty="0">
              <a:ea typeface="新細明體"/>
              <a:cs typeface="Calibri"/>
            </a:endParaRPr>
          </a:p>
          <a:p>
            <a:pPr lvl="1"/>
            <a:r>
              <a:rPr lang="zh-TW">
                <a:ea typeface="新細明體"/>
              </a:rPr>
              <a:t>自我迴歸模型(Autoregressive Model)</a:t>
            </a:r>
            <a:r>
              <a:rPr lang="en-US" altLang="zh-TW" b="1" dirty="0">
                <a:ea typeface="新細明體"/>
              </a:rPr>
              <a:t>AR(p)</a:t>
            </a:r>
            <a:endParaRPr lang="zh-TW" b="1" dirty="0">
              <a:ea typeface="新細明體"/>
              <a:cs typeface="Calibri"/>
            </a:endParaRPr>
          </a:p>
          <a:p>
            <a:pPr lvl="2"/>
            <a:r>
              <a:rPr lang="zh-TW" altLang="en-US">
                <a:ea typeface="+mn-lt"/>
                <a:cs typeface="+mn-lt"/>
              </a:rPr>
              <a:t>用前期的資料來預測本期的資料，而且越接近本期的資料，對預測結果的影響力就越大</a:t>
            </a:r>
            <a:endParaRPr lang="zh-TW" altLang="en-US">
              <a:ea typeface="新細明體"/>
              <a:cs typeface="Calibri"/>
            </a:endParaRPr>
          </a:p>
          <a:p>
            <a:pPr lvl="2"/>
            <a:r>
              <a:rPr lang="zh-TW" altLang="en-US">
                <a:ea typeface="+mn-lt"/>
                <a:cs typeface="+mn-lt"/>
              </a:rPr>
              <a:t>設定一筆資料會與他過去</a:t>
            </a:r>
            <a:r>
              <a:rPr lang="zh-TW" altLang="en-US" b="1">
                <a:ea typeface="+mn-lt"/>
                <a:cs typeface="+mn-lt"/>
              </a:rPr>
              <a:t>p</a:t>
            </a:r>
            <a:r>
              <a:rPr lang="zh-TW" altLang="en-US">
                <a:ea typeface="+mn-lt"/>
                <a:cs typeface="+mn-lt"/>
              </a:rPr>
              <a:t>期的資料相關</a:t>
            </a:r>
            <a:endParaRPr lang="zh-TW" altLang="en-US">
              <a:ea typeface="新細明體"/>
              <a:cs typeface="Calibri"/>
            </a:endParaRPr>
          </a:p>
          <a:p>
            <a:pPr lvl="1"/>
            <a:r>
              <a:rPr lang="zh-TW">
                <a:ea typeface="+mn-lt"/>
                <a:cs typeface="+mn-lt"/>
              </a:rPr>
              <a:t>移動平均模型</a:t>
            </a:r>
            <a:r>
              <a:rPr lang="en-US" altLang="zh-TW" dirty="0">
                <a:ea typeface="+mn-lt"/>
                <a:cs typeface="+mn-lt"/>
              </a:rPr>
              <a:t>(Moving</a:t>
            </a:r>
            <a:r>
              <a:rPr lang="zh-TW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Average</a:t>
            </a:r>
            <a:r>
              <a:rPr lang="zh-TW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Model)</a:t>
            </a:r>
            <a:r>
              <a:rPr lang="en-US" altLang="zh-TW" b="1" dirty="0">
                <a:ea typeface="+mn-lt"/>
                <a:cs typeface="+mn-lt"/>
              </a:rPr>
              <a:t>MA(q)</a:t>
            </a:r>
            <a:endParaRPr lang="zh-TW" altLang="en-US" b="1" dirty="0">
              <a:ea typeface="+mn-lt"/>
              <a:cs typeface="+mn-lt"/>
            </a:endParaRPr>
          </a:p>
          <a:p>
            <a:pPr lvl="2"/>
            <a:r>
              <a:rPr lang="zh-CN" altLang="en-US">
                <a:ea typeface="+mn-lt"/>
                <a:cs typeface="+mn-lt"/>
              </a:rPr>
              <a:t>本期的隨機誤差會與過去產生的隨機誤差有關</a:t>
            </a:r>
            <a:endParaRPr lang="en-US">
              <a:ea typeface="新細明體"/>
              <a:cs typeface="Calibri"/>
            </a:endParaRPr>
          </a:p>
          <a:p>
            <a:pPr lvl="2"/>
            <a:r>
              <a:rPr lang="en-US" altLang="zh-TW" dirty="0" err="1">
                <a:ea typeface="新細明體"/>
                <a:cs typeface="Calibri"/>
              </a:rPr>
              <a:t>設定要計算</a:t>
            </a:r>
            <a:r>
              <a:rPr lang="en-US" b="1" dirty="0" err="1">
                <a:ea typeface="+mn-lt"/>
                <a:cs typeface="+mn-lt"/>
              </a:rPr>
              <a:t>q</a:t>
            </a:r>
            <a:r>
              <a:rPr lang="zh-TW" altLang="en-US">
                <a:ea typeface="+mn-lt"/>
                <a:cs typeface="+mn-lt"/>
              </a:rPr>
              <a:t>期移動平均</a:t>
            </a:r>
            <a:endParaRPr lang="en-US" altLang="zh-TW">
              <a:ea typeface="新細明體"/>
              <a:cs typeface="Calibri"/>
            </a:endParaRPr>
          </a:p>
          <a:p>
            <a:pPr lvl="1"/>
            <a:r>
              <a:rPr lang="zh-TW" altLang="en-US">
                <a:ea typeface="新細明體"/>
                <a:cs typeface="Calibri"/>
              </a:rPr>
              <a:t>使用ADF-test 計算差分次數</a:t>
            </a:r>
            <a:r>
              <a:rPr lang="zh-TW" altLang="en-US" b="1">
                <a:ea typeface="新細明體"/>
                <a:cs typeface="Calibri"/>
              </a:rPr>
              <a:t>(d)</a:t>
            </a:r>
          </a:p>
          <a:p>
            <a:pPr lvl="2"/>
            <a:r>
              <a:rPr lang="zh-TW" altLang="en-US">
                <a:ea typeface="新細明體"/>
                <a:cs typeface="Calibri"/>
              </a:rPr>
              <a:t>令時間序列</a:t>
            </a:r>
            <a:r>
              <a:rPr lang="zh-TW">
                <a:ea typeface="+mn-lt"/>
                <a:cs typeface="+mn-lt"/>
              </a:rPr>
              <a:t>變為定態</a:t>
            </a:r>
            <a:endParaRPr lang="zh-TW" altLang="en-US" dirty="0">
              <a:ea typeface="新細明體"/>
              <a:cs typeface="Calibri"/>
            </a:endParaRPr>
          </a:p>
          <a:p>
            <a:pPr lvl="2"/>
            <a:r>
              <a:rPr lang="en-US" altLang="zh-TW" b="1" dirty="0">
                <a:ea typeface="新細明體"/>
                <a:cs typeface="Calibri"/>
              </a:rPr>
              <a:t>d=1 : new value = X(t) - X(t-1) ; </a:t>
            </a:r>
            <a:r>
              <a:rPr lang="en-US" b="1" dirty="0">
                <a:ea typeface="+mn-lt"/>
                <a:cs typeface="+mn-lt"/>
              </a:rPr>
              <a:t>d=2 : new value = X(t) - X(t-2)</a:t>
            </a:r>
            <a:endParaRPr lang="zh-TW" altLang="en-US" dirty="0">
              <a:ea typeface="+mn-lt"/>
              <a:cs typeface="+mn-lt"/>
            </a:endParaRPr>
          </a:p>
          <a:p>
            <a:pPr lvl="2"/>
            <a:r>
              <a:rPr lang="en-US" dirty="0">
                <a:ea typeface="+mn-lt"/>
                <a:cs typeface="+mn-lt"/>
                <a:hlinkClick r:id=""/>
              </a:rPr>
              <a:t>ref :https://pandas.pydata.org/docs/reference/api/pandas.DataFrame.diff.html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b="1" dirty="0">
              <a:ea typeface="+mn-lt"/>
              <a:cs typeface="+mn-lt"/>
            </a:endParaRPr>
          </a:p>
          <a:p>
            <a:pPr lvl="2"/>
            <a:endParaRPr lang="en-US" altLang="zh-TW" b="1" dirty="0">
              <a:ea typeface="新細明體"/>
              <a:cs typeface="Calibri"/>
            </a:endParaRPr>
          </a:p>
          <a:p>
            <a:endParaRPr lang="zh-TW" altLang="en-US" dirty="0">
              <a:ea typeface="新細明體"/>
              <a:cs typeface="Calibri"/>
            </a:endParaRPr>
          </a:p>
          <a:p>
            <a:pPr lvl="1"/>
            <a:endParaRPr lang="zh-TW" altLang="en-US" dirty="0">
              <a:ea typeface="新細明體"/>
              <a:cs typeface="Calibri"/>
            </a:endParaRPr>
          </a:p>
          <a:p>
            <a:pPr lvl="1"/>
            <a:endParaRPr lang="zh-TW" altLang="en-US" dirty="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1346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6563B9-FDD6-4393-AE53-5F2DEB1A7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Method Description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BD93F4-FDA5-45D0-BB23-6BE8DD2A9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zh-TW" altLang="en-US" dirty="0">
              <a:ea typeface="新細明體"/>
              <a:cs typeface="Calibri"/>
            </a:endParaRPr>
          </a:p>
          <a:p>
            <a:r>
              <a:rPr lang="zh-TW" altLang="en-US">
                <a:ea typeface="新細明體"/>
                <a:cs typeface="Calibri"/>
              </a:rPr>
              <a:t>How to split stock price of each day into input data of LSTM model</a:t>
            </a:r>
          </a:p>
          <a:p>
            <a:pPr lvl="1"/>
            <a:r>
              <a:rPr lang="zh-TW" altLang="en-US">
                <a:ea typeface="新細明體"/>
                <a:cs typeface="Calibri"/>
              </a:rPr>
              <a:t>Window size = 50, slide step =1</a:t>
            </a:r>
            <a:endParaRPr lang="zh-TW" altLang="en-US" dirty="0">
              <a:ea typeface="新細明體"/>
              <a:cs typeface="Calibri"/>
            </a:endParaRPr>
          </a:p>
          <a:p>
            <a:pPr lvl="1"/>
            <a:endParaRPr lang="zh-TW" altLang="en-US" dirty="0">
              <a:ea typeface="新細明體"/>
              <a:cs typeface="Calibri"/>
            </a:endParaRPr>
          </a:p>
          <a:p>
            <a:pPr lvl="1"/>
            <a:endParaRPr lang="zh-TW" altLang="en-US" dirty="0">
              <a:ea typeface="新細明體"/>
              <a:cs typeface="Calibri"/>
            </a:endParaRPr>
          </a:p>
          <a:p>
            <a:pPr lvl="1"/>
            <a:endParaRPr lang="zh-TW" altLang="en-US" dirty="0">
              <a:ea typeface="新細明體"/>
              <a:cs typeface="Calibri"/>
            </a:endParaRPr>
          </a:p>
          <a:p>
            <a:pPr lvl="1"/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3EFF37C8-124B-452F-852E-764A2F81F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572" y="3431589"/>
            <a:ext cx="6456854" cy="236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73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6563B9-FDD6-4393-AE53-5F2DEB1A7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Method Description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BD93F4-FDA5-45D0-BB23-6BE8DD2A9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ea typeface="新細明體"/>
                <a:cs typeface="Calibri"/>
              </a:rPr>
              <a:t>We use LSTM as deep learning  based method</a:t>
            </a:r>
            <a:endParaRPr lang="zh-TW" altLang="en-US">
              <a:ea typeface="新細明體" panose="02020500000000000000" pitchFamily="18" charset="-120"/>
              <a:cs typeface="Calibri"/>
            </a:endParaRPr>
          </a:p>
          <a:p>
            <a:r>
              <a:rPr lang="zh-TW" altLang="en-US">
                <a:ea typeface="新細明體"/>
                <a:cs typeface="Calibri"/>
              </a:rPr>
              <a:t>What's LSTM model(optional topic)</a:t>
            </a:r>
            <a:endParaRPr lang="zh-TW" altLang="en-US" dirty="0">
              <a:ea typeface="新細明體"/>
              <a:cs typeface="Calibri"/>
            </a:endParaRPr>
          </a:p>
          <a:p>
            <a:r>
              <a:rPr lang="zh-TW" altLang="en-US">
                <a:ea typeface="新細明體"/>
                <a:cs typeface="Calibri"/>
              </a:rPr>
              <a:t>The LSTM model structure</a:t>
            </a:r>
            <a:endParaRPr lang="zh-TW" altLang="en-US" dirty="0">
              <a:ea typeface="新細明體"/>
              <a:cs typeface="Calibri"/>
            </a:endParaRPr>
          </a:p>
          <a:p>
            <a:pPr lvl="1"/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5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51188651-5BC7-46D4-A066-4B816F229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676" y="3314819"/>
            <a:ext cx="4468648" cy="274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39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6563B9-FDD6-4393-AE53-5F2DEB1A7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ea typeface="+mj-lt"/>
                <a:cs typeface="+mj-lt"/>
              </a:rPr>
              <a:t>Disscuction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BD93F4-FDA5-45D0-BB23-6BE8DD2A9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ea typeface="新細明體"/>
                <a:cs typeface="Calibri"/>
              </a:rPr>
              <a:t>How to generate </a:t>
            </a:r>
            <a:r>
              <a:rPr lang="zh-TW">
                <a:ea typeface="+mn-lt"/>
                <a:cs typeface="+mn-lt"/>
              </a:rPr>
              <a:t>50 day </a:t>
            </a:r>
            <a:r>
              <a:rPr lang="zh-TW" altLang="en-US">
                <a:ea typeface="新細明體"/>
                <a:cs typeface="+mn-lt"/>
              </a:rPr>
              <a:t>p</a:t>
            </a:r>
            <a:r>
              <a:rPr lang="zh-TW" altLang="en-US">
                <a:ea typeface="新細明體"/>
                <a:cs typeface="Calibri"/>
              </a:rPr>
              <a:t>rediction by LSTM model</a:t>
            </a:r>
            <a:endParaRPr lang="zh-TW" altLang="en-US">
              <a:ea typeface="新細明體" panose="02020500000000000000" pitchFamily="18" charset="-120"/>
              <a:cs typeface="Calibri"/>
            </a:endParaRPr>
          </a:p>
          <a:p>
            <a:pPr lvl="1"/>
            <a:r>
              <a:rPr lang="zh-TW">
                <a:ea typeface="+mn-lt"/>
                <a:cs typeface="+mn-lt"/>
              </a:rPr>
              <a:t>LSTM model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o</a:t>
            </a:r>
            <a:r>
              <a:rPr lang="zh-TW" altLang="en-US">
                <a:ea typeface="新細明體"/>
                <a:cs typeface="Calibri"/>
              </a:rPr>
              <a:t>utput is dense(1)</a:t>
            </a:r>
          </a:p>
          <a:p>
            <a:pPr lvl="1"/>
            <a:r>
              <a:rPr lang="zh-TW" altLang="en-US">
                <a:ea typeface="新細明體"/>
                <a:cs typeface="Calibri"/>
              </a:rPr>
              <a:t>Generate 50 day prediction</a:t>
            </a:r>
            <a:endParaRPr lang="zh-TW" altLang="en-US" dirty="0">
              <a:ea typeface="新細明體"/>
              <a:cs typeface="Calibri"/>
            </a:endParaRPr>
          </a:p>
          <a:p>
            <a:pPr lvl="1"/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5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51188651-5BC7-46D4-A066-4B816F229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952" y="3402405"/>
            <a:ext cx="4468648" cy="274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681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56D062-4E6E-4F79-A4AE-BD57394E9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Disscuction</a:t>
            </a:r>
            <a:endParaRPr lang="zh-TW" altLang="en-US" dirty="0">
              <a:ea typeface="新細明體"/>
              <a:cs typeface="Calibri Ligh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74604C-EC1B-490D-BC13-AD09FE400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ea typeface="新細明體"/>
                <a:cs typeface="Calibri"/>
              </a:rPr>
              <a:t>How to set validation set for time-series data</a:t>
            </a:r>
            <a:endParaRPr lang="zh-TW" altLang="en-US" dirty="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1080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1F2BF2-C2ED-47FB-B2BB-8ABFA8C9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Result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60E5E4-9D68-4123-9DAA-BBBC7442D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ea typeface="新細明體"/>
                <a:cs typeface="Calibri"/>
              </a:rPr>
              <a:t>我們使用ARIMA(3,0,2) 對</a:t>
            </a:r>
            <a:r>
              <a:rPr lang="zh-TW">
                <a:ea typeface="+mn-lt"/>
                <a:cs typeface="+mn-lt"/>
              </a:rPr>
              <a:t> A</a:t>
            </a:r>
            <a:r>
              <a:rPr lang="en-US" altLang="zh-TW" dirty="0">
                <a:ea typeface="+mn-lt"/>
                <a:cs typeface="+mn-lt"/>
              </a:rPr>
              <a:t>PA</a:t>
            </a:r>
            <a:r>
              <a:rPr lang="zh-TW">
                <a:ea typeface="+mn-lt"/>
                <a:cs typeface="+mn-lt"/>
              </a:rPr>
              <a:t> Corp. </a:t>
            </a:r>
            <a:r>
              <a:rPr lang="en-US" altLang="zh-TW" dirty="0">
                <a:ea typeface="+mn-lt"/>
                <a:cs typeface="+mn-lt"/>
              </a:rPr>
              <a:t>50天的</a:t>
            </a:r>
            <a:r>
              <a:rPr lang="zh-TW">
                <a:ea typeface="+mn-lt"/>
                <a:cs typeface="+mn-lt"/>
              </a:rPr>
              <a:t>股票價格</a:t>
            </a:r>
            <a:r>
              <a:rPr lang="zh-TW" altLang="en-US">
                <a:ea typeface="+mn-lt"/>
                <a:cs typeface="+mn-lt"/>
              </a:rPr>
              <a:t>進行預測</a:t>
            </a:r>
            <a:endParaRPr lang="zh-TW" altLang="en-US" dirty="0">
              <a:ea typeface="新細明體"/>
              <a:cs typeface="Calibri"/>
            </a:endParaRPr>
          </a:p>
          <a:p>
            <a:r>
              <a:rPr lang="zh-TW">
                <a:ea typeface="+mn-lt"/>
                <a:cs typeface="+mn-lt"/>
              </a:rPr>
              <a:t>MSE: 16.362673218826885, R2: -0.5659850824780199</a:t>
            </a:r>
            <a:endParaRPr lang="zh-TW" altLang="en-US" dirty="0">
              <a:ea typeface="新細明體"/>
              <a:cs typeface="Calibri"/>
            </a:endParaRPr>
          </a:p>
          <a:p>
            <a:pPr lvl="1"/>
            <a:endParaRPr lang="zh-TW" altLang="en-US" dirty="0">
              <a:ea typeface="新細明體"/>
              <a:cs typeface="Calibri"/>
            </a:endParaRPr>
          </a:p>
          <a:p>
            <a:pPr lvl="1"/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C90F509B-DBB5-4058-8E45-6243F306F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434" y="2974670"/>
            <a:ext cx="5449612" cy="332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757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Office 佈景主題</vt:lpstr>
      <vt:lpstr>時間序列資料分析</vt:lpstr>
      <vt:lpstr>簡介</vt:lpstr>
      <vt:lpstr>Introduction</vt:lpstr>
      <vt:lpstr>Related work</vt:lpstr>
      <vt:lpstr>Method Description</vt:lpstr>
      <vt:lpstr>Method Description</vt:lpstr>
      <vt:lpstr>Disscuction</vt:lpstr>
      <vt:lpstr>Disscuction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</dc:title>
  <dc:creator/>
  <cp:lastModifiedBy/>
  <cp:revision>363</cp:revision>
  <dcterms:created xsi:type="dcterms:W3CDTF">2022-01-07T04:49:13Z</dcterms:created>
  <dcterms:modified xsi:type="dcterms:W3CDTF">2022-01-08T04:49:57Z</dcterms:modified>
</cp:coreProperties>
</file>