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C4254-EDFE-4594-A9AB-B6DF1DBA2D5C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CCAE2-2B05-49B7-8D28-C4E083F9E3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9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AA5E-8FC6-4639-8692-8FDC05D893A5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03B-AD4E-4D25-BA61-A8A56B03C55B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49CD-9B77-42F0-9FD6-64FA6E098FAC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FF61-9F08-4E3F-8491-D22F25178A7E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9BD9999-AFBE-4EB3-A8C0-C468C73CEDE0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7326-5BE3-437B-8B37-E5F973F12CFB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893-AA8B-4166-8964-38E4B691FEC9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F47-392F-479D-A4C8-CCE3AD217544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8A66-2CD7-4A0E-97C8-B6AC55B540A8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ACD-2389-4ACC-9BD9-D175E198B2D7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0599-9797-4A8E-A5D6-968C5B52F916}" type="datetime1">
              <a:rPr lang="en-US" altLang="zh-TW" smtClean="0"/>
              <a:t>1/2/2022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21FF3E7-1F3D-4A00-9B60-1C5EC227D249}" type="datetime1">
              <a:rPr lang="en-US" altLang="zh-TW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6F3CA-E233-4A9D-8D10-BDBF6B2ED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7129F4-DAED-456B-94A6-B7B986AAE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EFF3E1-6F85-4FFE-8B61-515D542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50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Shinn-Juh Lin</dc:creator>
  <cp:lastModifiedBy>USER</cp:lastModifiedBy>
  <cp:revision>2</cp:revision>
  <dcterms:created xsi:type="dcterms:W3CDTF">2021-03-24T05:26:46Z</dcterms:created>
  <dcterms:modified xsi:type="dcterms:W3CDTF">2022-01-02T03:09:50Z</dcterms:modified>
</cp:coreProperties>
</file>