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60321-B7E7-4585-9FEF-96C09DDF3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67B74C-F798-41E6-AF2A-FF484E67E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A3361A-45E3-4A3D-B834-FAC425F1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09F852-794F-426A-AE43-4B551F9A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F7E75-64DF-4C95-B162-D989B79A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67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109BB-FE7B-4D4C-B7D7-3856B2ED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314FB0-0CFB-497E-BF13-B18E63EF1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DFB852-60E7-4E0F-A2DA-6DB251D0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FE66A0-07ED-4CDA-AE25-6D12A800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3A3A0E-79F4-400C-BC40-FEE6FAF5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54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1CBF1D-F2FD-49A4-819F-F9BA8F805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4B50AC-52B1-467B-8DD9-51D3E3FD7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5266F-8E85-4E06-9972-89762BB8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8EE27-C7A6-4B88-A870-F6413180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7C0F8C-83E4-4EB2-AA22-D46BE2F5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33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514DA-73A3-45D5-9203-A3FA4D64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741027-8F62-46DB-9B04-4ED6BC15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C1765B-DB83-4A41-A804-5C303C80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FE64D-3120-43A2-8E96-1616B7FD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EA73D8-BE60-49B0-8D40-A576DAA4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18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FDF65-2679-40A2-B68B-BB3A495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A60B4C-64C4-47C5-90CB-D2D73F973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04368-CF69-4085-9B6A-150E5EA1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8FC26B-CF59-4CBA-BE07-4A4562D2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8F92F-1F99-4624-A29F-D2F71439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DAF5A-DAF3-438A-87E0-87C7DB9A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71DB0-4EF3-45C0-9AEC-D4FFCAA4A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215D48-A0A4-43B7-8B03-22BF8973D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AD47F1-1725-46DD-953C-AB9CE1DA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3802E-9ECE-48E2-BCEC-783349A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4BCADB-4E2F-4668-92C7-212ED762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6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1D6A5-CA88-4184-9BF9-57A651E6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022320-4B52-4430-8CDA-6E2CA3EB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54C9CF-5C4C-4294-8D57-53D76F454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DE9EDB-1A3C-46B9-8CE4-19CCB98F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387E95-7898-4AE7-8533-1C77403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EAD0BB-91F0-45D4-BE3E-8B550A99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F3E301-16ED-42F1-A561-07DDECD5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D405FC-BA5F-4E42-9402-749057A2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A03C7-E755-4FB4-B36A-B2EB3810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FE5001-EE69-487B-BE7E-C50A2131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D6A298-75F1-481A-A00D-010437A0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1B0049-8EA7-4B3D-9140-01783748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76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FEF8BE-FC8F-4963-B939-49C1C300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FAE870-EC71-40B1-AA3D-CC84A623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D78393-077A-4695-806D-DCB71923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E876D-552E-4A8D-8906-0F3ED6EF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C5740-89A4-40AA-B7BE-5BA366C3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BC4C10-FEEC-48BA-98E7-2DFBCD91D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A88317-8AA7-4DAB-A3E6-5C6707FE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A60FE1-470A-42F3-999F-A3A28DB3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32B2B7-121E-489D-822A-7E25BEAB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61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31514-9D7E-480A-A166-5BDA699D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DA560F-DF91-4842-A6EF-975A984A0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5883AB-3585-466A-B6A5-C357D583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A3511-8872-4E41-AF8F-5499D53B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ACDF8F-6AAA-4F4E-BC6E-BFC53A67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FD6C07-C04A-40F7-8971-3EBE25C8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3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3C6FA2-3263-4B44-86EE-E7D41A3C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ADD65-A6D2-4C35-98D1-133C89E9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4B861E-9725-4BEA-B4D8-A0D25AB8B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70AD-D6BF-422B-9C75-7988BC98BD7D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A6AA6B-264B-4388-85B1-F3C9DE8AC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8CE4FF-0C4D-48BB-ACCC-79641D764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1847-22D6-4218-A633-C47B629DE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2BCDD-DA8A-49FC-918E-EE491E928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91917C-040F-42D4-BD5C-0D0E92CA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0A7BEAB-80B9-4FB0-AAA6-45DF20804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48652"/>
              </p:ext>
            </p:extLst>
          </p:nvPr>
        </p:nvGraphicFramePr>
        <p:xfrm>
          <a:off x="1524000" y="1030288"/>
          <a:ext cx="76288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35459648"/>
                    </a:ext>
                  </a:extLst>
                </a:gridCol>
                <a:gridCol w="1690703">
                  <a:extLst>
                    <a:ext uri="{9D8B030D-6E8A-4147-A177-3AD203B41FA5}">
                      <a16:colId xmlns:a16="http://schemas.microsoft.com/office/drawing/2014/main" val="3739363336"/>
                    </a:ext>
                  </a:extLst>
                </a:gridCol>
                <a:gridCol w="1979720">
                  <a:extLst>
                    <a:ext uri="{9D8B030D-6E8A-4147-A177-3AD203B41FA5}">
                      <a16:colId xmlns:a16="http://schemas.microsoft.com/office/drawing/2014/main" val="1345017927"/>
                    </a:ext>
                  </a:extLst>
                </a:gridCol>
                <a:gridCol w="1926455">
                  <a:extLst>
                    <a:ext uri="{9D8B030D-6E8A-4147-A177-3AD203B41FA5}">
                      <a16:colId xmlns:a16="http://schemas.microsoft.com/office/drawing/2014/main" val="775979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改變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重複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12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6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Tuple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3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dict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0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7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22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91BCF7-7E0C-4280-BBBE-1A15D81EF77E}"/>
              </a:ext>
            </a:extLst>
          </p:cNvPr>
          <p:cNvSpPr/>
          <p:nvPr/>
        </p:nvSpPr>
        <p:spPr>
          <a:xfrm>
            <a:off x="2908177" y="336478"/>
            <a:ext cx="6892772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zh-TW" sz="2000" dirty="0"/>
          </a:p>
          <a:p>
            <a:r>
              <a:rPr lang="en-US" altLang="zh-TW" sz="2000" dirty="0"/>
              <a:t>60b :    </a:t>
            </a:r>
            <a:r>
              <a:rPr lang="zh-TW" altLang="en-US" sz="2000" dirty="0"/>
              <a:t>      </a:t>
            </a:r>
            <a:r>
              <a:rPr lang="en-US" altLang="zh-TW" sz="2000" dirty="0"/>
              <a:t>   </a:t>
            </a:r>
            <a:r>
              <a:rPr lang="en-US" altLang="zh-TW" sz="2000" dirty="0">
                <a:highlight>
                  <a:srgbClr val="FFFF00"/>
                </a:highlight>
              </a:rPr>
              <a:t>0  </a:t>
            </a:r>
            <a:r>
              <a:rPr lang="zh-TW" altLang="en-US" sz="2000" dirty="0">
                <a:highlight>
                  <a:srgbClr val="FFFF00"/>
                </a:highlight>
              </a:rPr>
              <a:t>  </a:t>
            </a:r>
            <a:r>
              <a:rPr lang="en-US" altLang="zh-TW" sz="2000" dirty="0">
                <a:highlight>
                  <a:srgbClr val="FFFF00"/>
                </a:highlight>
              </a:rPr>
              <a:t> </a:t>
            </a:r>
            <a:r>
              <a:rPr lang="zh-TW" altLang="en-US" sz="2000" dirty="0">
                <a:highlight>
                  <a:srgbClr val="FFFF00"/>
                </a:highlight>
              </a:rPr>
              <a:t> </a:t>
            </a:r>
            <a:r>
              <a:rPr lang="en-US" altLang="zh-TW" sz="2000" dirty="0">
                <a:highlight>
                  <a:srgbClr val="FFFF00"/>
                </a:highlight>
              </a:rPr>
              <a:t> </a:t>
            </a:r>
            <a:r>
              <a:rPr lang="zh-TW" altLang="en-US" sz="2000" dirty="0">
                <a:highlight>
                  <a:srgbClr val="FFFF00"/>
                </a:highlight>
              </a:rPr>
              <a:t> </a:t>
            </a:r>
            <a:r>
              <a:rPr lang="en-US" altLang="zh-TW" sz="2000" dirty="0">
                <a:highlight>
                  <a:srgbClr val="FFFF00"/>
                </a:highlight>
              </a:rPr>
              <a:t> 0  </a:t>
            </a:r>
            <a:r>
              <a:rPr lang="zh-TW" altLang="en-US" sz="2000" dirty="0">
                <a:highlight>
                  <a:srgbClr val="FFFF00"/>
                </a:highlight>
              </a:rPr>
              <a:t>   </a:t>
            </a:r>
            <a:r>
              <a:rPr lang="en-US" altLang="zh-TW" sz="2000" dirty="0">
                <a:highlight>
                  <a:srgbClr val="FFFF00"/>
                </a:highlight>
              </a:rPr>
              <a:t>   1   </a:t>
            </a:r>
            <a:r>
              <a:rPr lang="zh-TW" altLang="en-US" sz="2000" dirty="0">
                <a:highlight>
                  <a:srgbClr val="FFFF00"/>
                </a:highlight>
              </a:rPr>
              <a:t>    </a:t>
            </a:r>
            <a:r>
              <a:rPr lang="en-US" altLang="zh-TW" sz="2000" dirty="0">
                <a:highlight>
                  <a:srgbClr val="FFFF00"/>
                </a:highlight>
              </a:rPr>
              <a:t>  1  </a:t>
            </a:r>
            <a:r>
              <a:rPr lang="zh-TW" altLang="en-US" sz="2000" dirty="0"/>
              <a:t> </a:t>
            </a:r>
            <a:r>
              <a:rPr lang="en-US" altLang="zh-TW" sz="2000" dirty="0"/>
              <a:t>  </a:t>
            </a:r>
            <a:r>
              <a:rPr lang="zh-TW" altLang="en-US" sz="2000" dirty="0"/>
              <a:t>  </a:t>
            </a:r>
            <a:r>
              <a:rPr lang="en-US" altLang="zh-TW" sz="2000" dirty="0"/>
              <a:t> </a:t>
            </a:r>
            <a:r>
              <a:rPr lang="en-US" altLang="zh-TW" sz="2000" dirty="0">
                <a:highlight>
                  <a:srgbClr val="FFFF00"/>
                </a:highlight>
              </a:rPr>
              <a:t> 1  </a:t>
            </a:r>
            <a:r>
              <a:rPr lang="zh-TW" altLang="en-US" sz="2000" dirty="0">
                <a:highlight>
                  <a:srgbClr val="FFFF00"/>
                </a:highlight>
              </a:rPr>
              <a:t> </a:t>
            </a:r>
            <a:r>
              <a:rPr lang="en-US" altLang="zh-TW" sz="2000" dirty="0">
                <a:highlight>
                  <a:srgbClr val="FFFF00"/>
                </a:highlight>
              </a:rPr>
              <a:t> </a:t>
            </a:r>
            <a:r>
              <a:rPr lang="zh-TW" altLang="en-US" sz="2000" dirty="0">
                <a:highlight>
                  <a:srgbClr val="FFFF00"/>
                </a:highlight>
              </a:rPr>
              <a:t>   </a:t>
            </a:r>
            <a:r>
              <a:rPr lang="en-US" altLang="zh-TW" sz="2000" dirty="0">
                <a:highlight>
                  <a:srgbClr val="FFFF00"/>
                </a:highlight>
              </a:rPr>
              <a:t> 1  </a:t>
            </a:r>
            <a:r>
              <a:rPr lang="zh-TW" altLang="en-US" sz="2000" dirty="0">
                <a:highlight>
                  <a:srgbClr val="FFFF00"/>
                </a:highlight>
              </a:rPr>
              <a:t>   </a:t>
            </a:r>
            <a:r>
              <a:rPr lang="en-US" altLang="zh-TW" sz="2000" dirty="0">
                <a:highlight>
                  <a:srgbClr val="FFFF00"/>
                </a:highlight>
              </a:rPr>
              <a:t>  0 </a:t>
            </a:r>
            <a:r>
              <a:rPr lang="zh-TW" altLang="en-US" sz="2000" dirty="0">
                <a:highlight>
                  <a:srgbClr val="FFFF00"/>
                </a:highlight>
              </a:rPr>
              <a:t>   </a:t>
            </a:r>
            <a:r>
              <a:rPr lang="en-US" altLang="zh-TW" sz="2000" dirty="0">
                <a:highlight>
                  <a:srgbClr val="FFFF00"/>
                </a:highlight>
              </a:rPr>
              <a:t> </a:t>
            </a:r>
            <a:r>
              <a:rPr lang="zh-TW" altLang="en-US" sz="2000" dirty="0">
                <a:highlight>
                  <a:srgbClr val="FFFF00"/>
                </a:highlight>
              </a:rPr>
              <a:t> </a:t>
            </a:r>
            <a:r>
              <a:rPr lang="en-US" altLang="zh-TW" sz="2000" dirty="0">
                <a:highlight>
                  <a:srgbClr val="FFFF00"/>
                </a:highlight>
              </a:rPr>
              <a:t>  0</a:t>
            </a:r>
          </a:p>
          <a:p>
            <a:r>
              <a:rPr lang="en-US" altLang="zh-TW" sz="2000" dirty="0"/>
              <a:t>     </a:t>
            </a:r>
            <a:r>
              <a:rPr lang="zh-TW" altLang="en-US" sz="2000" dirty="0"/>
              <a:t>  </a:t>
            </a:r>
            <a:r>
              <a:rPr lang="en-US" altLang="zh-TW" sz="2000" dirty="0"/>
              <a:t> X    </a:t>
            </a:r>
            <a:r>
              <a:rPr lang="zh-TW" altLang="en-US" sz="2000" dirty="0"/>
              <a:t>   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128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64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  32 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16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    8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 4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2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 1</a:t>
            </a:r>
          </a:p>
          <a:p>
            <a:r>
              <a:rPr lang="en-US" altLang="zh-TW" sz="2000" dirty="0"/>
              <a:t>------------------------------------------------------------------------</a:t>
            </a:r>
          </a:p>
          <a:p>
            <a:r>
              <a:rPr lang="zh-TW" altLang="en-US" sz="2000" dirty="0"/>
              <a:t>二進位</a:t>
            </a:r>
            <a:r>
              <a:rPr lang="en-US" altLang="zh-TW" sz="2000" dirty="0"/>
              <a:t>:       0  </a:t>
            </a:r>
            <a:r>
              <a:rPr lang="zh-TW" altLang="en-US" sz="2000" dirty="0"/>
              <a:t> </a:t>
            </a:r>
            <a:r>
              <a:rPr lang="en-US" altLang="zh-TW" sz="2000" dirty="0"/>
              <a:t>+</a:t>
            </a:r>
            <a:r>
              <a:rPr lang="zh-TW" altLang="en-US" sz="2000" dirty="0"/>
              <a:t>  </a:t>
            </a:r>
            <a:r>
              <a:rPr lang="en-US" altLang="zh-TW" sz="2000" dirty="0"/>
              <a:t>  0 </a:t>
            </a:r>
            <a:r>
              <a:rPr lang="zh-TW" altLang="en-US" sz="2000" dirty="0"/>
              <a:t>  </a:t>
            </a:r>
            <a:r>
              <a:rPr lang="en-US" altLang="zh-TW" sz="2000" dirty="0"/>
              <a:t>+ </a:t>
            </a:r>
            <a:r>
              <a:rPr lang="zh-TW" altLang="en-US" sz="2000" dirty="0"/>
              <a:t> </a:t>
            </a:r>
            <a:r>
              <a:rPr lang="en-US" altLang="zh-TW" sz="2000" dirty="0"/>
              <a:t>32  + </a:t>
            </a:r>
            <a:r>
              <a:rPr lang="zh-TW" altLang="en-US" sz="2000" dirty="0"/>
              <a:t>  </a:t>
            </a:r>
            <a:r>
              <a:rPr lang="en-US" altLang="zh-TW" sz="2000" dirty="0"/>
              <a:t>16   +</a:t>
            </a:r>
            <a:r>
              <a:rPr lang="zh-TW" altLang="en-US" sz="2000" dirty="0"/>
              <a:t>  </a:t>
            </a:r>
            <a:r>
              <a:rPr lang="en-US" altLang="zh-TW" sz="2000" dirty="0"/>
              <a:t> 8  + </a:t>
            </a:r>
            <a:r>
              <a:rPr lang="zh-TW" altLang="en-US" sz="2000" dirty="0"/>
              <a:t>  </a:t>
            </a:r>
            <a:r>
              <a:rPr lang="en-US" altLang="zh-TW" sz="2000" dirty="0"/>
              <a:t>4  + </a:t>
            </a:r>
            <a:r>
              <a:rPr lang="zh-TW" altLang="en-US" sz="2000" dirty="0"/>
              <a:t>  </a:t>
            </a:r>
            <a:r>
              <a:rPr lang="en-US" altLang="zh-TW" sz="2000" dirty="0"/>
              <a:t>0  </a:t>
            </a:r>
            <a:r>
              <a:rPr lang="zh-TW" altLang="en-US" sz="2000" dirty="0"/>
              <a:t> </a:t>
            </a:r>
            <a:r>
              <a:rPr lang="en-US" altLang="zh-TW" sz="2000" dirty="0"/>
              <a:t>+ </a:t>
            </a:r>
            <a:r>
              <a:rPr lang="zh-TW" altLang="en-US" sz="2000" dirty="0"/>
              <a:t>  </a:t>
            </a:r>
            <a:r>
              <a:rPr lang="en-US" altLang="zh-TW" sz="2000" dirty="0"/>
              <a:t>0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  </a:t>
            </a:r>
            <a:r>
              <a:rPr lang="en-US" altLang="zh-TW" sz="2000" dirty="0"/>
              <a:t>=</a:t>
            </a:r>
            <a:r>
              <a:rPr lang="zh-TW" altLang="en-US" sz="2000" dirty="0"/>
              <a:t>   </a:t>
            </a:r>
            <a:r>
              <a:rPr lang="en-US" altLang="zh-TW" sz="2000" dirty="0"/>
              <a:t> 60 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13b :  </a:t>
            </a:r>
            <a:r>
              <a:rPr lang="zh-TW" altLang="en-US" sz="2000" dirty="0"/>
              <a:t>      </a:t>
            </a:r>
            <a:r>
              <a:rPr lang="en-US" altLang="zh-TW" sz="2000" dirty="0"/>
              <a:t>     </a:t>
            </a:r>
            <a:r>
              <a:rPr lang="en-US" altLang="zh-TW" sz="2000" dirty="0">
                <a:highlight>
                  <a:srgbClr val="FFFF00"/>
                </a:highlight>
              </a:rPr>
              <a:t>0 </a:t>
            </a:r>
            <a:r>
              <a:rPr lang="zh-TW" altLang="en-US" sz="2000" dirty="0">
                <a:highlight>
                  <a:srgbClr val="FFFF00"/>
                </a:highlight>
              </a:rPr>
              <a:t>    </a:t>
            </a:r>
            <a:r>
              <a:rPr lang="en-US" altLang="zh-TW" sz="2000" dirty="0">
                <a:highlight>
                  <a:srgbClr val="FFFF00"/>
                </a:highlight>
              </a:rPr>
              <a:t>    0  </a:t>
            </a:r>
            <a:r>
              <a:rPr lang="zh-TW" altLang="en-US" sz="2000" dirty="0">
                <a:highlight>
                  <a:srgbClr val="FFFF00"/>
                </a:highlight>
              </a:rPr>
              <a:t>  </a:t>
            </a:r>
            <a:r>
              <a:rPr lang="en-US" altLang="zh-TW" sz="2000" dirty="0">
                <a:highlight>
                  <a:srgbClr val="FFFF00"/>
                </a:highlight>
              </a:rPr>
              <a:t>    0   </a:t>
            </a:r>
            <a:r>
              <a:rPr lang="zh-TW" altLang="en-US" sz="2000" dirty="0">
                <a:highlight>
                  <a:srgbClr val="FFFF00"/>
                </a:highlight>
              </a:rPr>
              <a:t>    </a:t>
            </a:r>
            <a:r>
              <a:rPr lang="en-US" altLang="zh-TW" sz="2000" dirty="0">
                <a:highlight>
                  <a:srgbClr val="FFFF00"/>
                </a:highlight>
              </a:rPr>
              <a:t>  0  </a:t>
            </a:r>
            <a:r>
              <a:rPr lang="en-US" altLang="zh-TW" sz="2000" dirty="0"/>
              <a:t>  </a:t>
            </a:r>
            <a:r>
              <a:rPr lang="zh-TW" altLang="en-US" sz="2000" dirty="0"/>
              <a:t>    </a:t>
            </a:r>
            <a:r>
              <a:rPr lang="en-US" altLang="zh-TW" sz="2000" dirty="0">
                <a:highlight>
                  <a:srgbClr val="FFFF00"/>
                </a:highlight>
              </a:rPr>
              <a:t>  1 </a:t>
            </a:r>
            <a:r>
              <a:rPr lang="zh-TW" altLang="en-US" sz="2000" dirty="0">
                <a:highlight>
                  <a:srgbClr val="FFFF00"/>
                </a:highlight>
              </a:rPr>
              <a:t>   </a:t>
            </a:r>
            <a:r>
              <a:rPr lang="en-US" altLang="zh-TW" sz="2000" dirty="0">
                <a:highlight>
                  <a:srgbClr val="FFFF00"/>
                </a:highlight>
              </a:rPr>
              <a:t>   1 </a:t>
            </a:r>
            <a:r>
              <a:rPr lang="zh-TW" altLang="en-US" sz="2000" dirty="0">
                <a:highlight>
                  <a:srgbClr val="FFFF00"/>
                </a:highlight>
              </a:rPr>
              <a:t>    </a:t>
            </a:r>
            <a:r>
              <a:rPr lang="en-US" altLang="zh-TW" sz="2000" dirty="0">
                <a:highlight>
                  <a:srgbClr val="FFFF00"/>
                </a:highlight>
              </a:rPr>
              <a:t>  0</a:t>
            </a:r>
            <a:r>
              <a:rPr lang="zh-TW" altLang="en-US" sz="2000" dirty="0">
                <a:highlight>
                  <a:srgbClr val="FFFF00"/>
                </a:highlight>
              </a:rPr>
              <a:t>   </a:t>
            </a:r>
            <a:r>
              <a:rPr lang="en-US" altLang="zh-TW" sz="2000" dirty="0">
                <a:highlight>
                  <a:srgbClr val="FFFF00"/>
                </a:highlight>
              </a:rPr>
              <a:t>     1</a:t>
            </a:r>
          </a:p>
          <a:p>
            <a:r>
              <a:rPr lang="en-US" altLang="zh-TW" sz="2000" dirty="0"/>
              <a:t>       X </a:t>
            </a:r>
            <a:r>
              <a:rPr lang="zh-TW" altLang="en-US" sz="2000" dirty="0"/>
              <a:t>      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128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64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 32 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16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   8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 4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 2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   1</a:t>
            </a:r>
          </a:p>
          <a:p>
            <a:r>
              <a:rPr lang="en-US" altLang="zh-TW" sz="2000" dirty="0"/>
              <a:t>------------------------------------------------------------------------</a:t>
            </a:r>
          </a:p>
          <a:p>
            <a:r>
              <a:rPr lang="zh-TW" altLang="en-US" sz="2000" dirty="0"/>
              <a:t>二進位 </a:t>
            </a:r>
            <a:r>
              <a:rPr lang="en-US" altLang="zh-TW" sz="2000" dirty="0"/>
              <a:t>:   </a:t>
            </a:r>
            <a:r>
              <a:rPr lang="zh-TW" altLang="en-US" sz="2000" dirty="0"/>
              <a:t> </a:t>
            </a:r>
            <a:r>
              <a:rPr lang="en-US" altLang="zh-TW" sz="2000" dirty="0"/>
              <a:t>  0  </a:t>
            </a:r>
            <a:r>
              <a:rPr lang="zh-TW" altLang="en-US" sz="2000" dirty="0"/>
              <a:t> </a:t>
            </a:r>
            <a:r>
              <a:rPr lang="en-US" altLang="zh-TW" sz="2000" dirty="0"/>
              <a:t>+  </a:t>
            </a:r>
            <a:r>
              <a:rPr lang="zh-TW" altLang="en-US" sz="2000" dirty="0"/>
              <a:t>  </a:t>
            </a:r>
            <a:r>
              <a:rPr lang="en-US" altLang="zh-TW" sz="2000" dirty="0"/>
              <a:t>0  + </a:t>
            </a:r>
            <a:r>
              <a:rPr lang="zh-TW" altLang="en-US" sz="2000" dirty="0"/>
              <a:t> </a:t>
            </a:r>
            <a:r>
              <a:rPr lang="en-US" altLang="zh-TW" sz="2000" dirty="0"/>
              <a:t>  0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 </a:t>
            </a:r>
            <a:r>
              <a:rPr lang="en-US" altLang="zh-TW" sz="2000" dirty="0"/>
              <a:t> + </a:t>
            </a:r>
            <a:r>
              <a:rPr lang="zh-TW" altLang="en-US" sz="2000" dirty="0"/>
              <a:t>   </a:t>
            </a:r>
            <a:r>
              <a:rPr lang="en-US" altLang="zh-TW" sz="2000" dirty="0"/>
              <a:t>0    + </a:t>
            </a:r>
            <a:r>
              <a:rPr lang="zh-TW" altLang="en-US" sz="2000" dirty="0"/>
              <a:t>   </a:t>
            </a:r>
            <a:r>
              <a:rPr lang="en-US" altLang="zh-TW" sz="2000" dirty="0"/>
              <a:t>8  +</a:t>
            </a:r>
            <a:r>
              <a:rPr lang="zh-TW" altLang="en-US" sz="2000" dirty="0"/>
              <a:t> </a:t>
            </a:r>
            <a:r>
              <a:rPr lang="en-US" altLang="zh-TW" sz="2000" dirty="0"/>
              <a:t> 4 </a:t>
            </a:r>
            <a:r>
              <a:rPr lang="zh-TW" altLang="en-US" sz="2000" dirty="0"/>
              <a:t> </a:t>
            </a:r>
            <a:r>
              <a:rPr lang="en-US" altLang="zh-TW" sz="2000" dirty="0"/>
              <a:t> + </a:t>
            </a:r>
            <a:r>
              <a:rPr lang="zh-TW" altLang="en-US" sz="2000" dirty="0"/>
              <a:t>  </a:t>
            </a:r>
            <a:r>
              <a:rPr lang="en-US" altLang="zh-TW" sz="2000" dirty="0"/>
              <a:t>0  + </a:t>
            </a:r>
            <a:r>
              <a:rPr lang="zh-TW" altLang="en-US" sz="2000" dirty="0"/>
              <a:t> </a:t>
            </a:r>
            <a:r>
              <a:rPr lang="en-US" altLang="zh-TW" sz="2000" dirty="0"/>
              <a:t>1</a:t>
            </a:r>
            <a:r>
              <a:rPr lang="zh-TW" altLang="en-US" sz="2000" dirty="0"/>
              <a:t>   </a:t>
            </a:r>
            <a:r>
              <a:rPr lang="en-US" altLang="zh-TW" sz="2000" dirty="0"/>
              <a:t> = </a:t>
            </a:r>
            <a:r>
              <a:rPr lang="zh-TW" altLang="en-US" sz="2000" dirty="0"/>
              <a:t>   </a:t>
            </a:r>
            <a:r>
              <a:rPr lang="en-US" altLang="zh-TW" sz="2000" dirty="0"/>
              <a:t>13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60 &amp; 13 :</a:t>
            </a:r>
            <a:r>
              <a:rPr lang="zh-TW" altLang="en-US" sz="2000" dirty="0"/>
              <a:t>    </a:t>
            </a:r>
            <a:r>
              <a:rPr lang="en-US" altLang="zh-TW" sz="2000" dirty="0"/>
              <a:t> </a:t>
            </a:r>
            <a:r>
              <a:rPr lang="en-US" altLang="zh-TW" sz="2000" dirty="0">
                <a:highlight>
                  <a:srgbClr val="FFFF00"/>
                </a:highlight>
              </a:rPr>
              <a:t>0    </a:t>
            </a:r>
            <a:r>
              <a:rPr lang="zh-TW" altLang="en-US" sz="2000" dirty="0">
                <a:highlight>
                  <a:srgbClr val="FFFF00"/>
                </a:highlight>
              </a:rPr>
              <a:t>     </a:t>
            </a:r>
            <a:r>
              <a:rPr lang="en-US" altLang="zh-TW" sz="2000" dirty="0">
                <a:highlight>
                  <a:srgbClr val="FFFF00"/>
                </a:highlight>
              </a:rPr>
              <a:t> 0   </a:t>
            </a:r>
            <a:r>
              <a:rPr lang="zh-TW" altLang="en-US" sz="2000" dirty="0">
                <a:highlight>
                  <a:srgbClr val="FFFF00"/>
                </a:highlight>
              </a:rPr>
              <a:t>  </a:t>
            </a:r>
            <a:r>
              <a:rPr lang="en-US" altLang="zh-TW" sz="2000" dirty="0">
                <a:highlight>
                  <a:srgbClr val="FFFF00"/>
                </a:highlight>
              </a:rPr>
              <a:t>   0 </a:t>
            </a:r>
            <a:r>
              <a:rPr lang="zh-TW" altLang="en-US" sz="2000" dirty="0">
                <a:highlight>
                  <a:srgbClr val="FFFF00"/>
                </a:highlight>
              </a:rPr>
              <a:t>     </a:t>
            </a:r>
            <a:r>
              <a:rPr lang="en-US" altLang="zh-TW" sz="2000" dirty="0">
                <a:highlight>
                  <a:srgbClr val="FFFF00"/>
                </a:highlight>
              </a:rPr>
              <a:t>   0   </a:t>
            </a:r>
            <a:r>
              <a:rPr lang="zh-TW" altLang="en-US" sz="2000" dirty="0">
                <a:highlight>
                  <a:srgbClr val="FFFF00"/>
                </a:highlight>
              </a:rPr>
              <a:t>    </a:t>
            </a:r>
            <a:r>
              <a:rPr lang="en-US" altLang="zh-TW" sz="2000" dirty="0">
                <a:highlight>
                  <a:srgbClr val="FFFF00"/>
                </a:highlight>
              </a:rPr>
              <a:t>  1 </a:t>
            </a:r>
            <a:r>
              <a:rPr lang="zh-TW" altLang="en-US" sz="2000" dirty="0">
                <a:highlight>
                  <a:srgbClr val="FFFF00"/>
                </a:highlight>
              </a:rPr>
              <a:t>   </a:t>
            </a:r>
            <a:r>
              <a:rPr lang="en-US" altLang="zh-TW" sz="2000" dirty="0">
                <a:highlight>
                  <a:srgbClr val="FFFF00"/>
                </a:highlight>
              </a:rPr>
              <a:t>    1  </a:t>
            </a:r>
            <a:r>
              <a:rPr lang="zh-TW" altLang="en-US" sz="2000" dirty="0">
                <a:highlight>
                  <a:srgbClr val="FFFF00"/>
                </a:highlight>
              </a:rPr>
              <a:t>    </a:t>
            </a:r>
            <a:r>
              <a:rPr lang="en-US" altLang="zh-TW" sz="2000" dirty="0">
                <a:highlight>
                  <a:srgbClr val="FFFF00"/>
                </a:highlight>
              </a:rPr>
              <a:t>  0 </a:t>
            </a:r>
            <a:r>
              <a:rPr lang="zh-TW" altLang="en-US" sz="2000" dirty="0">
                <a:highlight>
                  <a:srgbClr val="FFFF00"/>
                </a:highlight>
              </a:rPr>
              <a:t>  </a:t>
            </a:r>
            <a:r>
              <a:rPr lang="en-US" altLang="zh-TW" sz="2000" dirty="0">
                <a:highlight>
                  <a:srgbClr val="FFFF00"/>
                </a:highlight>
              </a:rPr>
              <a:t>    0</a:t>
            </a:r>
          </a:p>
          <a:p>
            <a:r>
              <a:rPr lang="en-US" altLang="zh-TW" sz="2000" dirty="0"/>
              <a:t>           </a:t>
            </a:r>
            <a:r>
              <a:rPr lang="zh-TW" altLang="en-US" sz="2000" dirty="0"/>
              <a:t>         </a:t>
            </a:r>
            <a:r>
              <a:rPr lang="en-US" altLang="zh-TW" sz="2000" dirty="0"/>
              <a:t> 0 </a:t>
            </a:r>
            <a:r>
              <a:rPr lang="zh-TW" altLang="en-US" sz="2000" dirty="0"/>
              <a:t>  </a:t>
            </a:r>
            <a:r>
              <a:rPr lang="en-US" altLang="zh-TW" sz="2000" dirty="0"/>
              <a:t> + 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 </a:t>
            </a:r>
            <a:r>
              <a:rPr lang="en-US" altLang="zh-TW" sz="2000" dirty="0"/>
              <a:t>0  </a:t>
            </a:r>
            <a:r>
              <a:rPr lang="zh-TW" altLang="en-US" sz="2000" dirty="0"/>
              <a:t> </a:t>
            </a:r>
            <a:r>
              <a:rPr lang="en-US" altLang="zh-TW" sz="2000" dirty="0"/>
              <a:t>+ </a:t>
            </a:r>
            <a:r>
              <a:rPr lang="zh-TW" altLang="en-US" sz="2000" dirty="0"/>
              <a:t>  </a:t>
            </a:r>
            <a:r>
              <a:rPr lang="en-US" altLang="zh-TW" sz="2000" dirty="0"/>
              <a:t>0 </a:t>
            </a:r>
            <a:r>
              <a:rPr lang="zh-TW" altLang="en-US" sz="2000" dirty="0"/>
              <a:t> </a:t>
            </a:r>
            <a:r>
              <a:rPr lang="en-US" altLang="zh-TW" sz="2000" dirty="0"/>
              <a:t> +  </a:t>
            </a:r>
            <a:r>
              <a:rPr lang="zh-TW" altLang="en-US" sz="2000" dirty="0"/>
              <a:t>  </a:t>
            </a:r>
            <a:r>
              <a:rPr lang="en-US" altLang="zh-TW" sz="2000" dirty="0"/>
              <a:t>0   + </a:t>
            </a:r>
            <a:r>
              <a:rPr lang="zh-TW" altLang="en-US" sz="2000" dirty="0"/>
              <a:t>   </a:t>
            </a:r>
            <a:r>
              <a:rPr lang="en-US" altLang="zh-TW" sz="2000" dirty="0"/>
              <a:t>8  +</a:t>
            </a:r>
            <a:r>
              <a:rPr lang="zh-TW" altLang="en-US" sz="2000" dirty="0"/>
              <a:t>  </a:t>
            </a:r>
            <a:r>
              <a:rPr lang="en-US" altLang="zh-TW" sz="2000" dirty="0"/>
              <a:t> 4  </a:t>
            </a:r>
            <a:r>
              <a:rPr lang="zh-TW" altLang="en-US" sz="2000" dirty="0"/>
              <a:t> </a:t>
            </a:r>
            <a:r>
              <a:rPr lang="en-US" altLang="zh-TW" sz="2000" dirty="0"/>
              <a:t>+ </a:t>
            </a:r>
            <a:r>
              <a:rPr lang="zh-TW" altLang="en-US" sz="2000" dirty="0"/>
              <a:t>  </a:t>
            </a:r>
            <a:r>
              <a:rPr lang="en-US" altLang="zh-TW" sz="2000" dirty="0"/>
              <a:t>0  +  </a:t>
            </a:r>
            <a:r>
              <a:rPr lang="zh-TW" altLang="en-US" sz="2000" dirty="0"/>
              <a:t> </a:t>
            </a:r>
            <a:r>
              <a:rPr lang="en-US" altLang="zh-TW" sz="2000" dirty="0"/>
              <a:t>0 </a:t>
            </a:r>
            <a:r>
              <a:rPr lang="zh-TW" altLang="en-US" sz="2000" dirty="0"/>
              <a:t>  </a:t>
            </a:r>
            <a:r>
              <a:rPr lang="en-US" altLang="zh-TW" sz="2000" dirty="0"/>
              <a:t>= </a:t>
            </a:r>
            <a:r>
              <a:rPr lang="zh-TW" altLang="en-US" sz="2000" dirty="0"/>
              <a:t>    </a:t>
            </a:r>
            <a:r>
              <a:rPr lang="en-US" altLang="zh-TW" sz="2000" dirty="0"/>
              <a:t>12</a:t>
            </a:r>
          </a:p>
          <a:p>
            <a:endParaRPr lang="zh-TW" altLang="en-US" sz="20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BC536BF2-9118-4A37-8A08-968532B35A92}"/>
              </a:ext>
            </a:extLst>
          </p:cNvPr>
          <p:cNvSpPr/>
          <p:nvPr/>
        </p:nvSpPr>
        <p:spPr>
          <a:xfrm>
            <a:off x="9010835" y="4447714"/>
            <a:ext cx="790114" cy="7546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25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860709A-AE4C-4062-99B4-78A0D8C6E02B}"/>
              </a:ext>
            </a:extLst>
          </p:cNvPr>
          <p:cNvGrpSpPr/>
          <p:nvPr/>
        </p:nvGrpSpPr>
        <p:grpSpPr>
          <a:xfrm>
            <a:off x="1597641" y="798990"/>
            <a:ext cx="10491877" cy="4524894"/>
            <a:chOff x="1597641" y="798990"/>
            <a:chExt cx="10491877" cy="452489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A5F6D3E-7BE4-4FA6-9FEF-217CC02B1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641" y="1445321"/>
              <a:ext cx="4234628" cy="387856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1CD0ADF-3FE7-40C1-904D-0FAA230A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909" y="1825949"/>
              <a:ext cx="5994609" cy="2900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C89B266-6D6F-4CD6-8DC5-47021DDC7B74}"/>
                </a:ext>
              </a:extLst>
            </p:cNvPr>
            <p:cNvSpPr txBox="1"/>
            <p:nvPr/>
          </p:nvSpPr>
          <p:spPr>
            <a:xfrm>
              <a:off x="2743200" y="798990"/>
              <a:ext cx="1047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variable</a:t>
              </a:r>
              <a:r>
                <a:rPr lang="zh-TW" altLang="en-US" dirty="0"/>
                <a:t>變數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1A82A0-3BD9-40F0-8725-A4B61EFA54C0}"/>
                </a:ext>
              </a:extLst>
            </p:cNvPr>
            <p:cNvSpPr txBox="1"/>
            <p:nvPr/>
          </p:nvSpPr>
          <p:spPr>
            <a:xfrm>
              <a:off x="8568431" y="798990"/>
              <a:ext cx="1047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list</a:t>
              </a:r>
            </a:p>
            <a:p>
              <a:pPr algn="ctr"/>
              <a:r>
                <a:rPr lang="zh-TW" altLang="en-US" dirty="0"/>
                <a:t>串列</a:t>
              </a:r>
            </a:p>
          </p:txBody>
        </p:sp>
      </p:grpSp>
      <p:sp>
        <p:nvSpPr>
          <p:cNvPr id="25" name="弧形 24">
            <a:extLst>
              <a:ext uri="{FF2B5EF4-FFF2-40B4-BE49-F238E27FC236}">
                <a16:creationId xmlns:a16="http://schemas.microsoft.com/office/drawing/2014/main" id="{582AC9CD-4DEE-42BB-8D62-8922986C9D9F}"/>
              </a:ext>
            </a:extLst>
          </p:cNvPr>
          <p:cNvSpPr/>
          <p:nvPr/>
        </p:nvSpPr>
        <p:spPr>
          <a:xfrm rot="16200000">
            <a:off x="972309" y="2467838"/>
            <a:ext cx="2081319" cy="2105693"/>
          </a:xfrm>
          <a:prstGeom prst="arc">
            <a:avLst>
              <a:gd name="adj1" fmla="val 10970419"/>
              <a:gd name="adj2" fmla="val 0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11BF89-C6EE-415B-A7B5-007E63606630}"/>
              </a:ext>
            </a:extLst>
          </p:cNvPr>
          <p:cNvSpPr txBox="1"/>
          <p:nvPr/>
        </p:nvSpPr>
        <p:spPr>
          <a:xfrm>
            <a:off x="2111732" y="4414690"/>
            <a:ext cx="649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0x300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0440C09-80D4-43E4-8084-B4607B914468}"/>
              </a:ext>
            </a:extLst>
          </p:cNvPr>
          <p:cNvCxnSpPr>
            <a:cxnSpLocks/>
          </p:cNvCxnSpPr>
          <p:nvPr/>
        </p:nvCxnSpPr>
        <p:spPr>
          <a:xfrm flipV="1">
            <a:off x="2916936" y="2221992"/>
            <a:ext cx="1545336" cy="2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2DB2BA8-E5B0-48A6-966F-FC904AD79783}"/>
              </a:ext>
            </a:extLst>
          </p:cNvPr>
          <p:cNvCxnSpPr>
            <a:cxnSpLocks/>
          </p:cNvCxnSpPr>
          <p:nvPr/>
        </p:nvCxnSpPr>
        <p:spPr>
          <a:xfrm flipV="1">
            <a:off x="2903706" y="4119943"/>
            <a:ext cx="1545336" cy="2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>
            <a:extLst>
              <a:ext uri="{FF2B5EF4-FFF2-40B4-BE49-F238E27FC236}">
                <a16:creationId xmlns:a16="http://schemas.microsoft.com/office/drawing/2014/main" id="{D9ABC368-1392-4097-B52A-4143A5316EF6}"/>
              </a:ext>
            </a:extLst>
          </p:cNvPr>
          <p:cNvSpPr/>
          <p:nvPr/>
        </p:nvSpPr>
        <p:spPr>
          <a:xfrm rot="16200000">
            <a:off x="5399398" y="2731550"/>
            <a:ext cx="1678757" cy="1453094"/>
          </a:xfrm>
          <a:prstGeom prst="arc">
            <a:avLst>
              <a:gd name="adj1" fmla="val 10377653"/>
              <a:gd name="adj2" fmla="val 0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id="{9CAFA89B-E13F-4BEF-8D5A-48D46634B54C}"/>
              </a:ext>
            </a:extLst>
          </p:cNvPr>
          <p:cNvSpPr/>
          <p:nvPr/>
        </p:nvSpPr>
        <p:spPr>
          <a:xfrm rot="10490099">
            <a:off x="9114603" y="2341396"/>
            <a:ext cx="2242818" cy="2289046"/>
          </a:xfrm>
          <a:prstGeom prst="arc">
            <a:avLst>
              <a:gd name="adj1" fmla="val 9729379"/>
              <a:gd name="adj2" fmla="val 0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63A48E4-FF3F-4EEE-BBE7-B5F064F5DE36}"/>
              </a:ext>
            </a:extLst>
          </p:cNvPr>
          <p:cNvSpPr txBox="1"/>
          <p:nvPr/>
        </p:nvSpPr>
        <p:spPr>
          <a:xfrm>
            <a:off x="6307044" y="4072644"/>
            <a:ext cx="666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0x100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86322FF-22BE-445A-828D-352313026148}"/>
              </a:ext>
            </a:extLst>
          </p:cNvPr>
          <p:cNvCxnSpPr>
            <a:cxnSpLocks/>
          </p:cNvCxnSpPr>
          <p:nvPr/>
        </p:nvCxnSpPr>
        <p:spPr>
          <a:xfrm flipV="1">
            <a:off x="6809790" y="2221992"/>
            <a:ext cx="1392378" cy="22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C6F8981-6FD9-49A4-8378-71388B7E6C86}"/>
              </a:ext>
            </a:extLst>
          </p:cNvPr>
          <p:cNvCxnSpPr>
            <a:cxnSpLocks/>
          </p:cNvCxnSpPr>
          <p:nvPr/>
        </p:nvCxnSpPr>
        <p:spPr>
          <a:xfrm flipV="1">
            <a:off x="6947115" y="2334735"/>
            <a:ext cx="1255053" cy="172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87FE28B-C65B-4B9B-A7D5-A5057F66D829}"/>
              </a:ext>
            </a:extLst>
          </p:cNvPr>
          <p:cNvSpPr txBox="1"/>
          <p:nvPr/>
        </p:nvSpPr>
        <p:spPr>
          <a:xfrm>
            <a:off x="3429382" y="3532622"/>
            <a:ext cx="72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def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5CBEDB2-5B23-497C-B8E6-F5499C9D7937}"/>
              </a:ext>
            </a:extLst>
          </p:cNvPr>
          <p:cNvSpPr txBox="1"/>
          <p:nvPr/>
        </p:nvSpPr>
        <p:spPr>
          <a:xfrm>
            <a:off x="7570793" y="3532622"/>
            <a:ext cx="72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def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2892673-4B5C-49E1-97CF-7450992B62E7}"/>
              </a:ext>
            </a:extLst>
          </p:cNvPr>
          <p:cNvSpPr txBox="1"/>
          <p:nvPr/>
        </p:nvSpPr>
        <p:spPr>
          <a:xfrm>
            <a:off x="1506249" y="2560730"/>
            <a:ext cx="7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Call by value</a:t>
            </a:r>
            <a:endParaRPr lang="zh-TW" altLang="en-US" sz="12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8DC71E9-B1F7-4959-95AE-2C0C4FD2D36E}"/>
              </a:ext>
            </a:extLst>
          </p:cNvPr>
          <p:cNvSpPr txBox="1"/>
          <p:nvPr/>
        </p:nvSpPr>
        <p:spPr>
          <a:xfrm>
            <a:off x="6062071" y="2721423"/>
            <a:ext cx="7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Call by value</a:t>
            </a:r>
            <a:endParaRPr lang="zh-TW" altLang="en-US" sz="1200" dirty="0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87A0B2B-F18C-44D8-B185-9D000CA5AADB}"/>
              </a:ext>
            </a:extLst>
          </p:cNvPr>
          <p:cNvCxnSpPr>
            <a:cxnSpLocks/>
          </p:cNvCxnSpPr>
          <p:nvPr/>
        </p:nvCxnSpPr>
        <p:spPr>
          <a:xfrm>
            <a:off x="9536306" y="3463318"/>
            <a:ext cx="0" cy="202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57474CAE-E56F-4E8A-8AF3-C5C70C39D35D}"/>
              </a:ext>
            </a:extLst>
          </p:cNvPr>
          <p:cNvSpPr/>
          <p:nvPr/>
        </p:nvSpPr>
        <p:spPr>
          <a:xfrm>
            <a:off x="1569916" y="3564765"/>
            <a:ext cx="4292513" cy="178530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D3CBA21E-DD33-45E3-B2C5-35603A42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366" y="3549991"/>
            <a:ext cx="2136526" cy="1224082"/>
          </a:xfrm>
          <a:prstGeom prst="rect">
            <a:avLst/>
          </a:prstGeom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411D28F7-684E-4E27-B864-75720A07675B}"/>
              </a:ext>
            </a:extLst>
          </p:cNvPr>
          <p:cNvSpPr txBox="1"/>
          <p:nvPr/>
        </p:nvSpPr>
        <p:spPr>
          <a:xfrm>
            <a:off x="8339493" y="3290500"/>
            <a:ext cx="695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0x6000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A846113-0351-40D7-BB01-5214C32A381C}"/>
              </a:ext>
            </a:extLst>
          </p:cNvPr>
          <p:cNvCxnSpPr>
            <a:cxnSpLocks/>
          </p:cNvCxnSpPr>
          <p:nvPr/>
        </p:nvCxnSpPr>
        <p:spPr>
          <a:xfrm flipV="1">
            <a:off x="8412480" y="3296669"/>
            <a:ext cx="51224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AC50247-2851-4F91-AA35-F76431F2BE8E}"/>
              </a:ext>
            </a:extLst>
          </p:cNvPr>
          <p:cNvCxnSpPr>
            <a:cxnSpLocks/>
          </p:cNvCxnSpPr>
          <p:nvPr/>
        </p:nvCxnSpPr>
        <p:spPr>
          <a:xfrm flipV="1">
            <a:off x="2875466" y="2296657"/>
            <a:ext cx="1609407" cy="200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9CD3C5A0-2F59-4EDC-99FA-153BEFA8C2E1}"/>
              </a:ext>
            </a:extLst>
          </p:cNvPr>
          <p:cNvCxnSpPr>
            <a:cxnSpLocks/>
          </p:cNvCxnSpPr>
          <p:nvPr/>
        </p:nvCxnSpPr>
        <p:spPr>
          <a:xfrm>
            <a:off x="3728283" y="3095744"/>
            <a:ext cx="0" cy="202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0E55AB7-1F41-4F1B-AEED-52F36D7BD514}"/>
              </a:ext>
            </a:extLst>
          </p:cNvPr>
          <p:cNvCxnSpPr>
            <a:cxnSpLocks/>
          </p:cNvCxnSpPr>
          <p:nvPr/>
        </p:nvCxnSpPr>
        <p:spPr>
          <a:xfrm>
            <a:off x="3790765" y="3081907"/>
            <a:ext cx="0" cy="202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C862312-C55F-442A-8C5E-C7152CF07CA2}"/>
              </a:ext>
            </a:extLst>
          </p:cNvPr>
          <p:cNvCxnSpPr>
            <a:cxnSpLocks/>
          </p:cNvCxnSpPr>
          <p:nvPr/>
        </p:nvCxnSpPr>
        <p:spPr>
          <a:xfrm>
            <a:off x="9592532" y="3501564"/>
            <a:ext cx="0" cy="202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5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144</Words>
  <Application>Microsoft Office PowerPoint</Application>
  <PresentationFormat>寬螢幕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 Dang</dc:creator>
  <cp:lastModifiedBy>Steve Dang</cp:lastModifiedBy>
  <cp:revision>21</cp:revision>
  <dcterms:created xsi:type="dcterms:W3CDTF">2020-04-01T02:20:30Z</dcterms:created>
  <dcterms:modified xsi:type="dcterms:W3CDTF">2020-04-12T07:29:07Z</dcterms:modified>
</cp:coreProperties>
</file>