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0"/>
  </p:notesMasterIdLst>
  <p:sldIdLst>
    <p:sldId id="656" r:id="rId5"/>
    <p:sldId id="705" r:id="rId6"/>
    <p:sldId id="713" r:id="rId7"/>
    <p:sldId id="723" r:id="rId8"/>
    <p:sldId id="721" r:id="rId9"/>
    <p:sldId id="712" r:id="rId10"/>
    <p:sldId id="751" r:id="rId11"/>
    <p:sldId id="752" r:id="rId12"/>
    <p:sldId id="719" r:id="rId13"/>
    <p:sldId id="755" r:id="rId14"/>
    <p:sldId id="714" r:id="rId15"/>
    <p:sldId id="716" r:id="rId16"/>
    <p:sldId id="722" r:id="rId17"/>
    <p:sldId id="757" r:id="rId18"/>
    <p:sldId id="754" r:id="rId19"/>
    <p:sldId id="717" r:id="rId20"/>
    <p:sldId id="753" r:id="rId21"/>
    <p:sldId id="760" r:id="rId22"/>
    <p:sldId id="747" r:id="rId23"/>
    <p:sldId id="736" r:id="rId24"/>
    <p:sldId id="763" r:id="rId25"/>
    <p:sldId id="758" r:id="rId26"/>
    <p:sldId id="764" r:id="rId27"/>
    <p:sldId id="766" r:id="rId28"/>
    <p:sldId id="767" r:id="rId29"/>
    <p:sldId id="768" r:id="rId30"/>
    <p:sldId id="726" r:id="rId31"/>
    <p:sldId id="772" r:id="rId32"/>
    <p:sldId id="774" r:id="rId33"/>
    <p:sldId id="741" r:id="rId34"/>
    <p:sldId id="744" r:id="rId35"/>
    <p:sldId id="773" r:id="rId36"/>
    <p:sldId id="771" r:id="rId37"/>
    <p:sldId id="770" r:id="rId38"/>
    <p:sldId id="76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415" autoAdjust="0"/>
  </p:normalViewPr>
  <p:slideViewPr>
    <p:cSldViewPr snapToGrid="0">
      <p:cViewPr varScale="1">
        <p:scale>
          <a:sx n="71" d="100"/>
          <a:sy n="71" d="100"/>
        </p:scale>
        <p:origin x="732" y="78"/>
      </p:cViewPr>
      <p:guideLst>
        <p:guide orient="horz" pos="2160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B7B08-49B7-4D14-A9F3-FD6632D3718C}" type="datetimeFigureOut">
              <a:rPr lang="en-US" smtClean="0"/>
              <a:t>08-Aug-17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33CF3-C0F4-4AC1-9947-D87AB6B09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9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33CF3-C0F4-4AC1-9947-D87AB6B097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74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33CF3-C0F4-4AC1-9947-D87AB6B097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3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633CF3-C0F4-4AC1-9947-D87AB6B097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86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2683" y="3200401"/>
            <a:ext cx="103632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691" y="3858638"/>
            <a:ext cx="10380135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Rectangle 56"/>
          <p:cNvSpPr>
            <a:spLocks noChangeArrowheads="1"/>
          </p:cNvSpPr>
          <p:nvPr/>
        </p:nvSpPr>
        <p:spPr bwMode="auto">
          <a:xfrm>
            <a:off x="0" y="1976462"/>
            <a:ext cx="12192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25" name="Group 5"/>
          <p:cNvGrpSpPr>
            <a:grpSpLocks noChangeAspect="1"/>
          </p:cNvGrpSpPr>
          <p:nvPr userDrawn="1"/>
        </p:nvGrpSpPr>
        <p:grpSpPr bwMode="auto">
          <a:xfrm>
            <a:off x="424917" y="428625"/>
            <a:ext cx="3270403" cy="376238"/>
            <a:chOff x="267" y="270"/>
            <a:chExt cx="2055" cy="237"/>
          </a:xfrm>
        </p:grpSpPr>
        <p:sp>
          <p:nvSpPr>
            <p:cNvPr id="26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7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8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9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0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</p:grpSp>
      <p:pic>
        <p:nvPicPr>
          <p:cNvPr id="31" name="Picture 4" descr="Q:\Repro 2\New guidelines 2011_12\Final 260411\PPT\OLD\050511\WMF\TATA Patter revised.wm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" y="1345407"/>
            <a:ext cx="2467671" cy="1260043"/>
          </a:xfrm>
          <a:prstGeom prst="rect">
            <a:avLst/>
          </a:prstGeom>
          <a:noFill/>
        </p:spPr>
      </p:pic>
      <p:sp>
        <p:nvSpPr>
          <p:cNvPr id="32" name="Freeform 9"/>
          <p:cNvSpPr>
            <a:spLocks noEditPoints="1"/>
          </p:cNvSpPr>
          <p:nvPr userDrawn="1"/>
        </p:nvSpPr>
        <p:spPr bwMode="auto">
          <a:xfrm>
            <a:off x="10989898" y="424821"/>
            <a:ext cx="486661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414547" y="6300802"/>
            <a:ext cx="32807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prstClr val="white"/>
                </a:solidFill>
                <a:cs typeface="Arial" pitchFamily="34" charset="0"/>
              </a:rPr>
              <a:t>Copyright © 2013 Tata Consultancy Services Limited</a:t>
            </a:r>
            <a:endParaRPr lang="en-IN" sz="800" dirty="0">
              <a:solidFill>
                <a:prstClr val="white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68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4" y="4876801"/>
            <a:ext cx="73152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4" y="1143024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4" y="5443539"/>
            <a:ext cx="73152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44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5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035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4301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42"/>
            <a:ext cx="27432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54" y="1189042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35805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5653624" y="6487459"/>
            <a:ext cx="884767" cy="360363"/>
          </a:xfrm>
          <a:prstGeom prst="rect">
            <a:avLst/>
          </a:prstGeom>
          <a:ln/>
        </p:spPr>
        <p:txBody>
          <a:bodyPr lIns="121909" tIns="60954" rIns="121909" bIns="60954" anchor="b" anchorCtr="0"/>
          <a:lstStyle>
            <a:lvl1pPr algn="ctr">
              <a:defRPr sz="1600">
                <a:latin typeface="+mj-lt"/>
              </a:defRPr>
            </a:lvl1pPr>
          </a:lstStyle>
          <a:p>
            <a:pPr>
              <a:defRPr/>
            </a:pPr>
            <a:fld id="{A9381F18-3788-4783-982E-F5180EAC289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00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- </a:t>
            </a:r>
            <a:fld id="{501197B6-4E80-420E-A5FE-44B60EDD4586}" type="slidenum">
              <a:rPr lang="en-US" smtClean="0"/>
              <a:pPr/>
              <a:t>‹#›</a:t>
            </a:fld>
            <a:r>
              <a:rPr lang="en-US" smtClean="0"/>
              <a:t> -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75488" y="911352"/>
            <a:ext cx="11253216" cy="914400"/>
          </a:xfrm>
        </p:spPr>
        <p:txBody>
          <a:bodyPr>
            <a:noAutofit/>
          </a:bodyPr>
          <a:lstStyle>
            <a:lvl1pPr>
              <a:defRPr lang="en-US" sz="2200" b="0" kern="1200" noProof="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1pPr>
            <a:lvl2pPr>
              <a:defRPr lang="en-US" sz="2200" kern="1200" dirty="0" smtClean="0">
                <a:solidFill>
                  <a:srgbClr val="4E84C4"/>
                </a:solidFill>
                <a:latin typeface="Myriad Pro" pitchFamily="34" charset="0"/>
                <a:ea typeface="+mn-ea"/>
                <a:cs typeface="+mn-cs"/>
              </a:defRPr>
            </a:lvl2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Click to edit Master text styles</a:t>
            </a:r>
          </a:p>
          <a:p>
            <a:pPr marL="3429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E84C4"/>
              </a:buClr>
              <a:buSzTx/>
              <a:buFont typeface="Wingdings" pitchFamily="2" charset="2"/>
              <a:buChar char="§"/>
              <a:tabLst/>
              <a:defRPr/>
            </a:pPr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79897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7978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 with Vis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:\Template\Final Image 240614_9-16_Lowres\16-9 B\Picture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 bwMode="auto">
          <a:xfrm>
            <a:off x="2" y="4"/>
            <a:ext cx="12191997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 flipH="1">
            <a:off x="1422401" y="4648200"/>
            <a:ext cx="10769599" cy="2209800"/>
          </a:xfrm>
          <a:prstGeom prst="rect">
            <a:avLst/>
          </a:prstGeom>
          <a:solidFill>
            <a:schemeClr val="tx1">
              <a:alpha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 defTabSz="1219170"/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5454335"/>
            <a:ext cx="7936992" cy="457200"/>
          </a:xfrm>
        </p:spPr>
        <p:txBody>
          <a:bodyPr anchor="t">
            <a:noAutofit/>
          </a:bodyPr>
          <a:lstStyle>
            <a:lvl1pPr algn="l">
              <a:defRPr sz="2400" b="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Click to add subtitle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0" y="4873752"/>
            <a:ext cx="8229600" cy="530352"/>
          </a:xfrm>
        </p:spPr>
        <p:txBody>
          <a:bodyPr anchor="b">
            <a:noAutofit/>
          </a:bodyPr>
          <a:lstStyle>
            <a:lvl1pPr marL="0" indent="0" algn="l">
              <a:buNone/>
              <a:defRPr sz="3100" b="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add title</a:t>
            </a:r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844192" y="6387400"/>
            <a:ext cx="2370667" cy="378619"/>
          </a:xfrm>
        </p:spPr>
        <p:txBody>
          <a:bodyPr>
            <a:noAutofit/>
          </a:bodyPr>
          <a:lstStyle>
            <a:lvl1pPr marL="0" indent="0">
              <a:buNone/>
              <a:defRPr sz="1900">
                <a:solidFill>
                  <a:schemeClr val="bg1"/>
                </a:solidFill>
                <a:latin typeface="+mj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 smtClean="0"/>
              <a:t>Insert Date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999"/>
          <a:stretch/>
        </p:blipFill>
        <p:spPr>
          <a:xfrm flipH="1">
            <a:off x="9737497" y="6295415"/>
            <a:ext cx="2454503" cy="562588"/>
          </a:xfrm>
          <a:prstGeom prst="rect">
            <a:avLst/>
          </a:prstGeom>
        </p:spPr>
      </p:pic>
      <p:sp>
        <p:nvSpPr>
          <p:cNvPr id="2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748527" y="6458907"/>
            <a:ext cx="3241040" cy="284661"/>
          </a:xfrm>
        </p:spPr>
        <p:txBody>
          <a:bodyPr wrap="none" anchor="ctr">
            <a:normAutofit/>
          </a:bodyPr>
          <a:lstStyle>
            <a:lvl1pPr marL="0" indent="0" algn="r">
              <a:buFont typeface="+mj-lt"/>
              <a:buNone/>
              <a:defRPr sz="11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Click to add Information Classification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4"/>
            <a:ext cx="12192000" cy="759624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lIns="91438" tIns="45719" rIns="91438" bIns="45719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1005" y="257176"/>
            <a:ext cx="11507764" cy="424339"/>
            <a:chOff x="285753" y="192882"/>
            <a:chExt cx="8630823" cy="318254"/>
          </a:xfrm>
        </p:grpSpPr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552482" y="192882"/>
              <a:ext cx="364094" cy="318254"/>
            </a:xfrm>
            <a:custGeom>
              <a:avLst/>
              <a:gdLst/>
              <a:ahLst/>
              <a:cxnLst>
                <a:cxn ang="0">
                  <a:pos x="491" y="5"/>
                </a:cxn>
                <a:cxn ang="0">
                  <a:pos x="581" y="30"/>
                </a:cxn>
                <a:cxn ang="0">
                  <a:pos x="653" y="71"/>
                </a:cxn>
                <a:cxn ang="0">
                  <a:pos x="705" y="124"/>
                </a:cxn>
                <a:cxn ang="0">
                  <a:pos x="602" y="117"/>
                </a:cxn>
                <a:cxn ang="0">
                  <a:pos x="478" y="104"/>
                </a:cxn>
                <a:cxn ang="0">
                  <a:pos x="444" y="106"/>
                </a:cxn>
                <a:cxn ang="0">
                  <a:pos x="432" y="119"/>
                </a:cxn>
                <a:cxn ang="0">
                  <a:pos x="403" y="415"/>
                </a:cxn>
                <a:cxn ang="0">
                  <a:pos x="402" y="115"/>
                </a:cxn>
                <a:cxn ang="0">
                  <a:pos x="388" y="105"/>
                </a:cxn>
                <a:cxn ang="0">
                  <a:pos x="331" y="106"/>
                </a:cxn>
                <a:cxn ang="0">
                  <a:pos x="195" y="124"/>
                </a:cxn>
                <a:cxn ang="0">
                  <a:pos x="140" y="110"/>
                </a:cxn>
                <a:cxn ang="0">
                  <a:pos x="197" y="59"/>
                </a:cxn>
                <a:cxn ang="0">
                  <a:pos x="274" y="22"/>
                </a:cxn>
                <a:cxn ang="0">
                  <a:pos x="367" y="2"/>
                </a:cxn>
                <a:cxn ang="0">
                  <a:pos x="201" y="519"/>
                </a:cxn>
                <a:cxn ang="0">
                  <a:pos x="100" y="519"/>
                </a:cxn>
                <a:cxn ang="0">
                  <a:pos x="0" y="519"/>
                </a:cxn>
                <a:cxn ang="0">
                  <a:pos x="141" y="727"/>
                </a:cxn>
                <a:cxn ang="0">
                  <a:pos x="261" y="727"/>
                </a:cxn>
                <a:cxn ang="0">
                  <a:pos x="303" y="519"/>
                </a:cxn>
                <a:cxn ang="0">
                  <a:pos x="346" y="727"/>
                </a:cxn>
                <a:cxn ang="0">
                  <a:pos x="583" y="519"/>
                </a:cxn>
                <a:cxn ang="0">
                  <a:pos x="483" y="519"/>
                </a:cxn>
                <a:cxn ang="0">
                  <a:pos x="407" y="579"/>
                </a:cxn>
                <a:cxn ang="0">
                  <a:pos x="548" y="579"/>
                </a:cxn>
                <a:cxn ang="0">
                  <a:pos x="587" y="727"/>
                </a:cxn>
                <a:cxn ang="0">
                  <a:pos x="733" y="519"/>
                </a:cxn>
                <a:cxn ang="0">
                  <a:pos x="712" y="602"/>
                </a:cxn>
                <a:cxn ang="0">
                  <a:pos x="731" y="198"/>
                </a:cxn>
                <a:cxn ang="0">
                  <a:pos x="722" y="257"/>
                </a:cxn>
                <a:cxn ang="0">
                  <a:pos x="685" y="316"/>
                </a:cxn>
                <a:cxn ang="0">
                  <a:pos x="622" y="365"/>
                </a:cxn>
                <a:cxn ang="0">
                  <a:pos x="541" y="398"/>
                </a:cxn>
                <a:cxn ang="0">
                  <a:pos x="474" y="183"/>
                </a:cxn>
                <a:cxn ang="0">
                  <a:pos x="477" y="158"/>
                </a:cxn>
                <a:cxn ang="0">
                  <a:pos x="489" y="146"/>
                </a:cxn>
                <a:cxn ang="0">
                  <a:pos x="556" y="148"/>
                </a:cxn>
                <a:cxn ang="0">
                  <a:pos x="669" y="163"/>
                </a:cxn>
                <a:cxn ang="0">
                  <a:pos x="295" y="399"/>
                </a:cxn>
                <a:cxn ang="0">
                  <a:pos x="213" y="365"/>
                </a:cxn>
                <a:cxn ang="0">
                  <a:pos x="150" y="316"/>
                </a:cxn>
                <a:cxn ang="0">
                  <a:pos x="112" y="257"/>
                </a:cxn>
                <a:cxn ang="0">
                  <a:pos x="103" y="198"/>
                </a:cxn>
                <a:cxn ang="0">
                  <a:pos x="136" y="168"/>
                </a:cxn>
                <a:cxn ang="0">
                  <a:pos x="250" y="151"/>
                </a:cxn>
                <a:cxn ang="0">
                  <a:pos x="342" y="144"/>
                </a:cxn>
                <a:cxn ang="0">
                  <a:pos x="357" y="153"/>
                </a:cxn>
                <a:cxn ang="0">
                  <a:pos x="362" y="175"/>
                </a:cxn>
                <a:cxn ang="0">
                  <a:pos x="317" y="405"/>
                </a:cxn>
              </a:cxnLst>
              <a:rect l="0" t="0" r="r" b="b"/>
              <a:pathLst>
                <a:path w="835" h="727">
                  <a:moveTo>
                    <a:pt x="417" y="0"/>
                  </a:moveTo>
                  <a:lnTo>
                    <a:pt x="443" y="0"/>
                  </a:lnTo>
                  <a:lnTo>
                    <a:pt x="467" y="2"/>
                  </a:lnTo>
                  <a:lnTo>
                    <a:pt x="491" y="5"/>
                  </a:lnTo>
                  <a:lnTo>
                    <a:pt x="515" y="9"/>
                  </a:lnTo>
                  <a:lnTo>
                    <a:pt x="538" y="16"/>
                  </a:lnTo>
                  <a:lnTo>
                    <a:pt x="559" y="22"/>
                  </a:lnTo>
                  <a:lnTo>
                    <a:pt x="581" y="30"/>
                  </a:lnTo>
                  <a:lnTo>
                    <a:pt x="600" y="38"/>
                  </a:lnTo>
                  <a:lnTo>
                    <a:pt x="620" y="48"/>
                  </a:lnTo>
                  <a:lnTo>
                    <a:pt x="637" y="59"/>
                  </a:lnTo>
                  <a:lnTo>
                    <a:pt x="653" y="71"/>
                  </a:lnTo>
                  <a:lnTo>
                    <a:pt x="668" y="83"/>
                  </a:lnTo>
                  <a:lnTo>
                    <a:pt x="682" y="96"/>
                  </a:lnTo>
                  <a:lnTo>
                    <a:pt x="694" y="110"/>
                  </a:lnTo>
                  <a:lnTo>
                    <a:pt x="705" y="124"/>
                  </a:lnTo>
                  <a:lnTo>
                    <a:pt x="714" y="139"/>
                  </a:lnTo>
                  <a:lnTo>
                    <a:pt x="676" y="131"/>
                  </a:lnTo>
                  <a:lnTo>
                    <a:pt x="639" y="124"/>
                  </a:lnTo>
                  <a:lnTo>
                    <a:pt x="602" y="117"/>
                  </a:lnTo>
                  <a:lnTo>
                    <a:pt x="567" y="113"/>
                  </a:lnTo>
                  <a:lnTo>
                    <a:pt x="534" y="109"/>
                  </a:lnTo>
                  <a:lnTo>
                    <a:pt x="504" y="106"/>
                  </a:lnTo>
                  <a:lnTo>
                    <a:pt x="478" y="104"/>
                  </a:lnTo>
                  <a:lnTo>
                    <a:pt x="458" y="104"/>
                  </a:lnTo>
                  <a:lnTo>
                    <a:pt x="453" y="104"/>
                  </a:lnTo>
                  <a:lnTo>
                    <a:pt x="448" y="105"/>
                  </a:lnTo>
                  <a:lnTo>
                    <a:pt x="444" y="106"/>
                  </a:lnTo>
                  <a:lnTo>
                    <a:pt x="440" y="109"/>
                  </a:lnTo>
                  <a:lnTo>
                    <a:pt x="436" y="112"/>
                  </a:lnTo>
                  <a:lnTo>
                    <a:pt x="434" y="115"/>
                  </a:lnTo>
                  <a:lnTo>
                    <a:pt x="432" y="119"/>
                  </a:lnTo>
                  <a:lnTo>
                    <a:pt x="432" y="124"/>
                  </a:lnTo>
                  <a:lnTo>
                    <a:pt x="432" y="133"/>
                  </a:lnTo>
                  <a:lnTo>
                    <a:pt x="432" y="415"/>
                  </a:lnTo>
                  <a:lnTo>
                    <a:pt x="403" y="415"/>
                  </a:lnTo>
                  <a:lnTo>
                    <a:pt x="404" y="133"/>
                  </a:lnTo>
                  <a:lnTo>
                    <a:pt x="404" y="124"/>
                  </a:lnTo>
                  <a:lnTo>
                    <a:pt x="403" y="119"/>
                  </a:lnTo>
                  <a:lnTo>
                    <a:pt x="402" y="115"/>
                  </a:lnTo>
                  <a:lnTo>
                    <a:pt x="398" y="112"/>
                  </a:lnTo>
                  <a:lnTo>
                    <a:pt x="395" y="109"/>
                  </a:lnTo>
                  <a:lnTo>
                    <a:pt x="392" y="106"/>
                  </a:lnTo>
                  <a:lnTo>
                    <a:pt x="388" y="105"/>
                  </a:lnTo>
                  <a:lnTo>
                    <a:pt x="382" y="104"/>
                  </a:lnTo>
                  <a:lnTo>
                    <a:pt x="378" y="104"/>
                  </a:lnTo>
                  <a:lnTo>
                    <a:pt x="356" y="104"/>
                  </a:lnTo>
                  <a:lnTo>
                    <a:pt x="331" y="106"/>
                  </a:lnTo>
                  <a:lnTo>
                    <a:pt x="301" y="109"/>
                  </a:lnTo>
                  <a:lnTo>
                    <a:pt x="268" y="113"/>
                  </a:lnTo>
                  <a:lnTo>
                    <a:pt x="232" y="118"/>
                  </a:lnTo>
                  <a:lnTo>
                    <a:pt x="195" y="124"/>
                  </a:lnTo>
                  <a:lnTo>
                    <a:pt x="157" y="131"/>
                  </a:lnTo>
                  <a:lnTo>
                    <a:pt x="121" y="139"/>
                  </a:lnTo>
                  <a:lnTo>
                    <a:pt x="129" y="125"/>
                  </a:lnTo>
                  <a:lnTo>
                    <a:pt x="140" y="110"/>
                  </a:lnTo>
                  <a:lnTo>
                    <a:pt x="152" y="96"/>
                  </a:lnTo>
                  <a:lnTo>
                    <a:pt x="166" y="83"/>
                  </a:lnTo>
                  <a:lnTo>
                    <a:pt x="180" y="71"/>
                  </a:lnTo>
                  <a:lnTo>
                    <a:pt x="197" y="59"/>
                  </a:lnTo>
                  <a:lnTo>
                    <a:pt x="215" y="48"/>
                  </a:lnTo>
                  <a:lnTo>
                    <a:pt x="233" y="38"/>
                  </a:lnTo>
                  <a:lnTo>
                    <a:pt x="254" y="30"/>
                  </a:lnTo>
                  <a:lnTo>
                    <a:pt x="274" y="22"/>
                  </a:lnTo>
                  <a:lnTo>
                    <a:pt x="296" y="16"/>
                  </a:lnTo>
                  <a:lnTo>
                    <a:pt x="319" y="9"/>
                  </a:lnTo>
                  <a:lnTo>
                    <a:pt x="342" y="5"/>
                  </a:lnTo>
                  <a:lnTo>
                    <a:pt x="367" y="2"/>
                  </a:lnTo>
                  <a:lnTo>
                    <a:pt x="392" y="0"/>
                  </a:lnTo>
                  <a:lnTo>
                    <a:pt x="417" y="0"/>
                  </a:lnTo>
                  <a:close/>
                  <a:moveTo>
                    <a:pt x="201" y="579"/>
                  </a:moveTo>
                  <a:lnTo>
                    <a:pt x="201" y="519"/>
                  </a:lnTo>
                  <a:lnTo>
                    <a:pt x="175" y="519"/>
                  </a:lnTo>
                  <a:lnTo>
                    <a:pt x="150" y="519"/>
                  </a:lnTo>
                  <a:lnTo>
                    <a:pt x="125" y="519"/>
                  </a:lnTo>
                  <a:lnTo>
                    <a:pt x="100" y="519"/>
                  </a:lnTo>
                  <a:lnTo>
                    <a:pt x="75" y="519"/>
                  </a:lnTo>
                  <a:lnTo>
                    <a:pt x="49" y="519"/>
                  </a:lnTo>
                  <a:lnTo>
                    <a:pt x="25" y="519"/>
                  </a:lnTo>
                  <a:lnTo>
                    <a:pt x="0" y="519"/>
                  </a:lnTo>
                  <a:lnTo>
                    <a:pt x="0" y="579"/>
                  </a:lnTo>
                  <a:lnTo>
                    <a:pt x="58" y="579"/>
                  </a:lnTo>
                  <a:lnTo>
                    <a:pt x="58" y="727"/>
                  </a:lnTo>
                  <a:lnTo>
                    <a:pt x="141" y="727"/>
                  </a:lnTo>
                  <a:lnTo>
                    <a:pt x="141" y="579"/>
                  </a:lnTo>
                  <a:lnTo>
                    <a:pt x="201" y="579"/>
                  </a:lnTo>
                  <a:close/>
                  <a:moveTo>
                    <a:pt x="303" y="602"/>
                  </a:moveTo>
                  <a:lnTo>
                    <a:pt x="261" y="727"/>
                  </a:lnTo>
                  <a:lnTo>
                    <a:pt x="180" y="727"/>
                  </a:lnTo>
                  <a:lnTo>
                    <a:pt x="260" y="519"/>
                  </a:lnTo>
                  <a:lnTo>
                    <a:pt x="282" y="519"/>
                  </a:lnTo>
                  <a:lnTo>
                    <a:pt x="303" y="519"/>
                  </a:lnTo>
                  <a:lnTo>
                    <a:pt x="326" y="519"/>
                  </a:lnTo>
                  <a:lnTo>
                    <a:pt x="348" y="519"/>
                  </a:lnTo>
                  <a:lnTo>
                    <a:pt x="427" y="727"/>
                  </a:lnTo>
                  <a:lnTo>
                    <a:pt x="346" y="727"/>
                  </a:lnTo>
                  <a:lnTo>
                    <a:pt x="303" y="602"/>
                  </a:lnTo>
                  <a:close/>
                  <a:moveTo>
                    <a:pt x="608" y="579"/>
                  </a:moveTo>
                  <a:lnTo>
                    <a:pt x="608" y="519"/>
                  </a:lnTo>
                  <a:lnTo>
                    <a:pt x="583" y="519"/>
                  </a:lnTo>
                  <a:lnTo>
                    <a:pt x="557" y="519"/>
                  </a:lnTo>
                  <a:lnTo>
                    <a:pt x="532" y="519"/>
                  </a:lnTo>
                  <a:lnTo>
                    <a:pt x="507" y="519"/>
                  </a:lnTo>
                  <a:lnTo>
                    <a:pt x="483" y="519"/>
                  </a:lnTo>
                  <a:lnTo>
                    <a:pt x="458" y="519"/>
                  </a:lnTo>
                  <a:lnTo>
                    <a:pt x="432" y="519"/>
                  </a:lnTo>
                  <a:lnTo>
                    <a:pt x="407" y="519"/>
                  </a:lnTo>
                  <a:lnTo>
                    <a:pt x="407" y="579"/>
                  </a:lnTo>
                  <a:lnTo>
                    <a:pt x="466" y="579"/>
                  </a:lnTo>
                  <a:lnTo>
                    <a:pt x="466" y="727"/>
                  </a:lnTo>
                  <a:lnTo>
                    <a:pt x="548" y="727"/>
                  </a:lnTo>
                  <a:lnTo>
                    <a:pt x="548" y="579"/>
                  </a:lnTo>
                  <a:lnTo>
                    <a:pt x="608" y="579"/>
                  </a:lnTo>
                  <a:close/>
                  <a:moveTo>
                    <a:pt x="712" y="602"/>
                  </a:moveTo>
                  <a:lnTo>
                    <a:pt x="669" y="727"/>
                  </a:lnTo>
                  <a:lnTo>
                    <a:pt x="587" y="727"/>
                  </a:lnTo>
                  <a:lnTo>
                    <a:pt x="667" y="519"/>
                  </a:lnTo>
                  <a:lnTo>
                    <a:pt x="689" y="519"/>
                  </a:lnTo>
                  <a:lnTo>
                    <a:pt x="712" y="519"/>
                  </a:lnTo>
                  <a:lnTo>
                    <a:pt x="733" y="519"/>
                  </a:lnTo>
                  <a:lnTo>
                    <a:pt x="755" y="519"/>
                  </a:lnTo>
                  <a:lnTo>
                    <a:pt x="835" y="727"/>
                  </a:lnTo>
                  <a:lnTo>
                    <a:pt x="754" y="727"/>
                  </a:lnTo>
                  <a:lnTo>
                    <a:pt x="712" y="602"/>
                  </a:lnTo>
                  <a:close/>
                  <a:moveTo>
                    <a:pt x="727" y="172"/>
                  </a:moveTo>
                  <a:lnTo>
                    <a:pt x="729" y="181"/>
                  </a:lnTo>
                  <a:lnTo>
                    <a:pt x="730" y="190"/>
                  </a:lnTo>
                  <a:lnTo>
                    <a:pt x="731" y="198"/>
                  </a:lnTo>
                  <a:lnTo>
                    <a:pt x="731" y="207"/>
                  </a:lnTo>
                  <a:lnTo>
                    <a:pt x="730" y="224"/>
                  </a:lnTo>
                  <a:lnTo>
                    <a:pt x="727" y="240"/>
                  </a:lnTo>
                  <a:lnTo>
                    <a:pt x="722" y="257"/>
                  </a:lnTo>
                  <a:lnTo>
                    <a:pt x="715" y="273"/>
                  </a:lnTo>
                  <a:lnTo>
                    <a:pt x="706" y="288"/>
                  </a:lnTo>
                  <a:lnTo>
                    <a:pt x="696" y="302"/>
                  </a:lnTo>
                  <a:lnTo>
                    <a:pt x="685" y="316"/>
                  </a:lnTo>
                  <a:lnTo>
                    <a:pt x="670" y="329"/>
                  </a:lnTo>
                  <a:lnTo>
                    <a:pt x="656" y="342"/>
                  </a:lnTo>
                  <a:lnTo>
                    <a:pt x="640" y="354"/>
                  </a:lnTo>
                  <a:lnTo>
                    <a:pt x="622" y="365"/>
                  </a:lnTo>
                  <a:lnTo>
                    <a:pt x="604" y="374"/>
                  </a:lnTo>
                  <a:lnTo>
                    <a:pt x="584" y="383"/>
                  </a:lnTo>
                  <a:lnTo>
                    <a:pt x="562" y="392"/>
                  </a:lnTo>
                  <a:lnTo>
                    <a:pt x="541" y="398"/>
                  </a:lnTo>
                  <a:lnTo>
                    <a:pt x="518" y="405"/>
                  </a:lnTo>
                  <a:lnTo>
                    <a:pt x="476" y="202"/>
                  </a:lnTo>
                  <a:lnTo>
                    <a:pt x="475" y="193"/>
                  </a:lnTo>
                  <a:lnTo>
                    <a:pt x="474" y="183"/>
                  </a:lnTo>
                  <a:lnTo>
                    <a:pt x="474" y="175"/>
                  </a:lnTo>
                  <a:lnTo>
                    <a:pt x="474" y="166"/>
                  </a:lnTo>
                  <a:lnTo>
                    <a:pt x="475" y="162"/>
                  </a:lnTo>
                  <a:lnTo>
                    <a:pt x="477" y="158"/>
                  </a:lnTo>
                  <a:lnTo>
                    <a:pt x="479" y="155"/>
                  </a:lnTo>
                  <a:lnTo>
                    <a:pt x="481" y="152"/>
                  </a:lnTo>
                  <a:lnTo>
                    <a:pt x="485" y="149"/>
                  </a:lnTo>
                  <a:lnTo>
                    <a:pt x="489" y="146"/>
                  </a:lnTo>
                  <a:lnTo>
                    <a:pt x="493" y="145"/>
                  </a:lnTo>
                  <a:lnTo>
                    <a:pt x="499" y="144"/>
                  </a:lnTo>
                  <a:lnTo>
                    <a:pt x="528" y="145"/>
                  </a:lnTo>
                  <a:lnTo>
                    <a:pt x="556" y="148"/>
                  </a:lnTo>
                  <a:lnTo>
                    <a:pt x="584" y="151"/>
                  </a:lnTo>
                  <a:lnTo>
                    <a:pt x="613" y="154"/>
                  </a:lnTo>
                  <a:lnTo>
                    <a:pt x="641" y="158"/>
                  </a:lnTo>
                  <a:lnTo>
                    <a:pt x="669" y="163"/>
                  </a:lnTo>
                  <a:lnTo>
                    <a:pt x="699" y="167"/>
                  </a:lnTo>
                  <a:lnTo>
                    <a:pt x="727" y="172"/>
                  </a:lnTo>
                  <a:close/>
                  <a:moveTo>
                    <a:pt x="317" y="405"/>
                  </a:moveTo>
                  <a:lnTo>
                    <a:pt x="295" y="399"/>
                  </a:lnTo>
                  <a:lnTo>
                    <a:pt x="272" y="392"/>
                  </a:lnTo>
                  <a:lnTo>
                    <a:pt x="251" y="384"/>
                  </a:lnTo>
                  <a:lnTo>
                    <a:pt x="231" y="374"/>
                  </a:lnTo>
                  <a:lnTo>
                    <a:pt x="213" y="365"/>
                  </a:lnTo>
                  <a:lnTo>
                    <a:pt x="195" y="354"/>
                  </a:lnTo>
                  <a:lnTo>
                    <a:pt x="179" y="342"/>
                  </a:lnTo>
                  <a:lnTo>
                    <a:pt x="164" y="330"/>
                  </a:lnTo>
                  <a:lnTo>
                    <a:pt x="150" y="316"/>
                  </a:lnTo>
                  <a:lnTo>
                    <a:pt x="138" y="303"/>
                  </a:lnTo>
                  <a:lnTo>
                    <a:pt x="128" y="288"/>
                  </a:lnTo>
                  <a:lnTo>
                    <a:pt x="120" y="273"/>
                  </a:lnTo>
                  <a:lnTo>
                    <a:pt x="112" y="257"/>
                  </a:lnTo>
                  <a:lnTo>
                    <a:pt x="108" y="240"/>
                  </a:lnTo>
                  <a:lnTo>
                    <a:pt x="105" y="224"/>
                  </a:lnTo>
                  <a:lnTo>
                    <a:pt x="103" y="207"/>
                  </a:lnTo>
                  <a:lnTo>
                    <a:pt x="103" y="198"/>
                  </a:lnTo>
                  <a:lnTo>
                    <a:pt x="105" y="190"/>
                  </a:lnTo>
                  <a:lnTo>
                    <a:pt x="106" y="181"/>
                  </a:lnTo>
                  <a:lnTo>
                    <a:pt x="108" y="172"/>
                  </a:lnTo>
                  <a:lnTo>
                    <a:pt x="136" y="168"/>
                  </a:lnTo>
                  <a:lnTo>
                    <a:pt x="165" y="163"/>
                  </a:lnTo>
                  <a:lnTo>
                    <a:pt x="193" y="158"/>
                  </a:lnTo>
                  <a:lnTo>
                    <a:pt x="222" y="154"/>
                  </a:lnTo>
                  <a:lnTo>
                    <a:pt x="250" y="151"/>
                  </a:lnTo>
                  <a:lnTo>
                    <a:pt x="280" y="148"/>
                  </a:lnTo>
                  <a:lnTo>
                    <a:pt x="308" y="145"/>
                  </a:lnTo>
                  <a:lnTo>
                    <a:pt x="337" y="144"/>
                  </a:lnTo>
                  <a:lnTo>
                    <a:pt x="342" y="144"/>
                  </a:lnTo>
                  <a:lnTo>
                    <a:pt x="348" y="145"/>
                  </a:lnTo>
                  <a:lnTo>
                    <a:pt x="351" y="146"/>
                  </a:lnTo>
                  <a:lnTo>
                    <a:pt x="354" y="150"/>
                  </a:lnTo>
                  <a:lnTo>
                    <a:pt x="357" y="153"/>
                  </a:lnTo>
                  <a:lnTo>
                    <a:pt x="358" y="156"/>
                  </a:lnTo>
                  <a:lnTo>
                    <a:pt x="361" y="161"/>
                  </a:lnTo>
                  <a:lnTo>
                    <a:pt x="362" y="165"/>
                  </a:lnTo>
                  <a:lnTo>
                    <a:pt x="362" y="175"/>
                  </a:lnTo>
                  <a:lnTo>
                    <a:pt x="362" y="184"/>
                  </a:lnTo>
                  <a:lnTo>
                    <a:pt x="361" y="194"/>
                  </a:lnTo>
                  <a:lnTo>
                    <a:pt x="359" y="202"/>
                  </a:lnTo>
                  <a:lnTo>
                    <a:pt x="317" y="405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Myriad Pro"/>
              </a:endParaRPr>
            </a:p>
          </p:txBody>
        </p:sp>
        <p:grpSp>
          <p:nvGrpSpPr>
            <p:cNvPr id="25" name="Group 15"/>
            <p:cNvGrpSpPr/>
            <p:nvPr/>
          </p:nvGrpSpPr>
          <p:grpSpPr>
            <a:xfrm>
              <a:off x="285753" y="250031"/>
              <a:ext cx="1670572" cy="84203"/>
              <a:chOff x="68096" y="6650480"/>
              <a:chExt cx="2503487" cy="127000"/>
            </a:xfrm>
            <a:solidFill>
              <a:schemeClr val="bg1"/>
            </a:solidFill>
          </p:grpSpPr>
          <p:sp>
            <p:nvSpPr>
              <p:cNvPr id="27" name="Freeform 26"/>
              <p:cNvSpPr>
                <a:spLocks noEditPoints="1"/>
              </p:cNvSpPr>
              <p:nvPr/>
            </p:nvSpPr>
            <p:spPr bwMode="auto">
              <a:xfrm>
                <a:off x="1838158" y="6650480"/>
                <a:ext cx="733425" cy="127000"/>
              </a:xfrm>
              <a:custGeom>
                <a:avLst/>
                <a:gdLst/>
                <a:ahLst/>
                <a:cxnLst>
                  <a:cxn ang="0">
                    <a:pos x="3511" y="637"/>
                  </a:cxn>
                  <a:cxn ang="0">
                    <a:pos x="3625" y="591"/>
                  </a:cxn>
                  <a:cxn ang="0">
                    <a:pos x="3691" y="454"/>
                  </a:cxn>
                  <a:cxn ang="0">
                    <a:pos x="3616" y="313"/>
                  </a:cxn>
                  <a:cxn ang="0">
                    <a:pos x="3441" y="224"/>
                  </a:cxn>
                  <a:cxn ang="0">
                    <a:pos x="3415" y="147"/>
                  </a:cxn>
                  <a:cxn ang="0">
                    <a:pos x="3489" y="95"/>
                  </a:cxn>
                  <a:cxn ang="0">
                    <a:pos x="3666" y="31"/>
                  </a:cxn>
                  <a:cxn ang="0">
                    <a:pos x="3447" y="8"/>
                  </a:cxn>
                  <a:cxn ang="0">
                    <a:pos x="3301" y="142"/>
                  </a:cxn>
                  <a:cxn ang="0">
                    <a:pos x="3355" y="299"/>
                  </a:cxn>
                  <a:cxn ang="0">
                    <a:pos x="3534" y="392"/>
                  </a:cxn>
                  <a:cxn ang="0">
                    <a:pos x="3575" y="471"/>
                  </a:cxn>
                  <a:cxn ang="0">
                    <a:pos x="3511" y="540"/>
                  </a:cxn>
                  <a:cxn ang="0">
                    <a:pos x="3327" y="514"/>
                  </a:cxn>
                  <a:cxn ang="0">
                    <a:pos x="3216" y="537"/>
                  </a:cxn>
                  <a:cxn ang="0">
                    <a:pos x="2637" y="544"/>
                  </a:cxn>
                  <a:cxn ang="0">
                    <a:pos x="2502" y="526"/>
                  </a:cxn>
                  <a:cxn ang="0">
                    <a:pos x="2420" y="453"/>
                  </a:cxn>
                  <a:cxn ang="0">
                    <a:pos x="2390" y="282"/>
                  </a:cxn>
                  <a:cxn ang="0">
                    <a:pos x="2435" y="168"/>
                  </a:cxn>
                  <a:cxn ang="0">
                    <a:pos x="2538" y="102"/>
                  </a:cxn>
                  <a:cxn ang="0">
                    <a:pos x="2726" y="118"/>
                  </a:cxn>
                  <a:cxn ang="0">
                    <a:pos x="2566" y="2"/>
                  </a:cxn>
                  <a:cxn ang="0">
                    <a:pos x="2399" y="59"/>
                  </a:cxn>
                  <a:cxn ang="0">
                    <a:pos x="2293" y="190"/>
                  </a:cxn>
                  <a:cxn ang="0">
                    <a:pos x="2272" y="380"/>
                  </a:cxn>
                  <a:cxn ang="0">
                    <a:pos x="2333" y="534"/>
                  </a:cxn>
                  <a:cxn ang="0">
                    <a:pos x="2467" y="623"/>
                  </a:cxn>
                  <a:cxn ang="0">
                    <a:pos x="2684" y="632"/>
                  </a:cxn>
                  <a:cxn ang="0">
                    <a:pos x="1776" y="631"/>
                  </a:cxn>
                  <a:cxn ang="0">
                    <a:pos x="1717" y="518"/>
                  </a:cxn>
                  <a:cxn ang="0">
                    <a:pos x="1447" y="10"/>
                  </a:cxn>
                  <a:cxn ang="0">
                    <a:pos x="1210" y="97"/>
                  </a:cxn>
                  <a:cxn ang="0">
                    <a:pos x="1281" y="178"/>
                  </a:cxn>
                  <a:cxn ang="0">
                    <a:pos x="1231" y="277"/>
                  </a:cxn>
                  <a:cxn ang="0">
                    <a:pos x="1090" y="375"/>
                  </a:cxn>
                  <a:cxn ang="0">
                    <a:pos x="1233" y="415"/>
                  </a:cxn>
                  <a:cxn ang="0">
                    <a:pos x="1297" y="622"/>
                  </a:cxn>
                  <a:cxn ang="0">
                    <a:pos x="1362" y="436"/>
                  </a:cxn>
                  <a:cxn ang="0">
                    <a:pos x="1282" y="337"/>
                  </a:cxn>
                  <a:cxn ang="0">
                    <a:pos x="1374" y="258"/>
                  </a:cxn>
                  <a:cxn ang="0">
                    <a:pos x="1373" y="94"/>
                  </a:cxn>
                  <a:cxn ang="0">
                    <a:pos x="1263" y="17"/>
                  </a:cxn>
                  <a:cxn ang="0">
                    <a:pos x="995" y="15"/>
                  </a:cxn>
                  <a:cxn ang="0">
                    <a:pos x="879" y="537"/>
                  </a:cxn>
                  <a:cxn ang="0">
                    <a:pos x="118" y="637"/>
                  </a:cxn>
                  <a:cxn ang="0">
                    <a:pos x="303" y="613"/>
                  </a:cxn>
                  <a:cxn ang="0">
                    <a:pos x="388" y="526"/>
                  </a:cxn>
                  <a:cxn ang="0">
                    <a:pos x="373" y="355"/>
                  </a:cxn>
                  <a:cxn ang="0">
                    <a:pos x="190" y="247"/>
                  </a:cxn>
                  <a:cxn ang="0">
                    <a:pos x="125" y="177"/>
                  </a:cxn>
                  <a:cxn ang="0">
                    <a:pos x="163" y="107"/>
                  </a:cxn>
                  <a:cxn ang="0">
                    <a:pos x="317" y="108"/>
                  </a:cxn>
                  <a:cxn ang="0">
                    <a:pos x="254" y="1"/>
                  </a:cxn>
                  <a:cxn ang="0">
                    <a:pos x="44" y="77"/>
                  </a:cxn>
                  <a:cxn ang="0">
                    <a:pos x="29" y="253"/>
                  </a:cxn>
                  <a:cxn ang="0">
                    <a:pos x="178" y="359"/>
                  </a:cxn>
                  <a:cxn ang="0">
                    <a:pos x="284" y="437"/>
                  </a:cxn>
                  <a:cxn ang="0">
                    <a:pos x="259" y="524"/>
                  </a:cxn>
                  <a:cxn ang="0">
                    <a:pos x="112" y="540"/>
                  </a:cxn>
                </a:cxnLst>
                <a:rect l="0" t="0" r="r" b="b"/>
                <a:pathLst>
                  <a:path w="3691" h="641">
                    <a:moveTo>
                      <a:pt x="3288" y="601"/>
                    </a:moveTo>
                    <a:lnTo>
                      <a:pt x="3302" y="609"/>
                    </a:lnTo>
                    <a:lnTo>
                      <a:pt x="3319" y="616"/>
                    </a:lnTo>
                    <a:lnTo>
                      <a:pt x="3338" y="622"/>
                    </a:lnTo>
                    <a:lnTo>
                      <a:pt x="3360" y="629"/>
                    </a:lnTo>
                    <a:lnTo>
                      <a:pt x="3382" y="634"/>
                    </a:lnTo>
                    <a:lnTo>
                      <a:pt x="3406" y="637"/>
                    </a:lnTo>
                    <a:lnTo>
                      <a:pt x="3431" y="640"/>
                    </a:lnTo>
                    <a:lnTo>
                      <a:pt x="3455" y="641"/>
                    </a:lnTo>
                    <a:lnTo>
                      <a:pt x="3484" y="640"/>
                    </a:lnTo>
                    <a:lnTo>
                      <a:pt x="3511" y="637"/>
                    </a:lnTo>
                    <a:lnTo>
                      <a:pt x="3524" y="635"/>
                    </a:lnTo>
                    <a:lnTo>
                      <a:pt x="3536" y="632"/>
                    </a:lnTo>
                    <a:lnTo>
                      <a:pt x="3548" y="629"/>
                    </a:lnTo>
                    <a:lnTo>
                      <a:pt x="3559" y="625"/>
                    </a:lnTo>
                    <a:lnTo>
                      <a:pt x="3570" y="621"/>
                    </a:lnTo>
                    <a:lnTo>
                      <a:pt x="3581" y="617"/>
                    </a:lnTo>
                    <a:lnTo>
                      <a:pt x="3590" y="613"/>
                    </a:lnTo>
                    <a:lnTo>
                      <a:pt x="3600" y="608"/>
                    </a:lnTo>
                    <a:lnTo>
                      <a:pt x="3608" y="603"/>
                    </a:lnTo>
                    <a:lnTo>
                      <a:pt x="3618" y="597"/>
                    </a:lnTo>
                    <a:lnTo>
                      <a:pt x="3625" y="591"/>
                    </a:lnTo>
                    <a:lnTo>
                      <a:pt x="3633" y="584"/>
                    </a:lnTo>
                    <a:lnTo>
                      <a:pt x="3639" y="578"/>
                    </a:lnTo>
                    <a:lnTo>
                      <a:pt x="3646" y="571"/>
                    </a:lnTo>
                    <a:lnTo>
                      <a:pt x="3653" y="564"/>
                    </a:lnTo>
                    <a:lnTo>
                      <a:pt x="3658" y="557"/>
                    </a:lnTo>
                    <a:lnTo>
                      <a:pt x="3668" y="541"/>
                    </a:lnTo>
                    <a:lnTo>
                      <a:pt x="3676" y="526"/>
                    </a:lnTo>
                    <a:lnTo>
                      <a:pt x="3682" y="508"/>
                    </a:lnTo>
                    <a:lnTo>
                      <a:pt x="3687" y="491"/>
                    </a:lnTo>
                    <a:lnTo>
                      <a:pt x="3690" y="472"/>
                    </a:lnTo>
                    <a:lnTo>
                      <a:pt x="3691" y="454"/>
                    </a:lnTo>
                    <a:lnTo>
                      <a:pt x="3690" y="437"/>
                    </a:lnTo>
                    <a:lnTo>
                      <a:pt x="3688" y="422"/>
                    </a:lnTo>
                    <a:lnTo>
                      <a:pt x="3684" y="407"/>
                    </a:lnTo>
                    <a:lnTo>
                      <a:pt x="3680" y="393"/>
                    </a:lnTo>
                    <a:lnTo>
                      <a:pt x="3675" y="380"/>
                    </a:lnTo>
                    <a:lnTo>
                      <a:pt x="3668" y="367"/>
                    </a:lnTo>
                    <a:lnTo>
                      <a:pt x="3660" y="355"/>
                    </a:lnTo>
                    <a:lnTo>
                      <a:pt x="3651" y="344"/>
                    </a:lnTo>
                    <a:lnTo>
                      <a:pt x="3640" y="332"/>
                    </a:lnTo>
                    <a:lnTo>
                      <a:pt x="3629" y="322"/>
                    </a:lnTo>
                    <a:lnTo>
                      <a:pt x="3616" y="313"/>
                    </a:lnTo>
                    <a:lnTo>
                      <a:pt x="3601" y="303"/>
                    </a:lnTo>
                    <a:lnTo>
                      <a:pt x="3586" y="294"/>
                    </a:lnTo>
                    <a:lnTo>
                      <a:pt x="3568" y="286"/>
                    </a:lnTo>
                    <a:lnTo>
                      <a:pt x="3550" y="278"/>
                    </a:lnTo>
                    <a:lnTo>
                      <a:pt x="3530" y="270"/>
                    </a:lnTo>
                    <a:lnTo>
                      <a:pt x="3502" y="258"/>
                    </a:lnTo>
                    <a:lnTo>
                      <a:pt x="3477" y="247"/>
                    </a:lnTo>
                    <a:lnTo>
                      <a:pt x="3467" y="242"/>
                    </a:lnTo>
                    <a:lnTo>
                      <a:pt x="3457" y="236"/>
                    </a:lnTo>
                    <a:lnTo>
                      <a:pt x="3448" y="230"/>
                    </a:lnTo>
                    <a:lnTo>
                      <a:pt x="3441" y="224"/>
                    </a:lnTo>
                    <a:lnTo>
                      <a:pt x="3434" y="219"/>
                    </a:lnTo>
                    <a:lnTo>
                      <a:pt x="3428" y="213"/>
                    </a:lnTo>
                    <a:lnTo>
                      <a:pt x="3423" y="206"/>
                    </a:lnTo>
                    <a:lnTo>
                      <a:pt x="3419" y="200"/>
                    </a:lnTo>
                    <a:lnTo>
                      <a:pt x="3416" y="192"/>
                    </a:lnTo>
                    <a:lnTo>
                      <a:pt x="3414" y="184"/>
                    </a:lnTo>
                    <a:lnTo>
                      <a:pt x="3412" y="177"/>
                    </a:lnTo>
                    <a:lnTo>
                      <a:pt x="3412" y="168"/>
                    </a:lnTo>
                    <a:lnTo>
                      <a:pt x="3412" y="162"/>
                    </a:lnTo>
                    <a:lnTo>
                      <a:pt x="3413" y="154"/>
                    </a:lnTo>
                    <a:lnTo>
                      <a:pt x="3415" y="147"/>
                    </a:lnTo>
                    <a:lnTo>
                      <a:pt x="3418" y="141"/>
                    </a:lnTo>
                    <a:lnTo>
                      <a:pt x="3421" y="135"/>
                    </a:lnTo>
                    <a:lnTo>
                      <a:pt x="3426" y="129"/>
                    </a:lnTo>
                    <a:lnTo>
                      <a:pt x="3431" y="122"/>
                    </a:lnTo>
                    <a:lnTo>
                      <a:pt x="3437" y="117"/>
                    </a:lnTo>
                    <a:lnTo>
                      <a:pt x="3443" y="112"/>
                    </a:lnTo>
                    <a:lnTo>
                      <a:pt x="3450" y="107"/>
                    </a:lnTo>
                    <a:lnTo>
                      <a:pt x="3459" y="103"/>
                    </a:lnTo>
                    <a:lnTo>
                      <a:pt x="3469" y="100"/>
                    </a:lnTo>
                    <a:lnTo>
                      <a:pt x="3479" y="97"/>
                    </a:lnTo>
                    <a:lnTo>
                      <a:pt x="3489" y="95"/>
                    </a:lnTo>
                    <a:lnTo>
                      <a:pt x="3502" y="94"/>
                    </a:lnTo>
                    <a:lnTo>
                      <a:pt x="3515" y="94"/>
                    </a:lnTo>
                    <a:lnTo>
                      <a:pt x="3535" y="94"/>
                    </a:lnTo>
                    <a:lnTo>
                      <a:pt x="3555" y="96"/>
                    </a:lnTo>
                    <a:lnTo>
                      <a:pt x="3573" y="100"/>
                    </a:lnTo>
                    <a:lnTo>
                      <a:pt x="3590" y="104"/>
                    </a:lnTo>
                    <a:lnTo>
                      <a:pt x="3604" y="108"/>
                    </a:lnTo>
                    <a:lnTo>
                      <a:pt x="3618" y="113"/>
                    </a:lnTo>
                    <a:lnTo>
                      <a:pt x="3629" y="118"/>
                    </a:lnTo>
                    <a:lnTo>
                      <a:pt x="3638" y="122"/>
                    </a:lnTo>
                    <a:lnTo>
                      <a:pt x="3666" y="31"/>
                    </a:lnTo>
                    <a:lnTo>
                      <a:pt x="3653" y="25"/>
                    </a:lnTo>
                    <a:lnTo>
                      <a:pt x="3638" y="20"/>
                    </a:lnTo>
                    <a:lnTo>
                      <a:pt x="3622" y="14"/>
                    </a:lnTo>
                    <a:lnTo>
                      <a:pt x="3604" y="9"/>
                    </a:lnTo>
                    <a:lnTo>
                      <a:pt x="3585" y="6"/>
                    </a:lnTo>
                    <a:lnTo>
                      <a:pt x="3564" y="3"/>
                    </a:lnTo>
                    <a:lnTo>
                      <a:pt x="3542" y="1"/>
                    </a:lnTo>
                    <a:lnTo>
                      <a:pt x="3517" y="0"/>
                    </a:lnTo>
                    <a:lnTo>
                      <a:pt x="3492" y="1"/>
                    </a:lnTo>
                    <a:lnTo>
                      <a:pt x="3469" y="4"/>
                    </a:lnTo>
                    <a:lnTo>
                      <a:pt x="3447" y="8"/>
                    </a:lnTo>
                    <a:lnTo>
                      <a:pt x="3426" y="14"/>
                    </a:lnTo>
                    <a:lnTo>
                      <a:pt x="3406" y="22"/>
                    </a:lnTo>
                    <a:lnTo>
                      <a:pt x="3389" y="30"/>
                    </a:lnTo>
                    <a:lnTo>
                      <a:pt x="3372" y="40"/>
                    </a:lnTo>
                    <a:lnTo>
                      <a:pt x="3357" y="51"/>
                    </a:lnTo>
                    <a:lnTo>
                      <a:pt x="3343" y="64"/>
                    </a:lnTo>
                    <a:lnTo>
                      <a:pt x="3331" y="77"/>
                    </a:lnTo>
                    <a:lnTo>
                      <a:pt x="3322" y="93"/>
                    </a:lnTo>
                    <a:lnTo>
                      <a:pt x="3312" y="108"/>
                    </a:lnTo>
                    <a:lnTo>
                      <a:pt x="3306" y="124"/>
                    </a:lnTo>
                    <a:lnTo>
                      <a:pt x="3301" y="142"/>
                    </a:lnTo>
                    <a:lnTo>
                      <a:pt x="3298" y="159"/>
                    </a:lnTo>
                    <a:lnTo>
                      <a:pt x="3297" y="179"/>
                    </a:lnTo>
                    <a:lnTo>
                      <a:pt x="3298" y="194"/>
                    </a:lnTo>
                    <a:lnTo>
                      <a:pt x="3300" y="211"/>
                    </a:lnTo>
                    <a:lnTo>
                      <a:pt x="3304" y="225"/>
                    </a:lnTo>
                    <a:lnTo>
                      <a:pt x="3309" y="240"/>
                    </a:lnTo>
                    <a:lnTo>
                      <a:pt x="3316" y="253"/>
                    </a:lnTo>
                    <a:lnTo>
                      <a:pt x="3324" y="265"/>
                    </a:lnTo>
                    <a:lnTo>
                      <a:pt x="3333" y="277"/>
                    </a:lnTo>
                    <a:lnTo>
                      <a:pt x="3343" y="288"/>
                    </a:lnTo>
                    <a:lnTo>
                      <a:pt x="3355" y="299"/>
                    </a:lnTo>
                    <a:lnTo>
                      <a:pt x="3367" y="310"/>
                    </a:lnTo>
                    <a:lnTo>
                      <a:pt x="3381" y="319"/>
                    </a:lnTo>
                    <a:lnTo>
                      <a:pt x="3396" y="328"/>
                    </a:lnTo>
                    <a:lnTo>
                      <a:pt x="3412" y="336"/>
                    </a:lnTo>
                    <a:lnTo>
                      <a:pt x="3429" y="345"/>
                    </a:lnTo>
                    <a:lnTo>
                      <a:pt x="3447" y="352"/>
                    </a:lnTo>
                    <a:lnTo>
                      <a:pt x="3466" y="359"/>
                    </a:lnTo>
                    <a:lnTo>
                      <a:pt x="3492" y="369"/>
                    </a:lnTo>
                    <a:lnTo>
                      <a:pt x="3516" y="381"/>
                    </a:lnTo>
                    <a:lnTo>
                      <a:pt x="3525" y="386"/>
                    </a:lnTo>
                    <a:lnTo>
                      <a:pt x="3534" y="392"/>
                    </a:lnTo>
                    <a:lnTo>
                      <a:pt x="3543" y="397"/>
                    </a:lnTo>
                    <a:lnTo>
                      <a:pt x="3550" y="403"/>
                    </a:lnTo>
                    <a:lnTo>
                      <a:pt x="3556" y="409"/>
                    </a:lnTo>
                    <a:lnTo>
                      <a:pt x="3561" y="417"/>
                    </a:lnTo>
                    <a:lnTo>
                      <a:pt x="3565" y="423"/>
                    </a:lnTo>
                    <a:lnTo>
                      <a:pt x="3569" y="430"/>
                    </a:lnTo>
                    <a:lnTo>
                      <a:pt x="3571" y="437"/>
                    </a:lnTo>
                    <a:lnTo>
                      <a:pt x="3573" y="445"/>
                    </a:lnTo>
                    <a:lnTo>
                      <a:pt x="3575" y="454"/>
                    </a:lnTo>
                    <a:lnTo>
                      <a:pt x="3576" y="462"/>
                    </a:lnTo>
                    <a:lnTo>
                      <a:pt x="3575" y="471"/>
                    </a:lnTo>
                    <a:lnTo>
                      <a:pt x="3573" y="480"/>
                    </a:lnTo>
                    <a:lnTo>
                      <a:pt x="3571" y="489"/>
                    </a:lnTo>
                    <a:lnTo>
                      <a:pt x="3567" y="497"/>
                    </a:lnTo>
                    <a:lnTo>
                      <a:pt x="3563" y="504"/>
                    </a:lnTo>
                    <a:lnTo>
                      <a:pt x="3558" y="511"/>
                    </a:lnTo>
                    <a:lnTo>
                      <a:pt x="3553" y="517"/>
                    </a:lnTo>
                    <a:lnTo>
                      <a:pt x="3546" y="524"/>
                    </a:lnTo>
                    <a:lnTo>
                      <a:pt x="3539" y="529"/>
                    </a:lnTo>
                    <a:lnTo>
                      <a:pt x="3530" y="533"/>
                    </a:lnTo>
                    <a:lnTo>
                      <a:pt x="3521" y="537"/>
                    </a:lnTo>
                    <a:lnTo>
                      <a:pt x="3511" y="540"/>
                    </a:lnTo>
                    <a:lnTo>
                      <a:pt x="3500" y="543"/>
                    </a:lnTo>
                    <a:lnTo>
                      <a:pt x="3488" y="545"/>
                    </a:lnTo>
                    <a:lnTo>
                      <a:pt x="3476" y="546"/>
                    </a:lnTo>
                    <a:lnTo>
                      <a:pt x="3463" y="546"/>
                    </a:lnTo>
                    <a:lnTo>
                      <a:pt x="3441" y="546"/>
                    </a:lnTo>
                    <a:lnTo>
                      <a:pt x="3420" y="543"/>
                    </a:lnTo>
                    <a:lnTo>
                      <a:pt x="3400" y="540"/>
                    </a:lnTo>
                    <a:lnTo>
                      <a:pt x="3379" y="535"/>
                    </a:lnTo>
                    <a:lnTo>
                      <a:pt x="3361" y="529"/>
                    </a:lnTo>
                    <a:lnTo>
                      <a:pt x="3343" y="523"/>
                    </a:lnTo>
                    <a:lnTo>
                      <a:pt x="3327" y="514"/>
                    </a:lnTo>
                    <a:lnTo>
                      <a:pt x="3312" y="507"/>
                    </a:lnTo>
                    <a:lnTo>
                      <a:pt x="3288" y="601"/>
                    </a:lnTo>
                    <a:close/>
                    <a:moveTo>
                      <a:pt x="3188" y="263"/>
                    </a:moveTo>
                    <a:lnTo>
                      <a:pt x="2955" y="263"/>
                    </a:lnTo>
                    <a:lnTo>
                      <a:pt x="2955" y="104"/>
                    </a:lnTo>
                    <a:lnTo>
                      <a:pt x="3202" y="104"/>
                    </a:lnTo>
                    <a:lnTo>
                      <a:pt x="3202" y="10"/>
                    </a:lnTo>
                    <a:lnTo>
                      <a:pt x="2841" y="10"/>
                    </a:lnTo>
                    <a:lnTo>
                      <a:pt x="2841" y="631"/>
                    </a:lnTo>
                    <a:lnTo>
                      <a:pt x="3216" y="631"/>
                    </a:lnTo>
                    <a:lnTo>
                      <a:pt x="3216" y="537"/>
                    </a:lnTo>
                    <a:lnTo>
                      <a:pt x="2955" y="537"/>
                    </a:lnTo>
                    <a:lnTo>
                      <a:pt x="2955" y="355"/>
                    </a:lnTo>
                    <a:lnTo>
                      <a:pt x="3188" y="355"/>
                    </a:lnTo>
                    <a:lnTo>
                      <a:pt x="3188" y="263"/>
                    </a:lnTo>
                    <a:close/>
                    <a:moveTo>
                      <a:pt x="2727" y="523"/>
                    </a:moveTo>
                    <a:lnTo>
                      <a:pt x="2714" y="528"/>
                    </a:lnTo>
                    <a:lnTo>
                      <a:pt x="2701" y="532"/>
                    </a:lnTo>
                    <a:lnTo>
                      <a:pt x="2687" y="536"/>
                    </a:lnTo>
                    <a:lnTo>
                      <a:pt x="2671" y="539"/>
                    </a:lnTo>
                    <a:lnTo>
                      <a:pt x="2655" y="542"/>
                    </a:lnTo>
                    <a:lnTo>
                      <a:pt x="2637" y="544"/>
                    </a:lnTo>
                    <a:lnTo>
                      <a:pt x="2621" y="545"/>
                    </a:lnTo>
                    <a:lnTo>
                      <a:pt x="2604" y="545"/>
                    </a:lnTo>
                    <a:lnTo>
                      <a:pt x="2590" y="545"/>
                    </a:lnTo>
                    <a:lnTo>
                      <a:pt x="2579" y="544"/>
                    </a:lnTo>
                    <a:lnTo>
                      <a:pt x="2567" y="543"/>
                    </a:lnTo>
                    <a:lnTo>
                      <a:pt x="2555" y="541"/>
                    </a:lnTo>
                    <a:lnTo>
                      <a:pt x="2544" y="539"/>
                    </a:lnTo>
                    <a:lnTo>
                      <a:pt x="2533" y="537"/>
                    </a:lnTo>
                    <a:lnTo>
                      <a:pt x="2522" y="534"/>
                    </a:lnTo>
                    <a:lnTo>
                      <a:pt x="2512" y="530"/>
                    </a:lnTo>
                    <a:lnTo>
                      <a:pt x="2502" y="526"/>
                    </a:lnTo>
                    <a:lnTo>
                      <a:pt x="2493" y="522"/>
                    </a:lnTo>
                    <a:lnTo>
                      <a:pt x="2483" y="516"/>
                    </a:lnTo>
                    <a:lnTo>
                      <a:pt x="2475" y="511"/>
                    </a:lnTo>
                    <a:lnTo>
                      <a:pt x="2467" y="505"/>
                    </a:lnTo>
                    <a:lnTo>
                      <a:pt x="2459" y="499"/>
                    </a:lnTo>
                    <a:lnTo>
                      <a:pt x="2451" y="492"/>
                    </a:lnTo>
                    <a:lnTo>
                      <a:pt x="2444" y="486"/>
                    </a:lnTo>
                    <a:lnTo>
                      <a:pt x="2437" y="477"/>
                    </a:lnTo>
                    <a:lnTo>
                      <a:pt x="2431" y="470"/>
                    </a:lnTo>
                    <a:lnTo>
                      <a:pt x="2426" y="462"/>
                    </a:lnTo>
                    <a:lnTo>
                      <a:pt x="2420" y="453"/>
                    </a:lnTo>
                    <a:lnTo>
                      <a:pt x="2414" y="443"/>
                    </a:lnTo>
                    <a:lnTo>
                      <a:pt x="2410" y="434"/>
                    </a:lnTo>
                    <a:lnTo>
                      <a:pt x="2406" y="425"/>
                    </a:lnTo>
                    <a:lnTo>
                      <a:pt x="2402" y="415"/>
                    </a:lnTo>
                    <a:lnTo>
                      <a:pt x="2396" y="393"/>
                    </a:lnTo>
                    <a:lnTo>
                      <a:pt x="2391" y="371"/>
                    </a:lnTo>
                    <a:lnTo>
                      <a:pt x="2389" y="347"/>
                    </a:lnTo>
                    <a:lnTo>
                      <a:pt x="2388" y="322"/>
                    </a:lnTo>
                    <a:lnTo>
                      <a:pt x="2388" y="309"/>
                    </a:lnTo>
                    <a:lnTo>
                      <a:pt x="2389" y="295"/>
                    </a:lnTo>
                    <a:lnTo>
                      <a:pt x="2390" y="282"/>
                    </a:lnTo>
                    <a:lnTo>
                      <a:pt x="2392" y="270"/>
                    </a:lnTo>
                    <a:lnTo>
                      <a:pt x="2394" y="257"/>
                    </a:lnTo>
                    <a:lnTo>
                      <a:pt x="2397" y="246"/>
                    </a:lnTo>
                    <a:lnTo>
                      <a:pt x="2400" y="235"/>
                    </a:lnTo>
                    <a:lnTo>
                      <a:pt x="2403" y="223"/>
                    </a:lnTo>
                    <a:lnTo>
                      <a:pt x="2408" y="213"/>
                    </a:lnTo>
                    <a:lnTo>
                      <a:pt x="2412" y="203"/>
                    </a:lnTo>
                    <a:lnTo>
                      <a:pt x="2418" y="193"/>
                    </a:lnTo>
                    <a:lnTo>
                      <a:pt x="2423" y="184"/>
                    </a:lnTo>
                    <a:lnTo>
                      <a:pt x="2429" y="176"/>
                    </a:lnTo>
                    <a:lnTo>
                      <a:pt x="2435" y="168"/>
                    </a:lnTo>
                    <a:lnTo>
                      <a:pt x="2441" y="159"/>
                    </a:lnTo>
                    <a:lnTo>
                      <a:pt x="2448" y="152"/>
                    </a:lnTo>
                    <a:lnTo>
                      <a:pt x="2457" y="145"/>
                    </a:lnTo>
                    <a:lnTo>
                      <a:pt x="2464" y="139"/>
                    </a:lnTo>
                    <a:lnTo>
                      <a:pt x="2472" y="133"/>
                    </a:lnTo>
                    <a:lnTo>
                      <a:pt x="2480" y="127"/>
                    </a:lnTo>
                    <a:lnTo>
                      <a:pt x="2489" y="121"/>
                    </a:lnTo>
                    <a:lnTo>
                      <a:pt x="2499" y="117"/>
                    </a:lnTo>
                    <a:lnTo>
                      <a:pt x="2508" y="112"/>
                    </a:lnTo>
                    <a:lnTo>
                      <a:pt x="2517" y="109"/>
                    </a:lnTo>
                    <a:lnTo>
                      <a:pt x="2538" y="102"/>
                    </a:lnTo>
                    <a:lnTo>
                      <a:pt x="2559" y="98"/>
                    </a:lnTo>
                    <a:lnTo>
                      <a:pt x="2582" y="95"/>
                    </a:lnTo>
                    <a:lnTo>
                      <a:pt x="2605" y="94"/>
                    </a:lnTo>
                    <a:lnTo>
                      <a:pt x="2623" y="95"/>
                    </a:lnTo>
                    <a:lnTo>
                      <a:pt x="2641" y="96"/>
                    </a:lnTo>
                    <a:lnTo>
                      <a:pt x="2658" y="98"/>
                    </a:lnTo>
                    <a:lnTo>
                      <a:pt x="2673" y="101"/>
                    </a:lnTo>
                    <a:lnTo>
                      <a:pt x="2688" y="105"/>
                    </a:lnTo>
                    <a:lnTo>
                      <a:pt x="2701" y="109"/>
                    </a:lnTo>
                    <a:lnTo>
                      <a:pt x="2714" y="113"/>
                    </a:lnTo>
                    <a:lnTo>
                      <a:pt x="2726" y="118"/>
                    </a:lnTo>
                    <a:lnTo>
                      <a:pt x="2750" y="28"/>
                    </a:lnTo>
                    <a:lnTo>
                      <a:pt x="2740" y="24"/>
                    </a:lnTo>
                    <a:lnTo>
                      <a:pt x="2728" y="19"/>
                    </a:lnTo>
                    <a:lnTo>
                      <a:pt x="2712" y="13"/>
                    </a:lnTo>
                    <a:lnTo>
                      <a:pt x="2695" y="9"/>
                    </a:lnTo>
                    <a:lnTo>
                      <a:pt x="2674" y="6"/>
                    </a:lnTo>
                    <a:lnTo>
                      <a:pt x="2652" y="3"/>
                    </a:lnTo>
                    <a:lnTo>
                      <a:pt x="2627" y="1"/>
                    </a:lnTo>
                    <a:lnTo>
                      <a:pt x="2600" y="0"/>
                    </a:lnTo>
                    <a:lnTo>
                      <a:pt x="2583" y="1"/>
                    </a:lnTo>
                    <a:lnTo>
                      <a:pt x="2566" y="2"/>
                    </a:lnTo>
                    <a:lnTo>
                      <a:pt x="2548" y="4"/>
                    </a:lnTo>
                    <a:lnTo>
                      <a:pt x="2532" y="6"/>
                    </a:lnTo>
                    <a:lnTo>
                      <a:pt x="2515" y="9"/>
                    </a:lnTo>
                    <a:lnTo>
                      <a:pt x="2499" y="13"/>
                    </a:lnTo>
                    <a:lnTo>
                      <a:pt x="2483" y="17"/>
                    </a:lnTo>
                    <a:lnTo>
                      <a:pt x="2468" y="23"/>
                    </a:lnTo>
                    <a:lnTo>
                      <a:pt x="2454" y="29"/>
                    </a:lnTo>
                    <a:lnTo>
                      <a:pt x="2439" y="35"/>
                    </a:lnTo>
                    <a:lnTo>
                      <a:pt x="2426" y="42"/>
                    </a:lnTo>
                    <a:lnTo>
                      <a:pt x="2411" y="50"/>
                    </a:lnTo>
                    <a:lnTo>
                      <a:pt x="2399" y="59"/>
                    </a:lnTo>
                    <a:lnTo>
                      <a:pt x="2387" y="68"/>
                    </a:lnTo>
                    <a:lnTo>
                      <a:pt x="2374" y="77"/>
                    </a:lnTo>
                    <a:lnTo>
                      <a:pt x="2363" y="87"/>
                    </a:lnTo>
                    <a:lnTo>
                      <a:pt x="2352" y="99"/>
                    </a:lnTo>
                    <a:lnTo>
                      <a:pt x="2342" y="110"/>
                    </a:lnTo>
                    <a:lnTo>
                      <a:pt x="2332" y="122"/>
                    </a:lnTo>
                    <a:lnTo>
                      <a:pt x="2323" y="135"/>
                    </a:lnTo>
                    <a:lnTo>
                      <a:pt x="2315" y="148"/>
                    </a:lnTo>
                    <a:lnTo>
                      <a:pt x="2307" y="162"/>
                    </a:lnTo>
                    <a:lnTo>
                      <a:pt x="2300" y="176"/>
                    </a:lnTo>
                    <a:lnTo>
                      <a:pt x="2293" y="190"/>
                    </a:lnTo>
                    <a:lnTo>
                      <a:pt x="2288" y="206"/>
                    </a:lnTo>
                    <a:lnTo>
                      <a:pt x="2283" y="222"/>
                    </a:lnTo>
                    <a:lnTo>
                      <a:pt x="2278" y="239"/>
                    </a:lnTo>
                    <a:lnTo>
                      <a:pt x="2275" y="255"/>
                    </a:lnTo>
                    <a:lnTo>
                      <a:pt x="2272" y="273"/>
                    </a:lnTo>
                    <a:lnTo>
                      <a:pt x="2270" y="290"/>
                    </a:lnTo>
                    <a:lnTo>
                      <a:pt x="2269" y="309"/>
                    </a:lnTo>
                    <a:lnTo>
                      <a:pt x="2269" y="328"/>
                    </a:lnTo>
                    <a:lnTo>
                      <a:pt x="2269" y="346"/>
                    </a:lnTo>
                    <a:lnTo>
                      <a:pt x="2270" y="362"/>
                    </a:lnTo>
                    <a:lnTo>
                      <a:pt x="2272" y="380"/>
                    </a:lnTo>
                    <a:lnTo>
                      <a:pt x="2274" y="395"/>
                    </a:lnTo>
                    <a:lnTo>
                      <a:pt x="2277" y="412"/>
                    </a:lnTo>
                    <a:lnTo>
                      <a:pt x="2281" y="427"/>
                    </a:lnTo>
                    <a:lnTo>
                      <a:pt x="2285" y="441"/>
                    </a:lnTo>
                    <a:lnTo>
                      <a:pt x="2290" y="457"/>
                    </a:lnTo>
                    <a:lnTo>
                      <a:pt x="2295" y="470"/>
                    </a:lnTo>
                    <a:lnTo>
                      <a:pt x="2302" y="484"/>
                    </a:lnTo>
                    <a:lnTo>
                      <a:pt x="2309" y="497"/>
                    </a:lnTo>
                    <a:lnTo>
                      <a:pt x="2317" y="509"/>
                    </a:lnTo>
                    <a:lnTo>
                      <a:pt x="2325" y="522"/>
                    </a:lnTo>
                    <a:lnTo>
                      <a:pt x="2333" y="534"/>
                    </a:lnTo>
                    <a:lnTo>
                      <a:pt x="2343" y="544"/>
                    </a:lnTo>
                    <a:lnTo>
                      <a:pt x="2353" y="555"/>
                    </a:lnTo>
                    <a:lnTo>
                      <a:pt x="2363" y="565"/>
                    </a:lnTo>
                    <a:lnTo>
                      <a:pt x="2374" y="574"/>
                    </a:lnTo>
                    <a:lnTo>
                      <a:pt x="2386" y="583"/>
                    </a:lnTo>
                    <a:lnTo>
                      <a:pt x="2398" y="592"/>
                    </a:lnTo>
                    <a:lnTo>
                      <a:pt x="2411" y="599"/>
                    </a:lnTo>
                    <a:lnTo>
                      <a:pt x="2424" y="606"/>
                    </a:lnTo>
                    <a:lnTo>
                      <a:pt x="2438" y="612"/>
                    </a:lnTo>
                    <a:lnTo>
                      <a:pt x="2452" y="618"/>
                    </a:lnTo>
                    <a:lnTo>
                      <a:pt x="2467" y="623"/>
                    </a:lnTo>
                    <a:lnTo>
                      <a:pt x="2482" y="628"/>
                    </a:lnTo>
                    <a:lnTo>
                      <a:pt x="2499" y="632"/>
                    </a:lnTo>
                    <a:lnTo>
                      <a:pt x="2515" y="635"/>
                    </a:lnTo>
                    <a:lnTo>
                      <a:pt x="2532" y="637"/>
                    </a:lnTo>
                    <a:lnTo>
                      <a:pt x="2549" y="639"/>
                    </a:lnTo>
                    <a:lnTo>
                      <a:pt x="2567" y="640"/>
                    </a:lnTo>
                    <a:lnTo>
                      <a:pt x="2585" y="641"/>
                    </a:lnTo>
                    <a:lnTo>
                      <a:pt x="2612" y="640"/>
                    </a:lnTo>
                    <a:lnTo>
                      <a:pt x="2637" y="638"/>
                    </a:lnTo>
                    <a:lnTo>
                      <a:pt x="2661" y="635"/>
                    </a:lnTo>
                    <a:lnTo>
                      <a:pt x="2684" y="632"/>
                    </a:lnTo>
                    <a:lnTo>
                      <a:pt x="2702" y="628"/>
                    </a:lnTo>
                    <a:lnTo>
                      <a:pt x="2720" y="622"/>
                    </a:lnTo>
                    <a:lnTo>
                      <a:pt x="2734" y="617"/>
                    </a:lnTo>
                    <a:lnTo>
                      <a:pt x="2745" y="612"/>
                    </a:lnTo>
                    <a:lnTo>
                      <a:pt x="2727" y="523"/>
                    </a:lnTo>
                    <a:close/>
                    <a:moveTo>
                      <a:pt x="2058" y="10"/>
                    </a:moveTo>
                    <a:lnTo>
                      <a:pt x="2058" y="631"/>
                    </a:lnTo>
                    <a:lnTo>
                      <a:pt x="2171" y="631"/>
                    </a:lnTo>
                    <a:lnTo>
                      <a:pt x="2171" y="10"/>
                    </a:lnTo>
                    <a:lnTo>
                      <a:pt x="2058" y="10"/>
                    </a:lnTo>
                    <a:close/>
                    <a:moveTo>
                      <a:pt x="1776" y="631"/>
                    </a:moveTo>
                    <a:lnTo>
                      <a:pt x="1991" y="10"/>
                    </a:lnTo>
                    <a:lnTo>
                      <a:pt x="1871" y="10"/>
                    </a:lnTo>
                    <a:lnTo>
                      <a:pt x="1780" y="294"/>
                    </a:lnTo>
                    <a:lnTo>
                      <a:pt x="1771" y="322"/>
                    </a:lnTo>
                    <a:lnTo>
                      <a:pt x="1762" y="351"/>
                    </a:lnTo>
                    <a:lnTo>
                      <a:pt x="1754" y="379"/>
                    </a:lnTo>
                    <a:lnTo>
                      <a:pt x="1746" y="407"/>
                    </a:lnTo>
                    <a:lnTo>
                      <a:pt x="1738" y="435"/>
                    </a:lnTo>
                    <a:lnTo>
                      <a:pt x="1730" y="463"/>
                    </a:lnTo>
                    <a:lnTo>
                      <a:pt x="1724" y="491"/>
                    </a:lnTo>
                    <a:lnTo>
                      <a:pt x="1717" y="518"/>
                    </a:lnTo>
                    <a:lnTo>
                      <a:pt x="1715" y="518"/>
                    </a:lnTo>
                    <a:lnTo>
                      <a:pt x="1709" y="491"/>
                    </a:lnTo>
                    <a:lnTo>
                      <a:pt x="1702" y="462"/>
                    </a:lnTo>
                    <a:lnTo>
                      <a:pt x="1695" y="434"/>
                    </a:lnTo>
                    <a:lnTo>
                      <a:pt x="1688" y="406"/>
                    </a:lnTo>
                    <a:lnTo>
                      <a:pt x="1680" y="379"/>
                    </a:lnTo>
                    <a:lnTo>
                      <a:pt x="1672" y="350"/>
                    </a:lnTo>
                    <a:lnTo>
                      <a:pt x="1663" y="321"/>
                    </a:lnTo>
                    <a:lnTo>
                      <a:pt x="1654" y="292"/>
                    </a:lnTo>
                    <a:lnTo>
                      <a:pt x="1570" y="10"/>
                    </a:lnTo>
                    <a:lnTo>
                      <a:pt x="1447" y="10"/>
                    </a:lnTo>
                    <a:lnTo>
                      <a:pt x="1647" y="631"/>
                    </a:lnTo>
                    <a:lnTo>
                      <a:pt x="1776" y="631"/>
                    </a:lnTo>
                    <a:close/>
                    <a:moveTo>
                      <a:pt x="1090" y="97"/>
                    </a:moveTo>
                    <a:lnTo>
                      <a:pt x="1101" y="95"/>
                    </a:lnTo>
                    <a:lnTo>
                      <a:pt x="1117" y="93"/>
                    </a:lnTo>
                    <a:lnTo>
                      <a:pt x="1136" y="92"/>
                    </a:lnTo>
                    <a:lnTo>
                      <a:pt x="1161" y="91"/>
                    </a:lnTo>
                    <a:lnTo>
                      <a:pt x="1174" y="92"/>
                    </a:lnTo>
                    <a:lnTo>
                      <a:pt x="1187" y="93"/>
                    </a:lnTo>
                    <a:lnTo>
                      <a:pt x="1199" y="95"/>
                    </a:lnTo>
                    <a:lnTo>
                      <a:pt x="1210" y="97"/>
                    </a:lnTo>
                    <a:lnTo>
                      <a:pt x="1222" y="100"/>
                    </a:lnTo>
                    <a:lnTo>
                      <a:pt x="1231" y="105"/>
                    </a:lnTo>
                    <a:lnTo>
                      <a:pt x="1240" y="109"/>
                    </a:lnTo>
                    <a:lnTo>
                      <a:pt x="1248" y="115"/>
                    </a:lnTo>
                    <a:lnTo>
                      <a:pt x="1256" y="121"/>
                    </a:lnTo>
                    <a:lnTo>
                      <a:pt x="1263" y="130"/>
                    </a:lnTo>
                    <a:lnTo>
                      <a:pt x="1268" y="137"/>
                    </a:lnTo>
                    <a:lnTo>
                      <a:pt x="1273" y="146"/>
                    </a:lnTo>
                    <a:lnTo>
                      <a:pt x="1277" y="156"/>
                    </a:lnTo>
                    <a:lnTo>
                      <a:pt x="1279" y="167"/>
                    </a:lnTo>
                    <a:lnTo>
                      <a:pt x="1281" y="178"/>
                    </a:lnTo>
                    <a:lnTo>
                      <a:pt x="1281" y="190"/>
                    </a:lnTo>
                    <a:lnTo>
                      <a:pt x="1281" y="202"/>
                    </a:lnTo>
                    <a:lnTo>
                      <a:pt x="1279" y="212"/>
                    </a:lnTo>
                    <a:lnTo>
                      <a:pt x="1277" y="222"/>
                    </a:lnTo>
                    <a:lnTo>
                      <a:pt x="1273" y="232"/>
                    </a:lnTo>
                    <a:lnTo>
                      <a:pt x="1268" y="242"/>
                    </a:lnTo>
                    <a:lnTo>
                      <a:pt x="1263" y="250"/>
                    </a:lnTo>
                    <a:lnTo>
                      <a:pt x="1255" y="257"/>
                    </a:lnTo>
                    <a:lnTo>
                      <a:pt x="1248" y="264"/>
                    </a:lnTo>
                    <a:lnTo>
                      <a:pt x="1240" y="271"/>
                    </a:lnTo>
                    <a:lnTo>
                      <a:pt x="1231" y="277"/>
                    </a:lnTo>
                    <a:lnTo>
                      <a:pt x="1221" y="281"/>
                    </a:lnTo>
                    <a:lnTo>
                      <a:pt x="1209" y="285"/>
                    </a:lnTo>
                    <a:lnTo>
                      <a:pt x="1197" y="288"/>
                    </a:lnTo>
                    <a:lnTo>
                      <a:pt x="1185" y="291"/>
                    </a:lnTo>
                    <a:lnTo>
                      <a:pt x="1171" y="292"/>
                    </a:lnTo>
                    <a:lnTo>
                      <a:pt x="1158" y="292"/>
                    </a:lnTo>
                    <a:lnTo>
                      <a:pt x="1090" y="292"/>
                    </a:lnTo>
                    <a:lnTo>
                      <a:pt x="1090" y="97"/>
                    </a:lnTo>
                    <a:close/>
                    <a:moveTo>
                      <a:pt x="978" y="631"/>
                    </a:moveTo>
                    <a:lnTo>
                      <a:pt x="1090" y="631"/>
                    </a:lnTo>
                    <a:lnTo>
                      <a:pt x="1090" y="375"/>
                    </a:lnTo>
                    <a:lnTo>
                      <a:pt x="1148" y="375"/>
                    </a:lnTo>
                    <a:lnTo>
                      <a:pt x="1159" y="377"/>
                    </a:lnTo>
                    <a:lnTo>
                      <a:pt x="1170" y="378"/>
                    </a:lnTo>
                    <a:lnTo>
                      <a:pt x="1180" y="380"/>
                    </a:lnTo>
                    <a:lnTo>
                      <a:pt x="1190" y="382"/>
                    </a:lnTo>
                    <a:lnTo>
                      <a:pt x="1198" y="385"/>
                    </a:lnTo>
                    <a:lnTo>
                      <a:pt x="1206" y="389"/>
                    </a:lnTo>
                    <a:lnTo>
                      <a:pt x="1213" y="394"/>
                    </a:lnTo>
                    <a:lnTo>
                      <a:pt x="1221" y="400"/>
                    </a:lnTo>
                    <a:lnTo>
                      <a:pt x="1227" y="407"/>
                    </a:lnTo>
                    <a:lnTo>
                      <a:pt x="1233" y="415"/>
                    </a:lnTo>
                    <a:lnTo>
                      <a:pt x="1238" y="424"/>
                    </a:lnTo>
                    <a:lnTo>
                      <a:pt x="1243" y="433"/>
                    </a:lnTo>
                    <a:lnTo>
                      <a:pt x="1247" y="444"/>
                    </a:lnTo>
                    <a:lnTo>
                      <a:pt x="1251" y="457"/>
                    </a:lnTo>
                    <a:lnTo>
                      <a:pt x="1255" y="470"/>
                    </a:lnTo>
                    <a:lnTo>
                      <a:pt x="1259" y="485"/>
                    </a:lnTo>
                    <a:lnTo>
                      <a:pt x="1272" y="537"/>
                    </a:lnTo>
                    <a:lnTo>
                      <a:pt x="1283" y="579"/>
                    </a:lnTo>
                    <a:lnTo>
                      <a:pt x="1288" y="597"/>
                    </a:lnTo>
                    <a:lnTo>
                      <a:pt x="1292" y="611"/>
                    </a:lnTo>
                    <a:lnTo>
                      <a:pt x="1297" y="622"/>
                    </a:lnTo>
                    <a:lnTo>
                      <a:pt x="1301" y="631"/>
                    </a:lnTo>
                    <a:lnTo>
                      <a:pt x="1417" y="631"/>
                    </a:lnTo>
                    <a:lnTo>
                      <a:pt x="1413" y="619"/>
                    </a:lnTo>
                    <a:lnTo>
                      <a:pt x="1406" y="605"/>
                    </a:lnTo>
                    <a:lnTo>
                      <a:pt x="1401" y="585"/>
                    </a:lnTo>
                    <a:lnTo>
                      <a:pt x="1395" y="565"/>
                    </a:lnTo>
                    <a:lnTo>
                      <a:pt x="1389" y="540"/>
                    </a:lnTo>
                    <a:lnTo>
                      <a:pt x="1382" y="514"/>
                    </a:lnTo>
                    <a:lnTo>
                      <a:pt x="1376" y="487"/>
                    </a:lnTo>
                    <a:lnTo>
                      <a:pt x="1368" y="458"/>
                    </a:lnTo>
                    <a:lnTo>
                      <a:pt x="1362" y="436"/>
                    </a:lnTo>
                    <a:lnTo>
                      <a:pt x="1354" y="416"/>
                    </a:lnTo>
                    <a:lnTo>
                      <a:pt x="1346" y="398"/>
                    </a:lnTo>
                    <a:lnTo>
                      <a:pt x="1336" y="382"/>
                    </a:lnTo>
                    <a:lnTo>
                      <a:pt x="1330" y="374"/>
                    </a:lnTo>
                    <a:lnTo>
                      <a:pt x="1324" y="367"/>
                    </a:lnTo>
                    <a:lnTo>
                      <a:pt x="1318" y="361"/>
                    </a:lnTo>
                    <a:lnTo>
                      <a:pt x="1312" y="355"/>
                    </a:lnTo>
                    <a:lnTo>
                      <a:pt x="1305" y="350"/>
                    </a:lnTo>
                    <a:lnTo>
                      <a:pt x="1298" y="346"/>
                    </a:lnTo>
                    <a:lnTo>
                      <a:pt x="1290" y="342"/>
                    </a:lnTo>
                    <a:lnTo>
                      <a:pt x="1282" y="337"/>
                    </a:lnTo>
                    <a:lnTo>
                      <a:pt x="1282" y="335"/>
                    </a:lnTo>
                    <a:lnTo>
                      <a:pt x="1292" y="330"/>
                    </a:lnTo>
                    <a:lnTo>
                      <a:pt x="1304" y="326"/>
                    </a:lnTo>
                    <a:lnTo>
                      <a:pt x="1314" y="320"/>
                    </a:lnTo>
                    <a:lnTo>
                      <a:pt x="1324" y="314"/>
                    </a:lnTo>
                    <a:lnTo>
                      <a:pt x="1334" y="306"/>
                    </a:lnTo>
                    <a:lnTo>
                      <a:pt x="1343" y="298"/>
                    </a:lnTo>
                    <a:lnTo>
                      <a:pt x="1352" y="289"/>
                    </a:lnTo>
                    <a:lnTo>
                      <a:pt x="1360" y="280"/>
                    </a:lnTo>
                    <a:lnTo>
                      <a:pt x="1367" y="270"/>
                    </a:lnTo>
                    <a:lnTo>
                      <a:pt x="1374" y="258"/>
                    </a:lnTo>
                    <a:lnTo>
                      <a:pt x="1380" y="247"/>
                    </a:lnTo>
                    <a:lnTo>
                      <a:pt x="1385" y="235"/>
                    </a:lnTo>
                    <a:lnTo>
                      <a:pt x="1389" y="222"/>
                    </a:lnTo>
                    <a:lnTo>
                      <a:pt x="1392" y="209"/>
                    </a:lnTo>
                    <a:lnTo>
                      <a:pt x="1394" y="194"/>
                    </a:lnTo>
                    <a:lnTo>
                      <a:pt x="1394" y="180"/>
                    </a:lnTo>
                    <a:lnTo>
                      <a:pt x="1393" y="160"/>
                    </a:lnTo>
                    <a:lnTo>
                      <a:pt x="1391" y="142"/>
                    </a:lnTo>
                    <a:lnTo>
                      <a:pt x="1386" y="124"/>
                    </a:lnTo>
                    <a:lnTo>
                      <a:pt x="1381" y="108"/>
                    </a:lnTo>
                    <a:lnTo>
                      <a:pt x="1373" y="94"/>
                    </a:lnTo>
                    <a:lnTo>
                      <a:pt x="1363" y="79"/>
                    </a:lnTo>
                    <a:lnTo>
                      <a:pt x="1353" y="67"/>
                    </a:lnTo>
                    <a:lnTo>
                      <a:pt x="1341" y="56"/>
                    </a:lnTo>
                    <a:lnTo>
                      <a:pt x="1333" y="49"/>
                    </a:lnTo>
                    <a:lnTo>
                      <a:pt x="1324" y="43"/>
                    </a:lnTo>
                    <a:lnTo>
                      <a:pt x="1315" y="38"/>
                    </a:lnTo>
                    <a:lnTo>
                      <a:pt x="1306" y="33"/>
                    </a:lnTo>
                    <a:lnTo>
                      <a:pt x="1296" y="28"/>
                    </a:lnTo>
                    <a:lnTo>
                      <a:pt x="1285" y="24"/>
                    </a:lnTo>
                    <a:lnTo>
                      <a:pt x="1275" y="21"/>
                    </a:lnTo>
                    <a:lnTo>
                      <a:pt x="1263" y="17"/>
                    </a:lnTo>
                    <a:lnTo>
                      <a:pt x="1238" y="12"/>
                    </a:lnTo>
                    <a:lnTo>
                      <a:pt x="1211" y="8"/>
                    </a:lnTo>
                    <a:lnTo>
                      <a:pt x="1181" y="6"/>
                    </a:lnTo>
                    <a:lnTo>
                      <a:pt x="1150" y="5"/>
                    </a:lnTo>
                    <a:lnTo>
                      <a:pt x="1125" y="5"/>
                    </a:lnTo>
                    <a:lnTo>
                      <a:pt x="1101" y="6"/>
                    </a:lnTo>
                    <a:lnTo>
                      <a:pt x="1078" y="7"/>
                    </a:lnTo>
                    <a:lnTo>
                      <a:pt x="1055" y="9"/>
                    </a:lnTo>
                    <a:lnTo>
                      <a:pt x="1034" y="11"/>
                    </a:lnTo>
                    <a:lnTo>
                      <a:pt x="1014" y="13"/>
                    </a:lnTo>
                    <a:lnTo>
                      <a:pt x="995" y="15"/>
                    </a:lnTo>
                    <a:lnTo>
                      <a:pt x="978" y="19"/>
                    </a:lnTo>
                    <a:lnTo>
                      <a:pt x="978" y="631"/>
                    </a:lnTo>
                    <a:close/>
                    <a:moveTo>
                      <a:pt x="852" y="263"/>
                    </a:moveTo>
                    <a:lnTo>
                      <a:pt x="617" y="263"/>
                    </a:lnTo>
                    <a:lnTo>
                      <a:pt x="617" y="104"/>
                    </a:lnTo>
                    <a:lnTo>
                      <a:pt x="865" y="104"/>
                    </a:lnTo>
                    <a:lnTo>
                      <a:pt x="865" y="10"/>
                    </a:lnTo>
                    <a:lnTo>
                      <a:pt x="504" y="10"/>
                    </a:lnTo>
                    <a:lnTo>
                      <a:pt x="504" y="631"/>
                    </a:lnTo>
                    <a:lnTo>
                      <a:pt x="879" y="631"/>
                    </a:lnTo>
                    <a:lnTo>
                      <a:pt x="879" y="537"/>
                    </a:lnTo>
                    <a:lnTo>
                      <a:pt x="617" y="537"/>
                    </a:lnTo>
                    <a:lnTo>
                      <a:pt x="617" y="355"/>
                    </a:lnTo>
                    <a:lnTo>
                      <a:pt x="852" y="355"/>
                    </a:lnTo>
                    <a:lnTo>
                      <a:pt x="852" y="263"/>
                    </a:lnTo>
                    <a:close/>
                    <a:moveTo>
                      <a:pt x="0" y="601"/>
                    </a:moveTo>
                    <a:lnTo>
                      <a:pt x="14" y="609"/>
                    </a:lnTo>
                    <a:lnTo>
                      <a:pt x="32" y="616"/>
                    </a:lnTo>
                    <a:lnTo>
                      <a:pt x="50" y="622"/>
                    </a:lnTo>
                    <a:lnTo>
                      <a:pt x="72" y="629"/>
                    </a:lnTo>
                    <a:lnTo>
                      <a:pt x="94" y="634"/>
                    </a:lnTo>
                    <a:lnTo>
                      <a:pt x="118" y="637"/>
                    </a:lnTo>
                    <a:lnTo>
                      <a:pt x="143" y="640"/>
                    </a:lnTo>
                    <a:lnTo>
                      <a:pt x="167" y="641"/>
                    </a:lnTo>
                    <a:lnTo>
                      <a:pt x="196" y="640"/>
                    </a:lnTo>
                    <a:lnTo>
                      <a:pt x="224" y="637"/>
                    </a:lnTo>
                    <a:lnTo>
                      <a:pt x="236" y="635"/>
                    </a:lnTo>
                    <a:lnTo>
                      <a:pt x="248" y="632"/>
                    </a:lnTo>
                    <a:lnTo>
                      <a:pt x="261" y="629"/>
                    </a:lnTo>
                    <a:lnTo>
                      <a:pt x="272" y="625"/>
                    </a:lnTo>
                    <a:lnTo>
                      <a:pt x="282" y="621"/>
                    </a:lnTo>
                    <a:lnTo>
                      <a:pt x="293" y="617"/>
                    </a:lnTo>
                    <a:lnTo>
                      <a:pt x="303" y="613"/>
                    </a:lnTo>
                    <a:lnTo>
                      <a:pt x="312" y="608"/>
                    </a:lnTo>
                    <a:lnTo>
                      <a:pt x="321" y="603"/>
                    </a:lnTo>
                    <a:lnTo>
                      <a:pt x="330" y="597"/>
                    </a:lnTo>
                    <a:lnTo>
                      <a:pt x="338" y="591"/>
                    </a:lnTo>
                    <a:lnTo>
                      <a:pt x="345" y="584"/>
                    </a:lnTo>
                    <a:lnTo>
                      <a:pt x="352" y="578"/>
                    </a:lnTo>
                    <a:lnTo>
                      <a:pt x="358" y="571"/>
                    </a:lnTo>
                    <a:lnTo>
                      <a:pt x="365" y="564"/>
                    </a:lnTo>
                    <a:lnTo>
                      <a:pt x="371" y="557"/>
                    </a:lnTo>
                    <a:lnTo>
                      <a:pt x="380" y="541"/>
                    </a:lnTo>
                    <a:lnTo>
                      <a:pt x="388" y="526"/>
                    </a:lnTo>
                    <a:lnTo>
                      <a:pt x="394" y="508"/>
                    </a:lnTo>
                    <a:lnTo>
                      <a:pt x="400" y="491"/>
                    </a:lnTo>
                    <a:lnTo>
                      <a:pt x="402" y="472"/>
                    </a:lnTo>
                    <a:lnTo>
                      <a:pt x="403" y="454"/>
                    </a:lnTo>
                    <a:lnTo>
                      <a:pt x="402" y="437"/>
                    </a:lnTo>
                    <a:lnTo>
                      <a:pt x="401" y="422"/>
                    </a:lnTo>
                    <a:lnTo>
                      <a:pt x="397" y="407"/>
                    </a:lnTo>
                    <a:lnTo>
                      <a:pt x="393" y="393"/>
                    </a:lnTo>
                    <a:lnTo>
                      <a:pt x="387" y="380"/>
                    </a:lnTo>
                    <a:lnTo>
                      <a:pt x="381" y="367"/>
                    </a:lnTo>
                    <a:lnTo>
                      <a:pt x="373" y="355"/>
                    </a:lnTo>
                    <a:lnTo>
                      <a:pt x="364" y="344"/>
                    </a:lnTo>
                    <a:lnTo>
                      <a:pt x="353" y="332"/>
                    </a:lnTo>
                    <a:lnTo>
                      <a:pt x="341" y="322"/>
                    </a:lnTo>
                    <a:lnTo>
                      <a:pt x="328" y="313"/>
                    </a:lnTo>
                    <a:lnTo>
                      <a:pt x="313" y="303"/>
                    </a:lnTo>
                    <a:lnTo>
                      <a:pt x="298" y="294"/>
                    </a:lnTo>
                    <a:lnTo>
                      <a:pt x="281" y="286"/>
                    </a:lnTo>
                    <a:lnTo>
                      <a:pt x="263" y="278"/>
                    </a:lnTo>
                    <a:lnTo>
                      <a:pt x="243" y="270"/>
                    </a:lnTo>
                    <a:lnTo>
                      <a:pt x="215" y="258"/>
                    </a:lnTo>
                    <a:lnTo>
                      <a:pt x="190" y="247"/>
                    </a:lnTo>
                    <a:lnTo>
                      <a:pt x="179" y="242"/>
                    </a:lnTo>
                    <a:lnTo>
                      <a:pt x="169" y="236"/>
                    </a:lnTo>
                    <a:lnTo>
                      <a:pt x="161" y="230"/>
                    </a:lnTo>
                    <a:lnTo>
                      <a:pt x="153" y="224"/>
                    </a:lnTo>
                    <a:lnTo>
                      <a:pt x="146" y="219"/>
                    </a:lnTo>
                    <a:lnTo>
                      <a:pt x="141" y="213"/>
                    </a:lnTo>
                    <a:lnTo>
                      <a:pt x="135" y="206"/>
                    </a:lnTo>
                    <a:lnTo>
                      <a:pt x="131" y="200"/>
                    </a:lnTo>
                    <a:lnTo>
                      <a:pt x="128" y="192"/>
                    </a:lnTo>
                    <a:lnTo>
                      <a:pt x="126" y="184"/>
                    </a:lnTo>
                    <a:lnTo>
                      <a:pt x="125" y="177"/>
                    </a:lnTo>
                    <a:lnTo>
                      <a:pt x="125" y="168"/>
                    </a:lnTo>
                    <a:lnTo>
                      <a:pt x="125" y="162"/>
                    </a:lnTo>
                    <a:lnTo>
                      <a:pt x="126" y="154"/>
                    </a:lnTo>
                    <a:lnTo>
                      <a:pt x="128" y="147"/>
                    </a:lnTo>
                    <a:lnTo>
                      <a:pt x="130" y="141"/>
                    </a:lnTo>
                    <a:lnTo>
                      <a:pt x="134" y="135"/>
                    </a:lnTo>
                    <a:lnTo>
                      <a:pt x="139" y="129"/>
                    </a:lnTo>
                    <a:lnTo>
                      <a:pt x="143" y="122"/>
                    </a:lnTo>
                    <a:lnTo>
                      <a:pt x="149" y="117"/>
                    </a:lnTo>
                    <a:lnTo>
                      <a:pt x="156" y="112"/>
                    </a:lnTo>
                    <a:lnTo>
                      <a:pt x="163" y="107"/>
                    </a:lnTo>
                    <a:lnTo>
                      <a:pt x="171" y="103"/>
                    </a:lnTo>
                    <a:lnTo>
                      <a:pt x="181" y="100"/>
                    </a:lnTo>
                    <a:lnTo>
                      <a:pt x="191" y="97"/>
                    </a:lnTo>
                    <a:lnTo>
                      <a:pt x="202" y="95"/>
                    </a:lnTo>
                    <a:lnTo>
                      <a:pt x="215" y="94"/>
                    </a:lnTo>
                    <a:lnTo>
                      <a:pt x="227" y="94"/>
                    </a:lnTo>
                    <a:lnTo>
                      <a:pt x="248" y="94"/>
                    </a:lnTo>
                    <a:lnTo>
                      <a:pt x="268" y="96"/>
                    </a:lnTo>
                    <a:lnTo>
                      <a:pt x="285" y="100"/>
                    </a:lnTo>
                    <a:lnTo>
                      <a:pt x="302" y="104"/>
                    </a:lnTo>
                    <a:lnTo>
                      <a:pt x="317" y="108"/>
                    </a:lnTo>
                    <a:lnTo>
                      <a:pt x="331" y="113"/>
                    </a:lnTo>
                    <a:lnTo>
                      <a:pt x="342" y="118"/>
                    </a:lnTo>
                    <a:lnTo>
                      <a:pt x="351" y="122"/>
                    </a:lnTo>
                    <a:lnTo>
                      <a:pt x="378" y="31"/>
                    </a:lnTo>
                    <a:lnTo>
                      <a:pt x="366" y="25"/>
                    </a:lnTo>
                    <a:lnTo>
                      <a:pt x="350" y="20"/>
                    </a:lnTo>
                    <a:lnTo>
                      <a:pt x="335" y="14"/>
                    </a:lnTo>
                    <a:lnTo>
                      <a:pt x="316" y="9"/>
                    </a:lnTo>
                    <a:lnTo>
                      <a:pt x="298" y="6"/>
                    </a:lnTo>
                    <a:lnTo>
                      <a:pt x="276" y="3"/>
                    </a:lnTo>
                    <a:lnTo>
                      <a:pt x="254" y="1"/>
                    </a:lnTo>
                    <a:lnTo>
                      <a:pt x="229" y="0"/>
                    </a:lnTo>
                    <a:lnTo>
                      <a:pt x="204" y="1"/>
                    </a:lnTo>
                    <a:lnTo>
                      <a:pt x="182" y="4"/>
                    </a:lnTo>
                    <a:lnTo>
                      <a:pt x="159" y="8"/>
                    </a:lnTo>
                    <a:lnTo>
                      <a:pt x="139" y="14"/>
                    </a:lnTo>
                    <a:lnTo>
                      <a:pt x="119" y="22"/>
                    </a:lnTo>
                    <a:lnTo>
                      <a:pt x="101" y="30"/>
                    </a:lnTo>
                    <a:lnTo>
                      <a:pt x="84" y="40"/>
                    </a:lnTo>
                    <a:lnTo>
                      <a:pt x="70" y="51"/>
                    </a:lnTo>
                    <a:lnTo>
                      <a:pt x="56" y="64"/>
                    </a:lnTo>
                    <a:lnTo>
                      <a:pt x="44" y="77"/>
                    </a:lnTo>
                    <a:lnTo>
                      <a:pt x="34" y="93"/>
                    </a:lnTo>
                    <a:lnTo>
                      <a:pt x="26" y="108"/>
                    </a:lnTo>
                    <a:lnTo>
                      <a:pt x="18" y="124"/>
                    </a:lnTo>
                    <a:lnTo>
                      <a:pt x="14" y="142"/>
                    </a:lnTo>
                    <a:lnTo>
                      <a:pt x="11" y="159"/>
                    </a:lnTo>
                    <a:lnTo>
                      <a:pt x="10" y="179"/>
                    </a:lnTo>
                    <a:lnTo>
                      <a:pt x="11" y="194"/>
                    </a:lnTo>
                    <a:lnTo>
                      <a:pt x="13" y="211"/>
                    </a:lnTo>
                    <a:lnTo>
                      <a:pt x="16" y="225"/>
                    </a:lnTo>
                    <a:lnTo>
                      <a:pt x="21" y="240"/>
                    </a:lnTo>
                    <a:lnTo>
                      <a:pt x="29" y="253"/>
                    </a:lnTo>
                    <a:lnTo>
                      <a:pt x="36" y="265"/>
                    </a:lnTo>
                    <a:lnTo>
                      <a:pt x="45" y="277"/>
                    </a:lnTo>
                    <a:lnTo>
                      <a:pt x="55" y="288"/>
                    </a:lnTo>
                    <a:lnTo>
                      <a:pt x="67" y="299"/>
                    </a:lnTo>
                    <a:lnTo>
                      <a:pt x="80" y="310"/>
                    </a:lnTo>
                    <a:lnTo>
                      <a:pt x="93" y="319"/>
                    </a:lnTo>
                    <a:lnTo>
                      <a:pt x="109" y="328"/>
                    </a:lnTo>
                    <a:lnTo>
                      <a:pt x="124" y="336"/>
                    </a:lnTo>
                    <a:lnTo>
                      <a:pt x="142" y="345"/>
                    </a:lnTo>
                    <a:lnTo>
                      <a:pt x="159" y="352"/>
                    </a:lnTo>
                    <a:lnTo>
                      <a:pt x="178" y="359"/>
                    </a:lnTo>
                    <a:lnTo>
                      <a:pt x="205" y="369"/>
                    </a:lnTo>
                    <a:lnTo>
                      <a:pt x="228" y="381"/>
                    </a:lnTo>
                    <a:lnTo>
                      <a:pt x="238" y="386"/>
                    </a:lnTo>
                    <a:lnTo>
                      <a:pt x="247" y="392"/>
                    </a:lnTo>
                    <a:lnTo>
                      <a:pt x="255" y="397"/>
                    </a:lnTo>
                    <a:lnTo>
                      <a:pt x="262" y="403"/>
                    </a:lnTo>
                    <a:lnTo>
                      <a:pt x="268" y="409"/>
                    </a:lnTo>
                    <a:lnTo>
                      <a:pt x="273" y="417"/>
                    </a:lnTo>
                    <a:lnTo>
                      <a:pt x="278" y="423"/>
                    </a:lnTo>
                    <a:lnTo>
                      <a:pt x="281" y="430"/>
                    </a:lnTo>
                    <a:lnTo>
                      <a:pt x="284" y="437"/>
                    </a:lnTo>
                    <a:lnTo>
                      <a:pt x="287" y="445"/>
                    </a:lnTo>
                    <a:lnTo>
                      <a:pt x="288" y="454"/>
                    </a:lnTo>
                    <a:lnTo>
                      <a:pt x="288" y="462"/>
                    </a:lnTo>
                    <a:lnTo>
                      <a:pt x="288" y="471"/>
                    </a:lnTo>
                    <a:lnTo>
                      <a:pt x="285" y="480"/>
                    </a:lnTo>
                    <a:lnTo>
                      <a:pt x="283" y="489"/>
                    </a:lnTo>
                    <a:lnTo>
                      <a:pt x="280" y="497"/>
                    </a:lnTo>
                    <a:lnTo>
                      <a:pt x="276" y="504"/>
                    </a:lnTo>
                    <a:lnTo>
                      <a:pt x="271" y="511"/>
                    </a:lnTo>
                    <a:lnTo>
                      <a:pt x="265" y="517"/>
                    </a:lnTo>
                    <a:lnTo>
                      <a:pt x="259" y="524"/>
                    </a:lnTo>
                    <a:lnTo>
                      <a:pt x="251" y="529"/>
                    </a:lnTo>
                    <a:lnTo>
                      <a:pt x="242" y="533"/>
                    </a:lnTo>
                    <a:lnTo>
                      <a:pt x="233" y="537"/>
                    </a:lnTo>
                    <a:lnTo>
                      <a:pt x="223" y="540"/>
                    </a:lnTo>
                    <a:lnTo>
                      <a:pt x="213" y="543"/>
                    </a:lnTo>
                    <a:lnTo>
                      <a:pt x="200" y="545"/>
                    </a:lnTo>
                    <a:lnTo>
                      <a:pt x="188" y="546"/>
                    </a:lnTo>
                    <a:lnTo>
                      <a:pt x="175" y="546"/>
                    </a:lnTo>
                    <a:lnTo>
                      <a:pt x="154" y="546"/>
                    </a:lnTo>
                    <a:lnTo>
                      <a:pt x="132" y="543"/>
                    </a:lnTo>
                    <a:lnTo>
                      <a:pt x="112" y="540"/>
                    </a:lnTo>
                    <a:lnTo>
                      <a:pt x="92" y="535"/>
                    </a:lnTo>
                    <a:lnTo>
                      <a:pt x="74" y="529"/>
                    </a:lnTo>
                    <a:lnTo>
                      <a:pt x="56" y="523"/>
                    </a:lnTo>
                    <a:lnTo>
                      <a:pt x="40" y="514"/>
                    </a:lnTo>
                    <a:lnTo>
                      <a:pt x="26" y="507"/>
                    </a:lnTo>
                    <a:lnTo>
                      <a:pt x="0" y="60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28" name="Freeform 27"/>
              <p:cNvSpPr>
                <a:spLocks noEditPoints="1"/>
              </p:cNvSpPr>
              <p:nvPr/>
            </p:nvSpPr>
            <p:spPr bwMode="auto">
              <a:xfrm>
                <a:off x="623721" y="6650480"/>
                <a:ext cx="1169987" cy="127000"/>
              </a:xfrm>
              <a:custGeom>
                <a:avLst/>
                <a:gdLst/>
                <a:ahLst/>
                <a:cxnLst>
                  <a:cxn ang="0">
                    <a:pos x="5506" y="10"/>
                  </a:cxn>
                  <a:cxn ang="0">
                    <a:pos x="5169" y="544"/>
                  </a:cxn>
                  <a:cxn ang="0">
                    <a:pos x="5029" y="477"/>
                  </a:cxn>
                  <a:cxn ang="0">
                    <a:pos x="4982" y="270"/>
                  </a:cxn>
                  <a:cxn ang="0">
                    <a:pos x="5063" y="133"/>
                  </a:cxn>
                  <a:cxn ang="0">
                    <a:pos x="5293" y="109"/>
                  </a:cxn>
                  <a:cxn ang="0">
                    <a:pos x="5122" y="6"/>
                  </a:cxn>
                  <a:cxn ang="0">
                    <a:pos x="4924" y="122"/>
                  </a:cxn>
                  <a:cxn ang="0">
                    <a:pos x="4861" y="362"/>
                  </a:cxn>
                  <a:cxn ang="0">
                    <a:pos x="4955" y="565"/>
                  </a:cxn>
                  <a:cxn ang="0">
                    <a:pos x="5175" y="641"/>
                  </a:cxn>
                  <a:cxn ang="0">
                    <a:pos x="4373" y="269"/>
                  </a:cxn>
                  <a:cxn ang="0">
                    <a:pos x="4761" y="631"/>
                  </a:cxn>
                  <a:cxn ang="0">
                    <a:pos x="4630" y="407"/>
                  </a:cxn>
                  <a:cxn ang="0">
                    <a:pos x="3905" y="100"/>
                  </a:cxn>
                  <a:cxn ang="0">
                    <a:pos x="3809" y="456"/>
                  </a:cxn>
                  <a:cxn ang="0">
                    <a:pos x="3020" y="10"/>
                  </a:cxn>
                  <a:cxn ang="0">
                    <a:pos x="2324" y="528"/>
                  </a:cxn>
                  <a:cxn ang="0">
                    <a:pos x="2455" y="633"/>
                  </a:cxn>
                  <a:cxn ang="0">
                    <a:pos x="2663" y="610"/>
                  </a:cxn>
                  <a:cxn ang="0">
                    <a:pos x="2767" y="461"/>
                  </a:cxn>
                  <a:cxn ang="0">
                    <a:pos x="2644" y="481"/>
                  </a:cxn>
                  <a:cxn ang="0">
                    <a:pos x="2470" y="533"/>
                  </a:cxn>
                  <a:cxn ang="0">
                    <a:pos x="1803" y="609"/>
                  </a:cxn>
                  <a:cxn ang="0">
                    <a:pos x="2082" y="617"/>
                  </a:cxn>
                  <a:cxn ang="0">
                    <a:pos x="2191" y="472"/>
                  </a:cxn>
                  <a:cxn ang="0">
                    <a:pos x="2070" y="286"/>
                  </a:cxn>
                  <a:cxn ang="0">
                    <a:pos x="1914" y="177"/>
                  </a:cxn>
                  <a:cxn ang="0">
                    <a:pos x="1991" y="95"/>
                  </a:cxn>
                  <a:cxn ang="0">
                    <a:pos x="2106" y="9"/>
                  </a:cxn>
                  <a:cxn ang="0">
                    <a:pos x="1823" y="93"/>
                  </a:cxn>
                  <a:cxn ang="0">
                    <a:pos x="1869" y="310"/>
                  </a:cxn>
                  <a:cxn ang="0">
                    <a:pos x="2067" y="423"/>
                  </a:cxn>
                  <a:cxn ang="0">
                    <a:pos x="2031" y="533"/>
                  </a:cxn>
                  <a:cxn ang="0">
                    <a:pos x="1789" y="601"/>
                  </a:cxn>
                  <a:cxn ang="0">
                    <a:pos x="1348" y="251"/>
                  </a:cxn>
                  <a:cxn ang="0">
                    <a:pos x="1587" y="422"/>
                  </a:cxn>
                  <a:cxn ang="0">
                    <a:pos x="1300" y="631"/>
                  </a:cxn>
                  <a:cxn ang="0">
                    <a:pos x="679" y="482"/>
                  </a:cxn>
                  <a:cxn ang="0">
                    <a:pos x="668" y="177"/>
                  </a:cxn>
                  <a:cxn ang="0">
                    <a:pos x="807" y="91"/>
                  </a:cxn>
                  <a:cxn ang="0">
                    <a:pos x="944" y="177"/>
                  </a:cxn>
                  <a:cxn ang="0">
                    <a:pos x="933" y="482"/>
                  </a:cxn>
                  <a:cxn ang="0">
                    <a:pos x="804" y="550"/>
                  </a:cxn>
                  <a:cxn ang="0">
                    <a:pos x="993" y="575"/>
                  </a:cxn>
                  <a:cxn ang="0">
                    <a:pos x="1094" y="370"/>
                  </a:cxn>
                  <a:cxn ang="0">
                    <a:pos x="1054" y="137"/>
                  </a:cxn>
                  <a:cxn ang="0">
                    <a:pos x="890" y="9"/>
                  </a:cxn>
                  <a:cxn ang="0">
                    <a:pos x="665" y="37"/>
                  </a:cxn>
                  <a:cxn ang="0">
                    <a:pos x="531" y="209"/>
                  </a:cxn>
                  <a:cxn ang="0">
                    <a:pos x="535" y="452"/>
                  </a:cxn>
                  <a:cxn ang="0">
                    <a:pos x="670" y="611"/>
                  </a:cxn>
                  <a:cxn ang="0">
                    <a:pos x="403" y="539"/>
                  </a:cxn>
                  <a:cxn ang="0">
                    <a:pos x="216" y="516"/>
                  </a:cxn>
                  <a:cxn ang="0">
                    <a:pos x="123" y="371"/>
                  </a:cxn>
                  <a:cxn ang="0">
                    <a:pos x="160" y="176"/>
                  </a:cxn>
                  <a:cxn ang="0">
                    <a:pos x="337" y="94"/>
                  </a:cxn>
                  <a:cxn ang="0">
                    <a:pos x="383" y="3"/>
                  </a:cxn>
                  <a:cxn ang="0">
                    <a:pos x="130" y="59"/>
                  </a:cxn>
                  <a:cxn ang="0">
                    <a:pos x="6" y="255"/>
                  </a:cxn>
                  <a:cxn ang="0">
                    <a:pos x="41" y="497"/>
                  </a:cxn>
                  <a:cxn ang="0">
                    <a:pos x="215" y="628"/>
                  </a:cxn>
                  <a:cxn ang="0">
                    <a:pos x="458" y="523"/>
                  </a:cxn>
                </a:cxnLst>
                <a:rect l="0" t="0" r="r" b="b"/>
                <a:pathLst>
                  <a:path w="5893" h="641">
                    <a:moveTo>
                      <a:pt x="5686" y="631"/>
                    </a:moveTo>
                    <a:lnTo>
                      <a:pt x="5686" y="369"/>
                    </a:lnTo>
                    <a:lnTo>
                      <a:pt x="5893" y="10"/>
                    </a:lnTo>
                    <a:lnTo>
                      <a:pt x="5764" y="10"/>
                    </a:lnTo>
                    <a:lnTo>
                      <a:pt x="5690" y="169"/>
                    </a:lnTo>
                    <a:lnTo>
                      <a:pt x="5675" y="202"/>
                    </a:lnTo>
                    <a:lnTo>
                      <a:pt x="5661" y="232"/>
                    </a:lnTo>
                    <a:lnTo>
                      <a:pt x="5648" y="262"/>
                    </a:lnTo>
                    <a:lnTo>
                      <a:pt x="5636" y="292"/>
                    </a:lnTo>
                    <a:lnTo>
                      <a:pt x="5635" y="292"/>
                    </a:lnTo>
                    <a:lnTo>
                      <a:pt x="5621" y="261"/>
                    </a:lnTo>
                    <a:lnTo>
                      <a:pt x="5609" y="232"/>
                    </a:lnTo>
                    <a:lnTo>
                      <a:pt x="5596" y="202"/>
                    </a:lnTo>
                    <a:lnTo>
                      <a:pt x="5580" y="170"/>
                    </a:lnTo>
                    <a:lnTo>
                      <a:pt x="5506" y="10"/>
                    </a:lnTo>
                    <a:lnTo>
                      <a:pt x="5377" y="10"/>
                    </a:lnTo>
                    <a:lnTo>
                      <a:pt x="5573" y="372"/>
                    </a:lnTo>
                    <a:lnTo>
                      <a:pt x="5573" y="631"/>
                    </a:lnTo>
                    <a:lnTo>
                      <a:pt x="5686" y="631"/>
                    </a:lnTo>
                    <a:close/>
                    <a:moveTo>
                      <a:pt x="5318" y="523"/>
                    </a:moveTo>
                    <a:lnTo>
                      <a:pt x="5306" y="528"/>
                    </a:lnTo>
                    <a:lnTo>
                      <a:pt x="5293" y="532"/>
                    </a:lnTo>
                    <a:lnTo>
                      <a:pt x="5277" y="536"/>
                    </a:lnTo>
                    <a:lnTo>
                      <a:pt x="5262" y="539"/>
                    </a:lnTo>
                    <a:lnTo>
                      <a:pt x="5245" y="542"/>
                    </a:lnTo>
                    <a:lnTo>
                      <a:pt x="5229" y="544"/>
                    </a:lnTo>
                    <a:lnTo>
                      <a:pt x="5211" y="545"/>
                    </a:lnTo>
                    <a:lnTo>
                      <a:pt x="5194" y="545"/>
                    </a:lnTo>
                    <a:lnTo>
                      <a:pt x="5182" y="545"/>
                    </a:lnTo>
                    <a:lnTo>
                      <a:pt x="5169" y="544"/>
                    </a:lnTo>
                    <a:lnTo>
                      <a:pt x="5157" y="543"/>
                    </a:lnTo>
                    <a:lnTo>
                      <a:pt x="5146" y="541"/>
                    </a:lnTo>
                    <a:lnTo>
                      <a:pt x="5134" y="539"/>
                    </a:lnTo>
                    <a:lnTo>
                      <a:pt x="5124" y="537"/>
                    </a:lnTo>
                    <a:lnTo>
                      <a:pt x="5113" y="534"/>
                    </a:lnTo>
                    <a:lnTo>
                      <a:pt x="5104" y="530"/>
                    </a:lnTo>
                    <a:lnTo>
                      <a:pt x="5093" y="526"/>
                    </a:lnTo>
                    <a:lnTo>
                      <a:pt x="5084" y="522"/>
                    </a:lnTo>
                    <a:lnTo>
                      <a:pt x="5075" y="516"/>
                    </a:lnTo>
                    <a:lnTo>
                      <a:pt x="5067" y="511"/>
                    </a:lnTo>
                    <a:lnTo>
                      <a:pt x="5057" y="505"/>
                    </a:lnTo>
                    <a:lnTo>
                      <a:pt x="5050" y="499"/>
                    </a:lnTo>
                    <a:lnTo>
                      <a:pt x="5042" y="492"/>
                    </a:lnTo>
                    <a:lnTo>
                      <a:pt x="5036" y="486"/>
                    </a:lnTo>
                    <a:lnTo>
                      <a:pt x="5029" y="477"/>
                    </a:lnTo>
                    <a:lnTo>
                      <a:pt x="5022" y="470"/>
                    </a:lnTo>
                    <a:lnTo>
                      <a:pt x="5016" y="462"/>
                    </a:lnTo>
                    <a:lnTo>
                      <a:pt x="5011" y="453"/>
                    </a:lnTo>
                    <a:lnTo>
                      <a:pt x="5006" y="443"/>
                    </a:lnTo>
                    <a:lnTo>
                      <a:pt x="5001" y="434"/>
                    </a:lnTo>
                    <a:lnTo>
                      <a:pt x="4997" y="425"/>
                    </a:lnTo>
                    <a:lnTo>
                      <a:pt x="4993" y="415"/>
                    </a:lnTo>
                    <a:lnTo>
                      <a:pt x="4986" y="393"/>
                    </a:lnTo>
                    <a:lnTo>
                      <a:pt x="4982" y="371"/>
                    </a:lnTo>
                    <a:lnTo>
                      <a:pt x="4979" y="347"/>
                    </a:lnTo>
                    <a:lnTo>
                      <a:pt x="4978" y="322"/>
                    </a:lnTo>
                    <a:lnTo>
                      <a:pt x="4979" y="309"/>
                    </a:lnTo>
                    <a:lnTo>
                      <a:pt x="4979" y="295"/>
                    </a:lnTo>
                    <a:lnTo>
                      <a:pt x="4981" y="282"/>
                    </a:lnTo>
                    <a:lnTo>
                      <a:pt x="4982" y="270"/>
                    </a:lnTo>
                    <a:lnTo>
                      <a:pt x="4985" y="257"/>
                    </a:lnTo>
                    <a:lnTo>
                      <a:pt x="4987" y="246"/>
                    </a:lnTo>
                    <a:lnTo>
                      <a:pt x="4991" y="235"/>
                    </a:lnTo>
                    <a:lnTo>
                      <a:pt x="4995" y="223"/>
                    </a:lnTo>
                    <a:lnTo>
                      <a:pt x="4999" y="213"/>
                    </a:lnTo>
                    <a:lnTo>
                      <a:pt x="5004" y="203"/>
                    </a:lnTo>
                    <a:lnTo>
                      <a:pt x="5008" y="193"/>
                    </a:lnTo>
                    <a:lnTo>
                      <a:pt x="5014" y="184"/>
                    </a:lnTo>
                    <a:lnTo>
                      <a:pt x="5019" y="176"/>
                    </a:lnTo>
                    <a:lnTo>
                      <a:pt x="5026" y="168"/>
                    </a:lnTo>
                    <a:lnTo>
                      <a:pt x="5033" y="159"/>
                    </a:lnTo>
                    <a:lnTo>
                      <a:pt x="5040" y="152"/>
                    </a:lnTo>
                    <a:lnTo>
                      <a:pt x="5047" y="145"/>
                    </a:lnTo>
                    <a:lnTo>
                      <a:pt x="5055" y="139"/>
                    </a:lnTo>
                    <a:lnTo>
                      <a:pt x="5063" y="133"/>
                    </a:lnTo>
                    <a:lnTo>
                      <a:pt x="5072" y="127"/>
                    </a:lnTo>
                    <a:lnTo>
                      <a:pt x="5080" y="121"/>
                    </a:lnTo>
                    <a:lnTo>
                      <a:pt x="5089" y="117"/>
                    </a:lnTo>
                    <a:lnTo>
                      <a:pt x="5098" y="112"/>
                    </a:lnTo>
                    <a:lnTo>
                      <a:pt x="5109" y="109"/>
                    </a:lnTo>
                    <a:lnTo>
                      <a:pt x="5129" y="102"/>
                    </a:lnTo>
                    <a:lnTo>
                      <a:pt x="5150" y="98"/>
                    </a:lnTo>
                    <a:lnTo>
                      <a:pt x="5172" y="95"/>
                    </a:lnTo>
                    <a:lnTo>
                      <a:pt x="5196" y="94"/>
                    </a:lnTo>
                    <a:lnTo>
                      <a:pt x="5215" y="95"/>
                    </a:lnTo>
                    <a:lnTo>
                      <a:pt x="5232" y="96"/>
                    </a:lnTo>
                    <a:lnTo>
                      <a:pt x="5248" y="98"/>
                    </a:lnTo>
                    <a:lnTo>
                      <a:pt x="5264" y="101"/>
                    </a:lnTo>
                    <a:lnTo>
                      <a:pt x="5279" y="105"/>
                    </a:lnTo>
                    <a:lnTo>
                      <a:pt x="5293" y="109"/>
                    </a:lnTo>
                    <a:lnTo>
                      <a:pt x="5305" y="113"/>
                    </a:lnTo>
                    <a:lnTo>
                      <a:pt x="5316" y="118"/>
                    </a:lnTo>
                    <a:lnTo>
                      <a:pt x="5341" y="28"/>
                    </a:lnTo>
                    <a:lnTo>
                      <a:pt x="5332" y="24"/>
                    </a:lnTo>
                    <a:lnTo>
                      <a:pt x="5318" y="19"/>
                    </a:lnTo>
                    <a:lnTo>
                      <a:pt x="5303" y="13"/>
                    </a:lnTo>
                    <a:lnTo>
                      <a:pt x="5285" y="9"/>
                    </a:lnTo>
                    <a:lnTo>
                      <a:pt x="5265" y="6"/>
                    </a:lnTo>
                    <a:lnTo>
                      <a:pt x="5242" y="3"/>
                    </a:lnTo>
                    <a:lnTo>
                      <a:pt x="5218" y="1"/>
                    </a:lnTo>
                    <a:lnTo>
                      <a:pt x="5191" y="0"/>
                    </a:lnTo>
                    <a:lnTo>
                      <a:pt x="5173" y="1"/>
                    </a:lnTo>
                    <a:lnTo>
                      <a:pt x="5156" y="2"/>
                    </a:lnTo>
                    <a:lnTo>
                      <a:pt x="5139" y="4"/>
                    </a:lnTo>
                    <a:lnTo>
                      <a:pt x="5122" y="6"/>
                    </a:lnTo>
                    <a:lnTo>
                      <a:pt x="5106" y="9"/>
                    </a:lnTo>
                    <a:lnTo>
                      <a:pt x="5090" y="13"/>
                    </a:lnTo>
                    <a:lnTo>
                      <a:pt x="5075" y="17"/>
                    </a:lnTo>
                    <a:lnTo>
                      <a:pt x="5059" y="23"/>
                    </a:lnTo>
                    <a:lnTo>
                      <a:pt x="5045" y="29"/>
                    </a:lnTo>
                    <a:lnTo>
                      <a:pt x="5031" y="35"/>
                    </a:lnTo>
                    <a:lnTo>
                      <a:pt x="5016" y="42"/>
                    </a:lnTo>
                    <a:lnTo>
                      <a:pt x="5003" y="50"/>
                    </a:lnTo>
                    <a:lnTo>
                      <a:pt x="4989" y="59"/>
                    </a:lnTo>
                    <a:lnTo>
                      <a:pt x="4977" y="68"/>
                    </a:lnTo>
                    <a:lnTo>
                      <a:pt x="4966" y="77"/>
                    </a:lnTo>
                    <a:lnTo>
                      <a:pt x="4955" y="87"/>
                    </a:lnTo>
                    <a:lnTo>
                      <a:pt x="4943" y="99"/>
                    </a:lnTo>
                    <a:lnTo>
                      <a:pt x="4933" y="110"/>
                    </a:lnTo>
                    <a:lnTo>
                      <a:pt x="4924" y="122"/>
                    </a:lnTo>
                    <a:lnTo>
                      <a:pt x="4914" y="135"/>
                    </a:lnTo>
                    <a:lnTo>
                      <a:pt x="4906" y="148"/>
                    </a:lnTo>
                    <a:lnTo>
                      <a:pt x="4898" y="162"/>
                    </a:lnTo>
                    <a:lnTo>
                      <a:pt x="4891" y="176"/>
                    </a:lnTo>
                    <a:lnTo>
                      <a:pt x="4885" y="190"/>
                    </a:lnTo>
                    <a:lnTo>
                      <a:pt x="4879" y="206"/>
                    </a:lnTo>
                    <a:lnTo>
                      <a:pt x="4873" y="222"/>
                    </a:lnTo>
                    <a:lnTo>
                      <a:pt x="4869" y="239"/>
                    </a:lnTo>
                    <a:lnTo>
                      <a:pt x="4866" y="255"/>
                    </a:lnTo>
                    <a:lnTo>
                      <a:pt x="4863" y="273"/>
                    </a:lnTo>
                    <a:lnTo>
                      <a:pt x="4861" y="290"/>
                    </a:lnTo>
                    <a:lnTo>
                      <a:pt x="4860" y="309"/>
                    </a:lnTo>
                    <a:lnTo>
                      <a:pt x="4859" y="328"/>
                    </a:lnTo>
                    <a:lnTo>
                      <a:pt x="4860" y="346"/>
                    </a:lnTo>
                    <a:lnTo>
                      <a:pt x="4861" y="362"/>
                    </a:lnTo>
                    <a:lnTo>
                      <a:pt x="4862" y="380"/>
                    </a:lnTo>
                    <a:lnTo>
                      <a:pt x="4865" y="395"/>
                    </a:lnTo>
                    <a:lnTo>
                      <a:pt x="4868" y="412"/>
                    </a:lnTo>
                    <a:lnTo>
                      <a:pt x="4871" y="427"/>
                    </a:lnTo>
                    <a:lnTo>
                      <a:pt x="4876" y="441"/>
                    </a:lnTo>
                    <a:lnTo>
                      <a:pt x="4881" y="457"/>
                    </a:lnTo>
                    <a:lnTo>
                      <a:pt x="4887" y="470"/>
                    </a:lnTo>
                    <a:lnTo>
                      <a:pt x="4893" y="484"/>
                    </a:lnTo>
                    <a:lnTo>
                      <a:pt x="4900" y="497"/>
                    </a:lnTo>
                    <a:lnTo>
                      <a:pt x="4907" y="509"/>
                    </a:lnTo>
                    <a:lnTo>
                      <a:pt x="4915" y="522"/>
                    </a:lnTo>
                    <a:lnTo>
                      <a:pt x="4925" y="534"/>
                    </a:lnTo>
                    <a:lnTo>
                      <a:pt x="4934" y="544"/>
                    </a:lnTo>
                    <a:lnTo>
                      <a:pt x="4943" y="555"/>
                    </a:lnTo>
                    <a:lnTo>
                      <a:pt x="4955" y="565"/>
                    </a:lnTo>
                    <a:lnTo>
                      <a:pt x="4965" y="574"/>
                    </a:lnTo>
                    <a:lnTo>
                      <a:pt x="4977" y="583"/>
                    </a:lnTo>
                    <a:lnTo>
                      <a:pt x="4989" y="592"/>
                    </a:lnTo>
                    <a:lnTo>
                      <a:pt x="5002" y="599"/>
                    </a:lnTo>
                    <a:lnTo>
                      <a:pt x="5015" y="606"/>
                    </a:lnTo>
                    <a:lnTo>
                      <a:pt x="5029" y="612"/>
                    </a:lnTo>
                    <a:lnTo>
                      <a:pt x="5043" y="618"/>
                    </a:lnTo>
                    <a:lnTo>
                      <a:pt x="5058" y="623"/>
                    </a:lnTo>
                    <a:lnTo>
                      <a:pt x="5074" y="628"/>
                    </a:lnTo>
                    <a:lnTo>
                      <a:pt x="5089" y="632"/>
                    </a:lnTo>
                    <a:lnTo>
                      <a:pt x="5106" y="635"/>
                    </a:lnTo>
                    <a:lnTo>
                      <a:pt x="5122" y="637"/>
                    </a:lnTo>
                    <a:lnTo>
                      <a:pt x="5139" y="639"/>
                    </a:lnTo>
                    <a:lnTo>
                      <a:pt x="5158" y="640"/>
                    </a:lnTo>
                    <a:lnTo>
                      <a:pt x="5175" y="641"/>
                    </a:lnTo>
                    <a:lnTo>
                      <a:pt x="5203" y="640"/>
                    </a:lnTo>
                    <a:lnTo>
                      <a:pt x="5229" y="638"/>
                    </a:lnTo>
                    <a:lnTo>
                      <a:pt x="5253" y="635"/>
                    </a:lnTo>
                    <a:lnTo>
                      <a:pt x="5274" y="632"/>
                    </a:lnTo>
                    <a:lnTo>
                      <a:pt x="5294" y="628"/>
                    </a:lnTo>
                    <a:lnTo>
                      <a:pt x="5310" y="622"/>
                    </a:lnTo>
                    <a:lnTo>
                      <a:pt x="5324" y="617"/>
                    </a:lnTo>
                    <a:lnTo>
                      <a:pt x="5337" y="612"/>
                    </a:lnTo>
                    <a:lnTo>
                      <a:pt x="5318" y="523"/>
                    </a:lnTo>
                    <a:close/>
                    <a:moveTo>
                      <a:pt x="4374" y="631"/>
                    </a:moveTo>
                    <a:lnTo>
                      <a:pt x="4374" y="408"/>
                    </a:lnTo>
                    <a:lnTo>
                      <a:pt x="4374" y="371"/>
                    </a:lnTo>
                    <a:lnTo>
                      <a:pt x="4374" y="335"/>
                    </a:lnTo>
                    <a:lnTo>
                      <a:pt x="4374" y="301"/>
                    </a:lnTo>
                    <a:lnTo>
                      <a:pt x="4373" y="269"/>
                    </a:lnTo>
                    <a:lnTo>
                      <a:pt x="4372" y="237"/>
                    </a:lnTo>
                    <a:lnTo>
                      <a:pt x="4371" y="205"/>
                    </a:lnTo>
                    <a:lnTo>
                      <a:pt x="4370" y="175"/>
                    </a:lnTo>
                    <a:lnTo>
                      <a:pt x="4369" y="144"/>
                    </a:lnTo>
                    <a:lnTo>
                      <a:pt x="4371" y="144"/>
                    </a:lnTo>
                    <a:lnTo>
                      <a:pt x="4383" y="170"/>
                    </a:lnTo>
                    <a:lnTo>
                      <a:pt x="4396" y="198"/>
                    </a:lnTo>
                    <a:lnTo>
                      <a:pt x="4410" y="224"/>
                    </a:lnTo>
                    <a:lnTo>
                      <a:pt x="4423" y="251"/>
                    </a:lnTo>
                    <a:lnTo>
                      <a:pt x="4438" y="279"/>
                    </a:lnTo>
                    <a:lnTo>
                      <a:pt x="4453" y="306"/>
                    </a:lnTo>
                    <a:lnTo>
                      <a:pt x="4468" y="332"/>
                    </a:lnTo>
                    <a:lnTo>
                      <a:pt x="4483" y="358"/>
                    </a:lnTo>
                    <a:lnTo>
                      <a:pt x="4644" y="631"/>
                    </a:lnTo>
                    <a:lnTo>
                      <a:pt x="4761" y="631"/>
                    </a:lnTo>
                    <a:lnTo>
                      <a:pt x="4761" y="10"/>
                    </a:lnTo>
                    <a:lnTo>
                      <a:pt x="4657" y="10"/>
                    </a:lnTo>
                    <a:lnTo>
                      <a:pt x="4657" y="226"/>
                    </a:lnTo>
                    <a:lnTo>
                      <a:pt x="4657" y="261"/>
                    </a:lnTo>
                    <a:lnTo>
                      <a:pt x="4658" y="295"/>
                    </a:lnTo>
                    <a:lnTo>
                      <a:pt x="4658" y="328"/>
                    </a:lnTo>
                    <a:lnTo>
                      <a:pt x="4659" y="360"/>
                    </a:lnTo>
                    <a:lnTo>
                      <a:pt x="4661" y="391"/>
                    </a:lnTo>
                    <a:lnTo>
                      <a:pt x="4662" y="422"/>
                    </a:lnTo>
                    <a:lnTo>
                      <a:pt x="4665" y="453"/>
                    </a:lnTo>
                    <a:lnTo>
                      <a:pt x="4667" y="484"/>
                    </a:lnTo>
                    <a:lnTo>
                      <a:pt x="4665" y="485"/>
                    </a:lnTo>
                    <a:lnTo>
                      <a:pt x="4653" y="459"/>
                    </a:lnTo>
                    <a:lnTo>
                      <a:pt x="4642" y="433"/>
                    </a:lnTo>
                    <a:lnTo>
                      <a:pt x="4630" y="407"/>
                    </a:lnTo>
                    <a:lnTo>
                      <a:pt x="4616" y="381"/>
                    </a:lnTo>
                    <a:lnTo>
                      <a:pt x="4603" y="355"/>
                    </a:lnTo>
                    <a:lnTo>
                      <a:pt x="4589" y="328"/>
                    </a:lnTo>
                    <a:lnTo>
                      <a:pt x="4574" y="302"/>
                    </a:lnTo>
                    <a:lnTo>
                      <a:pt x="4559" y="277"/>
                    </a:lnTo>
                    <a:lnTo>
                      <a:pt x="4399" y="10"/>
                    </a:lnTo>
                    <a:lnTo>
                      <a:pt x="4270" y="10"/>
                    </a:lnTo>
                    <a:lnTo>
                      <a:pt x="4270" y="631"/>
                    </a:lnTo>
                    <a:lnTo>
                      <a:pt x="4374" y="631"/>
                    </a:lnTo>
                    <a:close/>
                    <a:moveTo>
                      <a:pt x="3827" y="369"/>
                    </a:moveTo>
                    <a:lnTo>
                      <a:pt x="3876" y="216"/>
                    </a:lnTo>
                    <a:lnTo>
                      <a:pt x="3884" y="187"/>
                    </a:lnTo>
                    <a:lnTo>
                      <a:pt x="3891" y="158"/>
                    </a:lnTo>
                    <a:lnTo>
                      <a:pt x="3898" y="129"/>
                    </a:lnTo>
                    <a:lnTo>
                      <a:pt x="3905" y="100"/>
                    </a:lnTo>
                    <a:lnTo>
                      <a:pt x="3908" y="100"/>
                    </a:lnTo>
                    <a:lnTo>
                      <a:pt x="3915" y="128"/>
                    </a:lnTo>
                    <a:lnTo>
                      <a:pt x="3922" y="157"/>
                    </a:lnTo>
                    <a:lnTo>
                      <a:pt x="3930" y="187"/>
                    </a:lnTo>
                    <a:lnTo>
                      <a:pt x="3938" y="217"/>
                    </a:lnTo>
                    <a:lnTo>
                      <a:pt x="3988" y="369"/>
                    </a:lnTo>
                    <a:lnTo>
                      <a:pt x="3827" y="369"/>
                    </a:lnTo>
                    <a:close/>
                    <a:moveTo>
                      <a:pt x="4006" y="456"/>
                    </a:moveTo>
                    <a:lnTo>
                      <a:pt x="4063" y="631"/>
                    </a:lnTo>
                    <a:lnTo>
                      <a:pt x="4184" y="631"/>
                    </a:lnTo>
                    <a:lnTo>
                      <a:pt x="3983" y="10"/>
                    </a:lnTo>
                    <a:lnTo>
                      <a:pt x="3839" y="10"/>
                    </a:lnTo>
                    <a:lnTo>
                      <a:pt x="3639" y="631"/>
                    </a:lnTo>
                    <a:lnTo>
                      <a:pt x="3756" y="631"/>
                    </a:lnTo>
                    <a:lnTo>
                      <a:pt x="3809" y="456"/>
                    </a:lnTo>
                    <a:lnTo>
                      <a:pt x="4006" y="456"/>
                    </a:lnTo>
                    <a:close/>
                    <a:moveTo>
                      <a:pt x="3389" y="631"/>
                    </a:moveTo>
                    <a:lnTo>
                      <a:pt x="3502" y="631"/>
                    </a:lnTo>
                    <a:lnTo>
                      <a:pt x="3502" y="105"/>
                    </a:lnTo>
                    <a:lnTo>
                      <a:pt x="3680" y="105"/>
                    </a:lnTo>
                    <a:lnTo>
                      <a:pt x="3680" y="10"/>
                    </a:lnTo>
                    <a:lnTo>
                      <a:pt x="3211" y="10"/>
                    </a:lnTo>
                    <a:lnTo>
                      <a:pt x="3211" y="105"/>
                    </a:lnTo>
                    <a:lnTo>
                      <a:pt x="3389" y="105"/>
                    </a:lnTo>
                    <a:lnTo>
                      <a:pt x="3389" y="631"/>
                    </a:lnTo>
                    <a:close/>
                    <a:moveTo>
                      <a:pt x="2906" y="631"/>
                    </a:moveTo>
                    <a:lnTo>
                      <a:pt x="3275" y="631"/>
                    </a:lnTo>
                    <a:lnTo>
                      <a:pt x="3275" y="536"/>
                    </a:lnTo>
                    <a:lnTo>
                      <a:pt x="3020" y="536"/>
                    </a:lnTo>
                    <a:lnTo>
                      <a:pt x="3020" y="10"/>
                    </a:lnTo>
                    <a:lnTo>
                      <a:pt x="2906" y="10"/>
                    </a:lnTo>
                    <a:lnTo>
                      <a:pt x="2906" y="631"/>
                    </a:lnTo>
                    <a:close/>
                    <a:moveTo>
                      <a:pt x="2293" y="10"/>
                    </a:moveTo>
                    <a:lnTo>
                      <a:pt x="2293" y="365"/>
                    </a:lnTo>
                    <a:lnTo>
                      <a:pt x="2293" y="383"/>
                    </a:lnTo>
                    <a:lnTo>
                      <a:pt x="2294" y="400"/>
                    </a:lnTo>
                    <a:lnTo>
                      <a:pt x="2295" y="417"/>
                    </a:lnTo>
                    <a:lnTo>
                      <a:pt x="2297" y="433"/>
                    </a:lnTo>
                    <a:lnTo>
                      <a:pt x="2299" y="449"/>
                    </a:lnTo>
                    <a:lnTo>
                      <a:pt x="2303" y="463"/>
                    </a:lnTo>
                    <a:lnTo>
                      <a:pt x="2306" y="477"/>
                    </a:lnTo>
                    <a:lnTo>
                      <a:pt x="2310" y="491"/>
                    </a:lnTo>
                    <a:lnTo>
                      <a:pt x="2314" y="503"/>
                    </a:lnTo>
                    <a:lnTo>
                      <a:pt x="2319" y="515"/>
                    </a:lnTo>
                    <a:lnTo>
                      <a:pt x="2324" y="528"/>
                    </a:lnTo>
                    <a:lnTo>
                      <a:pt x="2330" y="538"/>
                    </a:lnTo>
                    <a:lnTo>
                      <a:pt x="2336" y="548"/>
                    </a:lnTo>
                    <a:lnTo>
                      <a:pt x="2343" y="559"/>
                    </a:lnTo>
                    <a:lnTo>
                      <a:pt x="2350" y="568"/>
                    </a:lnTo>
                    <a:lnTo>
                      <a:pt x="2357" y="576"/>
                    </a:lnTo>
                    <a:lnTo>
                      <a:pt x="2365" y="584"/>
                    </a:lnTo>
                    <a:lnTo>
                      <a:pt x="2373" y="592"/>
                    </a:lnTo>
                    <a:lnTo>
                      <a:pt x="2383" y="599"/>
                    </a:lnTo>
                    <a:lnTo>
                      <a:pt x="2392" y="605"/>
                    </a:lnTo>
                    <a:lnTo>
                      <a:pt x="2401" y="611"/>
                    </a:lnTo>
                    <a:lnTo>
                      <a:pt x="2411" y="616"/>
                    </a:lnTo>
                    <a:lnTo>
                      <a:pt x="2422" y="621"/>
                    </a:lnTo>
                    <a:lnTo>
                      <a:pt x="2432" y="625"/>
                    </a:lnTo>
                    <a:lnTo>
                      <a:pt x="2443" y="629"/>
                    </a:lnTo>
                    <a:lnTo>
                      <a:pt x="2455" y="633"/>
                    </a:lnTo>
                    <a:lnTo>
                      <a:pt x="2466" y="635"/>
                    </a:lnTo>
                    <a:lnTo>
                      <a:pt x="2478" y="637"/>
                    </a:lnTo>
                    <a:lnTo>
                      <a:pt x="2503" y="640"/>
                    </a:lnTo>
                    <a:lnTo>
                      <a:pt x="2530" y="641"/>
                    </a:lnTo>
                    <a:lnTo>
                      <a:pt x="2543" y="641"/>
                    </a:lnTo>
                    <a:lnTo>
                      <a:pt x="2556" y="640"/>
                    </a:lnTo>
                    <a:lnTo>
                      <a:pt x="2570" y="639"/>
                    </a:lnTo>
                    <a:lnTo>
                      <a:pt x="2583" y="637"/>
                    </a:lnTo>
                    <a:lnTo>
                      <a:pt x="2595" y="635"/>
                    </a:lnTo>
                    <a:lnTo>
                      <a:pt x="2608" y="632"/>
                    </a:lnTo>
                    <a:lnTo>
                      <a:pt x="2619" y="629"/>
                    </a:lnTo>
                    <a:lnTo>
                      <a:pt x="2631" y="624"/>
                    </a:lnTo>
                    <a:lnTo>
                      <a:pt x="2643" y="620"/>
                    </a:lnTo>
                    <a:lnTo>
                      <a:pt x="2653" y="615"/>
                    </a:lnTo>
                    <a:lnTo>
                      <a:pt x="2663" y="610"/>
                    </a:lnTo>
                    <a:lnTo>
                      <a:pt x="2673" y="604"/>
                    </a:lnTo>
                    <a:lnTo>
                      <a:pt x="2683" y="598"/>
                    </a:lnTo>
                    <a:lnTo>
                      <a:pt x="2692" y="591"/>
                    </a:lnTo>
                    <a:lnTo>
                      <a:pt x="2701" y="582"/>
                    </a:lnTo>
                    <a:lnTo>
                      <a:pt x="2709" y="574"/>
                    </a:lnTo>
                    <a:lnTo>
                      <a:pt x="2718" y="566"/>
                    </a:lnTo>
                    <a:lnTo>
                      <a:pt x="2725" y="557"/>
                    </a:lnTo>
                    <a:lnTo>
                      <a:pt x="2732" y="546"/>
                    </a:lnTo>
                    <a:lnTo>
                      <a:pt x="2738" y="536"/>
                    </a:lnTo>
                    <a:lnTo>
                      <a:pt x="2744" y="525"/>
                    </a:lnTo>
                    <a:lnTo>
                      <a:pt x="2750" y="513"/>
                    </a:lnTo>
                    <a:lnTo>
                      <a:pt x="2755" y="501"/>
                    </a:lnTo>
                    <a:lnTo>
                      <a:pt x="2760" y="489"/>
                    </a:lnTo>
                    <a:lnTo>
                      <a:pt x="2764" y="475"/>
                    </a:lnTo>
                    <a:lnTo>
                      <a:pt x="2767" y="461"/>
                    </a:lnTo>
                    <a:lnTo>
                      <a:pt x="2770" y="446"/>
                    </a:lnTo>
                    <a:lnTo>
                      <a:pt x="2772" y="431"/>
                    </a:lnTo>
                    <a:lnTo>
                      <a:pt x="2774" y="416"/>
                    </a:lnTo>
                    <a:lnTo>
                      <a:pt x="2776" y="399"/>
                    </a:lnTo>
                    <a:lnTo>
                      <a:pt x="2777" y="383"/>
                    </a:lnTo>
                    <a:lnTo>
                      <a:pt x="2777" y="364"/>
                    </a:lnTo>
                    <a:lnTo>
                      <a:pt x="2777" y="10"/>
                    </a:lnTo>
                    <a:lnTo>
                      <a:pt x="2664" y="10"/>
                    </a:lnTo>
                    <a:lnTo>
                      <a:pt x="2664" y="372"/>
                    </a:lnTo>
                    <a:lnTo>
                      <a:pt x="2663" y="394"/>
                    </a:lnTo>
                    <a:lnTo>
                      <a:pt x="2661" y="415"/>
                    </a:lnTo>
                    <a:lnTo>
                      <a:pt x="2659" y="433"/>
                    </a:lnTo>
                    <a:lnTo>
                      <a:pt x="2655" y="451"/>
                    </a:lnTo>
                    <a:lnTo>
                      <a:pt x="2650" y="467"/>
                    </a:lnTo>
                    <a:lnTo>
                      <a:pt x="2644" y="481"/>
                    </a:lnTo>
                    <a:lnTo>
                      <a:pt x="2638" y="495"/>
                    </a:lnTo>
                    <a:lnTo>
                      <a:pt x="2629" y="506"/>
                    </a:lnTo>
                    <a:lnTo>
                      <a:pt x="2620" y="516"/>
                    </a:lnTo>
                    <a:lnTo>
                      <a:pt x="2611" y="526"/>
                    </a:lnTo>
                    <a:lnTo>
                      <a:pt x="2600" y="533"/>
                    </a:lnTo>
                    <a:lnTo>
                      <a:pt x="2588" y="539"/>
                    </a:lnTo>
                    <a:lnTo>
                      <a:pt x="2576" y="544"/>
                    </a:lnTo>
                    <a:lnTo>
                      <a:pt x="2563" y="547"/>
                    </a:lnTo>
                    <a:lnTo>
                      <a:pt x="2548" y="549"/>
                    </a:lnTo>
                    <a:lnTo>
                      <a:pt x="2534" y="549"/>
                    </a:lnTo>
                    <a:lnTo>
                      <a:pt x="2519" y="549"/>
                    </a:lnTo>
                    <a:lnTo>
                      <a:pt x="2506" y="547"/>
                    </a:lnTo>
                    <a:lnTo>
                      <a:pt x="2493" y="543"/>
                    </a:lnTo>
                    <a:lnTo>
                      <a:pt x="2481" y="539"/>
                    </a:lnTo>
                    <a:lnTo>
                      <a:pt x="2470" y="533"/>
                    </a:lnTo>
                    <a:lnTo>
                      <a:pt x="2460" y="526"/>
                    </a:lnTo>
                    <a:lnTo>
                      <a:pt x="2449" y="516"/>
                    </a:lnTo>
                    <a:lnTo>
                      <a:pt x="2441" y="506"/>
                    </a:lnTo>
                    <a:lnTo>
                      <a:pt x="2433" y="495"/>
                    </a:lnTo>
                    <a:lnTo>
                      <a:pt x="2426" y="481"/>
                    </a:lnTo>
                    <a:lnTo>
                      <a:pt x="2421" y="467"/>
                    </a:lnTo>
                    <a:lnTo>
                      <a:pt x="2416" y="451"/>
                    </a:lnTo>
                    <a:lnTo>
                      <a:pt x="2411" y="433"/>
                    </a:lnTo>
                    <a:lnTo>
                      <a:pt x="2408" y="415"/>
                    </a:lnTo>
                    <a:lnTo>
                      <a:pt x="2406" y="394"/>
                    </a:lnTo>
                    <a:lnTo>
                      <a:pt x="2406" y="372"/>
                    </a:lnTo>
                    <a:lnTo>
                      <a:pt x="2406" y="10"/>
                    </a:lnTo>
                    <a:lnTo>
                      <a:pt x="2293" y="10"/>
                    </a:lnTo>
                    <a:close/>
                    <a:moveTo>
                      <a:pt x="1789" y="601"/>
                    </a:moveTo>
                    <a:lnTo>
                      <a:pt x="1803" y="609"/>
                    </a:lnTo>
                    <a:lnTo>
                      <a:pt x="1821" y="616"/>
                    </a:lnTo>
                    <a:lnTo>
                      <a:pt x="1840" y="622"/>
                    </a:lnTo>
                    <a:lnTo>
                      <a:pt x="1861" y="629"/>
                    </a:lnTo>
                    <a:lnTo>
                      <a:pt x="1883" y="634"/>
                    </a:lnTo>
                    <a:lnTo>
                      <a:pt x="1908" y="637"/>
                    </a:lnTo>
                    <a:lnTo>
                      <a:pt x="1932" y="640"/>
                    </a:lnTo>
                    <a:lnTo>
                      <a:pt x="1956" y="641"/>
                    </a:lnTo>
                    <a:lnTo>
                      <a:pt x="1986" y="640"/>
                    </a:lnTo>
                    <a:lnTo>
                      <a:pt x="2013" y="637"/>
                    </a:lnTo>
                    <a:lnTo>
                      <a:pt x="2025" y="635"/>
                    </a:lnTo>
                    <a:lnTo>
                      <a:pt x="2037" y="632"/>
                    </a:lnTo>
                    <a:lnTo>
                      <a:pt x="2050" y="629"/>
                    </a:lnTo>
                    <a:lnTo>
                      <a:pt x="2061" y="625"/>
                    </a:lnTo>
                    <a:lnTo>
                      <a:pt x="2071" y="621"/>
                    </a:lnTo>
                    <a:lnTo>
                      <a:pt x="2082" y="617"/>
                    </a:lnTo>
                    <a:lnTo>
                      <a:pt x="2092" y="613"/>
                    </a:lnTo>
                    <a:lnTo>
                      <a:pt x="2101" y="608"/>
                    </a:lnTo>
                    <a:lnTo>
                      <a:pt x="2110" y="603"/>
                    </a:lnTo>
                    <a:lnTo>
                      <a:pt x="2119" y="597"/>
                    </a:lnTo>
                    <a:lnTo>
                      <a:pt x="2127" y="591"/>
                    </a:lnTo>
                    <a:lnTo>
                      <a:pt x="2134" y="584"/>
                    </a:lnTo>
                    <a:lnTo>
                      <a:pt x="2141" y="578"/>
                    </a:lnTo>
                    <a:lnTo>
                      <a:pt x="2147" y="571"/>
                    </a:lnTo>
                    <a:lnTo>
                      <a:pt x="2154" y="564"/>
                    </a:lnTo>
                    <a:lnTo>
                      <a:pt x="2160" y="557"/>
                    </a:lnTo>
                    <a:lnTo>
                      <a:pt x="2170" y="541"/>
                    </a:lnTo>
                    <a:lnTo>
                      <a:pt x="2177" y="526"/>
                    </a:lnTo>
                    <a:lnTo>
                      <a:pt x="2183" y="508"/>
                    </a:lnTo>
                    <a:lnTo>
                      <a:pt x="2189" y="491"/>
                    </a:lnTo>
                    <a:lnTo>
                      <a:pt x="2191" y="472"/>
                    </a:lnTo>
                    <a:lnTo>
                      <a:pt x="2192" y="454"/>
                    </a:lnTo>
                    <a:lnTo>
                      <a:pt x="2192" y="437"/>
                    </a:lnTo>
                    <a:lnTo>
                      <a:pt x="2190" y="422"/>
                    </a:lnTo>
                    <a:lnTo>
                      <a:pt x="2186" y="407"/>
                    </a:lnTo>
                    <a:lnTo>
                      <a:pt x="2182" y="393"/>
                    </a:lnTo>
                    <a:lnTo>
                      <a:pt x="2176" y="380"/>
                    </a:lnTo>
                    <a:lnTo>
                      <a:pt x="2170" y="367"/>
                    </a:lnTo>
                    <a:lnTo>
                      <a:pt x="2162" y="355"/>
                    </a:lnTo>
                    <a:lnTo>
                      <a:pt x="2153" y="344"/>
                    </a:lnTo>
                    <a:lnTo>
                      <a:pt x="2142" y="332"/>
                    </a:lnTo>
                    <a:lnTo>
                      <a:pt x="2130" y="322"/>
                    </a:lnTo>
                    <a:lnTo>
                      <a:pt x="2117" y="313"/>
                    </a:lnTo>
                    <a:lnTo>
                      <a:pt x="2102" y="303"/>
                    </a:lnTo>
                    <a:lnTo>
                      <a:pt x="2087" y="294"/>
                    </a:lnTo>
                    <a:lnTo>
                      <a:pt x="2070" y="286"/>
                    </a:lnTo>
                    <a:lnTo>
                      <a:pt x="2052" y="278"/>
                    </a:lnTo>
                    <a:lnTo>
                      <a:pt x="2032" y="270"/>
                    </a:lnTo>
                    <a:lnTo>
                      <a:pt x="2004" y="258"/>
                    </a:lnTo>
                    <a:lnTo>
                      <a:pt x="1979" y="247"/>
                    </a:lnTo>
                    <a:lnTo>
                      <a:pt x="1969" y="242"/>
                    </a:lnTo>
                    <a:lnTo>
                      <a:pt x="1958" y="236"/>
                    </a:lnTo>
                    <a:lnTo>
                      <a:pt x="1950" y="230"/>
                    </a:lnTo>
                    <a:lnTo>
                      <a:pt x="1942" y="224"/>
                    </a:lnTo>
                    <a:lnTo>
                      <a:pt x="1936" y="219"/>
                    </a:lnTo>
                    <a:lnTo>
                      <a:pt x="1930" y="213"/>
                    </a:lnTo>
                    <a:lnTo>
                      <a:pt x="1924" y="206"/>
                    </a:lnTo>
                    <a:lnTo>
                      <a:pt x="1920" y="200"/>
                    </a:lnTo>
                    <a:lnTo>
                      <a:pt x="1917" y="192"/>
                    </a:lnTo>
                    <a:lnTo>
                      <a:pt x="1915" y="184"/>
                    </a:lnTo>
                    <a:lnTo>
                      <a:pt x="1914" y="177"/>
                    </a:lnTo>
                    <a:lnTo>
                      <a:pt x="1914" y="168"/>
                    </a:lnTo>
                    <a:lnTo>
                      <a:pt x="1914" y="162"/>
                    </a:lnTo>
                    <a:lnTo>
                      <a:pt x="1915" y="154"/>
                    </a:lnTo>
                    <a:lnTo>
                      <a:pt x="1917" y="147"/>
                    </a:lnTo>
                    <a:lnTo>
                      <a:pt x="1919" y="141"/>
                    </a:lnTo>
                    <a:lnTo>
                      <a:pt x="1923" y="135"/>
                    </a:lnTo>
                    <a:lnTo>
                      <a:pt x="1928" y="129"/>
                    </a:lnTo>
                    <a:lnTo>
                      <a:pt x="1933" y="122"/>
                    </a:lnTo>
                    <a:lnTo>
                      <a:pt x="1938" y="117"/>
                    </a:lnTo>
                    <a:lnTo>
                      <a:pt x="1945" y="112"/>
                    </a:lnTo>
                    <a:lnTo>
                      <a:pt x="1952" y="107"/>
                    </a:lnTo>
                    <a:lnTo>
                      <a:pt x="1960" y="103"/>
                    </a:lnTo>
                    <a:lnTo>
                      <a:pt x="1970" y="100"/>
                    </a:lnTo>
                    <a:lnTo>
                      <a:pt x="1980" y="97"/>
                    </a:lnTo>
                    <a:lnTo>
                      <a:pt x="1991" y="95"/>
                    </a:lnTo>
                    <a:lnTo>
                      <a:pt x="2004" y="94"/>
                    </a:lnTo>
                    <a:lnTo>
                      <a:pt x="2016" y="94"/>
                    </a:lnTo>
                    <a:lnTo>
                      <a:pt x="2037" y="94"/>
                    </a:lnTo>
                    <a:lnTo>
                      <a:pt x="2057" y="96"/>
                    </a:lnTo>
                    <a:lnTo>
                      <a:pt x="2075" y="100"/>
                    </a:lnTo>
                    <a:lnTo>
                      <a:pt x="2092" y="104"/>
                    </a:lnTo>
                    <a:lnTo>
                      <a:pt x="2106" y="108"/>
                    </a:lnTo>
                    <a:lnTo>
                      <a:pt x="2120" y="113"/>
                    </a:lnTo>
                    <a:lnTo>
                      <a:pt x="2131" y="118"/>
                    </a:lnTo>
                    <a:lnTo>
                      <a:pt x="2140" y="122"/>
                    </a:lnTo>
                    <a:lnTo>
                      <a:pt x="2167" y="31"/>
                    </a:lnTo>
                    <a:lnTo>
                      <a:pt x="2155" y="25"/>
                    </a:lnTo>
                    <a:lnTo>
                      <a:pt x="2139" y="20"/>
                    </a:lnTo>
                    <a:lnTo>
                      <a:pt x="2124" y="14"/>
                    </a:lnTo>
                    <a:lnTo>
                      <a:pt x="2106" y="9"/>
                    </a:lnTo>
                    <a:lnTo>
                      <a:pt x="2087" y="6"/>
                    </a:lnTo>
                    <a:lnTo>
                      <a:pt x="2065" y="3"/>
                    </a:lnTo>
                    <a:lnTo>
                      <a:pt x="2043" y="1"/>
                    </a:lnTo>
                    <a:lnTo>
                      <a:pt x="2019" y="0"/>
                    </a:lnTo>
                    <a:lnTo>
                      <a:pt x="1994" y="1"/>
                    </a:lnTo>
                    <a:lnTo>
                      <a:pt x="1971" y="4"/>
                    </a:lnTo>
                    <a:lnTo>
                      <a:pt x="1948" y="8"/>
                    </a:lnTo>
                    <a:lnTo>
                      <a:pt x="1928" y="14"/>
                    </a:lnTo>
                    <a:lnTo>
                      <a:pt x="1908" y="22"/>
                    </a:lnTo>
                    <a:lnTo>
                      <a:pt x="1890" y="30"/>
                    </a:lnTo>
                    <a:lnTo>
                      <a:pt x="1873" y="40"/>
                    </a:lnTo>
                    <a:lnTo>
                      <a:pt x="1859" y="51"/>
                    </a:lnTo>
                    <a:lnTo>
                      <a:pt x="1845" y="64"/>
                    </a:lnTo>
                    <a:lnTo>
                      <a:pt x="1833" y="77"/>
                    </a:lnTo>
                    <a:lnTo>
                      <a:pt x="1823" y="93"/>
                    </a:lnTo>
                    <a:lnTo>
                      <a:pt x="1815" y="108"/>
                    </a:lnTo>
                    <a:lnTo>
                      <a:pt x="1808" y="124"/>
                    </a:lnTo>
                    <a:lnTo>
                      <a:pt x="1803" y="142"/>
                    </a:lnTo>
                    <a:lnTo>
                      <a:pt x="1800" y="159"/>
                    </a:lnTo>
                    <a:lnTo>
                      <a:pt x="1799" y="179"/>
                    </a:lnTo>
                    <a:lnTo>
                      <a:pt x="1800" y="194"/>
                    </a:lnTo>
                    <a:lnTo>
                      <a:pt x="1802" y="211"/>
                    </a:lnTo>
                    <a:lnTo>
                      <a:pt x="1806" y="225"/>
                    </a:lnTo>
                    <a:lnTo>
                      <a:pt x="1811" y="240"/>
                    </a:lnTo>
                    <a:lnTo>
                      <a:pt x="1818" y="253"/>
                    </a:lnTo>
                    <a:lnTo>
                      <a:pt x="1825" y="265"/>
                    </a:lnTo>
                    <a:lnTo>
                      <a:pt x="1834" y="277"/>
                    </a:lnTo>
                    <a:lnTo>
                      <a:pt x="1844" y="288"/>
                    </a:lnTo>
                    <a:lnTo>
                      <a:pt x="1857" y="299"/>
                    </a:lnTo>
                    <a:lnTo>
                      <a:pt x="1869" y="310"/>
                    </a:lnTo>
                    <a:lnTo>
                      <a:pt x="1882" y="319"/>
                    </a:lnTo>
                    <a:lnTo>
                      <a:pt x="1898" y="328"/>
                    </a:lnTo>
                    <a:lnTo>
                      <a:pt x="1913" y="336"/>
                    </a:lnTo>
                    <a:lnTo>
                      <a:pt x="1931" y="345"/>
                    </a:lnTo>
                    <a:lnTo>
                      <a:pt x="1948" y="352"/>
                    </a:lnTo>
                    <a:lnTo>
                      <a:pt x="1967" y="359"/>
                    </a:lnTo>
                    <a:lnTo>
                      <a:pt x="1994" y="369"/>
                    </a:lnTo>
                    <a:lnTo>
                      <a:pt x="2017" y="381"/>
                    </a:lnTo>
                    <a:lnTo>
                      <a:pt x="2027" y="386"/>
                    </a:lnTo>
                    <a:lnTo>
                      <a:pt x="2036" y="392"/>
                    </a:lnTo>
                    <a:lnTo>
                      <a:pt x="2044" y="397"/>
                    </a:lnTo>
                    <a:lnTo>
                      <a:pt x="2051" y="403"/>
                    </a:lnTo>
                    <a:lnTo>
                      <a:pt x="2057" y="409"/>
                    </a:lnTo>
                    <a:lnTo>
                      <a:pt x="2062" y="417"/>
                    </a:lnTo>
                    <a:lnTo>
                      <a:pt x="2067" y="423"/>
                    </a:lnTo>
                    <a:lnTo>
                      <a:pt x="2070" y="430"/>
                    </a:lnTo>
                    <a:lnTo>
                      <a:pt x="2073" y="437"/>
                    </a:lnTo>
                    <a:lnTo>
                      <a:pt x="2075" y="445"/>
                    </a:lnTo>
                    <a:lnTo>
                      <a:pt x="2077" y="454"/>
                    </a:lnTo>
                    <a:lnTo>
                      <a:pt x="2077" y="462"/>
                    </a:lnTo>
                    <a:lnTo>
                      <a:pt x="2077" y="471"/>
                    </a:lnTo>
                    <a:lnTo>
                      <a:pt x="2074" y="480"/>
                    </a:lnTo>
                    <a:lnTo>
                      <a:pt x="2072" y="489"/>
                    </a:lnTo>
                    <a:lnTo>
                      <a:pt x="2069" y="497"/>
                    </a:lnTo>
                    <a:lnTo>
                      <a:pt x="2065" y="504"/>
                    </a:lnTo>
                    <a:lnTo>
                      <a:pt x="2060" y="511"/>
                    </a:lnTo>
                    <a:lnTo>
                      <a:pt x="2054" y="517"/>
                    </a:lnTo>
                    <a:lnTo>
                      <a:pt x="2048" y="524"/>
                    </a:lnTo>
                    <a:lnTo>
                      <a:pt x="2040" y="529"/>
                    </a:lnTo>
                    <a:lnTo>
                      <a:pt x="2031" y="533"/>
                    </a:lnTo>
                    <a:lnTo>
                      <a:pt x="2022" y="537"/>
                    </a:lnTo>
                    <a:lnTo>
                      <a:pt x="2012" y="540"/>
                    </a:lnTo>
                    <a:lnTo>
                      <a:pt x="2002" y="543"/>
                    </a:lnTo>
                    <a:lnTo>
                      <a:pt x="1989" y="545"/>
                    </a:lnTo>
                    <a:lnTo>
                      <a:pt x="1977" y="546"/>
                    </a:lnTo>
                    <a:lnTo>
                      <a:pt x="1965" y="546"/>
                    </a:lnTo>
                    <a:lnTo>
                      <a:pt x="1943" y="546"/>
                    </a:lnTo>
                    <a:lnTo>
                      <a:pt x="1921" y="543"/>
                    </a:lnTo>
                    <a:lnTo>
                      <a:pt x="1901" y="540"/>
                    </a:lnTo>
                    <a:lnTo>
                      <a:pt x="1881" y="535"/>
                    </a:lnTo>
                    <a:lnTo>
                      <a:pt x="1863" y="529"/>
                    </a:lnTo>
                    <a:lnTo>
                      <a:pt x="1845" y="523"/>
                    </a:lnTo>
                    <a:lnTo>
                      <a:pt x="1829" y="514"/>
                    </a:lnTo>
                    <a:lnTo>
                      <a:pt x="1815" y="507"/>
                    </a:lnTo>
                    <a:lnTo>
                      <a:pt x="1789" y="601"/>
                    </a:lnTo>
                    <a:close/>
                    <a:moveTo>
                      <a:pt x="1300" y="631"/>
                    </a:moveTo>
                    <a:lnTo>
                      <a:pt x="1300" y="408"/>
                    </a:lnTo>
                    <a:lnTo>
                      <a:pt x="1300" y="371"/>
                    </a:lnTo>
                    <a:lnTo>
                      <a:pt x="1299" y="335"/>
                    </a:lnTo>
                    <a:lnTo>
                      <a:pt x="1299" y="301"/>
                    </a:lnTo>
                    <a:lnTo>
                      <a:pt x="1298" y="269"/>
                    </a:lnTo>
                    <a:lnTo>
                      <a:pt x="1298" y="237"/>
                    </a:lnTo>
                    <a:lnTo>
                      <a:pt x="1297" y="205"/>
                    </a:lnTo>
                    <a:lnTo>
                      <a:pt x="1295" y="175"/>
                    </a:lnTo>
                    <a:lnTo>
                      <a:pt x="1294" y="144"/>
                    </a:lnTo>
                    <a:lnTo>
                      <a:pt x="1297" y="144"/>
                    </a:lnTo>
                    <a:lnTo>
                      <a:pt x="1308" y="170"/>
                    </a:lnTo>
                    <a:lnTo>
                      <a:pt x="1321" y="198"/>
                    </a:lnTo>
                    <a:lnTo>
                      <a:pt x="1335" y="224"/>
                    </a:lnTo>
                    <a:lnTo>
                      <a:pt x="1348" y="251"/>
                    </a:lnTo>
                    <a:lnTo>
                      <a:pt x="1362" y="279"/>
                    </a:lnTo>
                    <a:lnTo>
                      <a:pt x="1378" y="306"/>
                    </a:lnTo>
                    <a:lnTo>
                      <a:pt x="1392" y="332"/>
                    </a:lnTo>
                    <a:lnTo>
                      <a:pt x="1408" y="358"/>
                    </a:lnTo>
                    <a:lnTo>
                      <a:pt x="1569" y="631"/>
                    </a:lnTo>
                    <a:lnTo>
                      <a:pt x="1686" y="631"/>
                    </a:lnTo>
                    <a:lnTo>
                      <a:pt x="1686" y="10"/>
                    </a:lnTo>
                    <a:lnTo>
                      <a:pt x="1582" y="10"/>
                    </a:lnTo>
                    <a:lnTo>
                      <a:pt x="1582" y="226"/>
                    </a:lnTo>
                    <a:lnTo>
                      <a:pt x="1582" y="261"/>
                    </a:lnTo>
                    <a:lnTo>
                      <a:pt x="1582" y="295"/>
                    </a:lnTo>
                    <a:lnTo>
                      <a:pt x="1583" y="328"/>
                    </a:lnTo>
                    <a:lnTo>
                      <a:pt x="1584" y="360"/>
                    </a:lnTo>
                    <a:lnTo>
                      <a:pt x="1585" y="391"/>
                    </a:lnTo>
                    <a:lnTo>
                      <a:pt x="1587" y="422"/>
                    </a:lnTo>
                    <a:lnTo>
                      <a:pt x="1589" y="453"/>
                    </a:lnTo>
                    <a:lnTo>
                      <a:pt x="1592" y="484"/>
                    </a:lnTo>
                    <a:lnTo>
                      <a:pt x="1589" y="485"/>
                    </a:lnTo>
                    <a:lnTo>
                      <a:pt x="1578" y="459"/>
                    </a:lnTo>
                    <a:lnTo>
                      <a:pt x="1567" y="433"/>
                    </a:lnTo>
                    <a:lnTo>
                      <a:pt x="1555" y="407"/>
                    </a:lnTo>
                    <a:lnTo>
                      <a:pt x="1541" y="381"/>
                    </a:lnTo>
                    <a:lnTo>
                      <a:pt x="1528" y="355"/>
                    </a:lnTo>
                    <a:lnTo>
                      <a:pt x="1513" y="328"/>
                    </a:lnTo>
                    <a:lnTo>
                      <a:pt x="1499" y="302"/>
                    </a:lnTo>
                    <a:lnTo>
                      <a:pt x="1484" y="277"/>
                    </a:lnTo>
                    <a:lnTo>
                      <a:pt x="1324" y="10"/>
                    </a:lnTo>
                    <a:lnTo>
                      <a:pt x="1195" y="10"/>
                    </a:lnTo>
                    <a:lnTo>
                      <a:pt x="1195" y="631"/>
                    </a:lnTo>
                    <a:lnTo>
                      <a:pt x="1300" y="631"/>
                    </a:lnTo>
                    <a:close/>
                    <a:moveTo>
                      <a:pt x="804" y="550"/>
                    </a:moveTo>
                    <a:lnTo>
                      <a:pt x="795" y="549"/>
                    </a:lnTo>
                    <a:lnTo>
                      <a:pt x="785" y="549"/>
                    </a:lnTo>
                    <a:lnTo>
                      <a:pt x="776" y="547"/>
                    </a:lnTo>
                    <a:lnTo>
                      <a:pt x="766" y="545"/>
                    </a:lnTo>
                    <a:lnTo>
                      <a:pt x="757" y="543"/>
                    </a:lnTo>
                    <a:lnTo>
                      <a:pt x="749" y="540"/>
                    </a:lnTo>
                    <a:lnTo>
                      <a:pt x="741" y="536"/>
                    </a:lnTo>
                    <a:lnTo>
                      <a:pt x="733" y="532"/>
                    </a:lnTo>
                    <a:lnTo>
                      <a:pt x="724" y="527"/>
                    </a:lnTo>
                    <a:lnTo>
                      <a:pt x="717" y="523"/>
                    </a:lnTo>
                    <a:lnTo>
                      <a:pt x="710" y="516"/>
                    </a:lnTo>
                    <a:lnTo>
                      <a:pt x="703" y="510"/>
                    </a:lnTo>
                    <a:lnTo>
                      <a:pt x="690" y="497"/>
                    </a:lnTo>
                    <a:lnTo>
                      <a:pt x="679" y="482"/>
                    </a:lnTo>
                    <a:lnTo>
                      <a:pt x="668" y="466"/>
                    </a:lnTo>
                    <a:lnTo>
                      <a:pt x="660" y="449"/>
                    </a:lnTo>
                    <a:lnTo>
                      <a:pt x="651" y="430"/>
                    </a:lnTo>
                    <a:lnTo>
                      <a:pt x="645" y="410"/>
                    </a:lnTo>
                    <a:lnTo>
                      <a:pt x="640" y="389"/>
                    </a:lnTo>
                    <a:lnTo>
                      <a:pt x="637" y="367"/>
                    </a:lnTo>
                    <a:lnTo>
                      <a:pt x="634" y="346"/>
                    </a:lnTo>
                    <a:lnTo>
                      <a:pt x="634" y="322"/>
                    </a:lnTo>
                    <a:lnTo>
                      <a:pt x="634" y="299"/>
                    </a:lnTo>
                    <a:lnTo>
                      <a:pt x="636" y="277"/>
                    </a:lnTo>
                    <a:lnTo>
                      <a:pt x="640" y="255"/>
                    </a:lnTo>
                    <a:lnTo>
                      <a:pt x="645" y="235"/>
                    </a:lnTo>
                    <a:lnTo>
                      <a:pt x="651" y="214"/>
                    </a:lnTo>
                    <a:lnTo>
                      <a:pt x="659" y="194"/>
                    </a:lnTo>
                    <a:lnTo>
                      <a:pt x="668" y="177"/>
                    </a:lnTo>
                    <a:lnTo>
                      <a:pt x="677" y="160"/>
                    </a:lnTo>
                    <a:lnTo>
                      <a:pt x="689" y="145"/>
                    </a:lnTo>
                    <a:lnTo>
                      <a:pt x="702" y="132"/>
                    </a:lnTo>
                    <a:lnTo>
                      <a:pt x="709" y="126"/>
                    </a:lnTo>
                    <a:lnTo>
                      <a:pt x="716" y="119"/>
                    </a:lnTo>
                    <a:lnTo>
                      <a:pt x="723" y="114"/>
                    </a:lnTo>
                    <a:lnTo>
                      <a:pt x="732" y="109"/>
                    </a:lnTo>
                    <a:lnTo>
                      <a:pt x="740" y="105"/>
                    </a:lnTo>
                    <a:lnTo>
                      <a:pt x="748" y="102"/>
                    </a:lnTo>
                    <a:lnTo>
                      <a:pt x="757" y="99"/>
                    </a:lnTo>
                    <a:lnTo>
                      <a:pt x="766" y="96"/>
                    </a:lnTo>
                    <a:lnTo>
                      <a:pt x="776" y="94"/>
                    </a:lnTo>
                    <a:lnTo>
                      <a:pt x="786" y="92"/>
                    </a:lnTo>
                    <a:lnTo>
                      <a:pt x="795" y="91"/>
                    </a:lnTo>
                    <a:lnTo>
                      <a:pt x="807" y="91"/>
                    </a:lnTo>
                    <a:lnTo>
                      <a:pt x="817" y="91"/>
                    </a:lnTo>
                    <a:lnTo>
                      <a:pt x="827" y="92"/>
                    </a:lnTo>
                    <a:lnTo>
                      <a:pt x="836" y="94"/>
                    </a:lnTo>
                    <a:lnTo>
                      <a:pt x="846" y="96"/>
                    </a:lnTo>
                    <a:lnTo>
                      <a:pt x="855" y="99"/>
                    </a:lnTo>
                    <a:lnTo>
                      <a:pt x="864" y="102"/>
                    </a:lnTo>
                    <a:lnTo>
                      <a:pt x="872" y="106"/>
                    </a:lnTo>
                    <a:lnTo>
                      <a:pt x="881" y="110"/>
                    </a:lnTo>
                    <a:lnTo>
                      <a:pt x="889" y="114"/>
                    </a:lnTo>
                    <a:lnTo>
                      <a:pt x="896" y="120"/>
                    </a:lnTo>
                    <a:lnTo>
                      <a:pt x="903" y="126"/>
                    </a:lnTo>
                    <a:lnTo>
                      <a:pt x="910" y="132"/>
                    </a:lnTo>
                    <a:lnTo>
                      <a:pt x="923" y="145"/>
                    </a:lnTo>
                    <a:lnTo>
                      <a:pt x="934" y="160"/>
                    </a:lnTo>
                    <a:lnTo>
                      <a:pt x="944" y="177"/>
                    </a:lnTo>
                    <a:lnTo>
                      <a:pt x="952" y="194"/>
                    </a:lnTo>
                    <a:lnTo>
                      <a:pt x="961" y="214"/>
                    </a:lnTo>
                    <a:lnTo>
                      <a:pt x="967" y="234"/>
                    </a:lnTo>
                    <a:lnTo>
                      <a:pt x="971" y="254"/>
                    </a:lnTo>
                    <a:lnTo>
                      <a:pt x="974" y="275"/>
                    </a:lnTo>
                    <a:lnTo>
                      <a:pt x="976" y="296"/>
                    </a:lnTo>
                    <a:lnTo>
                      <a:pt x="977" y="318"/>
                    </a:lnTo>
                    <a:lnTo>
                      <a:pt x="976" y="343"/>
                    </a:lnTo>
                    <a:lnTo>
                      <a:pt x="974" y="365"/>
                    </a:lnTo>
                    <a:lnTo>
                      <a:pt x="971" y="388"/>
                    </a:lnTo>
                    <a:lnTo>
                      <a:pt x="966" y="409"/>
                    </a:lnTo>
                    <a:lnTo>
                      <a:pt x="960" y="430"/>
                    </a:lnTo>
                    <a:lnTo>
                      <a:pt x="951" y="449"/>
                    </a:lnTo>
                    <a:lnTo>
                      <a:pt x="943" y="467"/>
                    </a:lnTo>
                    <a:lnTo>
                      <a:pt x="933" y="482"/>
                    </a:lnTo>
                    <a:lnTo>
                      <a:pt x="921" y="498"/>
                    </a:lnTo>
                    <a:lnTo>
                      <a:pt x="908" y="511"/>
                    </a:lnTo>
                    <a:lnTo>
                      <a:pt x="901" y="517"/>
                    </a:lnTo>
                    <a:lnTo>
                      <a:pt x="894" y="523"/>
                    </a:lnTo>
                    <a:lnTo>
                      <a:pt x="887" y="528"/>
                    </a:lnTo>
                    <a:lnTo>
                      <a:pt x="878" y="532"/>
                    </a:lnTo>
                    <a:lnTo>
                      <a:pt x="870" y="536"/>
                    </a:lnTo>
                    <a:lnTo>
                      <a:pt x="862" y="540"/>
                    </a:lnTo>
                    <a:lnTo>
                      <a:pt x="854" y="543"/>
                    </a:lnTo>
                    <a:lnTo>
                      <a:pt x="845" y="545"/>
                    </a:lnTo>
                    <a:lnTo>
                      <a:pt x="835" y="547"/>
                    </a:lnTo>
                    <a:lnTo>
                      <a:pt x="826" y="549"/>
                    </a:lnTo>
                    <a:lnTo>
                      <a:pt x="816" y="549"/>
                    </a:lnTo>
                    <a:lnTo>
                      <a:pt x="805" y="550"/>
                    </a:lnTo>
                    <a:lnTo>
                      <a:pt x="804" y="550"/>
                    </a:lnTo>
                    <a:close/>
                    <a:moveTo>
                      <a:pt x="802" y="641"/>
                    </a:moveTo>
                    <a:lnTo>
                      <a:pt x="818" y="641"/>
                    </a:lnTo>
                    <a:lnTo>
                      <a:pt x="833" y="640"/>
                    </a:lnTo>
                    <a:lnTo>
                      <a:pt x="849" y="638"/>
                    </a:lnTo>
                    <a:lnTo>
                      <a:pt x="863" y="636"/>
                    </a:lnTo>
                    <a:lnTo>
                      <a:pt x="878" y="633"/>
                    </a:lnTo>
                    <a:lnTo>
                      <a:pt x="893" y="629"/>
                    </a:lnTo>
                    <a:lnTo>
                      <a:pt x="906" y="624"/>
                    </a:lnTo>
                    <a:lnTo>
                      <a:pt x="920" y="619"/>
                    </a:lnTo>
                    <a:lnTo>
                      <a:pt x="933" y="613"/>
                    </a:lnTo>
                    <a:lnTo>
                      <a:pt x="946" y="607"/>
                    </a:lnTo>
                    <a:lnTo>
                      <a:pt x="959" y="600"/>
                    </a:lnTo>
                    <a:lnTo>
                      <a:pt x="970" y="593"/>
                    </a:lnTo>
                    <a:lnTo>
                      <a:pt x="982" y="584"/>
                    </a:lnTo>
                    <a:lnTo>
                      <a:pt x="993" y="575"/>
                    </a:lnTo>
                    <a:lnTo>
                      <a:pt x="1004" y="566"/>
                    </a:lnTo>
                    <a:lnTo>
                      <a:pt x="1013" y="556"/>
                    </a:lnTo>
                    <a:lnTo>
                      <a:pt x="1023" y="545"/>
                    </a:lnTo>
                    <a:lnTo>
                      <a:pt x="1033" y="533"/>
                    </a:lnTo>
                    <a:lnTo>
                      <a:pt x="1041" y="522"/>
                    </a:lnTo>
                    <a:lnTo>
                      <a:pt x="1049" y="509"/>
                    </a:lnTo>
                    <a:lnTo>
                      <a:pt x="1056" y="496"/>
                    </a:lnTo>
                    <a:lnTo>
                      <a:pt x="1063" y="482"/>
                    </a:lnTo>
                    <a:lnTo>
                      <a:pt x="1070" y="468"/>
                    </a:lnTo>
                    <a:lnTo>
                      <a:pt x="1076" y="453"/>
                    </a:lnTo>
                    <a:lnTo>
                      <a:pt x="1081" y="437"/>
                    </a:lnTo>
                    <a:lnTo>
                      <a:pt x="1085" y="422"/>
                    </a:lnTo>
                    <a:lnTo>
                      <a:pt x="1089" y="405"/>
                    </a:lnTo>
                    <a:lnTo>
                      <a:pt x="1092" y="388"/>
                    </a:lnTo>
                    <a:lnTo>
                      <a:pt x="1094" y="370"/>
                    </a:lnTo>
                    <a:lnTo>
                      <a:pt x="1096" y="352"/>
                    </a:lnTo>
                    <a:lnTo>
                      <a:pt x="1097" y="333"/>
                    </a:lnTo>
                    <a:lnTo>
                      <a:pt x="1097" y="314"/>
                    </a:lnTo>
                    <a:lnTo>
                      <a:pt x="1097" y="297"/>
                    </a:lnTo>
                    <a:lnTo>
                      <a:pt x="1096" y="281"/>
                    </a:lnTo>
                    <a:lnTo>
                      <a:pt x="1095" y="265"/>
                    </a:lnTo>
                    <a:lnTo>
                      <a:pt x="1093" y="250"/>
                    </a:lnTo>
                    <a:lnTo>
                      <a:pt x="1090" y="235"/>
                    </a:lnTo>
                    <a:lnTo>
                      <a:pt x="1087" y="219"/>
                    </a:lnTo>
                    <a:lnTo>
                      <a:pt x="1083" y="205"/>
                    </a:lnTo>
                    <a:lnTo>
                      <a:pt x="1078" y="190"/>
                    </a:lnTo>
                    <a:lnTo>
                      <a:pt x="1073" y="176"/>
                    </a:lnTo>
                    <a:lnTo>
                      <a:pt x="1068" y="163"/>
                    </a:lnTo>
                    <a:lnTo>
                      <a:pt x="1061" y="149"/>
                    </a:lnTo>
                    <a:lnTo>
                      <a:pt x="1054" y="137"/>
                    </a:lnTo>
                    <a:lnTo>
                      <a:pt x="1047" y="124"/>
                    </a:lnTo>
                    <a:lnTo>
                      <a:pt x="1039" y="113"/>
                    </a:lnTo>
                    <a:lnTo>
                      <a:pt x="1031" y="102"/>
                    </a:lnTo>
                    <a:lnTo>
                      <a:pt x="1021" y="91"/>
                    </a:lnTo>
                    <a:lnTo>
                      <a:pt x="1012" y="80"/>
                    </a:lnTo>
                    <a:lnTo>
                      <a:pt x="1002" y="71"/>
                    </a:lnTo>
                    <a:lnTo>
                      <a:pt x="991" y="62"/>
                    </a:lnTo>
                    <a:lnTo>
                      <a:pt x="980" y="52"/>
                    </a:lnTo>
                    <a:lnTo>
                      <a:pt x="969" y="44"/>
                    </a:lnTo>
                    <a:lnTo>
                      <a:pt x="957" y="37"/>
                    </a:lnTo>
                    <a:lnTo>
                      <a:pt x="944" y="30"/>
                    </a:lnTo>
                    <a:lnTo>
                      <a:pt x="932" y="24"/>
                    </a:lnTo>
                    <a:lnTo>
                      <a:pt x="917" y="19"/>
                    </a:lnTo>
                    <a:lnTo>
                      <a:pt x="904" y="13"/>
                    </a:lnTo>
                    <a:lnTo>
                      <a:pt x="890" y="9"/>
                    </a:lnTo>
                    <a:lnTo>
                      <a:pt x="874" y="6"/>
                    </a:lnTo>
                    <a:lnTo>
                      <a:pt x="859" y="3"/>
                    </a:lnTo>
                    <a:lnTo>
                      <a:pt x="844" y="2"/>
                    </a:lnTo>
                    <a:lnTo>
                      <a:pt x="827" y="0"/>
                    </a:lnTo>
                    <a:lnTo>
                      <a:pt x="811" y="0"/>
                    </a:lnTo>
                    <a:lnTo>
                      <a:pt x="794" y="0"/>
                    </a:lnTo>
                    <a:lnTo>
                      <a:pt x="778" y="2"/>
                    </a:lnTo>
                    <a:lnTo>
                      <a:pt x="762" y="3"/>
                    </a:lnTo>
                    <a:lnTo>
                      <a:pt x="747" y="6"/>
                    </a:lnTo>
                    <a:lnTo>
                      <a:pt x="733" y="9"/>
                    </a:lnTo>
                    <a:lnTo>
                      <a:pt x="718" y="13"/>
                    </a:lnTo>
                    <a:lnTo>
                      <a:pt x="704" y="19"/>
                    </a:lnTo>
                    <a:lnTo>
                      <a:pt x="690" y="24"/>
                    </a:lnTo>
                    <a:lnTo>
                      <a:pt x="677" y="30"/>
                    </a:lnTo>
                    <a:lnTo>
                      <a:pt x="665" y="37"/>
                    </a:lnTo>
                    <a:lnTo>
                      <a:pt x="652" y="44"/>
                    </a:lnTo>
                    <a:lnTo>
                      <a:pt x="640" y="52"/>
                    </a:lnTo>
                    <a:lnTo>
                      <a:pt x="629" y="62"/>
                    </a:lnTo>
                    <a:lnTo>
                      <a:pt x="617" y="71"/>
                    </a:lnTo>
                    <a:lnTo>
                      <a:pt x="607" y="80"/>
                    </a:lnTo>
                    <a:lnTo>
                      <a:pt x="597" y="92"/>
                    </a:lnTo>
                    <a:lnTo>
                      <a:pt x="588" y="102"/>
                    </a:lnTo>
                    <a:lnTo>
                      <a:pt x="578" y="114"/>
                    </a:lnTo>
                    <a:lnTo>
                      <a:pt x="570" y="126"/>
                    </a:lnTo>
                    <a:lnTo>
                      <a:pt x="562" y="139"/>
                    </a:lnTo>
                    <a:lnTo>
                      <a:pt x="555" y="151"/>
                    </a:lnTo>
                    <a:lnTo>
                      <a:pt x="549" y="166"/>
                    </a:lnTo>
                    <a:lnTo>
                      <a:pt x="542" y="179"/>
                    </a:lnTo>
                    <a:lnTo>
                      <a:pt x="536" y="194"/>
                    </a:lnTo>
                    <a:lnTo>
                      <a:pt x="531" y="209"/>
                    </a:lnTo>
                    <a:lnTo>
                      <a:pt x="527" y="224"/>
                    </a:lnTo>
                    <a:lnTo>
                      <a:pt x="524" y="241"/>
                    </a:lnTo>
                    <a:lnTo>
                      <a:pt x="521" y="256"/>
                    </a:lnTo>
                    <a:lnTo>
                      <a:pt x="518" y="273"/>
                    </a:lnTo>
                    <a:lnTo>
                      <a:pt x="517" y="290"/>
                    </a:lnTo>
                    <a:lnTo>
                      <a:pt x="516" y="308"/>
                    </a:lnTo>
                    <a:lnTo>
                      <a:pt x="515" y="325"/>
                    </a:lnTo>
                    <a:lnTo>
                      <a:pt x="516" y="342"/>
                    </a:lnTo>
                    <a:lnTo>
                      <a:pt x="517" y="359"/>
                    </a:lnTo>
                    <a:lnTo>
                      <a:pt x="518" y="374"/>
                    </a:lnTo>
                    <a:lnTo>
                      <a:pt x="520" y="391"/>
                    </a:lnTo>
                    <a:lnTo>
                      <a:pt x="523" y="406"/>
                    </a:lnTo>
                    <a:lnTo>
                      <a:pt x="526" y="422"/>
                    </a:lnTo>
                    <a:lnTo>
                      <a:pt x="530" y="436"/>
                    </a:lnTo>
                    <a:lnTo>
                      <a:pt x="535" y="452"/>
                    </a:lnTo>
                    <a:lnTo>
                      <a:pt x="540" y="465"/>
                    </a:lnTo>
                    <a:lnTo>
                      <a:pt x="547" y="479"/>
                    </a:lnTo>
                    <a:lnTo>
                      <a:pt x="553" y="492"/>
                    </a:lnTo>
                    <a:lnTo>
                      <a:pt x="559" y="505"/>
                    </a:lnTo>
                    <a:lnTo>
                      <a:pt x="567" y="517"/>
                    </a:lnTo>
                    <a:lnTo>
                      <a:pt x="575" y="529"/>
                    </a:lnTo>
                    <a:lnTo>
                      <a:pt x="584" y="540"/>
                    </a:lnTo>
                    <a:lnTo>
                      <a:pt x="593" y="551"/>
                    </a:lnTo>
                    <a:lnTo>
                      <a:pt x="602" y="562"/>
                    </a:lnTo>
                    <a:lnTo>
                      <a:pt x="612" y="571"/>
                    </a:lnTo>
                    <a:lnTo>
                      <a:pt x="623" y="580"/>
                    </a:lnTo>
                    <a:lnTo>
                      <a:pt x="634" y="588"/>
                    </a:lnTo>
                    <a:lnTo>
                      <a:pt x="645" y="597"/>
                    </a:lnTo>
                    <a:lnTo>
                      <a:pt x="658" y="604"/>
                    </a:lnTo>
                    <a:lnTo>
                      <a:pt x="670" y="611"/>
                    </a:lnTo>
                    <a:lnTo>
                      <a:pt x="682" y="617"/>
                    </a:lnTo>
                    <a:lnTo>
                      <a:pt x="696" y="622"/>
                    </a:lnTo>
                    <a:lnTo>
                      <a:pt x="710" y="628"/>
                    </a:lnTo>
                    <a:lnTo>
                      <a:pt x="724" y="632"/>
                    </a:lnTo>
                    <a:lnTo>
                      <a:pt x="739" y="635"/>
                    </a:lnTo>
                    <a:lnTo>
                      <a:pt x="753" y="638"/>
                    </a:lnTo>
                    <a:lnTo>
                      <a:pt x="769" y="640"/>
                    </a:lnTo>
                    <a:lnTo>
                      <a:pt x="785" y="641"/>
                    </a:lnTo>
                    <a:lnTo>
                      <a:pt x="801" y="641"/>
                    </a:lnTo>
                    <a:lnTo>
                      <a:pt x="802" y="641"/>
                    </a:lnTo>
                    <a:close/>
                    <a:moveTo>
                      <a:pt x="458" y="523"/>
                    </a:moveTo>
                    <a:lnTo>
                      <a:pt x="447" y="528"/>
                    </a:lnTo>
                    <a:lnTo>
                      <a:pt x="434" y="532"/>
                    </a:lnTo>
                    <a:lnTo>
                      <a:pt x="418" y="536"/>
                    </a:lnTo>
                    <a:lnTo>
                      <a:pt x="403" y="539"/>
                    </a:lnTo>
                    <a:lnTo>
                      <a:pt x="386" y="542"/>
                    </a:lnTo>
                    <a:lnTo>
                      <a:pt x="370" y="544"/>
                    </a:lnTo>
                    <a:lnTo>
                      <a:pt x="352" y="545"/>
                    </a:lnTo>
                    <a:lnTo>
                      <a:pt x="335" y="545"/>
                    </a:lnTo>
                    <a:lnTo>
                      <a:pt x="323" y="545"/>
                    </a:lnTo>
                    <a:lnTo>
                      <a:pt x="310" y="544"/>
                    </a:lnTo>
                    <a:lnTo>
                      <a:pt x="298" y="543"/>
                    </a:lnTo>
                    <a:lnTo>
                      <a:pt x="287" y="541"/>
                    </a:lnTo>
                    <a:lnTo>
                      <a:pt x="275" y="539"/>
                    </a:lnTo>
                    <a:lnTo>
                      <a:pt x="265" y="537"/>
                    </a:lnTo>
                    <a:lnTo>
                      <a:pt x="254" y="534"/>
                    </a:lnTo>
                    <a:lnTo>
                      <a:pt x="243" y="530"/>
                    </a:lnTo>
                    <a:lnTo>
                      <a:pt x="234" y="526"/>
                    </a:lnTo>
                    <a:lnTo>
                      <a:pt x="225" y="522"/>
                    </a:lnTo>
                    <a:lnTo>
                      <a:pt x="216" y="516"/>
                    </a:lnTo>
                    <a:lnTo>
                      <a:pt x="207" y="511"/>
                    </a:lnTo>
                    <a:lnTo>
                      <a:pt x="198" y="505"/>
                    </a:lnTo>
                    <a:lnTo>
                      <a:pt x="191" y="499"/>
                    </a:lnTo>
                    <a:lnTo>
                      <a:pt x="183" y="492"/>
                    </a:lnTo>
                    <a:lnTo>
                      <a:pt x="177" y="486"/>
                    </a:lnTo>
                    <a:lnTo>
                      <a:pt x="169" y="477"/>
                    </a:lnTo>
                    <a:lnTo>
                      <a:pt x="163" y="470"/>
                    </a:lnTo>
                    <a:lnTo>
                      <a:pt x="157" y="462"/>
                    </a:lnTo>
                    <a:lnTo>
                      <a:pt x="152" y="453"/>
                    </a:lnTo>
                    <a:lnTo>
                      <a:pt x="147" y="443"/>
                    </a:lnTo>
                    <a:lnTo>
                      <a:pt x="142" y="434"/>
                    </a:lnTo>
                    <a:lnTo>
                      <a:pt x="138" y="425"/>
                    </a:lnTo>
                    <a:lnTo>
                      <a:pt x="134" y="415"/>
                    </a:lnTo>
                    <a:lnTo>
                      <a:pt x="127" y="393"/>
                    </a:lnTo>
                    <a:lnTo>
                      <a:pt x="123" y="371"/>
                    </a:lnTo>
                    <a:lnTo>
                      <a:pt x="120" y="347"/>
                    </a:lnTo>
                    <a:lnTo>
                      <a:pt x="119" y="322"/>
                    </a:lnTo>
                    <a:lnTo>
                      <a:pt x="119" y="309"/>
                    </a:lnTo>
                    <a:lnTo>
                      <a:pt x="120" y="295"/>
                    </a:lnTo>
                    <a:lnTo>
                      <a:pt x="122" y="282"/>
                    </a:lnTo>
                    <a:lnTo>
                      <a:pt x="123" y="270"/>
                    </a:lnTo>
                    <a:lnTo>
                      <a:pt x="125" y="257"/>
                    </a:lnTo>
                    <a:lnTo>
                      <a:pt x="128" y="246"/>
                    </a:lnTo>
                    <a:lnTo>
                      <a:pt x="131" y="235"/>
                    </a:lnTo>
                    <a:lnTo>
                      <a:pt x="136" y="223"/>
                    </a:lnTo>
                    <a:lnTo>
                      <a:pt x="140" y="213"/>
                    </a:lnTo>
                    <a:lnTo>
                      <a:pt x="145" y="203"/>
                    </a:lnTo>
                    <a:lnTo>
                      <a:pt x="149" y="193"/>
                    </a:lnTo>
                    <a:lnTo>
                      <a:pt x="155" y="184"/>
                    </a:lnTo>
                    <a:lnTo>
                      <a:pt x="160" y="176"/>
                    </a:lnTo>
                    <a:lnTo>
                      <a:pt x="167" y="168"/>
                    </a:lnTo>
                    <a:lnTo>
                      <a:pt x="174" y="159"/>
                    </a:lnTo>
                    <a:lnTo>
                      <a:pt x="181" y="152"/>
                    </a:lnTo>
                    <a:lnTo>
                      <a:pt x="188" y="145"/>
                    </a:lnTo>
                    <a:lnTo>
                      <a:pt x="196" y="139"/>
                    </a:lnTo>
                    <a:lnTo>
                      <a:pt x="204" y="133"/>
                    </a:lnTo>
                    <a:lnTo>
                      <a:pt x="213" y="127"/>
                    </a:lnTo>
                    <a:lnTo>
                      <a:pt x="221" y="121"/>
                    </a:lnTo>
                    <a:lnTo>
                      <a:pt x="230" y="117"/>
                    </a:lnTo>
                    <a:lnTo>
                      <a:pt x="239" y="112"/>
                    </a:lnTo>
                    <a:lnTo>
                      <a:pt x="250" y="109"/>
                    </a:lnTo>
                    <a:lnTo>
                      <a:pt x="270" y="102"/>
                    </a:lnTo>
                    <a:lnTo>
                      <a:pt x="291" y="98"/>
                    </a:lnTo>
                    <a:lnTo>
                      <a:pt x="313" y="95"/>
                    </a:lnTo>
                    <a:lnTo>
                      <a:pt x="337" y="94"/>
                    </a:lnTo>
                    <a:lnTo>
                      <a:pt x="355" y="95"/>
                    </a:lnTo>
                    <a:lnTo>
                      <a:pt x="373" y="96"/>
                    </a:lnTo>
                    <a:lnTo>
                      <a:pt x="389" y="98"/>
                    </a:lnTo>
                    <a:lnTo>
                      <a:pt x="405" y="101"/>
                    </a:lnTo>
                    <a:lnTo>
                      <a:pt x="420" y="105"/>
                    </a:lnTo>
                    <a:lnTo>
                      <a:pt x="434" y="109"/>
                    </a:lnTo>
                    <a:lnTo>
                      <a:pt x="446" y="113"/>
                    </a:lnTo>
                    <a:lnTo>
                      <a:pt x="457" y="118"/>
                    </a:lnTo>
                    <a:lnTo>
                      <a:pt x="482" y="28"/>
                    </a:lnTo>
                    <a:lnTo>
                      <a:pt x="473" y="24"/>
                    </a:lnTo>
                    <a:lnTo>
                      <a:pt x="459" y="19"/>
                    </a:lnTo>
                    <a:lnTo>
                      <a:pt x="444" y="13"/>
                    </a:lnTo>
                    <a:lnTo>
                      <a:pt x="426" y="9"/>
                    </a:lnTo>
                    <a:lnTo>
                      <a:pt x="406" y="6"/>
                    </a:lnTo>
                    <a:lnTo>
                      <a:pt x="383" y="3"/>
                    </a:lnTo>
                    <a:lnTo>
                      <a:pt x="359" y="1"/>
                    </a:lnTo>
                    <a:lnTo>
                      <a:pt x="332" y="0"/>
                    </a:lnTo>
                    <a:lnTo>
                      <a:pt x="314" y="1"/>
                    </a:lnTo>
                    <a:lnTo>
                      <a:pt x="297" y="2"/>
                    </a:lnTo>
                    <a:lnTo>
                      <a:pt x="280" y="4"/>
                    </a:lnTo>
                    <a:lnTo>
                      <a:pt x="263" y="6"/>
                    </a:lnTo>
                    <a:lnTo>
                      <a:pt x="247" y="9"/>
                    </a:lnTo>
                    <a:lnTo>
                      <a:pt x="231" y="13"/>
                    </a:lnTo>
                    <a:lnTo>
                      <a:pt x="216" y="17"/>
                    </a:lnTo>
                    <a:lnTo>
                      <a:pt x="200" y="23"/>
                    </a:lnTo>
                    <a:lnTo>
                      <a:pt x="185" y="29"/>
                    </a:lnTo>
                    <a:lnTo>
                      <a:pt x="172" y="35"/>
                    </a:lnTo>
                    <a:lnTo>
                      <a:pt x="157" y="42"/>
                    </a:lnTo>
                    <a:lnTo>
                      <a:pt x="144" y="50"/>
                    </a:lnTo>
                    <a:lnTo>
                      <a:pt x="130" y="59"/>
                    </a:lnTo>
                    <a:lnTo>
                      <a:pt x="118" y="68"/>
                    </a:lnTo>
                    <a:lnTo>
                      <a:pt x="107" y="77"/>
                    </a:lnTo>
                    <a:lnTo>
                      <a:pt x="94" y="87"/>
                    </a:lnTo>
                    <a:lnTo>
                      <a:pt x="84" y="99"/>
                    </a:lnTo>
                    <a:lnTo>
                      <a:pt x="74" y="110"/>
                    </a:lnTo>
                    <a:lnTo>
                      <a:pt x="65" y="122"/>
                    </a:lnTo>
                    <a:lnTo>
                      <a:pt x="55" y="135"/>
                    </a:lnTo>
                    <a:lnTo>
                      <a:pt x="47" y="148"/>
                    </a:lnTo>
                    <a:lnTo>
                      <a:pt x="39" y="162"/>
                    </a:lnTo>
                    <a:lnTo>
                      <a:pt x="32" y="176"/>
                    </a:lnTo>
                    <a:lnTo>
                      <a:pt x="26" y="190"/>
                    </a:lnTo>
                    <a:lnTo>
                      <a:pt x="19" y="206"/>
                    </a:lnTo>
                    <a:lnTo>
                      <a:pt x="14" y="222"/>
                    </a:lnTo>
                    <a:lnTo>
                      <a:pt x="10" y="239"/>
                    </a:lnTo>
                    <a:lnTo>
                      <a:pt x="6" y="255"/>
                    </a:lnTo>
                    <a:lnTo>
                      <a:pt x="4" y="273"/>
                    </a:lnTo>
                    <a:lnTo>
                      <a:pt x="2" y="290"/>
                    </a:lnTo>
                    <a:lnTo>
                      <a:pt x="1" y="309"/>
                    </a:lnTo>
                    <a:lnTo>
                      <a:pt x="0" y="328"/>
                    </a:lnTo>
                    <a:lnTo>
                      <a:pt x="1" y="346"/>
                    </a:lnTo>
                    <a:lnTo>
                      <a:pt x="2" y="362"/>
                    </a:lnTo>
                    <a:lnTo>
                      <a:pt x="3" y="380"/>
                    </a:lnTo>
                    <a:lnTo>
                      <a:pt x="6" y="395"/>
                    </a:lnTo>
                    <a:lnTo>
                      <a:pt x="9" y="412"/>
                    </a:lnTo>
                    <a:lnTo>
                      <a:pt x="12" y="427"/>
                    </a:lnTo>
                    <a:lnTo>
                      <a:pt x="16" y="441"/>
                    </a:lnTo>
                    <a:lnTo>
                      <a:pt x="22" y="457"/>
                    </a:lnTo>
                    <a:lnTo>
                      <a:pt x="28" y="470"/>
                    </a:lnTo>
                    <a:lnTo>
                      <a:pt x="34" y="484"/>
                    </a:lnTo>
                    <a:lnTo>
                      <a:pt x="41" y="497"/>
                    </a:lnTo>
                    <a:lnTo>
                      <a:pt x="48" y="509"/>
                    </a:lnTo>
                    <a:lnTo>
                      <a:pt x="56" y="522"/>
                    </a:lnTo>
                    <a:lnTo>
                      <a:pt x="66" y="534"/>
                    </a:lnTo>
                    <a:lnTo>
                      <a:pt x="75" y="544"/>
                    </a:lnTo>
                    <a:lnTo>
                      <a:pt x="84" y="555"/>
                    </a:lnTo>
                    <a:lnTo>
                      <a:pt x="95" y="565"/>
                    </a:lnTo>
                    <a:lnTo>
                      <a:pt x="106" y="574"/>
                    </a:lnTo>
                    <a:lnTo>
                      <a:pt x="118" y="583"/>
                    </a:lnTo>
                    <a:lnTo>
                      <a:pt x="130" y="592"/>
                    </a:lnTo>
                    <a:lnTo>
                      <a:pt x="143" y="599"/>
                    </a:lnTo>
                    <a:lnTo>
                      <a:pt x="156" y="606"/>
                    </a:lnTo>
                    <a:lnTo>
                      <a:pt x="169" y="612"/>
                    </a:lnTo>
                    <a:lnTo>
                      <a:pt x="184" y="618"/>
                    </a:lnTo>
                    <a:lnTo>
                      <a:pt x="199" y="623"/>
                    </a:lnTo>
                    <a:lnTo>
                      <a:pt x="215" y="628"/>
                    </a:lnTo>
                    <a:lnTo>
                      <a:pt x="230" y="632"/>
                    </a:lnTo>
                    <a:lnTo>
                      <a:pt x="247" y="635"/>
                    </a:lnTo>
                    <a:lnTo>
                      <a:pt x="263" y="637"/>
                    </a:lnTo>
                    <a:lnTo>
                      <a:pt x="280" y="639"/>
                    </a:lnTo>
                    <a:lnTo>
                      <a:pt x="298" y="640"/>
                    </a:lnTo>
                    <a:lnTo>
                      <a:pt x="316" y="641"/>
                    </a:lnTo>
                    <a:lnTo>
                      <a:pt x="344" y="640"/>
                    </a:lnTo>
                    <a:lnTo>
                      <a:pt x="370" y="638"/>
                    </a:lnTo>
                    <a:lnTo>
                      <a:pt x="393" y="635"/>
                    </a:lnTo>
                    <a:lnTo>
                      <a:pt x="415" y="632"/>
                    </a:lnTo>
                    <a:lnTo>
                      <a:pt x="435" y="628"/>
                    </a:lnTo>
                    <a:lnTo>
                      <a:pt x="451" y="622"/>
                    </a:lnTo>
                    <a:lnTo>
                      <a:pt x="465" y="617"/>
                    </a:lnTo>
                    <a:lnTo>
                      <a:pt x="478" y="612"/>
                    </a:lnTo>
                    <a:lnTo>
                      <a:pt x="458" y="52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  <p:sp>
            <p:nvSpPr>
              <p:cNvPr id="35" name="Freeform 34"/>
              <p:cNvSpPr>
                <a:spLocks noEditPoints="1"/>
              </p:cNvSpPr>
              <p:nvPr/>
            </p:nvSpPr>
            <p:spPr bwMode="auto">
              <a:xfrm>
                <a:off x="68096" y="6652068"/>
                <a:ext cx="493712" cy="123825"/>
              </a:xfrm>
              <a:custGeom>
                <a:avLst/>
                <a:gdLst/>
                <a:ahLst/>
                <a:cxnLst>
                  <a:cxn ang="0">
                    <a:pos x="598" y="179"/>
                  </a:cxn>
                  <a:cxn ang="0">
                    <a:pos x="598" y="0"/>
                  </a:cxn>
                  <a:cxn ang="0">
                    <a:pos x="524" y="0"/>
                  </a:cxn>
                  <a:cxn ang="0">
                    <a:pos x="449" y="0"/>
                  </a:cxn>
                  <a:cxn ang="0">
                    <a:pos x="374" y="0"/>
                  </a:cxn>
                  <a:cxn ang="0">
                    <a:pos x="299" y="0"/>
                  </a:cxn>
                  <a:cxn ang="0">
                    <a:pos x="224" y="0"/>
                  </a:cxn>
                  <a:cxn ang="0">
                    <a:pos x="150" y="0"/>
                  </a:cxn>
                  <a:cxn ang="0">
                    <a:pos x="75" y="0"/>
                  </a:cxn>
                  <a:cxn ang="0">
                    <a:pos x="0" y="0"/>
                  </a:cxn>
                  <a:cxn ang="0">
                    <a:pos x="0" y="179"/>
                  </a:cxn>
                  <a:cxn ang="0">
                    <a:pos x="176" y="179"/>
                  </a:cxn>
                  <a:cxn ang="0">
                    <a:pos x="176" y="621"/>
                  </a:cxn>
                  <a:cxn ang="0">
                    <a:pos x="423" y="621"/>
                  </a:cxn>
                  <a:cxn ang="0">
                    <a:pos x="423" y="179"/>
                  </a:cxn>
                  <a:cxn ang="0">
                    <a:pos x="598" y="179"/>
                  </a:cxn>
                  <a:cxn ang="0">
                    <a:pos x="907" y="250"/>
                  </a:cxn>
                  <a:cxn ang="0">
                    <a:pos x="781" y="621"/>
                  </a:cxn>
                  <a:cxn ang="0">
                    <a:pos x="539" y="621"/>
                  </a:cxn>
                  <a:cxn ang="0">
                    <a:pos x="776" y="0"/>
                  </a:cxn>
                  <a:cxn ang="0">
                    <a:pos x="809" y="0"/>
                  </a:cxn>
                  <a:cxn ang="0">
                    <a:pos x="842" y="0"/>
                  </a:cxn>
                  <a:cxn ang="0">
                    <a:pos x="874" y="0"/>
                  </a:cxn>
                  <a:cxn ang="0">
                    <a:pos x="907" y="0"/>
                  </a:cxn>
                  <a:cxn ang="0">
                    <a:pos x="939" y="0"/>
                  </a:cxn>
                  <a:cxn ang="0">
                    <a:pos x="972" y="0"/>
                  </a:cxn>
                  <a:cxn ang="0">
                    <a:pos x="1005" y="0"/>
                  </a:cxn>
                  <a:cxn ang="0">
                    <a:pos x="1038" y="0"/>
                  </a:cxn>
                  <a:cxn ang="0">
                    <a:pos x="1275" y="621"/>
                  </a:cxn>
                  <a:cxn ang="0">
                    <a:pos x="1033" y="621"/>
                  </a:cxn>
                  <a:cxn ang="0">
                    <a:pos x="907" y="250"/>
                  </a:cxn>
                  <a:cxn ang="0">
                    <a:pos x="1814" y="179"/>
                  </a:cxn>
                  <a:cxn ang="0">
                    <a:pos x="1814" y="0"/>
                  </a:cxn>
                  <a:cxn ang="0">
                    <a:pos x="1740" y="0"/>
                  </a:cxn>
                  <a:cxn ang="0">
                    <a:pos x="1665" y="0"/>
                  </a:cxn>
                  <a:cxn ang="0">
                    <a:pos x="1590" y="0"/>
                  </a:cxn>
                  <a:cxn ang="0">
                    <a:pos x="1515" y="0"/>
                  </a:cxn>
                  <a:cxn ang="0">
                    <a:pos x="1440" y="0"/>
                  </a:cxn>
                  <a:cxn ang="0">
                    <a:pos x="1366" y="0"/>
                  </a:cxn>
                  <a:cxn ang="0">
                    <a:pos x="1291" y="0"/>
                  </a:cxn>
                  <a:cxn ang="0">
                    <a:pos x="1216" y="0"/>
                  </a:cxn>
                  <a:cxn ang="0">
                    <a:pos x="1216" y="179"/>
                  </a:cxn>
                  <a:cxn ang="0">
                    <a:pos x="1391" y="179"/>
                  </a:cxn>
                  <a:cxn ang="0">
                    <a:pos x="1391" y="621"/>
                  </a:cxn>
                  <a:cxn ang="0">
                    <a:pos x="1639" y="621"/>
                  </a:cxn>
                  <a:cxn ang="0">
                    <a:pos x="1639" y="179"/>
                  </a:cxn>
                  <a:cxn ang="0">
                    <a:pos x="1814" y="179"/>
                  </a:cxn>
                  <a:cxn ang="0">
                    <a:pos x="2123" y="250"/>
                  </a:cxn>
                  <a:cxn ang="0">
                    <a:pos x="1996" y="621"/>
                  </a:cxn>
                  <a:cxn ang="0">
                    <a:pos x="1754" y="621"/>
                  </a:cxn>
                  <a:cxn ang="0">
                    <a:pos x="1991" y="0"/>
                  </a:cxn>
                  <a:cxn ang="0">
                    <a:pos x="2024" y="0"/>
                  </a:cxn>
                  <a:cxn ang="0">
                    <a:pos x="2057" y="0"/>
                  </a:cxn>
                  <a:cxn ang="0">
                    <a:pos x="2090" y="0"/>
                  </a:cxn>
                  <a:cxn ang="0">
                    <a:pos x="2123" y="0"/>
                  </a:cxn>
                  <a:cxn ang="0">
                    <a:pos x="2155" y="0"/>
                  </a:cxn>
                  <a:cxn ang="0">
                    <a:pos x="2188" y="0"/>
                  </a:cxn>
                  <a:cxn ang="0">
                    <a:pos x="2220" y="0"/>
                  </a:cxn>
                  <a:cxn ang="0">
                    <a:pos x="2253" y="0"/>
                  </a:cxn>
                  <a:cxn ang="0">
                    <a:pos x="2491" y="621"/>
                  </a:cxn>
                  <a:cxn ang="0">
                    <a:pos x="2248" y="621"/>
                  </a:cxn>
                  <a:cxn ang="0">
                    <a:pos x="2123" y="250"/>
                  </a:cxn>
                </a:cxnLst>
                <a:rect l="0" t="0" r="r" b="b"/>
                <a:pathLst>
                  <a:path w="2491" h="621">
                    <a:moveTo>
                      <a:pt x="598" y="179"/>
                    </a:moveTo>
                    <a:lnTo>
                      <a:pt x="598" y="0"/>
                    </a:lnTo>
                    <a:lnTo>
                      <a:pt x="524" y="0"/>
                    </a:lnTo>
                    <a:lnTo>
                      <a:pt x="449" y="0"/>
                    </a:lnTo>
                    <a:lnTo>
                      <a:pt x="374" y="0"/>
                    </a:lnTo>
                    <a:lnTo>
                      <a:pt x="299" y="0"/>
                    </a:lnTo>
                    <a:lnTo>
                      <a:pt x="224" y="0"/>
                    </a:lnTo>
                    <a:lnTo>
                      <a:pt x="150" y="0"/>
                    </a:lnTo>
                    <a:lnTo>
                      <a:pt x="75" y="0"/>
                    </a:lnTo>
                    <a:lnTo>
                      <a:pt x="0" y="0"/>
                    </a:lnTo>
                    <a:lnTo>
                      <a:pt x="0" y="179"/>
                    </a:lnTo>
                    <a:lnTo>
                      <a:pt x="176" y="179"/>
                    </a:lnTo>
                    <a:lnTo>
                      <a:pt x="176" y="621"/>
                    </a:lnTo>
                    <a:lnTo>
                      <a:pt x="423" y="621"/>
                    </a:lnTo>
                    <a:lnTo>
                      <a:pt x="423" y="179"/>
                    </a:lnTo>
                    <a:lnTo>
                      <a:pt x="598" y="179"/>
                    </a:lnTo>
                    <a:close/>
                    <a:moveTo>
                      <a:pt x="907" y="250"/>
                    </a:moveTo>
                    <a:lnTo>
                      <a:pt x="781" y="621"/>
                    </a:lnTo>
                    <a:lnTo>
                      <a:pt x="539" y="621"/>
                    </a:lnTo>
                    <a:lnTo>
                      <a:pt x="776" y="0"/>
                    </a:lnTo>
                    <a:lnTo>
                      <a:pt x="809" y="0"/>
                    </a:lnTo>
                    <a:lnTo>
                      <a:pt x="842" y="0"/>
                    </a:lnTo>
                    <a:lnTo>
                      <a:pt x="874" y="0"/>
                    </a:lnTo>
                    <a:lnTo>
                      <a:pt x="907" y="0"/>
                    </a:lnTo>
                    <a:lnTo>
                      <a:pt x="939" y="0"/>
                    </a:lnTo>
                    <a:lnTo>
                      <a:pt x="972" y="0"/>
                    </a:lnTo>
                    <a:lnTo>
                      <a:pt x="1005" y="0"/>
                    </a:lnTo>
                    <a:lnTo>
                      <a:pt x="1038" y="0"/>
                    </a:lnTo>
                    <a:lnTo>
                      <a:pt x="1275" y="621"/>
                    </a:lnTo>
                    <a:lnTo>
                      <a:pt x="1033" y="621"/>
                    </a:lnTo>
                    <a:lnTo>
                      <a:pt x="907" y="250"/>
                    </a:lnTo>
                    <a:close/>
                    <a:moveTo>
                      <a:pt x="1814" y="179"/>
                    </a:moveTo>
                    <a:lnTo>
                      <a:pt x="1814" y="0"/>
                    </a:lnTo>
                    <a:lnTo>
                      <a:pt x="1740" y="0"/>
                    </a:lnTo>
                    <a:lnTo>
                      <a:pt x="1665" y="0"/>
                    </a:lnTo>
                    <a:lnTo>
                      <a:pt x="1590" y="0"/>
                    </a:lnTo>
                    <a:lnTo>
                      <a:pt x="1515" y="0"/>
                    </a:lnTo>
                    <a:lnTo>
                      <a:pt x="1440" y="0"/>
                    </a:lnTo>
                    <a:lnTo>
                      <a:pt x="1366" y="0"/>
                    </a:lnTo>
                    <a:lnTo>
                      <a:pt x="1291" y="0"/>
                    </a:lnTo>
                    <a:lnTo>
                      <a:pt x="1216" y="0"/>
                    </a:lnTo>
                    <a:lnTo>
                      <a:pt x="1216" y="179"/>
                    </a:lnTo>
                    <a:lnTo>
                      <a:pt x="1391" y="179"/>
                    </a:lnTo>
                    <a:lnTo>
                      <a:pt x="1391" y="621"/>
                    </a:lnTo>
                    <a:lnTo>
                      <a:pt x="1639" y="621"/>
                    </a:lnTo>
                    <a:lnTo>
                      <a:pt x="1639" y="179"/>
                    </a:lnTo>
                    <a:lnTo>
                      <a:pt x="1814" y="179"/>
                    </a:lnTo>
                    <a:close/>
                    <a:moveTo>
                      <a:pt x="2123" y="250"/>
                    </a:moveTo>
                    <a:lnTo>
                      <a:pt x="1996" y="621"/>
                    </a:lnTo>
                    <a:lnTo>
                      <a:pt x="1754" y="621"/>
                    </a:lnTo>
                    <a:lnTo>
                      <a:pt x="1991" y="0"/>
                    </a:lnTo>
                    <a:lnTo>
                      <a:pt x="2024" y="0"/>
                    </a:lnTo>
                    <a:lnTo>
                      <a:pt x="2057" y="0"/>
                    </a:lnTo>
                    <a:lnTo>
                      <a:pt x="2090" y="0"/>
                    </a:lnTo>
                    <a:lnTo>
                      <a:pt x="2123" y="0"/>
                    </a:lnTo>
                    <a:lnTo>
                      <a:pt x="2155" y="0"/>
                    </a:lnTo>
                    <a:lnTo>
                      <a:pt x="2188" y="0"/>
                    </a:lnTo>
                    <a:lnTo>
                      <a:pt x="2220" y="0"/>
                    </a:lnTo>
                    <a:lnTo>
                      <a:pt x="2253" y="0"/>
                    </a:lnTo>
                    <a:lnTo>
                      <a:pt x="2491" y="621"/>
                    </a:lnTo>
                    <a:lnTo>
                      <a:pt x="2248" y="621"/>
                    </a:lnTo>
                    <a:lnTo>
                      <a:pt x="2123" y="25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bg1"/>
                  </a:solidFill>
                  <a:latin typeface="Myriad Pro"/>
                </a:endParaRPr>
              </a:p>
            </p:txBody>
          </p:sp>
        </p:grpSp>
        <p:sp>
          <p:nvSpPr>
            <p:cNvPr id="26" name="Freeform 25"/>
            <p:cNvSpPr>
              <a:spLocks noEditPoints="1"/>
            </p:cNvSpPr>
            <p:nvPr/>
          </p:nvSpPr>
          <p:spPr bwMode="auto">
            <a:xfrm>
              <a:off x="1409510" y="392855"/>
              <a:ext cx="878871" cy="92839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yriad Pro"/>
              </a:endParaRP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7582637" y="6474502"/>
            <a:ext cx="2780563" cy="246217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algn="r"/>
            <a:r>
              <a:rPr lang="en-US" sz="800" dirty="0" smtClean="0">
                <a:solidFill>
                  <a:prstClr val="white"/>
                </a:solidFill>
                <a:latin typeface="+mj-lt"/>
              </a:rPr>
              <a:t>|   Copyright </a:t>
            </a:r>
            <a:r>
              <a:rPr lang="en-US" sz="800" dirty="0">
                <a:solidFill>
                  <a:prstClr val="white"/>
                </a:solidFill>
                <a:latin typeface="+mj-lt"/>
              </a:rPr>
              <a:t>© </a:t>
            </a:r>
            <a:r>
              <a:rPr lang="en-US" sz="800" dirty="0" smtClean="0">
                <a:solidFill>
                  <a:prstClr val="white"/>
                </a:solidFill>
                <a:latin typeface="+mj-lt"/>
              </a:rPr>
              <a:t>2016 Tata Consultancy Services Limited</a:t>
            </a:r>
            <a:endParaRPr lang="en-US" sz="800" dirty="0">
              <a:solidFill>
                <a:prstClr val="white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476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23686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0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37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284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8166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902" y="1187473"/>
            <a:ext cx="5386919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902" y="1916112"/>
            <a:ext cx="5386919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97" y="1187473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97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0503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499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909" y="1125561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41" y="1125540"/>
            <a:ext cx="6815667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909" y="1951044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9694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04808" y="304800"/>
            <a:ext cx="4064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0" y="0"/>
            <a:ext cx="12192000" cy="819056"/>
          </a:xfrm>
          <a:prstGeom prst="rect">
            <a:avLst/>
          </a:prstGeom>
          <a:gradFill flip="none" rotWithShape="1">
            <a:gsLst>
              <a:gs pos="10000">
                <a:srgbClr val="0067AC"/>
              </a:gs>
              <a:gs pos="100000">
                <a:srgbClr val="56BBED"/>
              </a:gs>
            </a:gsLst>
            <a:lin ang="9120000" scaled="0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7596" y="166594"/>
            <a:ext cx="10058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192" y="1189037"/>
            <a:ext cx="1123740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10972814" y="6464300"/>
            <a:ext cx="884767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>
              <a:defRPr/>
            </a:pPr>
            <a:fld id="{13B55AB4-0D57-4FBE-946B-A81E4A9D2A4C}" type="slidenum">
              <a:rPr lang="en-US" sz="1200" smtClean="0">
                <a:solidFill>
                  <a:srgbClr val="000000"/>
                </a:solidFill>
              </a:rPr>
              <a:pPr algn="r">
                <a:defRPr/>
              </a:pPr>
              <a:t>‹#›</a:t>
            </a:fld>
            <a:r>
              <a:rPr lang="en-US" sz="1200" dirty="0" smtClean="0">
                <a:solidFill>
                  <a:srgbClr val="000000"/>
                </a:solidFill>
              </a:rPr>
              <a:t> 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027" name="AutoShape 3"/>
          <p:cNvSpPr>
            <a:spLocks noChangeAspect="1" noChangeArrowheads="1" noTextEdit="1"/>
          </p:cNvSpPr>
          <p:nvPr/>
        </p:nvSpPr>
        <p:spPr bwMode="auto">
          <a:xfrm>
            <a:off x="0" y="3810024"/>
            <a:ext cx="121920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5" name="Picture 2" descr="Q:\Repro 2\New guidelines 2011_12\Final 260411\PPT\OLD\050511\WMF\text slide pattern_2 boxes_060511.wmf"/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3"/>
            <a:ext cx="957344" cy="819055"/>
          </a:xfrm>
          <a:prstGeom prst="rect">
            <a:avLst/>
          </a:prstGeom>
          <a:noFill/>
        </p:spPr>
      </p:pic>
      <p:grpSp>
        <p:nvGrpSpPr>
          <p:cNvPr id="16" name="Group 8"/>
          <p:cNvGrpSpPr>
            <a:grpSpLocks noChangeAspect="1"/>
          </p:cNvGrpSpPr>
          <p:nvPr userDrawn="1"/>
        </p:nvGrpSpPr>
        <p:grpSpPr bwMode="auto">
          <a:xfrm>
            <a:off x="426511" y="6426200"/>
            <a:ext cx="2428651" cy="279400"/>
            <a:chOff x="240" y="3744"/>
            <a:chExt cx="2055" cy="237"/>
          </a:xfrm>
        </p:grpSpPr>
        <p:sp>
          <p:nvSpPr>
            <p:cNvPr id="17" name="AutoShape 7"/>
            <p:cNvSpPr>
              <a:spLocks noChangeAspect="1" noChangeArrowheads="1" noTextEdit="1"/>
            </p:cNvSpPr>
            <p:nvPr userDrawn="1"/>
          </p:nvSpPr>
          <p:spPr bwMode="auto">
            <a:xfrm>
              <a:off x="240" y="3744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55" y="3744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 userDrawn="1"/>
          </p:nvSpPr>
          <p:spPr bwMode="auto">
            <a:xfrm>
              <a:off x="590" y="3744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 userDrawn="1"/>
          </p:nvSpPr>
          <p:spPr bwMode="auto">
            <a:xfrm>
              <a:off x="240" y="3745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4473B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21" name="Freeform 12"/>
            <p:cNvSpPr>
              <a:spLocks noEditPoints="1"/>
            </p:cNvSpPr>
            <p:nvPr userDrawn="1"/>
          </p:nvSpPr>
          <p:spPr bwMode="auto">
            <a:xfrm>
              <a:off x="1301" y="3876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7D99CA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22" name="TextBox 21"/>
          <p:cNvSpPr txBox="1"/>
          <p:nvPr userDrawn="1"/>
        </p:nvSpPr>
        <p:spPr>
          <a:xfrm>
            <a:off x="10394349" y="6520694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350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2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85" r:id="rId14"/>
    <p:sldLayoutId id="2147483686" r:id="rId15"/>
    <p:sldLayoutId id="2147483720" r:id="rId16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0/whatsnew/3.0.html" TargetMode="External"/><Relationship Id="rId2" Type="http://schemas.openxmlformats.org/officeDocument/2006/relationships/hyperlink" Target="http://www.geeksforgeeks.org/important-differences-between-python-2-x-and-python-3-x-with-examples/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yapps.ms.com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hyperlink" Target="http://www.google.co.in/url?sa=i&amp;rct=j&amp;q=&amp;esrc=s&amp;source=images&amp;cd=&amp;cad=rja&amp;uact=8&amp;ved=0ahUKEwjokdXlsvHTAhVCnRoKHUjwCUoQjRwIBw&amp;url=http://flylib.com/books/en/2.725.1.70/1/&amp;psig=AFQjCNEzLIWQ5XyWu8KLrCLVT2vA0N1zdA&amp;ust=1494920305285036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0/index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797" y="3405117"/>
            <a:ext cx="10363200" cy="609600"/>
          </a:xfrm>
        </p:spPr>
        <p:txBody>
          <a:bodyPr/>
          <a:lstStyle/>
          <a:p>
            <a:r>
              <a:rPr lang="en-US" sz="7200" dirty="0"/>
              <a:t>Python : Quick </a:t>
            </a:r>
            <a:r>
              <a:rPr lang="en-US" sz="7200" dirty="0" smtClean="0"/>
              <a:t>Start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040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2 or 3? </a:t>
            </a:r>
          </a:p>
        </p:txBody>
      </p:sp>
      <p:sp>
        <p:nvSpPr>
          <p:cNvPr id="3" name="Rectangle 2"/>
          <p:cNvSpPr/>
          <p:nvPr/>
        </p:nvSpPr>
        <p:spPr>
          <a:xfrm>
            <a:off x="708210" y="1161401"/>
            <a:ext cx="111252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beginners there is no real difference between Python 2 &amp; 3. The basics are the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 for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print)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/>
              <a:t>Python 2 :</a:t>
            </a:r>
          </a:p>
          <a:p>
            <a:r>
              <a:rPr lang="en-IN" sz="2400" dirty="0" smtClean="0"/>
              <a:t>	print </a:t>
            </a:r>
            <a:r>
              <a:rPr lang="en-IN" sz="2400" dirty="0"/>
              <a:t>'Hello, World!'</a:t>
            </a:r>
          </a:p>
          <a:p>
            <a:r>
              <a:rPr lang="en-IN" sz="2400" dirty="0" smtClean="0"/>
              <a:t>	print</a:t>
            </a:r>
            <a:r>
              <a:rPr lang="en-IN" sz="2400" dirty="0"/>
              <a:t>('Hello, World!')</a:t>
            </a:r>
          </a:p>
          <a:p>
            <a:r>
              <a:rPr lang="en-IN" sz="2400" dirty="0"/>
              <a:t>Python </a:t>
            </a:r>
            <a:r>
              <a:rPr lang="en-IN" sz="2400" dirty="0" smtClean="0"/>
              <a:t>3: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/>
              <a:t>print('Hello, World</a:t>
            </a:r>
            <a:r>
              <a:rPr lang="en-IN" sz="2400" dirty="0" smtClean="0"/>
              <a:t>!')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http://www.geeksforgeeks.org/important-differences-between-python-2-x-and-python-3-x-with-examples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docs.python.org/3.0/whatsnew/3.0.html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88784" y="2317359"/>
            <a:ext cx="341923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Python 2 </a:t>
            </a:r>
            <a:r>
              <a:rPr lang="en-IN" sz="2400" dirty="0"/>
              <a:t>:</a:t>
            </a:r>
            <a:endParaRPr lang="en-IN" sz="2400" dirty="0"/>
          </a:p>
          <a:p>
            <a:r>
              <a:rPr lang="en-IN" sz="2400" dirty="0"/>
              <a:t>	print </a:t>
            </a:r>
            <a:r>
              <a:rPr lang="en-IN" sz="2400" dirty="0"/>
              <a:t>4/3</a:t>
            </a:r>
            <a:endParaRPr lang="en-IN" sz="2400" dirty="0"/>
          </a:p>
          <a:p>
            <a:r>
              <a:rPr lang="en-IN" sz="2400" dirty="0"/>
              <a:t>Python </a:t>
            </a:r>
            <a:r>
              <a:rPr lang="en-IN" sz="2400" dirty="0"/>
              <a:t>3:</a:t>
            </a:r>
          </a:p>
          <a:p>
            <a:r>
              <a:rPr lang="en-US" sz="2400" dirty="0"/>
              <a:t>	</a:t>
            </a:r>
            <a:r>
              <a:rPr lang="en-US" sz="2400" dirty="0"/>
              <a:t>print4/3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1314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python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2472" y="1208797"/>
            <a:ext cx="1120026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b="1" dirty="0" smtClean="0"/>
              <a:t>Unix</a:t>
            </a:r>
            <a:r>
              <a:rPr lang="en-US" dirty="0" smtClean="0"/>
              <a:t> - Python </a:t>
            </a:r>
            <a:r>
              <a:rPr lang="en-US" dirty="0"/>
              <a:t>is pre-installed on most Unix systems, including Linux and MAC OS </a:t>
            </a:r>
            <a:r>
              <a:rPr lang="en-US" dirty="0" smtClean="0"/>
              <a:t>X</a:t>
            </a:r>
          </a:p>
          <a:p>
            <a:pPr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 smtClean="0"/>
              <a:t>Try: python in </a:t>
            </a:r>
            <a:r>
              <a:rPr lang="en-US" dirty="0" smtClean="0"/>
              <a:t>terminal $ python &gt;&gt;&gt; import this</a:t>
            </a:r>
            <a:endParaRPr lang="en-US" dirty="0" smtClean="0"/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r>
              <a:rPr lang="en-US" b="1" dirty="0" smtClean="0"/>
              <a:t>For Windows </a:t>
            </a:r>
            <a:r>
              <a:rPr lang="en-US" dirty="0" smtClean="0"/>
              <a:t>: </a:t>
            </a:r>
            <a:r>
              <a:rPr lang="en-US" dirty="0"/>
              <a:t>install the Python 2.7.* or 3.* Binaries from python.org</a:t>
            </a:r>
          </a:p>
          <a:p>
            <a:pPr>
              <a:buClr>
                <a:srgbClr val="C00000"/>
              </a:buClr>
            </a:pPr>
            <a:r>
              <a:rPr lang="en-US" dirty="0"/>
              <a:t>	   Add the Python 2.7 Directory to your System Path Environment Variable</a:t>
            </a:r>
          </a:p>
          <a:p>
            <a:pPr>
              <a:buClr>
                <a:srgbClr val="C00000"/>
              </a:buClr>
            </a:pPr>
            <a:r>
              <a:rPr lang="en-US" dirty="0"/>
              <a:t>	   use install pip to manage python packages</a:t>
            </a:r>
          </a:p>
          <a:p>
            <a:pPr>
              <a:buClr>
                <a:srgbClr val="C00000"/>
              </a:buClr>
            </a:pPr>
            <a:endParaRPr lang="en-US" dirty="0" smtClean="0"/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r>
              <a:rPr lang="en-US" b="1" dirty="0" smtClean="0"/>
              <a:t>IDE for Python </a:t>
            </a:r>
            <a:r>
              <a:rPr lang="en-US" dirty="0" smtClean="0"/>
              <a:t>–</a:t>
            </a:r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r>
              <a:rPr lang="en-US" dirty="0" err="1" smtClean="0"/>
              <a:t>Pycharm</a:t>
            </a: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 err="1" smtClean="0"/>
              <a:t>Pydev</a:t>
            </a:r>
            <a:r>
              <a:rPr lang="en-US" dirty="0" smtClean="0"/>
              <a:t> plugin for eclipse</a:t>
            </a:r>
          </a:p>
          <a:p>
            <a:pPr>
              <a:buClr>
                <a:srgbClr val="C00000"/>
              </a:buClr>
            </a:pPr>
            <a:r>
              <a:rPr lang="en-US" dirty="0" err="1" smtClean="0"/>
              <a:t>Xcode</a:t>
            </a:r>
            <a:endParaRPr lang="en-US" dirty="0" smtClean="0"/>
          </a:p>
          <a:p>
            <a:pPr>
              <a:buClr>
                <a:srgbClr val="C00000"/>
              </a:buClr>
            </a:pPr>
            <a:r>
              <a:rPr lang="en-US" dirty="0" smtClean="0"/>
              <a:t>Sublime</a:t>
            </a:r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r>
              <a:rPr lang="en-US" dirty="0"/>
              <a:t>https://wiki.python.org/moin/IntegratedDevelopmentEnvironments</a:t>
            </a:r>
          </a:p>
          <a:p>
            <a:pPr>
              <a:buClr>
                <a:srgbClr val="C00000"/>
              </a:buClr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40824" y="3652418"/>
            <a:ext cx="630071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en-US" dirty="0" smtClean="0"/>
              <a:t>Morgan Environment –</a:t>
            </a:r>
          </a:p>
          <a:p>
            <a:pPr>
              <a:buClr>
                <a:srgbClr val="C00000"/>
              </a:buClr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Putty -  module load python/core [Unix environment]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 python binaries </a:t>
            </a:r>
            <a:r>
              <a:rPr lang="en-US" dirty="0"/>
              <a:t>using </a:t>
            </a:r>
            <a:r>
              <a:rPr lang="en-US" dirty="0">
                <a:hlinkClick r:id="rId2"/>
              </a:rPr>
              <a:t>http://myapps.ms.com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 </a:t>
            </a:r>
            <a:r>
              <a:rPr lang="en-US" dirty="0" err="1" smtClean="0"/>
              <a:t>Pycharm</a:t>
            </a:r>
            <a:r>
              <a:rPr lang="en-US" dirty="0" smtClean="0"/>
              <a:t> IDE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382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Python program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/>
        </p:nvSpPr>
        <p:spPr>
          <a:xfrm>
            <a:off x="2971800" y="571500"/>
            <a:ext cx="5943600" cy="792162"/>
          </a:xfrm>
          <a:prstGeom prst="rect">
            <a:avLst/>
          </a:prstGeom>
        </p:spPr>
        <p:txBody>
          <a:bodyPr vert="horz" lIns="0" tIns="45720" r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40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752600" y="1485900"/>
            <a:ext cx="8686800" cy="19812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Python’s traditional runtime execution model: source code you type is translated to byte code, which is then run by the Python Virtual Machine. Your code is automatically compiled, but then it is interpreted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 l="15254" t="7208" r="9322" b="5028"/>
          <a:stretch>
            <a:fillRect/>
          </a:stretch>
        </p:blipFill>
        <p:spPr bwMode="auto">
          <a:xfrm>
            <a:off x="2667000" y="3390900"/>
            <a:ext cx="6781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200399" y="5418138"/>
            <a:ext cx="6926239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Source code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extension is 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py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Byte code extension is </a:t>
            </a:r>
            <a:r>
              <a:rPr lang="en-US" sz="2400" b="1" dirty="0" smtClean="0"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  <a:r>
              <a:rPr lang="en-US" sz="2400" b="1" dirty="0" err="1" smtClean="0">
                <a:latin typeface="Times New Roman" pitchFamily="18" charset="0"/>
                <a:ea typeface="+mj-ea"/>
                <a:cs typeface="Times New Roman" pitchFamily="18" charset="0"/>
              </a:rPr>
              <a:t>pyc</a:t>
            </a:r>
            <a:r>
              <a:rPr lang="en-US" sz="2400" dirty="0" smtClean="0">
                <a:latin typeface="Times New Roman" pitchFamily="18" charset="0"/>
                <a:ea typeface="+mj-ea"/>
                <a:cs typeface="Times New Roman" pitchFamily="18" charset="0"/>
              </a:rPr>
              <a:t> (compiled python code)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44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</a:t>
            </a:r>
            <a:r>
              <a:rPr lang="en-US" dirty="0" smtClean="0"/>
              <a:t>program…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70847" y="1031604"/>
            <a:ext cx="110228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call up a Python interpreter will vary a bit depending on your platform, but in a system with a terminal interface, all you need to do is type “python” (without the quotation marks) into your command line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 execution-</a:t>
            </a:r>
          </a:p>
          <a:p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Unix </a:t>
            </a:r>
            <a:r>
              <a:rPr lang="en-GB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–</a:t>
            </a:r>
          </a:p>
          <a:p>
            <a:endParaRPr lang="en-GB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file hello</a:t>
            </a:r>
          </a:p>
          <a:p>
            <a:endParaRPr lang="en-I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/bin/</a:t>
            </a:r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"hello world" </a:t>
            </a:r>
          </a:p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with: </a:t>
            </a:r>
          </a:p>
          <a:p>
            <a:r>
              <a:rPr lang="en-IN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chmod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+x hello </a:t>
            </a:r>
          </a:p>
          <a:p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endParaRPr lang="en-GB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63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program…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58905" y="1036927"/>
            <a:ext cx="11214847" cy="4232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3000"/>
              </a:lnSpc>
            </a:pPr>
            <a:endParaRPr lang="en-GB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script.py</a:t>
            </a:r>
          </a:p>
          <a:p>
            <a:r>
              <a:rPr lang="en-GB" alt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This will simply execute the script and return to the terminal afterwards</a:t>
            </a:r>
          </a:p>
          <a:p>
            <a:pPr>
              <a:lnSpc>
                <a:spcPct val="103000"/>
              </a:lnSpc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python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GB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-v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script.py</a:t>
            </a:r>
          </a:p>
          <a:p>
            <a:r>
              <a:rPr lang="en-GB" alt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The -</a:t>
            </a:r>
            <a:r>
              <a:rPr lang="en-GB" altLang="en-US" sz="2400" dirty="0" err="1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altLang="en-US" sz="24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flag keeps the interpreter open after the script is finished running</a:t>
            </a:r>
          </a:p>
          <a:p>
            <a:pPr>
              <a:lnSpc>
                <a:spcPct val="103000"/>
              </a:lnSpc>
            </a:pP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3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python</a:t>
            </a:r>
          </a:p>
          <a:p>
            <a:pPr>
              <a:lnSpc>
                <a:spcPct val="103000"/>
              </a:lnSpc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GB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execfile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('script.py')</a:t>
            </a:r>
          </a:p>
          <a:p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19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Python program…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93718" y="1099555"/>
            <a:ext cx="108061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ways to launch the interpreter: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IDLE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interpreter is called the “Python shell”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at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operating system command line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interpreter is a loop that does: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–Read 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–Evaluate 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–Print 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Jargon:  An interpreter is also called a “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read-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-print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loop”, or a REPL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 python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2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# read,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lain" startAt="4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#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repeat (loop) </a:t>
            </a:r>
          </a:p>
        </p:txBody>
      </p:sp>
    </p:spTree>
    <p:extLst>
      <p:ext uri="{BB962C8B-B14F-4D97-AF65-F5344CB8AC3E}">
        <p14:creationId xmlns:p14="http://schemas.microsoft.com/office/powerpoint/2010/main" val="257845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Basics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1277" y="1205132"/>
            <a:ext cx="980538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Names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Sequences types: Lists, Tuples, and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and classes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09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209800" y="66294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9pPr>
          </a:lstStyle>
          <a:p>
            <a:endParaRPr lang="en-US" altLang="en-US" sz="4000" b="1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224" y="981187"/>
            <a:ext cx="8641976" cy="525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67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and </a:t>
            </a:r>
            <a:r>
              <a:rPr lang="en-US" dirty="0"/>
              <a:t>A</a:t>
            </a:r>
            <a:r>
              <a:rPr lang="en-US" dirty="0" smtClean="0"/>
              <a:t>ssignment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99247" y="1053825"/>
            <a:ext cx="1133587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Naming –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sensitive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don't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numbers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[a-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-Z_]        +     [a-zA-Z0-9_]*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PEP 8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PEP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 Proposal (similar to Python Enhancement Proposal (similar to JSR in Java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Assignments –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references, not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count   =  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a=b=c  = 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=  1,2.3,”klsd”</a:t>
            </a:r>
          </a:p>
          <a:p>
            <a:r>
              <a:rPr lang="en-GB" sz="2400" dirty="0" smtClean="0"/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=  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 x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1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Datatypes</a:t>
            </a:r>
            <a:endParaRPr lang="en-US" dirty="0"/>
          </a:p>
        </p:txBody>
      </p:sp>
      <p:pic>
        <p:nvPicPr>
          <p:cNvPr id="3" name="Picture 9" descr="Image result for python built in type hierarchy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15" y="1411941"/>
            <a:ext cx="9344462" cy="460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11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6051" y="1033395"/>
            <a:ext cx="1102008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Why python : Scope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is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Setup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Running python program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Python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Useful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Important Links and Resources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66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Types…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1999" y="1059213"/>
            <a:ext cx="816684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Integer: 2323</a:t>
            </a:r>
          </a:p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Long: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3234L  for python 2.x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Floating Point: 32.3, 3.1E2</a:t>
            </a:r>
          </a:p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 + 2j, 1j</a:t>
            </a:r>
          </a:p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Boolean: True or False</a:t>
            </a:r>
          </a:p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98976" y="1789383"/>
            <a:ext cx="407894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3.x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sys.maxint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9223372036854775807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sys.maxint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9223372036854775808L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48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Data Types…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61999" y="1059213"/>
            <a:ext cx="1065455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: [1,’str’,3.2]</a:t>
            </a:r>
          </a:p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Tuple: (1,’str’,3.2,3433)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Dictionary: {1:’val’,2:’val’,3.43:’sdf’}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’string1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’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’string2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or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’’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’String3 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span to multi line’’’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Type() –   return the type of object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Dir()    –   r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eturn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valid attributes for that object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Id()      –   return the id associated with object</a:t>
            </a: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callable() – return Boolean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object argument appears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callable or not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1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Mutable and Immutable 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99247" y="2682383"/>
            <a:ext cx="108652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 that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(id) a value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(mutable or immutable) </a:t>
            </a:r>
          </a:p>
        </p:txBody>
      </p:sp>
      <p:sp>
        <p:nvSpPr>
          <p:cNvPr id="4" name="Rectangle 3"/>
          <p:cNvSpPr/>
          <p:nvPr/>
        </p:nvSpPr>
        <p:spPr>
          <a:xfrm>
            <a:off x="842682" y="428317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&gt;&gt;&gt; a = 3</a:t>
            </a:r>
          </a:p>
          <a:p>
            <a:r>
              <a:rPr lang="en-IN" dirty="0"/>
              <a:t>&gt;&gt;&gt; b = 3</a:t>
            </a:r>
          </a:p>
          <a:p>
            <a:r>
              <a:rPr lang="en-IN" dirty="0"/>
              <a:t>&gt;&gt;&gt; id(b)</a:t>
            </a:r>
          </a:p>
          <a:p>
            <a:r>
              <a:rPr lang="en-IN" dirty="0"/>
              <a:t>1509709584</a:t>
            </a:r>
          </a:p>
          <a:p>
            <a:r>
              <a:rPr lang="en-IN" dirty="0"/>
              <a:t>&gt;&gt;&gt; id(a)</a:t>
            </a:r>
          </a:p>
          <a:p>
            <a:r>
              <a:rPr lang="en-IN" dirty="0" smtClean="0"/>
              <a:t>1509709584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99247" y="1250143"/>
            <a:ext cx="113224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Mutable : When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alter the item,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still the same. Dictionary, List is still the same.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 : String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Integer,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360458" y="428317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&gt;&gt;&gt; a = 4</a:t>
            </a:r>
          </a:p>
          <a:p>
            <a:r>
              <a:rPr lang="en-IN" dirty="0"/>
              <a:t>&gt;&gt;&gt; id(a)</a:t>
            </a:r>
          </a:p>
          <a:p>
            <a:r>
              <a:rPr lang="en-IN" dirty="0"/>
              <a:t>1509709600</a:t>
            </a:r>
          </a:p>
          <a:p>
            <a:r>
              <a:rPr lang="en-IN" dirty="0"/>
              <a:t>&gt;&gt;&gt; id(b)</a:t>
            </a:r>
          </a:p>
          <a:p>
            <a:r>
              <a:rPr lang="en-IN" dirty="0"/>
              <a:t>1509709584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94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99247" y="1250143"/>
            <a:ext cx="11322423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 comment –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#single line comment 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multi line comment in python but we can use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docstring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’’’multi line comment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triple’’’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#prepended comment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weather():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’’’ Act as a doc string contain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class weather’’’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getStatus_code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result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requests.get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return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result.status_code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8112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99247" y="1250143"/>
            <a:ext cx="1132242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Most basic data structure  </a:t>
            </a:r>
            <a:r>
              <a:rPr lang="en-US" altLang="en-US" sz="2400" dirty="0"/>
              <a:t>Ordered collection of </a:t>
            </a:r>
            <a:r>
              <a:rPr lang="en-US" altLang="en-US" sz="2400" dirty="0" smtClean="0"/>
              <a:t>data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between square brackets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Data can be of different </a:t>
            </a:r>
            <a:r>
              <a:rPr lang="en-US" altLang="en-US" sz="2400" dirty="0" smtClean="0"/>
              <a:t>types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insertion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400" dirty="0"/>
              <a:t>Lists are </a:t>
            </a:r>
            <a:r>
              <a:rPr lang="en-US" altLang="en-US" sz="2400" i="1" dirty="0" smtClean="0"/>
              <a:t>mutable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&gt;&gt;&gt;list = [1,2,4,’str’]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&gt;&gt;&gt;print(list) or print(list[2]) or print(list[2:]) or print(list[-1])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&gt;&gt;&gt;list[3] = ‘another string’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&gt;&gt;&gt;del list[2]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(list)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([])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(list1, list2)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56525" y="4366752"/>
            <a:ext cx="3502882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&gt;&gt;&gt; x = [1,'hello', (3 + 2j)]</a:t>
            </a:r>
          </a:p>
          <a:p>
            <a:r>
              <a:rPr lang="en-US" altLang="en-US" dirty="0"/>
              <a:t>&gt;&gt;&gt; x</a:t>
            </a:r>
          </a:p>
          <a:p>
            <a:r>
              <a:rPr lang="en-US" altLang="en-US" dirty="0"/>
              <a:t>[1, 'hello', (3+2j)]</a:t>
            </a:r>
          </a:p>
          <a:p>
            <a:r>
              <a:rPr lang="en-US" altLang="en-US" dirty="0"/>
              <a:t>&gt;&gt;&gt; x[2]</a:t>
            </a:r>
          </a:p>
          <a:p>
            <a:r>
              <a:rPr lang="en-US" altLang="en-US" dirty="0"/>
              <a:t>(3+2j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59407" y="1457519"/>
            <a:ext cx="2862263" cy="484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&gt;&gt;&gt; x = [1,2,3]</a:t>
            </a:r>
          </a:p>
          <a:p>
            <a:r>
              <a:rPr lang="en-US" altLang="en-US" dirty="0"/>
              <a:t>&gt;&gt;&gt; y = x</a:t>
            </a:r>
          </a:p>
          <a:p>
            <a:r>
              <a:rPr lang="en-US" altLang="en-US" dirty="0"/>
              <a:t>&gt;&gt;&gt; z = </a:t>
            </a:r>
            <a:r>
              <a:rPr lang="en-US" altLang="en-US" dirty="0" err="1"/>
              <a:t>x.append</a:t>
            </a:r>
            <a:r>
              <a:rPr lang="en-US" altLang="en-US" dirty="0"/>
              <a:t>(12)</a:t>
            </a:r>
          </a:p>
          <a:p>
            <a:r>
              <a:rPr lang="en-US" altLang="en-US" dirty="0"/>
              <a:t>&gt;&gt;&gt; z == None</a:t>
            </a:r>
          </a:p>
          <a:p>
            <a:r>
              <a:rPr lang="en-US" altLang="en-US" dirty="0"/>
              <a:t>True</a:t>
            </a:r>
          </a:p>
          <a:p>
            <a:r>
              <a:rPr lang="en-US" altLang="en-US" dirty="0"/>
              <a:t>&gt;&gt;&gt; y</a:t>
            </a:r>
          </a:p>
          <a:p>
            <a:r>
              <a:rPr lang="en-US" altLang="en-US" dirty="0"/>
              <a:t>[1, 2, 3, 12]</a:t>
            </a:r>
          </a:p>
          <a:p>
            <a:r>
              <a:rPr lang="en-US" altLang="en-US" dirty="0"/>
              <a:t>&gt;&gt;&gt; x = x + [9,10]</a:t>
            </a:r>
          </a:p>
          <a:p>
            <a:r>
              <a:rPr lang="en-US" altLang="en-US" dirty="0"/>
              <a:t>&gt;&gt;&gt; x</a:t>
            </a:r>
          </a:p>
          <a:p>
            <a:r>
              <a:rPr lang="en-US" altLang="en-US" dirty="0"/>
              <a:t>[1, 2, 3, 12, 9, 10]</a:t>
            </a:r>
          </a:p>
          <a:p>
            <a:r>
              <a:rPr lang="en-US" altLang="en-US" dirty="0"/>
              <a:t>&gt;&gt;&gt; y</a:t>
            </a:r>
          </a:p>
          <a:p>
            <a:r>
              <a:rPr lang="en-US" altLang="en-US" dirty="0"/>
              <a:t>[1, 2, 3, 12]</a:t>
            </a:r>
          </a:p>
          <a:p>
            <a:r>
              <a:rPr lang="en-US" alt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066727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Tuple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99247" y="1250143"/>
            <a:ext cx="113224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tuple is a sequence of immutable Python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like lists but Tuples are immutable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insertion order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&gt;&gt;&gt;tuple=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1,2,4,’str’) or tuple = (4,) or tuple = ()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&gt;&gt;&gt;print(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print(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 or print(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[2:]) or print(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[-1])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&gt;&gt;&gt;del tuple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(())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in (1, 2, 3)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(tuple1, tuple2)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821116" y="3512300"/>
            <a:ext cx="2074862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&gt;&gt;&gt; x = (1,2,3)</a:t>
            </a:r>
          </a:p>
          <a:p>
            <a:r>
              <a:rPr lang="en-US" altLang="en-US"/>
              <a:t>&gt;&gt;&gt; x[1:]</a:t>
            </a:r>
          </a:p>
          <a:p>
            <a:r>
              <a:rPr lang="en-US" altLang="en-US"/>
              <a:t>(2, 3)</a:t>
            </a:r>
          </a:p>
          <a:p>
            <a:r>
              <a:rPr lang="en-US" altLang="en-US"/>
              <a:t>&gt;&gt;&gt; y = (2,)</a:t>
            </a:r>
          </a:p>
          <a:p>
            <a:r>
              <a:rPr lang="en-US" altLang="en-US"/>
              <a:t>&gt;&gt;&gt; y</a:t>
            </a:r>
          </a:p>
          <a:p>
            <a:r>
              <a:rPr lang="en-US" altLang="en-US"/>
              <a:t>(2,)</a:t>
            </a:r>
          </a:p>
          <a:p>
            <a:r>
              <a:rPr lang="en-US" altLang="en-US"/>
              <a:t>&gt;&gt;&gt; </a:t>
            </a:r>
          </a:p>
        </p:txBody>
      </p:sp>
    </p:spTree>
    <p:extLst>
      <p:ext uri="{BB962C8B-B14F-4D97-AF65-F5344CB8AC3E}">
        <p14:creationId xmlns:p14="http://schemas.microsoft.com/office/powerpoint/2010/main" val="4018790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99247" y="1250143"/>
            <a:ext cx="1132242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sequence 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and value pair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must be immutable type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 not maintain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insertion order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 we can use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collection.OrderedDict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{}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{‘key1’:’val1’, ‘key2’:’val2’, 2:34}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&gt;&gt;&gt;print(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[key])   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[‘key] = values 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&gt;&gt;&gt;del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dict.clear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dict.items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({})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(dict1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339559" y="3282436"/>
            <a:ext cx="6624637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&gt;&gt;&gt; d</a:t>
            </a:r>
          </a:p>
          <a:p>
            <a:r>
              <a:rPr lang="en-US" altLang="en-US"/>
              <a:t>{1: 'hello', 'two': 42, 'blah': [1, 2, 3]}</a:t>
            </a:r>
          </a:p>
          <a:p>
            <a:r>
              <a:rPr lang="en-US" altLang="en-US"/>
              <a:t>&gt;&gt;&gt; d['two'] = 99</a:t>
            </a:r>
          </a:p>
          <a:p>
            <a:r>
              <a:rPr lang="en-US" altLang="en-US"/>
              <a:t>&gt;&gt;&gt; d</a:t>
            </a:r>
          </a:p>
          <a:p>
            <a:r>
              <a:rPr lang="en-US" altLang="en-US"/>
              <a:t>{1: 'hello', 'two': 99, 'blah': [1, 2, 3]}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9559" y="5209661"/>
            <a:ext cx="6624637" cy="1196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&gt;&gt;&gt; d[7] = 'new entry' </a:t>
            </a:r>
          </a:p>
          <a:p>
            <a:r>
              <a:rPr lang="en-US" altLang="en-US"/>
              <a:t>&gt;&gt;&gt; d</a:t>
            </a:r>
          </a:p>
          <a:p>
            <a:r>
              <a:rPr lang="en-US" altLang="en-US"/>
              <a:t>{1: 'hello', 7: 'new entry', 'two': 99, 'blah': [1, 2, 3]}</a:t>
            </a:r>
          </a:p>
        </p:txBody>
      </p:sp>
    </p:spTree>
    <p:extLst>
      <p:ext uri="{BB962C8B-B14F-4D97-AF65-F5344CB8AC3E}">
        <p14:creationId xmlns:p14="http://schemas.microsoft.com/office/powerpoint/2010/main" val="4158707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502588" y="2430555"/>
            <a:ext cx="2252663" cy="4117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&gt;&gt;&gt; s = '012345'</a:t>
            </a:r>
          </a:p>
          <a:p>
            <a:r>
              <a:rPr lang="en-US" altLang="en-US" dirty="0"/>
              <a:t>&gt;&gt;&gt; s[3]</a:t>
            </a:r>
          </a:p>
          <a:p>
            <a:r>
              <a:rPr lang="en-US" altLang="en-US" dirty="0"/>
              <a:t>'3'</a:t>
            </a:r>
          </a:p>
          <a:p>
            <a:r>
              <a:rPr lang="en-US" altLang="en-US" dirty="0"/>
              <a:t>&gt;&gt;&gt; s[1:4]</a:t>
            </a:r>
          </a:p>
          <a:p>
            <a:r>
              <a:rPr lang="en-US" altLang="en-US" dirty="0"/>
              <a:t>'123'</a:t>
            </a:r>
          </a:p>
          <a:p>
            <a:r>
              <a:rPr lang="en-US" altLang="en-US" dirty="0"/>
              <a:t>&gt;&gt;&gt; s[2:]</a:t>
            </a:r>
          </a:p>
          <a:p>
            <a:r>
              <a:rPr lang="en-US" altLang="en-US" dirty="0"/>
              <a:t>'2345'</a:t>
            </a:r>
          </a:p>
          <a:p>
            <a:r>
              <a:rPr lang="en-US" altLang="en-US" dirty="0"/>
              <a:t>&gt;&gt;&gt; s[:4]</a:t>
            </a:r>
          </a:p>
          <a:p>
            <a:r>
              <a:rPr lang="en-US" altLang="en-US" dirty="0"/>
              <a:t>'0123'</a:t>
            </a:r>
          </a:p>
          <a:p>
            <a:r>
              <a:rPr lang="en-US" altLang="en-US" dirty="0"/>
              <a:t>&gt;&gt;&gt; s[-2]</a:t>
            </a:r>
          </a:p>
          <a:p>
            <a:r>
              <a:rPr lang="en-US" altLang="en-US" dirty="0"/>
              <a:t>'4'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0882" y="1045560"/>
            <a:ext cx="893482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String Data type are most popular in python</a:t>
            </a:r>
          </a:p>
          <a:p>
            <a:r>
              <a:rPr lang="en-US" altLang="en-US" dirty="0"/>
              <a:t>Strings are </a:t>
            </a:r>
            <a:r>
              <a:rPr lang="en-US" altLang="en-US" i="1" dirty="0" smtClean="0"/>
              <a:t>immutable</a:t>
            </a:r>
          </a:p>
          <a:p>
            <a:r>
              <a:rPr lang="en-US" altLang="en-US" dirty="0"/>
              <a:t>+ is overloaded to do concatenation</a:t>
            </a:r>
          </a:p>
          <a:p>
            <a:r>
              <a:rPr lang="en-US" altLang="en-US" i="1" dirty="0" smtClean="0"/>
              <a:t>There is no char type like other programming language</a:t>
            </a:r>
            <a:endParaRPr lang="en-US" altLang="en-US" i="1" dirty="0"/>
          </a:p>
          <a:p>
            <a:endParaRPr lang="en-US" altLang="en-US" dirty="0" smtClean="0"/>
          </a:p>
          <a:p>
            <a:r>
              <a:rPr lang="en-US" altLang="en-US" dirty="0"/>
              <a:t> Similar to C’s </a:t>
            </a:r>
            <a:r>
              <a:rPr lang="en-US" altLang="en-US" dirty="0" err="1" smtClean="0"/>
              <a:t>printf</a:t>
            </a:r>
            <a:endParaRPr lang="en-US" altLang="en-US" dirty="0" smtClean="0"/>
          </a:p>
          <a:p>
            <a:r>
              <a:rPr lang="en-IN" altLang="en-US" dirty="0" smtClean="0"/>
              <a:t>&gt;&gt;&gt;print </a:t>
            </a:r>
            <a:r>
              <a:rPr lang="en-IN" altLang="en-US" dirty="0"/>
              <a:t>("My name is %s and weight is %d kg!" % ('Zara', 21))</a:t>
            </a:r>
            <a:endParaRPr lang="en-US" altLang="en-US" dirty="0"/>
          </a:p>
          <a:p>
            <a:endParaRPr lang="en-US" altLang="en-US" dirty="0"/>
          </a:p>
          <a:p>
            <a:r>
              <a:rPr lang="en-US" dirty="0" smtClean="0"/>
              <a:t>&gt;&gt;&gt;"{1} {0}".</a:t>
            </a:r>
            <a:r>
              <a:rPr lang="en-US" dirty="0"/>
              <a:t>format('hello', 'world')</a:t>
            </a:r>
          </a:p>
          <a:p>
            <a:r>
              <a:rPr lang="en-US" altLang="en-US" dirty="0" smtClean="0"/>
              <a:t> </a:t>
            </a:r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502588" y="860895"/>
            <a:ext cx="2252663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&gt;&gt;&gt; </a:t>
            </a:r>
            <a:r>
              <a:rPr lang="en-US" altLang="en-US" dirty="0" err="1"/>
              <a:t>len</a:t>
            </a:r>
            <a:r>
              <a:rPr lang="en-US" altLang="en-US" dirty="0"/>
              <a:t>(x)</a:t>
            </a:r>
          </a:p>
          <a:p>
            <a:r>
              <a:rPr lang="en-US" altLang="en-US" dirty="0"/>
              <a:t>6</a:t>
            </a:r>
          </a:p>
          <a:p>
            <a:r>
              <a:rPr lang="en-US" altLang="en-US" dirty="0"/>
              <a:t>&gt;&gt;&gt; </a:t>
            </a:r>
            <a:r>
              <a:rPr lang="en-US" altLang="en-US" dirty="0" err="1"/>
              <a:t>str</a:t>
            </a:r>
            <a:r>
              <a:rPr lang="en-US" altLang="en-US" dirty="0"/>
              <a:t>(10.3)</a:t>
            </a:r>
          </a:p>
          <a:p>
            <a:r>
              <a:rPr lang="en-US" altLang="en-US" dirty="0"/>
              <a:t>'10.3'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521263" y="4621305"/>
            <a:ext cx="2981325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&gt;&gt;&gt; x = 'hello'</a:t>
            </a:r>
          </a:p>
          <a:p>
            <a:r>
              <a:rPr lang="en-US" altLang="en-US"/>
              <a:t>&gt;&gt;&gt; x = x + ' there'</a:t>
            </a:r>
          </a:p>
          <a:p>
            <a:r>
              <a:rPr lang="en-US" altLang="en-US"/>
              <a:t>&gt;&gt;&gt; x</a:t>
            </a:r>
          </a:p>
          <a:p>
            <a:r>
              <a:rPr lang="en-US" altLang="en-US"/>
              <a:t>'hello there'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2154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Flow and Loops</a:t>
            </a:r>
            <a:endParaRPr lang="en-IN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2616" y="2024531"/>
            <a:ext cx="2943225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import math </a:t>
            </a:r>
          </a:p>
          <a:p>
            <a:r>
              <a:rPr lang="en-US" altLang="en-US" dirty="0"/>
              <a:t>x = 30 </a:t>
            </a:r>
          </a:p>
          <a:p>
            <a:r>
              <a:rPr lang="en-US" altLang="en-US" b="1" dirty="0">
                <a:solidFill>
                  <a:schemeClr val="accent2"/>
                </a:solidFill>
              </a:rPr>
              <a:t>if</a:t>
            </a:r>
            <a:r>
              <a:rPr lang="en-US" altLang="en-US" dirty="0"/>
              <a:t> x &lt;= 15 :</a:t>
            </a:r>
          </a:p>
          <a:p>
            <a:r>
              <a:rPr lang="en-US" altLang="en-US" dirty="0"/>
              <a:t>    y = x + 15</a:t>
            </a:r>
          </a:p>
          <a:p>
            <a:r>
              <a:rPr lang="en-US" altLang="en-US" b="1" dirty="0" err="1">
                <a:solidFill>
                  <a:schemeClr val="accent2"/>
                </a:solidFill>
              </a:rPr>
              <a:t>elif</a:t>
            </a:r>
            <a:r>
              <a:rPr lang="en-US" altLang="en-US" dirty="0"/>
              <a:t> x &lt;= 30  :</a:t>
            </a:r>
          </a:p>
          <a:p>
            <a:r>
              <a:rPr lang="en-US" altLang="en-US" dirty="0"/>
              <a:t>    y = x + 30</a:t>
            </a:r>
          </a:p>
          <a:p>
            <a:r>
              <a:rPr lang="en-US" altLang="en-US" b="1" dirty="0">
                <a:solidFill>
                  <a:schemeClr val="accent2"/>
                </a:solidFill>
              </a:rPr>
              <a:t>else</a:t>
            </a:r>
            <a:r>
              <a:rPr lang="en-US" altLang="en-US" dirty="0"/>
              <a:t> :</a:t>
            </a:r>
          </a:p>
          <a:p>
            <a:r>
              <a:rPr lang="en-US" altLang="en-US" dirty="0"/>
              <a:t>    y = x</a:t>
            </a:r>
          </a:p>
          <a:p>
            <a:r>
              <a:rPr lang="en-US" altLang="en-US" dirty="0"/>
              <a:t>print ‘y = ‘,</a:t>
            </a:r>
          </a:p>
          <a:p>
            <a:r>
              <a:rPr lang="en-US" altLang="en-US" dirty="0"/>
              <a:t>print </a:t>
            </a:r>
            <a:r>
              <a:rPr lang="en-US" altLang="en-US" dirty="0" err="1"/>
              <a:t>math.sin</a:t>
            </a:r>
            <a:r>
              <a:rPr lang="en-US" altLang="en-US" dirty="0"/>
              <a:t>(y) 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577516" y="2114245"/>
            <a:ext cx="4185761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IN" altLang="en-US" dirty="0" err="1"/>
              <a:t>var</a:t>
            </a:r>
            <a:r>
              <a:rPr lang="en-IN" altLang="en-US" dirty="0"/>
              <a:t> = 1</a:t>
            </a:r>
          </a:p>
          <a:p>
            <a:r>
              <a:rPr lang="en-IN" altLang="en-US" dirty="0"/>
              <a:t>while </a:t>
            </a:r>
            <a:r>
              <a:rPr lang="en-IN" altLang="en-US" dirty="0" err="1"/>
              <a:t>var</a:t>
            </a:r>
            <a:r>
              <a:rPr lang="en-IN" altLang="en-US" dirty="0"/>
              <a:t> </a:t>
            </a:r>
            <a:r>
              <a:rPr lang="en-IN" altLang="en-US" dirty="0" smtClean="0"/>
              <a:t>&lt; 4 :</a:t>
            </a:r>
            <a:endParaRPr lang="en-IN" altLang="en-US" dirty="0"/>
          </a:p>
          <a:p>
            <a:r>
              <a:rPr lang="en-IN" altLang="en-US" dirty="0"/>
              <a:t>   </a:t>
            </a:r>
            <a:r>
              <a:rPr lang="en-IN" altLang="en-US" dirty="0" err="1"/>
              <a:t>num</a:t>
            </a:r>
            <a:r>
              <a:rPr lang="en-IN" altLang="en-US" dirty="0"/>
              <a:t> = </a:t>
            </a:r>
            <a:r>
              <a:rPr lang="en-IN" altLang="en-US" dirty="0" err="1"/>
              <a:t>int</a:t>
            </a:r>
            <a:r>
              <a:rPr lang="en-IN" altLang="en-US" dirty="0"/>
              <a:t>(input("Enter </a:t>
            </a:r>
            <a:r>
              <a:rPr lang="en-IN" altLang="en-US" dirty="0" smtClean="0"/>
              <a:t>No.:"))</a:t>
            </a:r>
            <a:endParaRPr lang="en-IN" altLang="en-US" dirty="0"/>
          </a:p>
          <a:p>
            <a:r>
              <a:rPr lang="en-IN" altLang="en-US" dirty="0"/>
              <a:t>   </a:t>
            </a:r>
            <a:r>
              <a:rPr lang="en-IN" altLang="en-US" dirty="0" smtClean="0"/>
              <a:t>	print ("entered</a:t>
            </a:r>
            <a:r>
              <a:rPr lang="en-IN" altLang="en-US" dirty="0"/>
              <a:t>: ", </a:t>
            </a:r>
            <a:r>
              <a:rPr lang="en-IN" altLang="en-US" dirty="0" err="1"/>
              <a:t>num</a:t>
            </a:r>
            <a:r>
              <a:rPr lang="en-IN" altLang="en-US" dirty="0" smtClean="0"/>
              <a:t>)</a:t>
            </a:r>
          </a:p>
          <a:p>
            <a:r>
              <a:rPr lang="en-US" altLang="en-US" dirty="0" smtClean="0"/>
              <a:t>   </a:t>
            </a:r>
            <a:r>
              <a:rPr lang="en-US" altLang="en-US" dirty="0" err="1" smtClean="0"/>
              <a:t>var</a:t>
            </a:r>
            <a:r>
              <a:rPr lang="en-US" altLang="en-US" dirty="0" smtClean="0"/>
              <a:t>+=1</a:t>
            </a:r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989560" y="2007348"/>
            <a:ext cx="3934090" cy="26776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for x in range(5): </a:t>
            </a:r>
          </a:p>
          <a:p>
            <a:r>
              <a:rPr lang="en-US" altLang="en-US" dirty="0"/>
              <a:t>    print x</a:t>
            </a:r>
          </a:p>
          <a:p>
            <a:r>
              <a:rPr lang="en-US" altLang="en-US" dirty="0"/>
              <a:t>    </a:t>
            </a:r>
            <a:endParaRPr lang="en-US" altLang="en-US" dirty="0"/>
          </a:p>
          <a:p>
            <a:r>
              <a:rPr lang="en-US" altLang="en-US" dirty="0"/>
              <a:t>fruits = ['banana', </a:t>
            </a:r>
            <a:r>
              <a:rPr lang="en-US" altLang="en-US" dirty="0" smtClean="0"/>
              <a:t>'apple']</a:t>
            </a:r>
            <a:endParaRPr lang="en-US" altLang="en-US" dirty="0"/>
          </a:p>
          <a:p>
            <a:r>
              <a:rPr lang="en-US" altLang="en-US" dirty="0"/>
              <a:t>for fruit in </a:t>
            </a:r>
            <a:r>
              <a:rPr lang="en-US" altLang="en-US" dirty="0" smtClean="0"/>
              <a:t>fruits   </a:t>
            </a:r>
          </a:p>
          <a:p>
            <a:r>
              <a:rPr lang="en-US" altLang="en-US" dirty="0" smtClean="0"/>
              <a:t>     print </a:t>
            </a:r>
            <a:r>
              <a:rPr lang="en-US" altLang="en-US" dirty="0"/>
              <a:t>('Current fruit :', fruit)</a:t>
            </a:r>
          </a:p>
          <a:p>
            <a:endParaRPr lang="en-US" alt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067596" y="1545683"/>
            <a:ext cx="11322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23950" y="1440525"/>
            <a:ext cx="11322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If                  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While                                     		For</a:t>
            </a:r>
          </a:p>
        </p:txBody>
      </p:sp>
    </p:spTree>
    <p:extLst>
      <p:ext uri="{BB962C8B-B14F-4D97-AF65-F5344CB8AC3E}">
        <p14:creationId xmlns:p14="http://schemas.microsoft.com/office/powerpoint/2010/main" val="3760288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Iterator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79930" y="1156064"/>
            <a:ext cx="763792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= [1,2,3,4,5]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(list) # an iterator object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(next(it)) #prints next available element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in it: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 (x, end=" ")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True: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try: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print (next(it))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except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StopIteration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#you have to import sys module for this</a:t>
            </a:r>
          </a:p>
        </p:txBody>
      </p:sp>
    </p:spTree>
    <p:extLst>
      <p:ext uri="{BB962C8B-B14F-4D97-AF65-F5344CB8AC3E}">
        <p14:creationId xmlns:p14="http://schemas.microsoft.com/office/powerpoint/2010/main" val="277164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python : Scope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2094" y="1056649"/>
            <a:ext cx="116779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Read &amp; Easy 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productive or small as well as big projects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libraries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in every area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754636"/>
              </p:ext>
            </p:extLst>
          </p:nvPr>
        </p:nvGraphicFramePr>
        <p:xfrm>
          <a:off x="1078173" y="3193138"/>
          <a:ext cx="10495129" cy="2387104"/>
        </p:xfrm>
        <a:graphic>
          <a:graphicData uri="http://schemas.openxmlformats.org/drawingml/2006/table">
            <a:tbl>
              <a:tblPr/>
              <a:tblGrid>
                <a:gridCol w="5135644"/>
                <a:gridCol w="5359485"/>
              </a:tblGrid>
              <a:tr h="682826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 dirty="0">
                          <a:solidFill>
                            <a:srgbClr val="777777"/>
                          </a:solidFill>
                          <a:effectLst/>
                          <a:latin typeface="PT Sans"/>
                        </a:rPr>
                        <a:t>Java</a:t>
                      </a:r>
                    </a:p>
                  </a:txBody>
                  <a:tcPr marL="228600" marR="228600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1">
                          <a:solidFill>
                            <a:srgbClr val="777777"/>
                          </a:solidFill>
                          <a:effectLst/>
                          <a:latin typeface="PT Sans"/>
                        </a:rPr>
                        <a:t>Python</a:t>
                      </a:r>
                    </a:p>
                  </a:txBody>
                  <a:tcPr marL="228600" marR="228600" marT="85725" marB="857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04278">
                <a:tc>
                  <a:txBody>
                    <a:bodyPr/>
                    <a:lstStyle/>
                    <a:p>
                      <a:pPr algn="l" fontAlgn="base"/>
                      <a:r>
                        <a:rPr lang="en-US" dirty="0" smtClean="0">
                          <a:effectLst/>
                        </a:rPr>
                        <a:t>public class HelloWorld { </a:t>
                      </a:r>
                    </a:p>
                    <a:p>
                      <a:pPr algn="l" fontAlgn="base"/>
                      <a:r>
                        <a:rPr lang="en-US" dirty="0" smtClean="0">
                          <a:effectLst/>
                        </a:rPr>
                        <a:t>        public static void main (String[] </a:t>
                      </a:r>
                      <a:r>
                        <a:rPr lang="en-US" dirty="0" err="1" smtClean="0">
                          <a:effectLst/>
                        </a:rPr>
                        <a:t>args</a:t>
                      </a:r>
                      <a:r>
                        <a:rPr lang="en-US" dirty="0" smtClean="0">
                          <a:effectLst/>
                        </a:rPr>
                        <a:t>) {              </a:t>
                      </a:r>
                    </a:p>
                    <a:p>
                      <a:pPr algn="l" fontAlgn="base"/>
                      <a:r>
                        <a:rPr lang="en-US" dirty="0" smtClean="0">
                          <a:effectLst/>
                        </a:rPr>
                        <a:t>             </a:t>
                      </a:r>
                      <a:r>
                        <a:rPr lang="en-US" dirty="0" err="1" smtClean="0">
                          <a:effectLst/>
                        </a:rPr>
                        <a:t>System.out.println</a:t>
                      </a:r>
                      <a:r>
                        <a:rPr lang="en-US" dirty="0" smtClean="0">
                          <a:effectLst/>
                        </a:rPr>
                        <a:t>(”Hello, world!”);</a:t>
                      </a:r>
                    </a:p>
                    <a:p>
                      <a:pPr algn="l" fontAlgn="base"/>
                      <a:r>
                        <a:rPr lang="en-US" dirty="0" smtClean="0">
                          <a:effectLst/>
                        </a:rPr>
                        <a:t>     }</a:t>
                      </a:r>
                    </a:p>
                    <a:p>
                      <a:pPr algn="l" fontAlgn="base"/>
                      <a:r>
                        <a:rPr lang="en-US" dirty="0" smtClean="0">
                          <a:effectLst/>
                        </a:rPr>
                        <a:t> }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57150" marB="571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print "Hello, world</a:t>
                      </a:r>
                      <a:r>
                        <a:rPr lang="en-US" dirty="0" smtClean="0">
                          <a:effectLst/>
                        </a:rPr>
                        <a:t>!“     # Python version 2.</a:t>
                      </a:r>
                    </a:p>
                    <a:p>
                      <a:pPr algn="ctr" fontAlgn="base"/>
                      <a:endParaRPr lang="en-US" dirty="0" smtClean="0">
                        <a:effectLst/>
                      </a:endParaRPr>
                    </a:p>
                    <a:p>
                      <a:pPr algn="ctr" fontAlgn="base"/>
                      <a:endParaRPr lang="en-US" dirty="0" smtClean="0">
                        <a:effectLst/>
                      </a:endParaRPr>
                    </a:p>
                    <a:p>
                      <a:pPr algn="ctr" fontAlgn="base"/>
                      <a:r>
                        <a:rPr lang="en-US" dirty="0" smtClean="0">
                          <a:effectLst/>
                        </a:rPr>
                        <a:t>print</a:t>
                      </a:r>
                      <a:r>
                        <a:rPr lang="en-US" dirty="0">
                          <a:effectLst/>
                        </a:rPr>
                        <a:t>("Hello, world!") </a:t>
                      </a:r>
                      <a:r>
                        <a:rPr lang="en-US" dirty="0" smtClean="0">
                          <a:effectLst/>
                        </a:rPr>
                        <a:t>  # </a:t>
                      </a:r>
                      <a:r>
                        <a:rPr lang="en-US" dirty="0">
                          <a:effectLst/>
                        </a:rPr>
                        <a:t>Python version </a:t>
                      </a:r>
                      <a:r>
                        <a:rPr lang="en-US" dirty="0" smtClean="0">
                          <a:effectLst/>
                        </a:rPr>
                        <a:t>3.</a:t>
                      </a:r>
                      <a:endParaRPr lang="en-US" dirty="0">
                        <a:effectLst/>
                      </a:endParaRPr>
                    </a:p>
                  </a:txBody>
                  <a:tcPr marL="228600" marR="228600" marT="57150" marB="5715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24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Control Statements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/>
        </p:nvSpPr>
        <p:spPr bwMode="auto">
          <a:xfrm>
            <a:off x="2209800" y="698499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6" charset="0"/>
              </a:defRPr>
            </a:lvl9pPr>
          </a:lstStyle>
          <a:p>
            <a:endParaRPr lang="en-US" altLang="en-US" sz="4000" dirty="0">
              <a:solidFill>
                <a:schemeClr val="accent2"/>
              </a:solidFill>
              <a:latin typeface="Comic Sans MS" pitchFamily="66" charset="0"/>
            </a:endParaRPr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424" y="1482911"/>
            <a:ext cx="6858000" cy="393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35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086600" y="2782887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98894" y="2387599"/>
            <a:ext cx="3192824" cy="304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 dirty="0" err="1"/>
              <a:t>def</a:t>
            </a:r>
            <a:r>
              <a:rPr lang="en-US" altLang="en-US" dirty="0"/>
              <a:t> max(</a:t>
            </a:r>
            <a:r>
              <a:rPr lang="en-US" altLang="en-US" dirty="0" err="1"/>
              <a:t>x,y</a:t>
            </a:r>
            <a:r>
              <a:rPr lang="en-US" altLang="en-US" dirty="0"/>
              <a:t>) </a:t>
            </a:r>
            <a:r>
              <a:rPr lang="en-US" altLang="en-US" dirty="0" smtClean="0"/>
              <a:t>:</a:t>
            </a:r>
          </a:p>
          <a:p>
            <a:r>
              <a:rPr lang="en-US" altLang="en-US" dirty="0"/>
              <a:t> </a:t>
            </a:r>
            <a:r>
              <a:rPr lang="en-US" altLang="en-US" dirty="0" smtClean="0"/>
              <a:t>   ’’’ Doc String’’’</a:t>
            </a:r>
            <a:endParaRPr lang="en-US" altLang="en-US" dirty="0"/>
          </a:p>
          <a:p>
            <a:r>
              <a:rPr lang="en-US" altLang="en-US" dirty="0"/>
              <a:t>    if x &lt; y :</a:t>
            </a:r>
          </a:p>
          <a:p>
            <a:r>
              <a:rPr lang="en-US" altLang="en-US" dirty="0"/>
              <a:t>        return x</a:t>
            </a:r>
          </a:p>
          <a:p>
            <a:r>
              <a:rPr lang="en-US" altLang="en-US" dirty="0"/>
              <a:t>    else :</a:t>
            </a:r>
          </a:p>
          <a:p>
            <a:r>
              <a:rPr lang="en-US" altLang="en-US" dirty="0"/>
              <a:t>        return </a:t>
            </a:r>
            <a:r>
              <a:rPr lang="en-US" altLang="en-US" dirty="0" smtClean="0"/>
              <a:t>y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77405" y="2387599"/>
            <a:ext cx="3453189" cy="304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 dirty="0"/>
              <a:t>&gt;&gt;&gt; import </a:t>
            </a:r>
            <a:r>
              <a:rPr lang="en-US" altLang="en-US" dirty="0" err="1"/>
              <a:t>functionbasics</a:t>
            </a:r>
            <a:endParaRPr lang="en-US" altLang="en-US" dirty="0"/>
          </a:p>
          <a:p>
            <a:r>
              <a:rPr lang="en-US" altLang="en-US" dirty="0"/>
              <a:t>&gt;&gt;&gt; max(3,5)</a:t>
            </a:r>
          </a:p>
          <a:p>
            <a:r>
              <a:rPr lang="en-US" altLang="en-US" dirty="0"/>
              <a:t>5</a:t>
            </a:r>
          </a:p>
          <a:p>
            <a:r>
              <a:rPr lang="en-US" altLang="en-US" dirty="0"/>
              <a:t>&gt;&gt;&gt; max('hello', 'there')</a:t>
            </a:r>
          </a:p>
          <a:p>
            <a:r>
              <a:rPr lang="en-US" altLang="en-US" dirty="0"/>
              <a:t>'there'</a:t>
            </a:r>
          </a:p>
          <a:p>
            <a:r>
              <a:rPr lang="en-US" altLang="en-US" dirty="0"/>
              <a:t>&gt;&gt;&gt; max(3, 'hello')</a:t>
            </a:r>
          </a:p>
          <a:p>
            <a:r>
              <a:rPr lang="en-US" altLang="en-US" dirty="0" smtClean="0"/>
              <a:t>'hello‘</a:t>
            </a:r>
          </a:p>
          <a:p>
            <a:endParaRPr lang="en-US" alt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60018" y="2411987"/>
            <a:ext cx="3304107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CA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6" charset="0"/>
                <a:ea typeface="+mn-ea"/>
                <a:cs typeface="+mn-cs"/>
              </a:defRPr>
            </a:lvl9pPr>
          </a:lstStyle>
          <a:p>
            <a:r>
              <a:rPr lang="en-US" altLang="en-US" dirty="0" err="1"/>
              <a:t>def</a:t>
            </a:r>
            <a:r>
              <a:rPr lang="en-US" altLang="en-US" dirty="0"/>
              <a:t> foo (x) :</a:t>
            </a:r>
          </a:p>
          <a:p>
            <a:r>
              <a:rPr lang="en-US" altLang="en-US" dirty="0"/>
              <a:t>    </a:t>
            </a:r>
            <a:r>
              <a:rPr lang="en-US" altLang="en-US" dirty="0" err="1"/>
              <a:t>def</a:t>
            </a:r>
            <a:r>
              <a:rPr lang="en-US" altLang="en-US" dirty="0"/>
              <a:t> bar(y) :</a:t>
            </a:r>
          </a:p>
          <a:p>
            <a:r>
              <a:rPr lang="en-US" altLang="en-US" dirty="0"/>
              <a:t>        return x + y</a:t>
            </a:r>
          </a:p>
          <a:p>
            <a:r>
              <a:rPr lang="en-US" altLang="en-US" dirty="0"/>
              <a:t>    return bar</a:t>
            </a:r>
          </a:p>
          <a:p>
            <a:r>
              <a:rPr lang="en-US" altLang="en-US" dirty="0"/>
              <a:t># main</a:t>
            </a:r>
          </a:p>
          <a:p>
            <a:r>
              <a:rPr lang="en-US" altLang="en-US" dirty="0"/>
              <a:t>f = foo(3)</a:t>
            </a:r>
          </a:p>
          <a:p>
            <a:r>
              <a:rPr lang="en-US" altLang="en-US" dirty="0"/>
              <a:t>print f</a:t>
            </a:r>
          </a:p>
          <a:p>
            <a:r>
              <a:rPr lang="en-US" altLang="en-US" dirty="0"/>
              <a:t>print f(2)</a:t>
            </a:r>
          </a:p>
        </p:txBody>
      </p:sp>
      <p:sp>
        <p:nvSpPr>
          <p:cNvPr id="9" name="Rectangle 8"/>
          <p:cNvSpPr/>
          <p:nvPr/>
        </p:nvSpPr>
        <p:spPr>
          <a:xfrm>
            <a:off x="677405" y="1556602"/>
            <a:ext cx="10686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Function Call        		      Function Definition                 Nested Function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50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60293" y="1034987"/>
            <a:ext cx="1123277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Python has been an object-oriented language since the time it existed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class 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Employee: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	‘Doc string for Employee'</a:t>
            </a:r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I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empCount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= 0</a:t>
            </a: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I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def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__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init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__(self, name, salary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):            # what is self and __</a:t>
            </a:r>
            <a:r>
              <a:rPr lang="en-I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init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__</a:t>
            </a:r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   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		self.name 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= name</a:t>
            </a:r>
          </a:p>
          <a:p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	           </a:t>
            </a:r>
            <a:r>
              <a:rPr lang="en-I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self.salary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= salary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   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		</a:t>
            </a:r>
            <a:r>
              <a:rPr lang="en-I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Employee.empCount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+= 1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	</a:t>
            </a:r>
            <a:r>
              <a:rPr lang="en-I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def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displayCount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(self):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  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		print 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"Total Employee %d" % 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Employee.empCount</a:t>
            </a:r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   	</a:t>
            </a:r>
            <a:r>
              <a:rPr lang="en-IN" dirty="0" err="1" smtClean="0">
                <a:solidFill>
                  <a:srgbClr val="000000"/>
                </a:solidFill>
                <a:latin typeface="Verdana" panose="020B0604030504040204" pitchFamily="34" charset="0"/>
              </a:rPr>
              <a:t>def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displayEmployee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(self):</a:t>
            </a:r>
          </a:p>
          <a:p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   </a:t>
            </a:r>
            <a:r>
              <a:rPr lang="en-IN" dirty="0" smtClean="0">
                <a:solidFill>
                  <a:srgbClr val="000000"/>
                </a:solidFill>
                <a:latin typeface="Verdana" panose="020B0604030504040204" pitchFamily="34" charset="0"/>
              </a:rPr>
              <a:t>		print </a:t>
            </a: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"Name : ", self.name,  ", Salary: ", </a:t>
            </a:r>
            <a:r>
              <a:rPr lang="en-IN" dirty="0" err="1">
                <a:solidFill>
                  <a:srgbClr val="000000"/>
                </a:solidFill>
                <a:latin typeface="Verdana" panose="020B0604030504040204" pitchFamily="34" charset="0"/>
              </a:rPr>
              <a:t>self.salary</a:t>
            </a:r>
            <a:endParaRPr lang="en-IN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 err="1" smtClean="0"/>
              <a:t>obj</a:t>
            </a:r>
            <a:r>
              <a:rPr lang="en-US" dirty="0" smtClean="0"/>
              <a:t> = Employee()</a:t>
            </a:r>
          </a:p>
          <a:p>
            <a:r>
              <a:rPr lang="en-US" dirty="0" err="1" smtClean="0"/>
              <a:t>obj.displayCount</a:t>
            </a:r>
            <a:r>
              <a:rPr lang="en-US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144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GB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17611" y="1560461"/>
            <a:ext cx="4790364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'exceptionn.txt'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line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fh.readline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IOError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#raise</a:t>
            </a:r>
            <a:b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sys.exc_info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890615" y="1560461"/>
            <a:ext cx="6469039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FH =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'exception.txt'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line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FH.reaQdline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sys.exc_info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"Content of the file: "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 line)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"This will be executed every time"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584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56608" y="847165"/>
            <a:ext cx="110803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# </a:t>
            </a:r>
            <a:r>
              <a:rPr lang="en-IN" dirty="0"/>
              <a:t>Python program to check if the input number is prime or </a:t>
            </a:r>
            <a:r>
              <a:rPr lang="en-IN" dirty="0" smtClean="0"/>
              <a:t>not</a:t>
            </a:r>
            <a:endParaRPr lang="en-IN" dirty="0"/>
          </a:p>
          <a:p>
            <a:r>
              <a:rPr lang="en-IN" dirty="0" err="1"/>
              <a:t>num</a:t>
            </a:r>
            <a:r>
              <a:rPr lang="en-IN" dirty="0"/>
              <a:t> = 407</a:t>
            </a:r>
          </a:p>
          <a:p>
            <a:endParaRPr lang="en-IN" dirty="0"/>
          </a:p>
          <a:p>
            <a:r>
              <a:rPr lang="en-IN" dirty="0"/>
              <a:t># take input from the user</a:t>
            </a:r>
          </a:p>
          <a:p>
            <a:r>
              <a:rPr lang="en-IN" dirty="0"/>
              <a:t># </a:t>
            </a:r>
            <a:r>
              <a:rPr lang="en-IN" dirty="0" err="1"/>
              <a:t>num</a:t>
            </a:r>
            <a:r>
              <a:rPr lang="en-IN" dirty="0"/>
              <a:t> = </a:t>
            </a:r>
            <a:r>
              <a:rPr lang="en-IN" dirty="0" err="1"/>
              <a:t>int</a:t>
            </a:r>
            <a:r>
              <a:rPr lang="en-IN" dirty="0"/>
              <a:t>(input("Enter a number: "))</a:t>
            </a:r>
          </a:p>
          <a:p>
            <a:endParaRPr lang="en-IN" dirty="0"/>
          </a:p>
          <a:p>
            <a:r>
              <a:rPr lang="en-IN" dirty="0"/>
              <a:t># prime numbers are greater than 1</a:t>
            </a:r>
          </a:p>
          <a:p>
            <a:r>
              <a:rPr lang="en-IN" dirty="0"/>
              <a:t>if </a:t>
            </a:r>
            <a:r>
              <a:rPr lang="en-IN" dirty="0" err="1"/>
              <a:t>num</a:t>
            </a:r>
            <a:r>
              <a:rPr lang="en-IN" dirty="0"/>
              <a:t> &gt; 1:</a:t>
            </a:r>
          </a:p>
          <a:p>
            <a:r>
              <a:rPr lang="en-IN" dirty="0"/>
              <a:t>   # check for factors</a:t>
            </a:r>
          </a:p>
          <a:p>
            <a:r>
              <a:rPr lang="en-IN" dirty="0"/>
              <a:t>   for </a:t>
            </a:r>
            <a:r>
              <a:rPr lang="en-IN" dirty="0" err="1"/>
              <a:t>i</a:t>
            </a:r>
            <a:r>
              <a:rPr lang="en-IN" dirty="0"/>
              <a:t> in range(2,num):</a:t>
            </a:r>
          </a:p>
          <a:p>
            <a:r>
              <a:rPr lang="en-IN" dirty="0"/>
              <a:t>       if (</a:t>
            </a:r>
            <a:r>
              <a:rPr lang="en-IN" dirty="0" err="1"/>
              <a:t>num</a:t>
            </a:r>
            <a:r>
              <a:rPr lang="en-IN" dirty="0"/>
              <a:t> % </a:t>
            </a:r>
            <a:r>
              <a:rPr lang="en-IN" dirty="0" err="1"/>
              <a:t>i</a:t>
            </a:r>
            <a:r>
              <a:rPr lang="en-IN" dirty="0"/>
              <a:t>) == 0:</a:t>
            </a:r>
          </a:p>
          <a:p>
            <a:r>
              <a:rPr lang="en-IN" dirty="0"/>
              <a:t>           print(</a:t>
            </a:r>
            <a:r>
              <a:rPr lang="en-IN" dirty="0" err="1"/>
              <a:t>num</a:t>
            </a:r>
            <a:r>
              <a:rPr lang="en-IN" dirty="0"/>
              <a:t>,"is not a prime number")</a:t>
            </a:r>
          </a:p>
          <a:p>
            <a:r>
              <a:rPr lang="en-IN" dirty="0"/>
              <a:t>           print(</a:t>
            </a:r>
            <a:r>
              <a:rPr lang="en-IN" dirty="0" err="1"/>
              <a:t>i</a:t>
            </a:r>
            <a:r>
              <a:rPr lang="en-IN" dirty="0"/>
              <a:t>,"times",</a:t>
            </a:r>
            <a:r>
              <a:rPr lang="en-IN" dirty="0" err="1"/>
              <a:t>num</a:t>
            </a:r>
            <a:r>
              <a:rPr lang="en-IN" dirty="0"/>
              <a:t>//</a:t>
            </a:r>
            <a:r>
              <a:rPr lang="en-IN" dirty="0" err="1"/>
              <a:t>i</a:t>
            </a:r>
            <a:r>
              <a:rPr lang="en-IN" dirty="0"/>
              <a:t>,"is",</a:t>
            </a:r>
            <a:r>
              <a:rPr lang="en-IN" dirty="0" err="1"/>
              <a:t>num</a:t>
            </a:r>
            <a:r>
              <a:rPr lang="en-IN" dirty="0"/>
              <a:t>)</a:t>
            </a:r>
          </a:p>
          <a:p>
            <a:r>
              <a:rPr lang="en-IN" dirty="0"/>
              <a:t>           break</a:t>
            </a:r>
          </a:p>
          <a:p>
            <a:r>
              <a:rPr lang="en-IN" dirty="0"/>
              <a:t>   else:</a:t>
            </a:r>
          </a:p>
          <a:p>
            <a:r>
              <a:rPr lang="en-IN" dirty="0"/>
              <a:t>       print(</a:t>
            </a:r>
            <a:r>
              <a:rPr lang="en-IN" dirty="0" err="1"/>
              <a:t>num</a:t>
            </a:r>
            <a:r>
              <a:rPr lang="en-IN" dirty="0"/>
              <a:t>,"is a prime number")</a:t>
            </a:r>
          </a:p>
          <a:p>
            <a:r>
              <a:rPr lang="en-IN" dirty="0"/>
              <a:t>       </a:t>
            </a:r>
          </a:p>
          <a:p>
            <a:r>
              <a:rPr lang="en-IN" dirty="0"/>
              <a:t># if input number is less </a:t>
            </a:r>
            <a:r>
              <a:rPr lang="en-IN" dirty="0" smtClean="0"/>
              <a:t>than or </a:t>
            </a:r>
            <a:r>
              <a:rPr lang="en-IN" dirty="0"/>
              <a:t>equal to 1, it is not prime</a:t>
            </a:r>
          </a:p>
          <a:p>
            <a:r>
              <a:rPr lang="en-IN" dirty="0"/>
              <a:t>else:</a:t>
            </a:r>
          </a:p>
          <a:p>
            <a:r>
              <a:rPr lang="en-IN" dirty="0"/>
              <a:t>   print(</a:t>
            </a:r>
            <a:r>
              <a:rPr lang="en-IN" dirty="0" err="1"/>
              <a:t>num</a:t>
            </a:r>
            <a:r>
              <a:rPr lang="en-IN" dirty="0"/>
              <a:t>,"is not a prime number</a:t>
            </a:r>
            <a:r>
              <a:rPr lang="en-IN" dirty="0" smtClean="0"/>
              <a:t>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998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653" y="412254"/>
            <a:ext cx="10058400" cy="487362"/>
          </a:xfrm>
        </p:spPr>
        <p:txBody>
          <a:bodyPr/>
          <a:lstStyle/>
          <a:p>
            <a:r>
              <a:rPr lang="en-US" dirty="0"/>
              <a:t>Important Links and </a:t>
            </a:r>
            <a:r>
              <a:rPr lang="en-US" dirty="0" smtClean="0"/>
              <a:t>Resources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26653" y="1887309"/>
            <a:ext cx="394319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docs.python.org/3.0/index.html</a:t>
            </a:r>
            <a:endParaRPr lang="en-IN" dirty="0" smtClean="0"/>
          </a:p>
          <a:p>
            <a:r>
              <a:rPr lang="en-US" dirty="0"/>
              <a:t>Lynda</a:t>
            </a:r>
          </a:p>
          <a:p>
            <a:r>
              <a:rPr lang="en-US" dirty="0" err="1"/>
              <a:t>Ievolve</a:t>
            </a:r>
            <a:r>
              <a:rPr lang="en-US" dirty="0"/>
              <a:t>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533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Python will let you </a:t>
            </a:r>
            <a:r>
              <a:rPr lang="en-US" dirty="0" smtClean="0"/>
              <a:t>do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2094" y="1056649"/>
            <a:ext cx="116779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frameworks : Robot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Administration : python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Development : Django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: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SimpleCV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: IBM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watson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Development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Pyganim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and NLP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NLTK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uses python today…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3221" y="969877"/>
            <a:ext cx="110200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Python is  being applied in real revenue-generating products by real companies. For instance: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makes extensive use of Python in its web search system, and employs Python’s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Intel, Cisco, Hewlett-Packard, Seagate, Qualcomm, and IBM use Python for hardware testing.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ESRI uses Python as an end-user customization tool for its popular GIS mapping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YouTube video sharing service is largely written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Quora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using python based web framework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6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2073" y="849727"/>
            <a:ext cx="1130944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Python is a general purpose programming language that is often applied in scripting roles.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So, Python is programming language as well as scripting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language.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also called as Interpreted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language. </a:t>
            </a:r>
          </a:p>
          <a:p>
            <a:pPr algn="just"/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interpreter provides an interactive environment to play with the </a:t>
            </a:r>
            <a:r>
              <a:rPr lang="en-US" altLang="en-US" sz="2400" dirty="0"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C00000"/>
              </a:buCl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GB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is object-oriented</a:t>
            </a:r>
          </a:p>
          <a:p>
            <a:pPr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Structure supports such concepts as polymorphism, operation overloading, and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	multiple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inheritance.</a:t>
            </a:r>
          </a:p>
          <a:p>
            <a:pPr algn="just">
              <a:buClr>
                <a:srgbClr val="C00000"/>
              </a:buCl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Indentation </a:t>
            </a:r>
            <a:endParaRPr lang="en-GB" sz="24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Indentation is one of the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great 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future in Python.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C00000"/>
              </a:buCl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C00000"/>
              </a:buCl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It's </a:t>
            </a:r>
            <a:r>
              <a:rPr lang="en-GB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free (open source)</a:t>
            </a:r>
          </a:p>
          <a:p>
            <a:pPr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Downloading and installing Python is free and easy</a:t>
            </a:r>
          </a:p>
          <a:p>
            <a:pPr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	Source code is easily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accessible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18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5992" y="915958"/>
            <a:ext cx="113094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C00000"/>
              </a:buCl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It's mixable</a:t>
            </a:r>
          </a:p>
          <a:p>
            <a:pPr marL="419100" indent="-20638"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- Python can be linked to components written in other languages easily</a:t>
            </a:r>
          </a:p>
          <a:p>
            <a:pPr marL="419100" indent="-20638"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- Linking to fast, compiled code is useful to computationally intensive 	problems</a:t>
            </a:r>
          </a:p>
          <a:p>
            <a:pPr marL="419100" indent="-20638"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- Python/C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integration is quite common</a:t>
            </a:r>
          </a:p>
          <a:p>
            <a:pPr marL="419100" indent="-20638"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It's easy to use</a:t>
            </a:r>
          </a:p>
          <a:p>
            <a:pPr marL="419100" indent="-20638"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-  No intermediate compile and link steps as in C/ C++</a:t>
            </a:r>
          </a:p>
          <a:p>
            <a:pPr marL="419100" indent="-20638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	- Python programs are compiled automatically to an intermediate form called </a:t>
            </a:r>
            <a:r>
              <a:rPr lang="en-GB" sz="2400" i="1" dirty="0" smtClean="0">
                <a:latin typeface="Times New Roman" pitchFamily="18" charset="0"/>
                <a:cs typeface="Times New Roman" pitchFamily="18" charset="0"/>
              </a:rPr>
              <a:t>bytecode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                   which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the interpreter then reads</a:t>
            </a:r>
          </a:p>
          <a:p>
            <a:pPr marL="419100" indent="-20638"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It's easy to learn</a:t>
            </a:r>
          </a:p>
          <a:p>
            <a:pPr marL="419100" indent="-20638"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Structure and syntax are pretty intuitive and easy to grasp</a:t>
            </a:r>
          </a:p>
          <a:p>
            <a:pPr>
              <a:buClr>
                <a:srgbClr val="C00000"/>
              </a:buCl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7596" y="166594"/>
            <a:ext cx="10058400" cy="487362"/>
          </a:xfrm>
        </p:spPr>
        <p:txBody>
          <a:bodyPr/>
          <a:lstStyle/>
          <a:p>
            <a:r>
              <a:rPr lang="en-US" dirty="0" smtClean="0"/>
              <a:t>What is python…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85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5993" y="806776"/>
            <a:ext cx="1130944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C00000"/>
              </a:buCl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It's powerful</a:t>
            </a:r>
          </a:p>
          <a:p>
            <a:pPr marL="419100" indent="-20638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	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Dynamic typing</a:t>
            </a:r>
          </a:p>
          <a:p>
            <a:pPr marL="419100" indent="-20638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	-  Built-in types and tools</a:t>
            </a:r>
          </a:p>
          <a:p>
            <a:pPr marL="419100" indent="-20638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	-  Library utilities</a:t>
            </a:r>
          </a:p>
          <a:p>
            <a:pPr marL="419100" indent="-20638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	-  Third party utilities (e.g. Numeric,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NumPy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SciPy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419100" indent="-20638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	-  Automatic memory management</a:t>
            </a:r>
          </a:p>
          <a:p>
            <a:pPr marL="419100" indent="-20638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It's portable</a:t>
            </a:r>
          </a:p>
          <a:p>
            <a:pPr marL="419100" indent="-79375"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- Python runs virtually every major platform used today</a:t>
            </a:r>
          </a:p>
          <a:p>
            <a:pPr marL="419100" indent="-79375"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- As long as you have a compatible Python interpreter installed, Python programs will run in exactly the same manner, irrespective of platform.</a:t>
            </a:r>
          </a:p>
          <a:p>
            <a:pPr marL="419100" indent="-20638" algn="just"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4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SzPct val="57000"/>
              <a:buNone/>
              <a:tabLst>
                <a:tab pos="649628" algn="l"/>
                <a:tab pos="1299256" algn="l"/>
                <a:tab pos="1948884" algn="l"/>
                <a:tab pos="2598511" algn="l"/>
                <a:tab pos="3248139" algn="l"/>
                <a:tab pos="3897767" algn="l"/>
                <a:tab pos="4547395" algn="l"/>
                <a:tab pos="5197023" algn="l"/>
                <a:tab pos="5846651" algn="l"/>
                <a:tab pos="6496279" algn="l"/>
                <a:tab pos="7145906" algn="l"/>
                <a:tab pos="7795534" algn="l"/>
              </a:tabLst>
            </a:pPr>
            <a:endParaRPr lang="en-GB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67596" y="166594"/>
            <a:ext cx="10058400" cy="487362"/>
          </a:xfrm>
        </p:spPr>
        <p:txBody>
          <a:bodyPr/>
          <a:lstStyle/>
          <a:p>
            <a:r>
              <a:rPr lang="en-US" dirty="0" smtClean="0"/>
              <a:t>What is python…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845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Scripting and Programing Lang.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/>
        </p:nvSpPr>
        <p:spPr>
          <a:xfrm>
            <a:off x="2286000" y="1974436"/>
            <a:ext cx="3354388" cy="457200"/>
          </a:xfrm>
          <a:prstGeom prst="rect">
            <a:avLst/>
          </a:prstGeom>
        </p:spPr>
        <p:txBody>
          <a:bodyPr vert="horz" lIns="45720" tIns="0" rIns="45720" bIns="0" anchor="ctr">
            <a:no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Program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/>
        </p:nvSpPr>
        <p:spPr>
          <a:xfrm>
            <a:off x="6324600" y="1974436"/>
            <a:ext cx="3508375" cy="502443"/>
          </a:xfrm>
          <a:prstGeom prst="rect">
            <a:avLst/>
          </a:prstGeom>
        </p:spPr>
        <p:txBody>
          <a:bodyPr vert="horz" lIns="45720" tIns="0" rIns="45720" bIns="0" anchor="ctr">
            <a:normAutofit/>
          </a:bodyPr>
          <a:lstStyle>
            <a:lvl1pPr marL="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400" b="1" kern="1200" cap="none" baseline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/>
              <a:t>Scripting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752600" y="2584036"/>
            <a:ext cx="4040188" cy="3845720"/>
          </a:xfrm>
          <a:prstGeom prst="rect">
            <a:avLst/>
          </a:prstGeom>
        </p:spPr>
        <p:txBody>
          <a:bodyPr vert="horz" tIns="0"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program is executed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(i.e. the source is first compiled, and the result of that compilation is expected)</a:t>
            </a:r>
          </a:p>
          <a:p>
            <a:pPr algn="just">
              <a:spcBef>
                <a:spcPts val="0"/>
              </a:spcBef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 "program" in general, is 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 sequence of instructions written so that a computer can perform certain task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lvl="8" algn="just">
              <a:spcBef>
                <a:spcPts val="0"/>
              </a:spcBef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</a:p>
          <a:p>
            <a:endParaRPr lang="en-US" dirty="0"/>
          </a:p>
        </p:txBody>
      </p:sp>
      <p:sp>
        <p:nvSpPr>
          <p:cNvPr id="7" name="Content Placeholder 5"/>
          <p:cNvSpPr>
            <a:spLocks noGrp="1"/>
          </p:cNvSpPr>
          <p:nvPr/>
        </p:nvSpPr>
        <p:spPr>
          <a:xfrm>
            <a:off x="6096000" y="2584036"/>
            <a:ext cx="4343400" cy="3845720"/>
          </a:xfrm>
          <a:prstGeom prst="rect">
            <a:avLst/>
          </a:prstGeom>
        </p:spPr>
        <p:txBody>
          <a:bodyPr vert="horz" tIns="0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script is interpreted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"script" is code written in a scripting language. A scripting language is nothing but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type of programming language in which we can write code to control another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software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4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 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F2EC3D17E1454FA58A8F4E45F9AFF1" ma:contentTypeVersion="0" ma:contentTypeDescription="Create a new document." ma:contentTypeScope="" ma:versionID="07ead5bd38c1efa8357fc62130ddbc6d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022571CB-D2DB-43BC-97FA-4DCE22133B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AA6982-4783-48A2-8D84-168872B2C6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C9341E09-4A55-4EB4-8402-0143E98D53B2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35680</TotalTime>
  <Words>1845</Words>
  <Application>Microsoft Office PowerPoint</Application>
  <PresentationFormat>Widescreen</PresentationFormat>
  <Paragraphs>477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Comic Sans MS</vt:lpstr>
      <vt:lpstr>Courier New</vt:lpstr>
      <vt:lpstr>Myriad Pro</vt:lpstr>
      <vt:lpstr>PT Sans</vt:lpstr>
      <vt:lpstr>Times New Roman</vt:lpstr>
      <vt:lpstr>Verdana</vt:lpstr>
      <vt:lpstr>Wingdings</vt:lpstr>
      <vt:lpstr>Wingdings 2</vt:lpstr>
      <vt:lpstr>TCS Presentation_Template</vt:lpstr>
      <vt:lpstr>Python : Quick Start</vt:lpstr>
      <vt:lpstr>Agenda</vt:lpstr>
      <vt:lpstr>Why python : Scope</vt:lpstr>
      <vt:lpstr>What Python will let you do</vt:lpstr>
      <vt:lpstr>Who uses python today…</vt:lpstr>
      <vt:lpstr>What is python</vt:lpstr>
      <vt:lpstr>What is python…</vt:lpstr>
      <vt:lpstr>What is python…</vt:lpstr>
      <vt:lpstr>Difference between Scripting and Programing Lang.</vt:lpstr>
      <vt:lpstr>Python 2 or 3? </vt:lpstr>
      <vt:lpstr>Setup python</vt:lpstr>
      <vt:lpstr>Running Python program</vt:lpstr>
      <vt:lpstr>Running Python program…</vt:lpstr>
      <vt:lpstr>Running Python program…</vt:lpstr>
      <vt:lpstr>Running Python program…</vt:lpstr>
      <vt:lpstr>Python Basics</vt:lpstr>
      <vt:lpstr>Modules </vt:lpstr>
      <vt:lpstr>Naming and Assignment</vt:lpstr>
      <vt:lpstr>Datatypes</vt:lpstr>
      <vt:lpstr>Data Types…</vt:lpstr>
      <vt:lpstr>Sequence Data Types…</vt:lpstr>
      <vt:lpstr>Mutable and Immutable </vt:lpstr>
      <vt:lpstr>Comments</vt:lpstr>
      <vt:lpstr>List</vt:lpstr>
      <vt:lpstr>Tuple</vt:lpstr>
      <vt:lpstr>Dictionary</vt:lpstr>
      <vt:lpstr>String</vt:lpstr>
      <vt:lpstr>Control Flow and Loops</vt:lpstr>
      <vt:lpstr>Iterator</vt:lpstr>
      <vt:lpstr>Loop Control Statements</vt:lpstr>
      <vt:lpstr>Function</vt:lpstr>
      <vt:lpstr>Class</vt:lpstr>
      <vt:lpstr>Exception handling</vt:lpstr>
      <vt:lpstr>Example</vt:lpstr>
      <vt:lpstr>Important Links and Resources  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Churn Prediction – Large European Bank</dc:title>
  <dc:creator>Rajkumar Rao</dc:creator>
  <cp:lastModifiedBy>Ab Gupta</cp:lastModifiedBy>
  <cp:revision>621</cp:revision>
  <dcterms:created xsi:type="dcterms:W3CDTF">2014-12-17T06:18:35Z</dcterms:created>
  <dcterms:modified xsi:type="dcterms:W3CDTF">2017-08-09T04:42:20Z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0x010100C6F2EC3D17E1454FA58A8F4E45F9AFF1</vt:lpwstr>
  </property>
</Properties>
</file>