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6"/>
  </p:notesMasterIdLst>
  <p:sldIdLst>
    <p:sldId id="256" r:id="rId3"/>
    <p:sldId id="258" r:id="rId4"/>
    <p:sldId id="259" r:id="rId5"/>
    <p:sldId id="260" r:id="rId6"/>
    <p:sldId id="292" r:id="rId7"/>
    <p:sldId id="261" r:id="rId8"/>
    <p:sldId id="262" r:id="rId9"/>
    <p:sldId id="294" r:id="rId10"/>
    <p:sldId id="293" r:id="rId11"/>
    <p:sldId id="295" r:id="rId12"/>
    <p:sldId id="290" r:id="rId13"/>
    <p:sldId id="296" r:id="rId14"/>
    <p:sldId id="297" r:id="rId15"/>
  </p:sldIdLst>
  <p:sldSz cx="9144000" cy="5143500" type="screen16x9"/>
  <p:notesSz cx="6858000" cy="9144000"/>
  <p:embeddedFontLst>
    <p:embeddedFont>
      <p:font typeface="Amiri" panose="020B0604020202020204" charset="-78"/>
      <p:regular r:id="rId17"/>
      <p:bold r:id="rId18"/>
      <p:italic r:id="rId19"/>
      <p:boldItalic r:id="rId20"/>
    </p:embeddedFon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Frank Ruhl Libre" panose="00000500000000000000" pitchFamily="2" charset="-79"/>
      <p:regular r:id="rId26"/>
      <p:bold r:id="rId27"/>
    </p:embeddedFont>
    <p:embeddedFont>
      <p:font typeface="Frank Ruhl Libre Medium" panose="00000600000000000000" pitchFamily="2" charset="-79"/>
      <p:regular r:id="rId28"/>
      <p:bold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35F08-CF1F-44F8-A268-53982F035B10}">
  <a:tblStyle styleId="{58835F08-CF1F-44F8-A268-53982F035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44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a6a64a7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a6a64a7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2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1a6a64a74fd_1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1a6a64a74fd_1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1a6a64a74fd_1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1a6a64a74fd_1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10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1a6a64a74fd_1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1a6a64a74fd_1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51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979c621d18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979c621d18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6c139a553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6c139a553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a6a64a7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a6a64a7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a6a64a7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a6a64a7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8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979c621d18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979c621d18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979c621d18_0_1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979c621d18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a6a64a7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a6a64a7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7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a6a64a7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a6a64a7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93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94150" y="1117200"/>
            <a:ext cx="4955700" cy="1522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600">
                <a:latin typeface="Frank Ruhl Libre Medium"/>
                <a:ea typeface="Frank Ruhl Libre Medium"/>
                <a:cs typeface="Frank Ruhl Libre Medium"/>
                <a:sym typeface="Frank Ruhl Libre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22338" y="3675438"/>
            <a:ext cx="5299200" cy="409500"/>
          </a:xfrm>
          <a:prstGeom prst="rect">
            <a:avLst/>
          </a:prstGeom>
        </p:spPr>
        <p:txBody>
          <a:bodyPr spcFirstLastPara="1" wrap="square" lIns="91425" tIns="91425" rIns="91425" bIns="91425" anchor="t" anchorCtr="0">
            <a:noAutofit/>
          </a:bodyPr>
          <a:lstStyle>
            <a:lvl1pPr lvl="0" algn="ctr">
              <a:lnSpc>
                <a:spcPct val="12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flipH="1">
            <a:off x="2908575" y="4438633"/>
            <a:ext cx="4796547" cy="744116"/>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3502214" y="813002"/>
            <a:ext cx="969312" cy="7992709"/>
          </a:xfrm>
          <a:custGeom>
            <a:avLst/>
            <a:gdLst/>
            <a:ahLst/>
            <a:cxnLst/>
            <a:rect l="l" t="t" r="r" b="b"/>
            <a:pathLst>
              <a:path w="23371" h="89836" extrusionOk="0">
                <a:moveTo>
                  <a:pt x="19673" y="1"/>
                </a:moveTo>
                <a:cubicBezTo>
                  <a:pt x="19654" y="1"/>
                  <a:pt x="19635" y="3"/>
                  <a:pt x="19616" y="7"/>
                </a:cubicBezTo>
                <a:cubicBezTo>
                  <a:pt x="19316" y="79"/>
                  <a:pt x="19150" y="333"/>
                  <a:pt x="19071" y="488"/>
                </a:cubicBezTo>
                <a:cubicBezTo>
                  <a:pt x="18835" y="952"/>
                  <a:pt x="18787" y="1131"/>
                  <a:pt x="18353" y="1303"/>
                </a:cubicBezTo>
                <a:cubicBezTo>
                  <a:pt x="18091" y="1407"/>
                  <a:pt x="17801" y="1405"/>
                  <a:pt x="17539" y="1529"/>
                </a:cubicBezTo>
                <a:cubicBezTo>
                  <a:pt x="17167" y="1706"/>
                  <a:pt x="16958" y="1827"/>
                  <a:pt x="16518" y="1839"/>
                </a:cubicBezTo>
                <a:cubicBezTo>
                  <a:pt x="16387" y="1843"/>
                  <a:pt x="16253" y="1847"/>
                  <a:pt x="16120" y="1847"/>
                </a:cubicBezTo>
                <a:cubicBezTo>
                  <a:pt x="15968" y="1847"/>
                  <a:pt x="15816" y="1842"/>
                  <a:pt x="15667" y="1827"/>
                </a:cubicBezTo>
                <a:cubicBezTo>
                  <a:pt x="15271" y="1787"/>
                  <a:pt x="14925" y="1636"/>
                  <a:pt x="14531" y="1560"/>
                </a:cubicBezTo>
                <a:cubicBezTo>
                  <a:pt x="13662" y="1392"/>
                  <a:pt x="12747" y="1330"/>
                  <a:pt x="11863" y="1297"/>
                </a:cubicBezTo>
                <a:cubicBezTo>
                  <a:pt x="11250" y="1275"/>
                  <a:pt x="10658" y="1277"/>
                  <a:pt x="10072" y="1087"/>
                </a:cubicBezTo>
                <a:cubicBezTo>
                  <a:pt x="9686" y="962"/>
                  <a:pt x="9325" y="796"/>
                  <a:pt x="8930" y="701"/>
                </a:cubicBezTo>
                <a:cubicBezTo>
                  <a:pt x="8707" y="647"/>
                  <a:pt x="8500" y="623"/>
                  <a:pt x="8303" y="623"/>
                </a:cubicBezTo>
                <a:cubicBezTo>
                  <a:pt x="7730" y="623"/>
                  <a:pt x="7243" y="832"/>
                  <a:pt x="6704" y="1149"/>
                </a:cubicBezTo>
                <a:cubicBezTo>
                  <a:pt x="5720" y="1728"/>
                  <a:pt x="4600" y="2033"/>
                  <a:pt x="3628" y="2638"/>
                </a:cubicBezTo>
                <a:cubicBezTo>
                  <a:pt x="3386" y="2790"/>
                  <a:pt x="2908" y="2962"/>
                  <a:pt x="2711" y="3144"/>
                </a:cubicBezTo>
                <a:cubicBezTo>
                  <a:pt x="2479" y="3359"/>
                  <a:pt x="2595" y="3714"/>
                  <a:pt x="2620" y="3981"/>
                </a:cubicBezTo>
                <a:lnTo>
                  <a:pt x="0" y="3981"/>
                </a:lnTo>
                <a:cubicBezTo>
                  <a:pt x="57" y="4033"/>
                  <a:pt x="108" y="4091"/>
                  <a:pt x="187" y="4171"/>
                </a:cubicBezTo>
                <a:cubicBezTo>
                  <a:pt x="1057" y="5063"/>
                  <a:pt x="2007" y="5886"/>
                  <a:pt x="2686" y="6944"/>
                </a:cubicBezTo>
                <a:cubicBezTo>
                  <a:pt x="3110" y="7602"/>
                  <a:pt x="3097" y="8456"/>
                  <a:pt x="3085" y="9221"/>
                </a:cubicBezTo>
                <a:cubicBezTo>
                  <a:pt x="3072" y="9924"/>
                  <a:pt x="3360" y="10626"/>
                  <a:pt x="3651" y="11263"/>
                </a:cubicBezTo>
                <a:cubicBezTo>
                  <a:pt x="3880" y="11762"/>
                  <a:pt x="3998" y="12035"/>
                  <a:pt x="4020" y="12581"/>
                </a:cubicBezTo>
                <a:cubicBezTo>
                  <a:pt x="4029" y="12783"/>
                  <a:pt x="4092" y="12925"/>
                  <a:pt x="4130" y="13115"/>
                </a:cubicBezTo>
                <a:cubicBezTo>
                  <a:pt x="4200" y="13467"/>
                  <a:pt x="4152" y="13824"/>
                  <a:pt x="4220" y="14180"/>
                </a:cubicBezTo>
                <a:cubicBezTo>
                  <a:pt x="4318" y="14687"/>
                  <a:pt x="4545" y="15144"/>
                  <a:pt x="4704" y="15630"/>
                </a:cubicBezTo>
                <a:cubicBezTo>
                  <a:pt x="4886" y="16193"/>
                  <a:pt x="4966" y="16824"/>
                  <a:pt x="4969" y="17415"/>
                </a:cubicBezTo>
                <a:cubicBezTo>
                  <a:pt x="4970" y="17815"/>
                  <a:pt x="4984" y="18225"/>
                  <a:pt x="4969" y="18625"/>
                </a:cubicBezTo>
                <a:cubicBezTo>
                  <a:pt x="4953" y="19015"/>
                  <a:pt x="4826" y="19359"/>
                  <a:pt x="4829" y="19756"/>
                </a:cubicBezTo>
                <a:cubicBezTo>
                  <a:pt x="4832" y="19998"/>
                  <a:pt x="4782" y="20271"/>
                  <a:pt x="4851" y="20503"/>
                </a:cubicBezTo>
                <a:cubicBezTo>
                  <a:pt x="4957" y="20858"/>
                  <a:pt x="5384" y="21299"/>
                  <a:pt x="5627" y="21572"/>
                </a:cubicBezTo>
                <a:cubicBezTo>
                  <a:pt x="6588" y="22645"/>
                  <a:pt x="7466" y="23818"/>
                  <a:pt x="8324" y="24972"/>
                </a:cubicBezTo>
                <a:cubicBezTo>
                  <a:pt x="8796" y="25608"/>
                  <a:pt x="9534" y="25941"/>
                  <a:pt x="10045" y="26553"/>
                </a:cubicBezTo>
                <a:cubicBezTo>
                  <a:pt x="10340" y="26907"/>
                  <a:pt x="10640" y="27261"/>
                  <a:pt x="11017" y="27536"/>
                </a:cubicBezTo>
                <a:cubicBezTo>
                  <a:pt x="11169" y="27647"/>
                  <a:pt x="11588" y="27850"/>
                  <a:pt x="11397" y="28137"/>
                </a:cubicBezTo>
                <a:cubicBezTo>
                  <a:pt x="11273" y="28323"/>
                  <a:pt x="10984" y="28252"/>
                  <a:pt x="10882" y="28496"/>
                </a:cubicBezTo>
                <a:cubicBezTo>
                  <a:pt x="10809" y="28668"/>
                  <a:pt x="10854" y="29048"/>
                  <a:pt x="10897" y="29229"/>
                </a:cubicBezTo>
                <a:cubicBezTo>
                  <a:pt x="11007" y="29701"/>
                  <a:pt x="11347" y="30061"/>
                  <a:pt x="11555" y="30479"/>
                </a:cubicBezTo>
                <a:cubicBezTo>
                  <a:pt x="11660" y="30689"/>
                  <a:pt x="11695" y="30916"/>
                  <a:pt x="11772" y="31134"/>
                </a:cubicBezTo>
                <a:cubicBezTo>
                  <a:pt x="11944" y="31628"/>
                  <a:pt x="12219" y="32054"/>
                  <a:pt x="12327" y="32574"/>
                </a:cubicBezTo>
                <a:cubicBezTo>
                  <a:pt x="12428" y="33058"/>
                  <a:pt x="12637" y="33481"/>
                  <a:pt x="12764" y="33953"/>
                </a:cubicBezTo>
                <a:cubicBezTo>
                  <a:pt x="12874" y="34364"/>
                  <a:pt x="12933" y="34812"/>
                  <a:pt x="13013" y="35223"/>
                </a:cubicBezTo>
                <a:cubicBezTo>
                  <a:pt x="13117" y="35760"/>
                  <a:pt x="13233" y="36318"/>
                  <a:pt x="13421" y="36845"/>
                </a:cubicBezTo>
                <a:cubicBezTo>
                  <a:pt x="13570" y="37259"/>
                  <a:pt x="13706" y="37687"/>
                  <a:pt x="13801" y="38108"/>
                </a:cubicBezTo>
                <a:cubicBezTo>
                  <a:pt x="13849" y="38315"/>
                  <a:pt x="13800" y="38517"/>
                  <a:pt x="13894" y="38714"/>
                </a:cubicBezTo>
                <a:cubicBezTo>
                  <a:pt x="14113" y="39176"/>
                  <a:pt x="14332" y="39581"/>
                  <a:pt x="14373" y="40120"/>
                </a:cubicBezTo>
                <a:cubicBezTo>
                  <a:pt x="14403" y="40540"/>
                  <a:pt x="14369" y="40976"/>
                  <a:pt x="14369" y="41397"/>
                </a:cubicBezTo>
                <a:cubicBezTo>
                  <a:pt x="14369" y="41597"/>
                  <a:pt x="14373" y="41800"/>
                  <a:pt x="14369" y="42000"/>
                </a:cubicBezTo>
                <a:cubicBezTo>
                  <a:pt x="14366" y="42264"/>
                  <a:pt x="14443" y="42420"/>
                  <a:pt x="14499" y="42653"/>
                </a:cubicBezTo>
                <a:cubicBezTo>
                  <a:pt x="14694" y="43445"/>
                  <a:pt x="14856" y="44348"/>
                  <a:pt x="15437" y="44952"/>
                </a:cubicBezTo>
                <a:cubicBezTo>
                  <a:pt x="15681" y="45206"/>
                  <a:pt x="15965" y="45430"/>
                  <a:pt x="16183" y="45704"/>
                </a:cubicBezTo>
                <a:cubicBezTo>
                  <a:pt x="16457" y="46045"/>
                  <a:pt x="16680" y="46477"/>
                  <a:pt x="16928" y="46843"/>
                </a:cubicBezTo>
                <a:cubicBezTo>
                  <a:pt x="17068" y="47050"/>
                  <a:pt x="17218" y="47183"/>
                  <a:pt x="17361" y="47372"/>
                </a:cubicBezTo>
                <a:cubicBezTo>
                  <a:pt x="17500" y="47554"/>
                  <a:pt x="17520" y="47718"/>
                  <a:pt x="17589" y="47909"/>
                </a:cubicBezTo>
                <a:cubicBezTo>
                  <a:pt x="17752" y="48370"/>
                  <a:pt x="17764" y="48683"/>
                  <a:pt x="17563" y="49115"/>
                </a:cubicBezTo>
                <a:cubicBezTo>
                  <a:pt x="17290" y="49705"/>
                  <a:pt x="17328" y="50239"/>
                  <a:pt x="17325" y="50875"/>
                </a:cubicBezTo>
                <a:cubicBezTo>
                  <a:pt x="17320" y="51461"/>
                  <a:pt x="17597" y="51906"/>
                  <a:pt x="17593" y="52480"/>
                </a:cubicBezTo>
                <a:cubicBezTo>
                  <a:pt x="17591" y="52733"/>
                  <a:pt x="17646" y="53030"/>
                  <a:pt x="17574" y="53276"/>
                </a:cubicBezTo>
                <a:cubicBezTo>
                  <a:pt x="17465" y="53639"/>
                  <a:pt x="17102" y="54183"/>
                  <a:pt x="16908" y="54508"/>
                </a:cubicBezTo>
                <a:cubicBezTo>
                  <a:pt x="16487" y="55215"/>
                  <a:pt x="15952" y="55870"/>
                  <a:pt x="15465" y="56530"/>
                </a:cubicBezTo>
                <a:cubicBezTo>
                  <a:pt x="15159" y="56943"/>
                  <a:pt x="14825" y="57303"/>
                  <a:pt x="14658" y="57801"/>
                </a:cubicBezTo>
                <a:cubicBezTo>
                  <a:pt x="14463" y="58382"/>
                  <a:pt x="14210" y="59108"/>
                  <a:pt x="14391" y="59722"/>
                </a:cubicBezTo>
                <a:cubicBezTo>
                  <a:pt x="14536" y="60215"/>
                  <a:pt x="14963" y="60652"/>
                  <a:pt x="15186" y="61110"/>
                </a:cubicBezTo>
                <a:cubicBezTo>
                  <a:pt x="15389" y="61528"/>
                  <a:pt x="15452" y="61987"/>
                  <a:pt x="15579" y="62429"/>
                </a:cubicBezTo>
                <a:cubicBezTo>
                  <a:pt x="15675" y="62761"/>
                  <a:pt x="15753" y="63102"/>
                  <a:pt x="15978" y="63371"/>
                </a:cubicBezTo>
                <a:cubicBezTo>
                  <a:pt x="16208" y="63645"/>
                  <a:pt x="16378" y="63793"/>
                  <a:pt x="16521" y="64128"/>
                </a:cubicBezTo>
                <a:cubicBezTo>
                  <a:pt x="16714" y="64576"/>
                  <a:pt x="16663" y="65033"/>
                  <a:pt x="16657" y="65525"/>
                </a:cubicBezTo>
                <a:cubicBezTo>
                  <a:pt x="16651" y="65932"/>
                  <a:pt x="16450" y="66214"/>
                  <a:pt x="16390" y="66598"/>
                </a:cubicBezTo>
                <a:cubicBezTo>
                  <a:pt x="16337" y="66939"/>
                  <a:pt x="16528" y="67103"/>
                  <a:pt x="16627" y="67390"/>
                </a:cubicBezTo>
                <a:cubicBezTo>
                  <a:pt x="16751" y="67756"/>
                  <a:pt x="16563" y="67944"/>
                  <a:pt x="16444" y="68272"/>
                </a:cubicBezTo>
                <a:cubicBezTo>
                  <a:pt x="16362" y="68504"/>
                  <a:pt x="16343" y="68783"/>
                  <a:pt x="16283" y="69028"/>
                </a:cubicBezTo>
                <a:cubicBezTo>
                  <a:pt x="16248" y="69170"/>
                  <a:pt x="16264" y="69316"/>
                  <a:pt x="16233" y="69458"/>
                </a:cubicBezTo>
                <a:cubicBezTo>
                  <a:pt x="16124" y="69960"/>
                  <a:pt x="15755" y="70363"/>
                  <a:pt x="15524" y="70812"/>
                </a:cubicBezTo>
                <a:cubicBezTo>
                  <a:pt x="15174" y="71496"/>
                  <a:pt x="14980" y="72334"/>
                  <a:pt x="14403" y="72882"/>
                </a:cubicBezTo>
                <a:cubicBezTo>
                  <a:pt x="14253" y="73025"/>
                  <a:pt x="14066" y="73098"/>
                  <a:pt x="13911" y="73230"/>
                </a:cubicBezTo>
                <a:cubicBezTo>
                  <a:pt x="13681" y="73427"/>
                  <a:pt x="13500" y="73721"/>
                  <a:pt x="13325" y="73968"/>
                </a:cubicBezTo>
                <a:cubicBezTo>
                  <a:pt x="12970" y="74473"/>
                  <a:pt x="12908" y="75013"/>
                  <a:pt x="12822" y="75606"/>
                </a:cubicBezTo>
                <a:cubicBezTo>
                  <a:pt x="12727" y="76260"/>
                  <a:pt x="12717" y="76684"/>
                  <a:pt x="13118" y="77195"/>
                </a:cubicBezTo>
                <a:cubicBezTo>
                  <a:pt x="13663" y="77887"/>
                  <a:pt x="14384" y="78528"/>
                  <a:pt x="15038" y="79108"/>
                </a:cubicBezTo>
                <a:cubicBezTo>
                  <a:pt x="15293" y="79335"/>
                  <a:pt x="15561" y="79521"/>
                  <a:pt x="15840" y="79714"/>
                </a:cubicBezTo>
                <a:cubicBezTo>
                  <a:pt x="15965" y="79799"/>
                  <a:pt x="16100" y="79866"/>
                  <a:pt x="16224" y="79952"/>
                </a:cubicBezTo>
                <a:cubicBezTo>
                  <a:pt x="16401" y="80076"/>
                  <a:pt x="16450" y="80235"/>
                  <a:pt x="16599" y="80347"/>
                </a:cubicBezTo>
                <a:cubicBezTo>
                  <a:pt x="16758" y="80466"/>
                  <a:pt x="17050" y="80473"/>
                  <a:pt x="17167" y="80685"/>
                </a:cubicBezTo>
                <a:cubicBezTo>
                  <a:pt x="17268" y="80866"/>
                  <a:pt x="17191" y="81298"/>
                  <a:pt x="17191" y="81498"/>
                </a:cubicBezTo>
                <a:cubicBezTo>
                  <a:pt x="17191" y="81818"/>
                  <a:pt x="17147" y="82158"/>
                  <a:pt x="17212" y="82473"/>
                </a:cubicBezTo>
                <a:cubicBezTo>
                  <a:pt x="17305" y="82933"/>
                  <a:pt x="17640" y="83013"/>
                  <a:pt x="17829" y="83375"/>
                </a:cubicBezTo>
                <a:cubicBezTo>
                  <a:pt x="18060" y="83817"/>
                  <a:pt x="18231" y="84268"/>
                  <a:pt x="18499" y="84696"/>
                </a:cubicBezTo>
                <a:cubicBezTo>
                  <a:pt x="18910" y="85351"/>
                  <a:pt x="19539" y="85779"/>
                  <a:pt x="19922" y="86467"/>
                </a:cubicBezTo>
                <a:cubicBezTo>
                  <a:pt x="20287" y="87125"/>
                  <a:pt x="20441" y="87899"/>
                  <a:pt x="20696" y="88602"/>
                </a:cubicBezTo>
                <a:cubicBezTo>
                  <a:pt x="20786" y="88850"/>
                  <a:pt x="20924" y="88985"/>
                  <a:pt x="21060" y="89192"/>
                </a:cubicBezTo>
                <a:cubicBezTo>
                  <a:pt x="21168" y="89360"/>
                  <a:pt x="21188" y="89776"/>
                  <a:pt x="21305" y="89835"/>
                </a:cubicBezTo>
                <a:cubicBezTo>
                  <a:pt x="21412" y="89653"/>
                  <a:pt x="21518" y="89471"/>
                  <a:pt x="21623" y="89289"/>
                </a:cubicBezTo>
                <a:lnTo>
                  <a:pt x="23370" y="5594"/>
                </a:lnTo>
                <a:lnTo>
                  <a:pt x="23370" y="5594"/>
                </a:lnTo>
                <a:cubicBezTo>
                  <a:pt x="23318" y="5604"/>
                  <a:pt x="23269" y="5609"/>
                  <a:pt x="23223" y="5609"/>
                </a:cubicBezTo>
                <a:cubicBezTo>
                  <a:pt x="22974" y="5609"/>
                  <a:pt x="22805" y="5466"/>
                  <a:pt x="22716" y="5181"/>
                </a:cubicBezTo>
                <a:cubicBezTo>
                  <a:pt x="22601" y="4919"/>
                  <a:pt x="22486" y="4659"/>
                  <a:pt x="22370" y="4399"/>
                </a:cubicBezTo>
                <a:cubicBezTo>
                  <a:pt x="21886" y="3361"/>
                  <a:pt x="21254" y="2369"/>
                  <a:pt x="20690" y="1372"/>
                </a:cubicBezTo>
                <a:cubicBezTo>
                  <a:pt x="20545" y="1115"/>
                  <a:pt x="20107" y="1"/>
                  <a:pt x="19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423819" y="4105625"/>
            <a:ext cx="7992631" cy="1314531"/>
          </a:xfrm>
          <a:custGeom>
            <a:avLst/>
            <a:gdLst/>
            <a:ahLst/>
            <a:cxnLst/>
            <a:rect l="l" t="t" r="r" b="b"/>
            <a:pathLst>
              <a:path w="136784" h="47061" extrusionOk="0">
                <a:moveTo>
                  <a:pt x="134994" y="40858"/>
                </a:moveTo>
                <a:cubicBezTo>
                  <a:pt x="134084" y="40858"/>
                  <a:pt x="133173" y="40948"/>
                  <a:pt x="132269" y="41045"/>
                </a:cubicBezTo>
                <a:cubicBezTo>
                  <a:pt x="131954" y="41079"/>
                  <a:pt x="131640" y="41111"/>
                  <a:pt x="131325" y="41141"/>
                </a:cubicBezTo>
                <a:lnTo>
                  <a:pt x="131325" y="41141"/>
                </a:lnTo>
                <a:cubicBezTo>
                  <a:pt x="132207" y="41321"/>
                  <a:pt x="133097" y="41434"/>
                  <a:pt x="133977" y="41434"/>
                </a:cubicBezTo>
                <a:cubicBezTo>
                  <a:pt x="134184" y="41434"/>
                  <a:pt x="134507" y="41449"/>
                  <a:pt x="134863" y="41449"/>
                </a:cubicBezTo>
                <a:cubicBezTo>
                  <a:pt x="135613" y="41449"/>
                  <a:pt x="136512" y="41386"/>
                  <a:pt x="136783" y="40998"/>
                </a:cubicBezTo>
                <a:cubicBezTo>
                  <a:pt x="136189" y="40897"/>
                  <a:pt x="135592" y="40858"/>
                  <a:pt x="134994" y="40858"/>
                </a:cubicBezTo>
                <a:close/>
                <a:moveTo>
                  <a:pt x="16313" y="0"/>
                </a:moveTo>
                <a:cubicBezTo>
                  <a:pt x="15564" y="0"/>
                  <a:pt x="14816" y="75"/>
                  <a:pt x="14081" y="225"/>
                </a:cubicBezTo>
                <a:cubicBezTo>
                  <a:pt x="12299" y="588"/>
                  <a:pt x="10562" y="1130"/>
                  <a:pt x="8816" y="1627"/>
                </a:cubicBezTo>
                <a:cubicBezTo>
                  <a:pt x="7963" y="1870"/>
                  <a:pt x="7063" y="2222"/>
                  <a:pt x="6168" y="2277"/>
                </a:cubicBezTo>
                <a:cubicBezTo>
                  <a:pt x="6129" y="2280"/>
                  <a:pt x="6089" y="2281"/>
                  <a:pt x="6051" y="2281"/>
                </a:cubicBezTo>
                <a:cubicBezTo>
                  <a:pt x="5653" y="2281"/>
                  <a:pt x="5288" y="2157"/>
                  <a:pt x="4895" y="2087"/>
                </a:cubicBezTo>
                <a:cubicBezTo>
                  <a:pt x="4616" y="2038"/>
                  <a:pt x="4335" y="2022"/>
                  <a:pt x="4053" y="2022"/>
                </a:cubicBezTo>
                <a:cubicBezTo>
                  <a:pt x="3706" y="2022"/>
                  <a:pt x="3359" y="2046"/>
                  <a:pt x="3013" y="2062"/>
                </a:cubicBezTo>
                <a:cubicBezTo>
                  <a:pt x="2488" y="2087"/>
                  <a:pt x="1840" y="2055"/>
                  <a:pt x="1377" y="2350"/>
                </a:cubicBezTo>
                <a:cubicBezTo>
                  <a:pt x="1106" y="2522"/>
                  <a:pt x="1179" y="2557"/>
                  <a:pt x="1292" y="2860"/>
                </a:cubicBezTo>
                <a:cubicBezTo>
                  <a:pt x="2082" y="4980"/>
                  <a:pt x="2302" y="7266"/>
                  <a:pt x="3177" y="9351"/>
                </a:cubicBezTo>
                <a:cubicBezTo>
                  <a:pt x="3498" y="10112"/>
                  <a:pt x="3837" y="10845"/>
                  <a:pt x="4015" y="11656"/>
                </a:cubicBezTo>
                <a:cubicBezTo>
                  <a:pt x="4618" y="14424"/>
                  <a:pt x="4373" y="17462"/>
                  <a:pt x="4351" y="20276"/>
                </a:cubicBezTo>
                <a:cubicBezTo>
                  <a:pt x="4345" y="21092"/>
                  <a:pt x="4334" y="21908"/>
                  <a:pt x="4319" y="22723"/>
                </a:cubicBezTo>
                <a:cubicBezTo>
                  <a:pt x="4285" y="24634"/>
                  <a:pt x="4093" y="26739"/>
                  <a:pt x="3724" y="28617"/>
                </a:cubicBezTo>
                <a:cubicBezTo>
                  <a:pt x="3476" y="29881"/>
                  <a:pt x="2858" y="31004"/>
                  <a:pt x="2660" y="32285"/>
                </a:cubicBezTo>
                <a:cubicBezTo>
                  <a:pt x="2496" y="33338"/>
                  <a:pt x="2153" y="34339"/>
                  <a:pt x="1970" y="35384"/>
                </a:cubicBezTo>
                <a:cubicBezTo>
                  <a:pt x="1838" y="36140"/>
                  <a:pt x="1691" y="36983"/>
                  <a:pt x="1398" y="37705"/>
                </a:cubicBezTo>
                <a:cubicBezTo>
                  <a:pt x="1202" y="38188"/>
                  <a:pt x="839" y="38577"/>
                  <a:pt x="633" y="39055"/>
                </a:cubicBezTo>
                <a:cubicBezTo>
                  <a:pt x="275" y="39884"/>
                  <a:pt x="257" y="40895"/>
                  <a:pt x="134" y="41780"/>
                </a:cubicBezTo>
                <a:cubicBezTo>
                  <a:pt x="82" y="42159"/>
                  <a:pt x="95" y="42511"/>
                  <a:pt x="97" y="42892"/>
                </a:cubicBezTo>
                <a:cubicBezTo>
                  <a:pt x="100" y="43201"/>
                  <a:pt x="0" y="43669"/>
                  <a:pt x="108" y="43965"/>
                </a:cubicBezTo>
                <a:cubicBezTo>
                  <a:pt x="694" y="44078"/>
                  <a:pt x="1375" y="44091"/>
                  <a:pt x="1976" y="44148"/>
                </a:cubicBezTo>
                <a:cubicBezTo>
                  <a:pt x="3925" y="44334"/>
                  <a:pt x="5915" y="44363"/>
                  <a:pt x="7889" y="44363"/>
                </a:cubicBezTo>
                <a:cubicBezTo>
                  <a:pt x="8539" y="44363"/>
                  <a:pt x="9188" y="44360"/>
                  <a:pt x="9833" y="44358"/>
                </a:cubicBezTo>
                <a:cubicBezTo>
                  <a:pt x="13260" y="44350"/>
                  <a:pt x="16667" y="44330"/>
                  <a:pt x="20091" y="44211"/>
                </a:cubicBezTo>
                <a:cubicBezTo>
                  <a:pt x="20687" y="44191"/>
                  <a:pt x="21283" y="44185"/>
                  <a:pt x="21880" y="44185"/>
                </a:cubicBezTo>
                <a:cubicBezTo>
                  <a:pt x="22566" y="44185"/>
                  <a:pt x="23252" y="44192"/>
                  <a:pt x="23937" y="44192"/>
                </a:cubicBezTo>
                <a:cubicBezTo>
                  <a:pt x="25055" y="44192"/>
                  <a:pt x="26171" y="44173"/>
                  <a:pt x="27282" y="44072"/>
                </a:cubicBezTo>
                <a:cubicBezTo>
                  <a:pt x="29636" y="43858"/>
                  <a:pt x="31978" y="43444"/>
                  <a:pt x="34334" y="43279"/>
                </a:cubicBezTo>
                <a:cubicBezTo>
                  <a:pt x="35016" y="43231"/>
                  <a:pt x="35709" y="43210"/>
                  <a:pt x="36406" y="43210"/>
                </a:cubicBezTo>
                <a:cubicBezTo>
                  <a:pt x="38189" y="43210"/>
                  <a:pt x="40000" y="43349"/>
                  <a:pt x="41739" y="43544"/>
                </a:cubicBezTo>
                <a:cubicBezTo>
                  <a:pt x="43063" y="43692"/>
                  <a:pt x="44279" y="44083"/>
                  <a:pt x="45567" y="44363"/>
                </a:cubicBezTo>
                <a:cubicBezTo>
                  <a:pt x="46783" y="44626"/>
                  <a:pt x="48105" y="44737"/>
                  <a:pt x="49343" y="44868"/>
                </a:cubicBezTo>
                <a:cubicBezTo>
                  <a:pt x="49696" y="44904"/>
                  <a:pt x="50052" y="44918"/>
                  <a:pt x="50409" y="44918"/>
                </a:cubicBezTo>
                <a:cubicBezTo>
                  <a:pt x="51303" y="44918"/>
                  <a:pt x="52208" y="44835"/>
                  <a:pt x="53102" y="44835"/>
                </a:cubicBezTo>
                <a:cubicBezTo>
                  <a:pt x="53579" y="44835"/>
                  <a:pt x="54053" y="44859"/>
                  <a:pt x="54520" y="44931"/>
                </a:cubicBezTo>
                <a:cubicBezTo>
                  <a:pt x="55382" y="45064"/>
                  <a:pt x="56138" y="45451"/>
                  <a:pt x="57025" y="45462"/>
                </a:cubicBezTo>
                <a:cubicBezTo>
                  <a:pt x="57180" y="45463"/>
                  <a:pt x="57334" y="45464"/>
                  <a:pt x="57489" y="45464"/>
                </a:cubicBezTo>
                <a:cubicBezTo>
                  <a:pt x="58032" y="45464"/>
                  <a:pt x="58575" y="45455"/>
                  <a:pt x="59117" y="45454"/>
                </a:cubicBezTo>
                <a:cubicBezTo>
                  <a:pt x="59127" y="45454"/>
                  <a:pt x="59138" y="45454"/>
                  <a:pt x="59148" y="45454"/>
                </a:cubicBezTo>
                <a:cubicBezTo>
                  <a:pt x="60610" y="45454"/>
                  <a:pt x="62012" y="45774"/>
                  <a:pt x="63462" y="45813"/>
                </a:cubicBezTo>
                <a:cubicBezTo>
                  <a:pt x="64462" y="45840"/>
                  <a:pt x="65402" y="46340"/>
                  <a:pt x="66402" y="46340"/>
                </a:cubicBezTo>
                <a:cubicBezTo>
                  <a:pt x="66462" y="46340"/>
                  <a:pt x="66523" y="46338"/>
                  <a:pt x="66584" y="46334"/>
                </a:cubicBezTo>
                <a:cubicBezTo>
                  <a:pt x="67249" y="46291"/>
                  <a:pt x="67805" y="45907"/>
                  <a:pt x="68443" y="45758"/>
                </a:cubicBezTo>
                <a:cubicBezTo>
                  <a:pt x="68990" y="45629"/>
                  <a:pt x="69574" y="45592"/>
                  <a:pt x="70160" y="45592"/>
                </a:cubicBezTo>
                <a:cubicBezTo>
                  <a:pt x="70740" y="45592"/>
                  <a:pt x="71322" y="45628"/>
                  <a:pt x="71873" y="45645"/>
                </a:cubicBezTo>
                <a:cubicBezTo>
                  <a:pt x="73104" y="45681"/>
                  <a:pt x="74334" y="45772"/>
                  <a:pt x="75559" y="45897"/>
                </a:cubicBezTo>
                <a:cubicBezTo>
                  <a:pt x="76679" y="46011"/>
                  <a:pt x="77809" y="46042"/>
                  <a:pt x="78941" y="46042"/>
                </a:cubicBezTo>
                <a:cubicBezTo>
                  <a:pt x="80274" y="46042"/>
                  <a:pt x="81610" y="45999"/>
                  <a:pt x="82939" y="45999"/>
                </a:cubicBezTo>
                <a:cubicBezTo>
                  <a:pt x="83175" y="45999"/>
                  <a:pt x="83411" y="46000"/>
                  <a:pt x="83646" y="46004"/>
                </a:cubicBezTo>
                <a:cubicBezTo>
                  <a:pt x="86906" y="46049"/>
                  <a:pt x="90096" y="46653"/>
                  <a:pt x="93341" y="46835"/>
                </a:cubicBezTo>
                <a:cubicBezTo>
                  <a:pt x="94435" y="46896"/>
                  <a:pt x="95531" y="46919"/>
                  <a:pt x="96627" y="46919"/>
                </a:cubicBezTo>
                <a:cubicBezTo>
                  <a:pt x="96776" y="46919"/>
                  <a:pt x="96924" y="46919"/>
                  <a:pt x="97073" y="46918"/>
                </a:cubicBezTo>
                <a:cubicBezTo>
                  <a:pt x="97894" y="46914"/>
                  <a:pt x="98747" y="46832"/>
                  <a:pt x="99585" y="46832"/>
                </a:cubicBezTo>
                <a:cubicBezTo>
                  <a:pt x="99937" y="46832"/>
                  <a:pt x="100286" y="46847"/>
                  <a:pt x="100628" y="46887"/>
                </a:cubicBezTo>
                <a:cubicBezTo>
                  <a:pt x="101154" y="46949"/>
                  <a:pt x="101580" y="47060"/>
                  <a:pt x="102044" y="47060"/>
                </a:cubicBezTo>
                <a:cubicBezTo>
                  <a:pt x="102275" y="47060"/>
                  <a:pt x="102515" y="47033"/>
                  <a:pt x="102782" y="46957"/>
                </a:cubicBezTo>
                <a:cubicBezTo>
                  <a:pt x="103872" y="46650"/>
                  <a:pt x="104915" y="46186"/>
                  <a:pt x="105986" y="45819"/>
                </a:cubicBezTo>
                <a:cubicBezTo>
                  <a:pt x="107086" y="45442"/>
                  <a:pt x="108188" y="45546"/>
                  <a:pt x="109299" y="45269"/>
                </a:cubicBezTo>
                <a:cubicBezTo>
                  <a:pt x="110678" y="44926"/>
                  <a:pt x="111807" y="44043"/>
                  <a:pt x="113136" y="43636"/>
                </a:cubicBezTo>
                <a:cubicBezTo>
                  <a:pt x="114316" y="43277"/>
                  <a:pt x="115371" y="42965"/>
                  <a:pt x="116604" y="42853"/>
                </a:cubicBezTo>
                <a:cubicBezTo>
                  <a:pt x="119021" y="42633"/>
                  <a:pt x="121387" y="42016"/>
                  <a:pt x="123805" y="41772"/>
                </a:cubicBezTo>
                <a:cubicBezTo>
                  <a:pt x="126308" y="41518"/>
                  <a:pt x="128821" y="41382"/>
                  <a:pt x="131325" y="41141"/>
                </a:cubicBezTo>
                <a:lnTo>
                  <a:pt x="131325" y="41141"/>
                </a:lnTo>
                <a:cubicBezTo>
                  <a:pt x="130205" y="40913"/>
                  <a:pt x="129098" y="40576"/>
                  <a:pt x="128041" y="40227"/>
                </a:cubicBezTo>
                <a:cubicBezTo>
                  <a:pt x="126973" y="39873"/>
                  <a:pt x="125959" y="39373"/>
                  <a:pt x="125001" y="38784"/>
                </a:cubicBezTo>
                <a:cubicBezTo>
                  <a:pt x="124182" y="38278"/>
                  <a:pt x="123388" y="37730"/>
                  <a:pt x="122626" y="37143"/>
                </a:cubicBezTo>
                <a:cubicBezTo>
                  <a:pt x="121425" y="36226"/>
                  <a:pt x="120284" y="35219"/>
                  <a:pt x="119222" y="34186"/>
                </a:cubicBezTo>
                <a:cubicBezTo>
                  <a:pt x="118702" y="33679"/>
                  <a:pt x="118191" y="33165"/>
                  <a:pt x="117532" y="32841"/>
                </a:cubicBezTo>
                <a:cubicBezTo>
                  <a:pt x="115547" y="31865"/>
                  <a:pt x="113003" y="31966"/>
                  <a:pt x="110890" y="31717"/>
                </a:cubicBezTo>
                <a:cubicBezTo>
                  <a:pt x="109047" y="31500"/>
                  <a:pt x="107474" y="30906"/>
                  <a:pt x="105761" y="30274"/>
                </a:cubicBezTo>
                <a:cubicBezTo>
                  <a:pt x="105361" y="30127"/>
                  <a:pt x="105283" y="29887"/>
                  <a:pt x="104955" y="29649"/>
                </a:cubicBezTo>
                <a:cubicBezTo>
                  <a:pt x="104127" y="29047"/>
                  <a:pt x="102834" y="28705"/>
                  <a:pt x="101866" y="28464"/>
                </a:cubicBezTo>
                <a:cubicBezTo>
                  <a:pt x="100169" y="28043"/>
                  <a:pt x="98465" y="27651"/>
                  <a:pt x="96773" y="27209"/>
                </a:cubicBezTo>
                <a:cubicBezTo>
                  <a:pt x="96389" y="27109"/>
                  <a:pt x="95947" y="26931"/>
                  <a:pt x="95533" y="26931"/>
                </a:cubicBezTo>
                <a:cubicBezTo>
                  <a:pt x="95293" y="26931"/>
                  <a:pt x="95062" y="26990"/>
                  <a:pt x="94857" y="27159"/>
                </a:cubicBezTo>
                <a:cubicBezTo>
                  <a:pt x="94069" y="27810"/>
                  <a:pt x="93347" y="28239"/>
                  <a:pt x="92376" y="28605"/>
                </a:cubicBezTo>
                <a:cubicBezTo>
                  <a:pt x="90189" y="29430"/>
                  <a:pt x="87786" y="29272"/>
                  <a:pt x="85497" y="29723"/>
                </a:cubicBezTo>
                <a:cubicBezTo>
                  <a:pt x="83552" y="30107"/>
                  <a:pt x="81639" y="30684"/>
                  <a:pt x="79727" y="31207"/>
                </a:cubicBezTo>
                <a:cubicBezTo>
                  <a:pt x="78344" y="31586"/>
                  <a:pt x="77091" y="32232"/>
                  <a:pt x="75718" y="32627"/>
                </a:cubicBezTo>
                <a:cubicBezTo>
                  <a:pt x="74577" y="32954"/>
                  <a:pt x="73457" y="33526"/>
                  <a:pt x="72277" y="33695"/>
                </a:cubicBezTo>
                <a:cubicBezTo>
                  <a:pt x="71900" y="33748"/>
                  <a:pt x="71506" y="33729"/>
                  <a:pt x="71129" y="33771"/>
                </a:cubicBezTo>
                <a:cubicBezTo>
                  <a:pt x="70733" y="33815"/>
                  <a:pt x="70324" y="33932"/>
                  <a:pt x="69918" y="33932"/>
                </a:cubicBezTo>
                <a:cubicBezTo>
                  <a:pt x="69865" y="33932"/>
                  <a:pt x="69812" y="33930"/>
                  <a:pt x="69759" y="33926"/>
                </a:cubicBezTo>
                <a:cubicBezTo>
                  <a:pt x="68950" y="33858"/>
                  <a:pt x="68296" y="33262"/>
                  <a:pt x="67566" y="32959"/>
                </a:cubicBezTo>
                <a:cubicBezTo>
                  <a:pt x="65809" y="32232"/>
                  <a:pt x="64059" y="31464"/>
                  <a:pt x="62455" y="30426"/>
                </a:cubicBezTo>
                <a:cubicBezTo>
                  <a:pt x="61780" y="29988"/>
                  <a:pt x="61251" y="29353"/>
                  <a:pt x="60555" y="28960"/>
                </a:cubicBezTo>
                <a:cubicBezTo>
                  <a:pt x="60209" y="28763"/>
                  <a:pt x="59804" y="28759"/>
                  <a:pt x="59450" y="28558"/>
                </a:cubicBezTo>
                <a:cubicBezTo>
                  <a:pt x="58896" y="28242"/>
                  <a:pt x="58282" y="27696"/>
                  <a:pt x="57842" y="27254"/>
                </a:cubicBezTo>
                <a:cubicBezTo>
                  <a:pt x="57077" y="26487"/>
                  <a:pt x="55916" y="26213"/>
                  <a:pt x="54849" y="26201"/>
                </a:cubicBezTo>
                <a:cubicBezTo>
                  <a:pt x="54847" y="26201"/>
                  <a:pt x="54846" y="26201"/>
                  <a:pt x="54844" y="26201"/>
                </a:cubicBezTo>
                <a:cubicBezTo>
                  <a:pt x="54679" y="26201"/>
                  <a:pt x="54303" y="26266"/>
                  <a:pt x="53997" y="26266"/>
                </a:cubicBezTo>
                <a:cubicBezTo>
                  <a:pt x="53831" y="26266"/>
                  <a:pt x="53685" y="26247"/>
                  <a:pt x="53605" y="26187"/>
                </a:cubicBezTo>
                <a:cubicBezTo>
                  <a:pt x="53327" y="25983"/>
                  <a:pt x="53482" y="25929"/>
                  <a:pt x="53388" y="25634"/>
                </a:cubicBezTo>
                <a:cubicBezTo>
                  <a:pt x="53180" y="24969"/>
                  <a:pt x="52415" y="24712"/>
                  <a:pt x="52120" y="24084"/>
                </a:cubicBezTo>
                <a:cubicBezTo>
                  <a:pt x="51688" y="23167"/>
                  <a:pt x="51563" y="22348"/>
                  <a:pt x="51575" y="21343"/>
                </a:cubicBezTo>
                <a:cubicBezTo>
                  <a:pt x="51593" y="19783"/>
                  <a:pt x="51605" y="18513"/>
                  <a:pt x="50890" y="17110"/>
                </a:cubicBezTo>
                <a:cubicBezTo>
                  <a:pt x="50650" y="16638"/>
                  <a:pt x="50107" y="16078"/>
                  <a:pt x="49573" y="15943"/>
                </a:cubicBezTo>
                <a:cubicBezTo>
                  <a:pt x="49448" y="15911"/>
                  <a:pt x="49312" y="15900"/>
                  <a:pt x="49170" y="15900"/>
                </a:cubicBezTo>
                <a:cubicBezTo>
                  <a:pt x="48892" y="15900"/>
                  <a:pt x="48593" y="15941"/>
                  <a:pt x="48319" y="15941"/>
                </a:cubicBezTo>
                <a:cubicBezTo>
                  <a:pt x="48237" y="15941"/>
                  <a:pt x="48158" y="15937"/>
                  <a:pt x="48082" y="15928"/>
                </a:cubicBezTo>
                <a:cubicBezTo>
                  <a:pt x="46331" y="15709"/>
                  <a:pt x="44464" y="15415"/>
                  <a:pt x="42784" y="14878"/>
                </a:cubicBezTo>
                <a:cubicBezTo>
                  <a:pt x="40262" y="14071"/>
                  <a:pt x="38034" y="12662"/>
                  <a:pt x="35710" y="11431"/>
                </a:cubicBezTo>
                <a:cubicBezTo>
                  <a:pt x="33252" y="10130"/>
                  <a:pt x="30854" y="8832"/>
                  <a:pt x="28565" y="7247"/>
                </a:cubicBezTo>
                <a:cubicBezTo>
                  <a:pt x="27424" y="6457"/>
                  <a:pt x="26231" y="5823"/>
                  <a:pt x="25033" y="5140"/>
                </a:cubicBezTo>
                <a:cubicBezTo>
                  <a:pt x="24537" y="4857"/>
                  <a:pt x="24315" y="4687"/>
                  <a:pt x="23763" y="4553"/>
                </a:cubicBezTo>
                <a:cubicBezTo>
                  <a:pt x="23497" y="4488"/>
                  <a:pt x="23131" y="4345"/>
                  <a:pt x="22832" y="4238"/>
                </a:cubicBezTo>
                <a:cubicBezTo>
                  <a:pt x="21619" y="3805"/>
                  <a:pt x="20987" y="2901"/>
                  <a:pt x="20194" y="1917"/>
                </a:cubicBezTo>
                <a:cubicBezTo>
                  <a:pt x="19320" y="832"/>
                  <a:pt x="18039" y="40"/>
                  <a:pt x="16613" y="4"/>
                </a:cubicBezTo>
                <a:cubicBezTo>
                  <a:pt x="16513" y="1"/>
                  <a:pt x="16413" y="0"/>
                  <a:pt x="16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205069" y="-130550"/>
            <a:ext cx="6375156" cy="1719796"/>
          </a:xfrm>
          <a:custGeom>
            <a:avLst/>
            <a:gdLst/>
            <a:ahLst/>
            <a:cxnLst/>
            <a:rect l="l" t="t" r="r" b="b"/>
            <a:pathLst>
              <a:path w="141309" h="62521" extrusionOk="0">
                <a:moveTo>
                  <a:pt x="19977" y="0"/>
                </a:moveTo>
                <a:cubicBezTo>
                  <a:pt x="18178" y="0"/>
                  <a:pt x="16368" y="80"/>
                  <a:pt x="14601" y="80"/>
                </a:cubicBezTo>
                <a:cubicBezTo>
                  <a:pt x="14523" y="80"/>
                  <a:pt x="14446" y="80"/>
                  <a:pt x="14369" y="80"/>
                </a:cubicBezTo>
                <a:cubicBezTo>
                  <a:pt x="14329" y="80"/>
                  <a:pt x="14290" y="80"/>
                  <a:pt x="14250" y="80"/>
                </a:cubicBezTo>
                <a:cubicBezTo>
                  <a:pt x="12626" y="80"/>
                  <a:pt x="11025" y="236"/>
                  <a:pt x="9404" y="308"/>
                </a:cubicBezTo>
                <a:cubicBezTo>
                  <a:pt x="7907" y="376"/>
                  <a:pt x="6399" y="340"/>
                  <a:pt x="4912" y="525"/>
                </a:cubicBezTo>
                <a:cubicBezTo>
                  <a:pt x="3306" y="723"/>
                  <a:pt x="1627" y="615"/>
                  <a:pt x="46" y="1008"/>
                </a:cubicBezTo>
                <a:cubicBezTo>
                  <a:pt x="1" y="1291"/>
                  <a:pt x="28" y="1536"/>
                  <a:pt x="27" y="1825"/>
                </a:cubicBezTo>
                <a:lnTo>
                  <a:pt x="2338" y="62520"/>
                </a:lnTo>
                <a:cubicBezTo>
                  <a:pt x="3679" y="62277"/>
                  <a:pt x="4991" y="62223"/>
                  <a:pt x="6321" y="62223"/>
                </a:cubicBezTo>
                <a:cubicBezTo>
                  <a:pt x="7083" y="62223"/>
                  <a:pt x="7851" y="62241"/>
                  <a:pt x="8632" y="62251"/>
                </a:cubicBezTo>
                <a:cubicBezTo>
                  <a:pt x="8810" y="62253"/>
                  <a:pt x="8988" y="62254"/>
                  <a:pt x="9166" y="62254"/>
                </a:cubicBezTo>
                <a:cubicBezTo>
                  <a:pt x="14672" y="62254"/>
                  <a:pt x="20016" y="61228"/>
                  <a:pt x="25499" y="60754"/>
                </a:cubicBezTo>
                <a:cubicBezTo>
                  <a:pt x="29747" y="60387"/>
                  <a:pt x="34085" y="60332"/>
                  <a:pt x="38269" y="59431"/>
                </a:cubicBezTo>
                <a:cubicBezTo>
                  <a:pt x="41304" y="58777"/>
                  <a:pt x="43913" y="57288"/>
                  <a:pt x="46667" y="55923"/>
                </a:cubicBezTo>
                <a:cubicBezTo>
                  <a:pt x="48493" y="55015"/>
                  <a:pt x="50341" y="54053"/>
                  <a:pt x="52207" y="53236"/>
                </a:cubicBezTo>
                <a:cubicBezTo>
                  <a:pt x="54054" y="52426"/>
                  <a:pt x="56033" y="52408"/>
                  <a:pt x="57692" y="51200"/>
                </a:cubicBezTo>
                <a:cubicBezTo>
                  <a:pt x="59227" y="50080"/>
                  <a:pt x="60316" y="48078"/>
                  <a:pt x="62252" y="47574"/>
                </a:cubicBezTo>
                <a:cubicBezTo>
                  <a:pt x="63274" y="47308"/>
                  <a:pt x="64321" y="47528"/>
                  <a:pt x="65339" y="47273"/>
                </a:cubicBezTo>
                <a:cubicBezTo>
                  <a:pt x="66257" y="47043"/>
                  <a:pt x="67198" y="47019"/>
                  <a:pt x="68113" y="46732"/>
                </a:cubicBezTo>
                <a:cubicBezTo>
                  <a:pt x="69681" y="46244"/>
                  <a:pt x="71798" y="45599"/>
                  <a:pt x="73176" y="44711"/>
                </a:cubicBezTo>
                <a:cubicBezTo>
                  <a:pt x="73891" y="44251"/>
                  <a:pt x="73981" y="44047"/>
                  <a:pt x="74019" y="43295"/>
                </a:cubicBezTo>
                <a:cubicBezTo>
                  <a:pt x="74055" y="42575"/>
                  <a:pt x="74010" y="42593"/>
                  <a:pt x="74724" y="42573"/>
                </a:cubicBezTo>
                <a:cubicBezTo>
                  <a:pt x="74755" y="42572"/>
                  <a:pt x="74785" y="42572"/>
                  <a:pt x="74815" y="42572"/>
                </a:cubicBezTo>
                <a:cubicBezTo>
                  <a:pt x="75632" y="42572"/>
                  <a:pt x="76149" y="42877"/>
                  <a:pt x="76937" y="43091"/>
                </a:cubicBezTo>
                <a:cubicBezTo>
                  <a:pt x="78139" y="43419"/>
                  <a:pt x="79446" y="43458"/>
                  <a:pt x="80683" y="43458"/>
                </a:cubicBezTo>
                <a:cubicBezTo>
                  <a:pt x="83490" y="43458"/>
                  <a:pt x="86514" y="42338"/>
                  <a:pt x="89129" y="41407"/>
                </a:cubicBezTo>
                <a:cubicBezTo>
                  <a:pt x="91380" y="40609"/>
                  <a:pt x="93673" y="39938"/>
                  <a:pt x="96000" y="39399"/>
                </a:cubicBezTo>
                <a:cubicBezTo>
                  <a:pt x="97545" y="39039"/>
                  <a:pt x="98952" y="38378"/>
                  <a:pt x="100469" y="37951"/>
                </a:cubicBezTo>
                <a:cubicBezTo>
                  <a:pt x="104763" y="36740"/>
                  <a:pt x="107340" y="33474"/>
                  <a:pt x="110404" y="30441"/>
                </a:cubicBezTo>
                <a:cubicBezTo>
                  <a:pt x="112180" y="28684"/>
                  <a:pt x="114126" y="27052"/>
                  <a:pt x="116380" y="25945"/>
                </a:cubicBezTo>
                <a:cubicBezTo>
                  <a:pt x="118038" y="25133"/>
                  <a:pt x="119962" y="24920"/>
                  <a:pt x="121449" y="23757"/>
                </a:cubicBezTo>
                <a:cubicBezTo>
                  <a:pt x="122932" y="22596"/>
                  <a:pt x="124071" y="20881"/>
                  <a:pt x="125328" y="19496"/>
                </a:cubicBezTo>
                <a:cubicBezTo>
                  <a:pt x="126858" y="17811"/>
                  <a:pt x="128603" y="16338"/>
                  <a:pt x="130311" y="14838"/>
                </a:cubicBezTo>
                <a:cubicBezTo>
                  <a:pt x="132770" y="12679"/>
                  <a:pt x="134441" y="9865"/>
                  <a:pt x="136676" y="7496"/>
                </a:cubicBezTo>
                <a:cubicBezTo>
                  <a:pt x="137858" y="6243"/>
                  <a:pt x="138741" y="4749"/>
                  <a:pt x="139948" y="3517"/>
                </a:cubicBezTo>
                <a:cubicBezTo>
                  <a:pt x="140297" y="3162"/>
                  <a:pt x="141309" y="2427"/>
                  <a:pt x="140516" y="2092"/>
                </a:cubicBezTo>
                <a:cubicBezTo>
                  <a:pt x="140498" y="2084"/>
                  <a:pt x="140466" y="2082"/>
                  <a:pt x="140425" y="2082"/>
                </a:cubicBezTo>
                <a:cubicBezTo>
                  <a:pt x="140260" y="2082"/>
                  <a:pt x="139955" y="2129"/>
                  <a:pt x="139912" y="2129"/>
                </a:cubicBezTo>
                <a:cubicBezTo>
                  <a:pt x="139912" y="2129"/>
                  <a:pt x="139911" y="2129"/>
                  <a:pt x="139910" y="2129"/>
                </a:cubicBezTo>
                <a:cubicBezTo>
                  <a:pt x="139356" y="2112"/>
                  <a:pt x="138804" y="1953"/>
                  <a:pt x="138253" y="1895"/>
                </a:cubicBezTo>
                <a:cubicBezTo>
                  <a:pt x="137372" y="1802"/>
                  <a:pt x="136481" y="1832"/>
                  <a:pt x="135598" y="1774"/>
                </a:cubicBezTo>
                <a:cubicBezTo>
                  <a:pt x="133800" y="1656"/>
                  <a:pt x="132006" y="1291"/>
                  <a:pt x="130211" y="1102"/>
                </a:cubicBezTo>
                <a:cubicBezTo>
                  <a:pt x="125915" y="650"/>
                  <a:pt x="121728" y="366"/>
                  <a:pt x="117407" y="366"/>
                </a:cubicBezTo>
                <a:cubicBezTo>
                  <a:pt x="117299" y="366"/>
                  <a:pt x="117191" y="366"/>
                  <a:pt x="117082" y="366"/>
                </a:cubicBezTo>
                <a:cubicBezTo>
                  <a:pt x="116399" y="369"/>
                  <a:pt x="115716" y="369"/>
                  <a:pt x="115033" y="369"/>
                </a:cubicBezTo>
                <a:cubicBezTo>
                  <a:pt x="112478" y="369"/>
                  <a:pt x="109923" y="356"/>
                  <a:pt x="107367" y="356"/>
                </a:cubicBezTo>
                <a:cubicBezTo>
                  <a:pt x="103727" y="356"/>
                  <a:pt x="100088" y="383"/>
                  <a:pt x="96450" y="511"/>
                </a:cubicBezTo>
                <a:cubicBezTo>
                  <a:pt x="89918" y="742"/>
                  <a:pt x="83385" y="1417"/>
                  <a:pt x="76852" y="1511"/>
                </a:cubicBezTo>
                <a:cubicBezTo>
                  <a:pt x="71338" y="1590"/>
                  <a:pt x="65889" y="2142"/>
                  <a:pt x="60384" y="2419"/>
                </a:cubicBezTo>
                <a:cubicBezTo>
                  <a:pt x="58575" y="2509"/>
                  <a:pt x="56769" y="2682"/>
                  <a:pt x="54957" y="2682"/>
                </a:cubicBezTo>
                <a:cubicBezTo>
                  <a:pt x="54575" y="2682"/>
                  <a:pt x="54192" y="2674"/>
                  <a:pt x="53809" y="2656"/>
                </a:cubicBezTo>
                <a:cubicBezTo>
                  <a:pt x="51056" y="2529"/>
                  <a:pt x="48319" y="2196"/>
                  <a:pt x="45560" y="2127"/>
                </a:cubicBezTo>
                <a:cubicBezTo>
                  <a:pt x="45024" y="2114"/>
                  <a:pt x="44488" y="2108"/>
                  <a:pt x="43950" y="2108"/>
                </a:cubicBezTo>
                <a:cubicBezTo>
                  <a:pt x="41674" y="2108"/>
                  <a:pt x="39384" y="2204"/>
                  <a:pt x="37103" y="2204"/>
                </a:cubicBezTo>
                <a:cubicBezTo>
                  <a:pt x="35864" y="2204"/>
                  <a:pt x="34627" y="2176"/>
                  <a:pt x="33396" y="2088"/>
                </a:cubicBezTo>
                <a:cubicBezTo>
                  <a:pt x="30341" y="1871"/>
                  <a:pt x="27363" y="657"/>
                  <a:pt x="24306" y="244"/>
                </a:cubicBezTo>
                <a:cubicBezTo>
                  <a:pt x="22888" y="53"/>
                  <a:pt x="21436" y="0"/>
                  <a:pt x="19977" y="0"/>
                </a:cubicBez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583401" y="-287050"/>
            <a:ext cx="2510570" cy="1522519"/>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subTitle" idx="2"/>
          </p:nvPr>
        </p:nvSpPr>
        <p:spPr>
          <a:xfrm>
            <a:off x="2349992" y="2999325"/>
            <a:ext cx="4443900" cy="603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3000" b="1">
                <a:solidFill>
                  <a:schemeClr val="dk1"/>
                </a:solidFill>
                <a:latin typeface="Frank Ruhl Libre"/>
                <a:ea typeface="Frank Ruhl Libre"/>
                <a:cs typeface="Frank Ruhl Libre"/>
                <a:sym typeface="Frank Ruhl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6" name="Google Shape;136;p16"/>
          <p:cNvGrpSpPr/>
          <p:nvPr/>
        </p:nvGrpSpPr>
        <p:grpSpPr>
          <a:xfrm flipH="1">
            <a:off x="7093664" y="-533176"/>
            <a:ext cx="2574149" cy="1662294"/>
            <a:chOff x="1627625" y="4494650"/>
            <a:chExt cx="1302575" cy="872000"/>
          </a:xfrm>
        </p:grpSpPr>
        <p:sp>
          <p:nvSpPr>
            <p:cNvPr id="137" name="Google Shape;137;p16"/>
            <p:cNvSpPr/>
            <p:nvPr/>
          </p:nvSpPr>
          <p:spPr>
            <a:xfrm>
              <a:off x="1631500" y="4590000"/>
              <a:ext cx="1298700" cy="776650"/>
            </a:xfrm>
            <a:custGeom>
              <a:avLst/>
              <a:gdLst/>
              <a:ahLst/>
              <a:cxnLst/>
              <a:rect l="l" t="t" r="r" b="b"/>
              <a:pathLst>
                <a:path w="51948" h="31066" extrusionOk="0">
                  <a:moveTo>
                    <a:pt x="51573" y="0"/>
                  </a:moveTo>
                  <a:cubicBezTo>
                    <a:pt x="51434" y="0"/>
                    <a:pt x="51284" y="84"/>
                    <a:pt x="51237" y="224"/>
                  </a:cubicBezTo>
                  <a:cubicBezTo>
                    <a:pt x="50887" y="1245"/>
                    <a:pt x="50755" y="2318"/>
                    <a:pt x="50331" y="3324"/>
                  </a:cubicBezTo>
                  <a:cubicBezTo>
                    <a:pt x="49916" y="4306"/>
                    <a:pt x="49347" y="5215"/>
                    <a:pt x="48642" y="6013"/>
                  </a:cubicBezTo>
                  <a:cubicBezTo>
                    <a:pt x="47306" y="7522"/>
                    <a:pt x="45532" y="8521"/>
                    <a:pt x="43668" y="9236"/>
                  </a:cubicBezTo>
                  <a:cubicBezTo>
                    <a:pt x="39968" y="10656"/>
                    <a:pt x="35791" y="11149"/>
                    <a:pt x="32492" y="13484"/>
                  </a:cubicBezTo>
                  <a:cubicBezTo>
                    <a:pt x="28937" y="16001"/>
                    <a:pt x="27245" y="20239"/>
                    <a:pt x="24183" y="23240"/>
                  </a:cubicBezTo>
                  <a:cubicBezTo>
                    <a:pt x="21337" y="26027"/>
                    <a:pt x="17704" y="27870"/>
                    <a:pt x="13885" y="28921"/>
                  </a:cubicBezTo>
                  <a:cubicBezTo>
                    <a:pt x="11939" y="29457"/>
                    <a:pt x="9939" y="29798"/>
                    <a:pt x="7930" y="29978"/>
                  </a:cubicBezTo>
                  <a:cubicBezTo>
                    <a:pt x="6733" y="30085"/>
                    <a:pt x="5537" y="30117"/>
                    <a:pt x="4340" y="30117"/>
                  </a:cubicBezTo>
                  <a:cubicBezTo>
                    <a:pt x="3508" y="30117"/>
                    <a:pt x="2676" y="30102"/>
                    <a:pt x="1843" y="30085"/>
                  </a:cubicBezTo>
                  <a:cubicBezTo>
                    <a:pt x="1732" y="30083"/>
                    <a:pt x="1621" y="30082"/>
                    <a:pt x="1510" y="30082"/>
                  </a:cubicBezTo>
                  <a:cubicBezTo>
                    <a:pt x="1170" y="30082"/>
                    <a:pt x="829" y="30090"/>
                    <a:pt x="488" y="30090"/>
                  </a:cubicBezTo>
                  <a:cubicBezTo>
                    <a:pt x="445" y="30090"/>
                    <a:pt x="401" y="30090"/>
                    <a:pt x="358" y="30090"/>
                  </a:cubicBezTo>
                  <a:cubicBezTo>
                    <a:pt x="357" y="30090"/>
                    <a:pt x="357" y="30090"/>
                    <a:pt x="356" y="30090"/>
                  </a:cubicBezTo>
                  <a:cubicBezTo>
                    <a:pt x="74" y="30090"/>
                    <a:pt x="0" y="30532"/>
                    <a:pt x="289" y="30595"/>
                  </a:cubicBezTo>
                  <a:cubicBezTo>
                    <a:pt x="1889" y="30941"/>
                    <a:pt x="3494" y="31065"/>
                    <a:pt x="5116" y="31065"/>
                  </a:cubicBezTo>
                  <a:cubicBezTo>
                    <a:pt x="5569" y="31065"/>
                    <a:pt x="6025" y="31056"/>
                    <a:pt x="6481" y="31038"/>
                  </a:cubicBezTo>
                  <a:cubicBezTo>
                    <a:pt x="8553" y="30961"/>
                    <a:pt x="10619" y="30712"/>
                    <a:pt x="12645" y="30264"/>
                  </a:cubicBezTo>
                  <a:cubicBezTo>
                    <a:pt x="16616" y="29386"/>
                    <a:pt x="20441" y="27729"/>
                    <a:pt x="23594" y="25132"/>
                  </a:cubicBezTo>
                  <a:cubicBezTo>
                    <a:pt x="25249" y="23769"/>
                    <a:pt x="26609" y="22146"/>
                    <a:pt x="27849" y="20405"/>
                  </a:cubicBezTo>
                  <a:cubicBezTo>
                    <a:pt x="29150" y="18581"/>
                    <a:pt x="30368" y="16666"/>
                    <a:pt x="32043" y="15153"/>
                  </a:cubicBezTo>
                  <a:cubicBezTo>
                    <a:pt x="35163" y="12334"/>
                    <a:pt x="39481" y="11728"/>
                    <a:pt x="43308" y="10368"/>
                  </a:cubicBezTo>
                  <a:cubicBezTo>
                    <a:pt x="45223" y="9687"/>
                    <a:pt x="47086" y="8792"/>
                    <a:pt x="48595" y="7404"/>
                  </a:cubicBezTo>
                  <a:cubicBezTo>
                    <a:pt x="50194" y="5933"/>
                    <a:pt x="51328" y="3937"/>
                    <a:pt x="51791" y="1814"/>
                  </a:cubicBezTo>
                  <a:cubicBezTo>
                    <a:pt x="51847" y="1552"/>
                    <a:pt x="51918" y="1271"/>
                    <a:pt x="51933" y="1001"/>
                  </a:cubicBezTo>
                  <a:cubicBezTo>
                    <a:pt x="51947" y="747"/>
                    <a:pt x="51884" y="474"/>
                    <a:pt x="51841" y="224"/>
                  </a:cubicBezTo>
                  <a:cubicBezTo>
                    <a:pt x="51815" y="68"/>
                    <a:pt x="51698" y="0"/>
                    <a:pt x="5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27625" y="4549025"/>
              <a:ext cx="1152950" cy="719725"/>
            </a:xfrm>
            <a:custGeom>
              <a:avLst/>
              <a:gdLst/>
              <a:ahLst/>
              <a:cxnLst/>
              <a:rect l="l" t="t" r="r" b="b"/>
              <a:pathLst>
                <a:path w="46118" h="28789" extrusionOk="0">
                  <a:moveTo>
                    <a:pt x="45434" y="1"/>
                  </a:moveTo>
                  <a:cubicBezTo>
                    <a:pt x="45327" y="1"/>
                    <a:pt x="45219" y="62"/>
                    <a:pt x="45187" y="179"/>
                  </a:cubicBezTo>
                  <a:cubicBezTo>
                    <a:pt x="44964" y="997"/>
                    <a:pt x="44777" y="1844"/>
                    <a:pt x="44432" y="2620"/>
                  </a:cubicBezTo>
                  <a:cubicBezTo>
                    <a:pt x="44097" y="3376"/>
                    <a:pt x="43625" y="4068"/>
                    <a:pt x="43076" y="4683"/>
                  </a:cubicBezTo>
                  <a:cubicBezTo>
                    <a:pt x="41886" y="6016"/>
                    <a:pt x="40376" y="7029"/>
                    <a:pt x="38783" y="7818"/>
                  </a:cubicBezTo>
                  <a:cubicBezTo>
                    <a:pt x="35420" y="9485"/>
                    <a:pt x="31609" y="10177"/>
                    <a:pt x="28497" y="12362"/>
                  </a:cubicBezTo>
                  <a:cubicBezTo>
                    <a:pt x="26850" y="13519"/>
                    <a:pt x="25627" y="15046"/>
                    <a:pt x="24523" y="16711"/>
                  </a:cubicBezTo>
                  <a:cubicBezTo>
                    <a:pt x="23457" y="18321"/>
                    <a:pt x="22442" y="19941"/>
                    <a:pt x="21068" y="21314"/>
                  </a:cubicBezTo>
                  <a:cubicBezTo>
                    <a:pt x="18619" y="23760"/>
                    <a:pt x="15509" y="25351"/>
                    <a:pt x="12233" y="26384"/>
                  </a:cubicBezTo>
                  <a:cubicBezTo>
                    <a:pt x="10322" y="26988"/>
                    <a:pt x="8365" y="27361"/>
                    <a:pt x="6385" y="27652"/>
                  </a:cubicBezTo>
                  <a:cubicBezTo>
                    <a:pt x="4366" y="27948"/>
                    <a:pt x="2333" y="28134"/>
                    <a:pt x="294" y="28209"/>
                  </a:cubicBezTo>
                  <a:cubicBezTo>
                    <a:pt x="1" y="28219"/>
                    <a:pt x="5" y="28639"/>
                    <a:pt x="294" y="28661"/>
                  </a:cubicBezTo>
                  <a:cubicBezTo>
                    <a:pt x="1365" y="28740"/>
                    <a:pt x="2436" y="28789"/>
                    <a:pt x="3508" y="28789"/>
                  </a:cubicBezTo>
                  <a:cubicBezTo>
                    <a:pt x="4272" y="28789"/>
                    <a:pt x="5036" y="28764"/>
                    <a:pt x="5801" y="28707"/>
                  </a:cubicBezTo>
                  <a:cubicBezTo>
                    <a:pt x="7646" y="28566"/>
                    <a:pt x="9476" y="28270"/>
                    <a:pt x="11273" y="27819"/>
                  </a:cubicBezTo>
                  <a:cubicBezTo>
                    <a:pt x="14757" y="26949"/>
                    <a:pt x="18112" y="25415"/>
                    <a:pt x="20837" y="23045"/>
                  </a:cubicBezTo>
                  <a:cubicBezTo>
                    <a:pt x="22274" y="21797"/>
                    <a:pt x="23437" y="20315"/>
                    <a:pt x="24469" y="18722"/>
                  </a:cubicBezTo>
                  <a:cubicBezTo>
                    <a:pt x="25587" y="16996"/>
                    <a:pt x="26626" y="15193"/>
                    <a:pt x="28208" y="13840"/>
                  </a:cubicBezTo>
                  <a:cubicBezTo>
                    <a:pt x="31202" y="11277"/>
                    <a:pt x="35240" y="10524"/>
                    <a:pt x="38739" y="8915"/>
                  </a:cubicBezTo>
                  <a:cubicBezTo>
                    <a:pt x="40564" y="8076"/>
                    <a:pt x="42319" y="6943"/>
                    <a:pt x="43678" y="5449"/>
                  </a:cubicBezTo>
                  <a:cubicBezTo>
                    <a:pt x="44931" y="4070"/>
                    <a:pt x="46117" y="2110"/>
                    <a:pt x="45670" y="179"/>
                  </a:cubicBezTo>
                  <a:cubicBezTo>
                    <a:pt x="45642" y="59"/>
                    <a:pt x="45539" y="1"/>
                    <a:pt x="45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50275" y="4494650"/>
              <a:ext cx="956450" cy="654325"/>
            </a:xfrm>
            <a:custGeom>
              <a:avLst/>
              <a:gdLst/>
              <a:ahLst/>
              <a:cxnLst/>
              <a:rect l="l" t="t" r="r" b="b"/>
              <a:pathLst>
                <a:path w="38258" h="26173" extrusionOk="0">
                  <a:moveTo>
                    <a:pt x="37736" y="1"/>
                  </a:moveTo>
                  <a:cubicBezTo>
                    <a:pt x="37596" y="1"/>
                    <a:pt x="37449" y="80"/>
                    <a:pt x="37413" y="225"/>
                  </a:cubicBezTo>
                  <a:cubicBezTo>
                    <a:pt x="37238" y="925"/>
                    <a:pt x="37078" y="1643"/>
                    <a:pt x="36779" y="2304"/>
                  </a:cubicBezTo>
                  <a:cubicBezTo>
                    <a:pt x="36484" y="2954"/>
                    <a:pt x="36081" y="3554"/>
                    <a:pt x="35611" y="4091"/>
                  </a:cubicBezTo>
                  <a:cubicBezTo>
                    <a:pt x="34609" y="5233"/>
                    <a:pt x="33352" y="6123"/>
                    <a:pt x="32020" y="6838"/>
                  </a:cubicBezTo>
                  <a:cubicBezTo>
                    <a:pt x="29208" y="8347"/>
                    <a:pt x="26033" y="9143"/>
                    <a:pt x="23471" y="11111"/>
                  </a:cubicBezTo>
                  <a:cubicBezTo>
                    <a:pt x="21098" y="12933"/>
                    <a:pt x="19871" y="15611"/>
                    <a:pt x="18496" y="18183"/>
                  </a:cubicBezTo>
                  <a:cubicBezTo>
                    <a:pt x="17831" y="19427"/>
                    <a:pt x="17109" y="20662"/>
                    <a:pt x="16129" y="21688"/>
                  </a:cubicBezTo>
                  <a:cubicBezTo>
                    <a:pt x="15026" y="22841"/>
                    <a:pt x="13635" y="23582"/>
                    <a:pt x="12118" y="24046"/>
                  </a:cubicBezTo>
                  <a:cubicBezTo>
                    <a:pt x="10291" y="24605"/>
                    <a:pt x="8373" y="24844"/>
                    <a:pt x="6490" y="25129"/>
                  </a:cubicBezTo>
                  <a:cubicBezTo>
                    <a:pt x="5431" y="25290"/>
                    <a:pt x="4381" y="25385"/>
                    <a:pt x="3333" y="25385"/>
                  </a:cubicBezTo>
                  <a:cubicBezTo>
                    <a:pt x="2329" y="25385"/>
                    <a:pt x="1325" y="25298"/>
                    <a:pt x="315" y="25101"/>
                  </a:cubicBezTo>
                  <a:cubicBezTo>
                    <a:pt x="303" y="25099"/>
                    <a:pt x="292" y="25098"/>
                    <a:pt x="281" y="25098"/>
                  </a:cubicBezTo>
                  <a:cubicBezTo>
                    <a:pt x="116" y="25098"/>
                    <a:pt x="1" y="25335"/>
                    <a:pt x="179" y="25421"/>
                  </a:cubicBezTo>
                  <a:cubicBezTo>
                    <a:pt x="1368" y="25995"/>
                    <a:pt x="2705" y="26172"/>
                    <a:pt x="4029" y="26172"/>
                  </a:cubicBezTo>
                  <a:cubicBezTo>
                    <a:pt x="4553" y="26172"/>
                    <a:pt x="5075" y="26144"/>
                    <a:pt x="5584" y="26102"/>
                  </a:cubicBezTo>
                  <a:cubicBezTo>
                    <a:pt x="7379" y="25955"/>
                    <a:pt x="9191" y="25678"/>
                    <a:pt x="10949" y="25298"/>
                  </a:cubicBezTo>
                  <a:cubicBezTo>
                    <a:pt x="12607" y="24938"/>
                    <a:pt x="14271" y="24385"/>
                    <a:pt x="15646" y="23362"/>
                  </a:cubicBezTo>
                  <a:cubicBezTo>
                    <a:pt x="16819" y="22489"/>
                    <a:pt x="17733" y="21346"/>
                    <a:pt x="18499" y="20110"/>
                  </a:cubicBezTo>
                  <a:cubicBezTo>
                    <a:pt x="20056" y="17600"/>
                    <a:pt x="21046" y="14651"/>
                    <a:pt x="23218" y="12570"/>
                  </a:cubicBezTo>
                  <a:cubicBezTo>
                    <a:pt x="25658" y="10231"/>
                    <a:pt x="29057" y="9366"/>
                    <a:pt x="32009" y="7891"/>
                  </a:cubicBezTo>
                  <a:cubicBezTo>
                    <a:pt x="33566" y="7111"/>
                    <a:pt x="35064" y="6097"/>
                    <a:pt x="36222" y="4786"/>
                  </a:cubicBezTo>
                  <a:cubicBezTo>
                    <a:pt x="37311" y="3555"/>
                    <a:pt x="38258" y="1920"/>
                    <a:pt x="38017" y="225"/>
                  </a:cubicBezTo>
                  <a:cubicBezTo>
                    <a:pt x="37995" y="71"/>
                    <a:pt x="37868" y="1"/>
                    <a:pt x="37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644225" y="4536675"/>
              <a:ext cx="726500" cy="474075"/>
            </a:xfrm>
            <a:custGeom>
              <a:avLst/>
              <a:gdLst/>
              <a:ahLst/>
              <a:cxnLst/>
              <a:rect l="l" t="t" r="r" b="b"/>
              <a:pathLst>
                <a:path w="29060" h="18963" extrusionOk="0">
                  <a:moveTo>
                    <a:pt x="28786" y="1"/>
                  </a:moveTo>
                  <a:cubicBezTo>
                    <a:pt x="28661" y="1"/>
                    <a:pt x="28528" y="71"/>
                    <a:pt x="28473" y="205"/>
                  </a:cubicBezTo>
                  <a:cubicBezTo>
                    <a:pt x="28072" y="1197"/>
                    <a:pt x="27572" y="2110"/>
                    <a:pt x="26806" y="2870"/>
                  </a:cubicBezTo>
                  <a:cubicBezTo>
                    <a:pt x="26029" y="3640"/>
                    <a:pt x="25105" y="4245"/>
                    <a:pt x="24151" y="4773"/>
                  </a:cubicBezTo>
                  <a:cubicBezTo>
                    <a:pt x="22237" y="5831"/>
                    <a:pt x="20150" y="6622"/>
                    <a:pt x="18513" y="8118"/>
                  </a:cubicBezTo>
                  <a:cubicBezTo>
                    <a:pt x="17632" y="8924"/>
                    <a:pt x="17027" y="9902"/>
                    <a:pt x="16549" y="10989"/>
                  </a:cubicBezTo>
                  <a:cubicBezTo>
                    <a:pt x="16070" y="12078"/>
                    <a:pt x="15625" y="13171"/>
                    <a:pt x="14852" y="14094"/>
                  </a:cubicBezTo>
                  <a:cubicBezTo>
                    <a:pt x="13464" y="15748"/>
                    <a:pt x="11496" y="16855"/>
                    <a:pt x="9441" y="17453"/>
                  </a:cubicBezTo>
                  <a:cubicBezTo>
                    <a:pt x="7313" y="18071"/>
                    <a:pt x="5068" y="18219"/>
                    <a:pt x="2841" y="18219"/>
                  </a:cubicBezTo>
                  <a:cubicBezTo>
                    <a:pt x="1996" y="18219"/>
                    <a:pt x="1153" y="18198"/>
                    <a:pt x="320" y="18173"/>
                  </a:cubicBezTo>
                  <a:cubicBezTo>
                    <a:pt x="317" y="18173"/>
                    <a:pt x="314" y="18173"/>
                    <a:pt x="311" y="18173"/>
                  </a:cubicBezTo>
                  <a:cubicBezTo>
                    <a:pt x="1" y="18173"/>
                    <a:pt x="17" y="18630"/>
                    <a:pt x="320" y="18661"/>
                  </a:cubicBezTo>
                  <a:cubicBezTo>
                    <a:pt x="1847" y="18824"/>
                    <a:pt x="3380" y="18962"/>
                    <a:pt x="4909" y="18962"/>
                  </a:cubicBezTo>
                  <a:cubicBezTo>
                    <a:pt x="6204" y="18962"/>
                    <a:pt x="7497" y="18863"/>
                    <a:pt x="8781" y="18593"/>
                  </a:cubicBezTo>
                  <a:cubicBezTo>
                    <a:pt x="11016" y="18122"/>
                    <a:pt x="13201" y="17135"/>
                    <a:pt x="14859" y="15536"/>
                  </a:cubicBezTo>
                  <a:cubicBezTo>
                    <a:pt x="15693" y="14730"/>
                    <a:pt x="16368" y="13774"/>
                    <a:pt x="16849" y="12717"/>
                  </a:cubicBezTo>
                  <a:cubicBezTo>
                    <a:pt x="17381" y="11557"/>
                    <a:pt x="17781" y="10324"/>
                    <a:pt x="18634" y="9348"/>
                  </a:cubicBezTo>
                  <a:cubicBezTo>
                    <a:pt x="20162" y="7598"/>
                    <a:pt x="22398" y="6746"/>
                    <a:pt x="24385" y="5653"/>
                  </a:cubicBezTo>
                  <a:cubicBezTo>
                    <a:pt x="25472" y="5056"/>
                    <a:pt x="26532" y="4357"/>
                    <a:pt x="27409" y="3472"/>
                  </a:cubicBezTo>
                  <a:cubicBezTo>
                    <a:pt x="28268" y="2604"/>
                    <a:pt x="29003" y="1533"/>
                    <a:pt x="29052" y="282"/>
                  </a:cubicBezTo>
                  <a:cubicBezTo>
                    <a:pt x="29060" y="92"/>
                    <a:pt x="28928" y="1"/>
                    <a:pt x="28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675300" y="4617075"/>
              <a:ext cx="483850" cy="290350"/>
            </a:xfrm>
            <a:custGeom>
              <a:avLst/>
              <a:gdLst/>
              <a:ahLst/>
              <a:cxnLst/>
              <a:rect l="l" t="t" r="r" b="b"/>
              <a:pathLst>
                <a:path w="19354" h="11614" extrusionOk="0">
                  <a:moveTo>
                    <a:pt x="19089" y="0"/>
                  </a:moveTo>
                  <a:cubicBezTo>
                    <a:pt x="19069" y="0"/>
                    <a:pt x="19047" y="4"/>
                    <a:pt x="19025" y="11"/>
                  </a:cubicBezTo>
                  <a:cubicBezTo>
                    <a:pt x="18324" y="250"/>
                    <a:pt x="17637" y="498"/>
                    <a:pt x="16910" y="655"/>
                  </a:cubicBezTo>
                  <a:cubicBezTo>
                    <a:pt x="16139" y="820"/>
                    <a:pt x="15385" y="987"/>
                    <a:pt x="14656" y="1289"/>
                  </a:cubicBezTo>
                  <a:cubicBezTo>
                    <a:pt x="13236" y="1877"/>
                    <a:pt x="12018" y="2822"/>
                    <a:pt x="11038" y="3999"/>
                  </a:cubicBezTo>
                  <a:cubicBezTo>
                    <a:pt x="9295" y="6087"/>
                    <a:pt x="8138" y="8914"/>
                    <a:pt x="5629" y="10234"/>
                  </a:cubicBezTo>
                  <a:cubicBezTo>
                    <a:pt x="4762" y="10691"/>
                    <a:pt x="3773" y="10923"/>
                    <a:pt x="2787" y="10923"/>
                  </a:cubicBezTo>
                  <a:cubicBezTo>
                    <a:pt x="1983" y="10923"/>
                    <a:pt x="1181" y="10769"/>
                    <a:pt x="447" y="10458"/>
                  </a:cubicBezTo>
                  <a:cubicBezTo>
                    <a:pt x="414" y="10444"/>
                    <a:pt x="382" y="10438"/>
                    <a:pt x="351" y="10438"/>
                  </a:cubicBezTo>
                  <a:cubicBezTo>
                    <a:pt x="144" y="10438"/>
                    <a:pt x="1" y="10718"/>
                    <a:pt x="224" y="10838"/>
                  </a:cubicBezTo>
                  <a:cubicBezTo>
                    <a:pt x="1166" y="11340"/>
                    <a:pt x="2237" y="11614"/>
                    <a:pt x="3307" y="11614"/>
                  </a:cubicBezTo>
                  <a:cubicBezTo>
                    <a:pt x="3814" y="11614"/>
                    <a:pt x="4321" y="11552"/>
                    <a:pt x="4814" y="11424"/>
                  </a:cubicBezTo>
                  <a:cubicBezTo>
                    <a:pt x="6255" y="11047"/>
                    <a:pt x="7448" y="10162"/>
                    <a:pt x="8414" y="9052"/>
                  </a:cubicBezTo>
                  <a:cubicBezTo>
                    <a:pt x="9386" y="7934"/>
                    <a:pt x="10152" y="6660"/>
                    <a:pt x="11023" y="5466"/>
                  </a:cubicBezTo>
                  <a:cubicBezTo>
                    <a:pt x="11953" y="4193"/>
                    <a:pt x="13045" y="3096"/>
                    <a:pt x="14464" y="2375"/>
                  </a:cubicBezTo>
                  <a:cubicBezTo>
                    <a:pt x="15299" y="1951"/>
                    <a:pt x="16172" y="1724"/>
                    <a:pt x="17082" y="1521"/>
                  </a:cubicBezTo>
                  <a:cubicBezTo>
                    <a:pt x="17904" y="1336"/>
                    <a:pt x="18824" y="1116"/>
                    <a:pt x="19274" y="334"/>
                  </a:cubicBezTo>
                  <a:cubicBezTo>
                    <a:pt x="19354" y="195"/>
                    <a:pt x="19245" y="0"/>
                    <a:pt x="19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6"/>
          <p:cNvSpPr/>
          <p:nvPr/>
        </p:nvSpPr>
        <p:spPr>
          <a:xfrm rot="-1239293" flipH="1">
            <a:off x="-728916" y="-985500"/>
            <a:ext cx="2274203" cy="1958184"/>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flipH="1">
            <a:off x="-339804" y="-362075"/>
            <a:ext cx="2191576" cy="1067567"/>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rot="10800000" flipH="1">
            <a:off x="-1975382" y="4431038"/>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17"/>
          <p:cNvSpPr/>
          <p:nvPr/>
        </p:nvSpPr>
        <p:spPr>
          <a:xfrm rot="5400000" flipH="1">
            <a:off x="296274" y="-1352087"/>
            <a:ext cx="1771261" cy="3903614"/>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flipH="1">
            <a:off x="-488589" y="-248825"/>
            <a:ext cx="2191576" cy="1067567"/>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5400000">
            <a:off x="7239135" y="-1336466"/>
            <a:ext cx="1769017" cy="3903614"/>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10800000" flipH="1">
            <a:off x="-1728402" y="4285159"/>
            <a:ext cx="3599568" cy="858341"/>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1015661">
            <a:off x="8156075" y="3807814"/>
            <a:ext cx="1670861" cy="1772683"/>
          </a:xfrm>
          <a:custGeom>
            <a:avLst/>
            <a:gdLst/>
            <a:ahLst/>
            <a:cxnLst/>
            <a:rect l="l" t="t" r="r" b="b"/>
            <a:pathLst>
              <a:path w="47719" h="50627" extrusionOk="0">
                <a:moveTo>
                  <a:pt x="32704" y="0"/>
                </a:moveTo>
                <a:cubicBezTo>
                  <a:pt x="32704" y="1"/>
                  <a:pt x="32305" y="372"/>
                  <a:pt x="31687" y="1000"/>
                </a:cubicBezTo>
                <a:cubicBezTo>
                  <a:pt x="31382" y="1317"/>
                  <a:pt x="31042" y="1711"/>
                  <a:pt x="30665" y="2148"/>
                </a:cubicBezTo>
                <a:cubicBezTo>
                  <a:pt x="30479" y="2369"/>
                  <a:pt x="30280" y="2597"/>
                  <a:pt x="30087" y="2843"/>
                </a:cubicBezTo>
                <a:cubicBezTo>
                  <a:pt x="29898" y="3091"/>
                  <a:pt x="29704" y="3350"/>
                  <a:pt x="29509" y="3617"/>
                </a:cubicBezTo>
                <a:cubicBezTo>
                  <a:pt x="29313" y="3884"/>
                  <a:pt x="29116" y="4161"/>
                  <a:pt x="28920" y="4442"/>
                </a:cubicBezTo>
                <a:cubicBezTo>
                  <a:pt x="28729" y="4728"/>
                  <a:pt x="28545" y="5024"/>
                  <a:pt x="28360" y="5323"/>
                </a:cubicBezTo>
                <a:cubicBezTo>
                  <a:pt x="28176" y="5622"/>
                  <a:pt x="27994" y="5925"/>
                  <a:pt x="27818" y="6230"/>
                </a:cubicBezTo>
                <a:cubicBezTo>
                  <a:pt x="27645" y="6540"/>
                  <a:pt x="27484" y="6855"/>
                  <a:pt x="27325" y="7168"/>
                </a:cubicBezTo>
                <a:cubicBezTo>
                  <a:pt x="27166" y="7481"/>
                  <a:pt x="27014" y="7796"/>
                  <a:pt x="26870" y="8107"/>
                </a:cubicBezTo>
                <a:cubicBezTo>
                  <a:pt x="26728" y="8422"/>
                  <a:pt x="26600" y="8740"/>
                  <a:pt x="26477" y="9050"/>
                </a:cubicBezTo>
                <a:cubicBezTo>
                  <a:pt x="26231" y="9672"/>
                  <a:pt x="26018" y="10277"/>
                  <a:pt x="25861" y="10866"/>
                </a:cubicBezTo>
                <a:cubicBezTo>
                  <a:pt x="25394" y="12519"/>
                  <a:pt x="25441" y="14016"/>
                  <a:pt x="25568" y="15072"/>
                </a:cubicBezTo>
                <a:cubicBezTo>
                  <a:pt x="25631" y="15544"/>
                  <a:pt x="25724" y="16012"/>
                  <a:pt x="25846" y="16473"/>
                </a:cubicBezTo>
                <a:cubicBezTo>
                  <a:pt x="25813" y="16692"/>
                  <a:pt x="25780" y="16911"/>
                  <a:pt x="25751" y="17130"/>
                </a:cubicBezTo>
                <a:cubicBezTo>
                  <a:pt x="25162" y="17544"/>
                  <a:pt x="24579" y="17971"/>
                  <a:pt x="24001" y="18413"/>
                </a:cubicBezTo>
                <a:cubicBezTo>
                  <a:pt x="23682" y="18652"/>
                  <a:pt x="23368" y="18899"/>
                  <a:pt x="23055" y="19150"/>
                </a:cubicBezTo>
                <a:cubicBezTo>
                  <a:pt x="23036" y="18964"/>
                  <a:pt x="23015" y="18779"/>
                  <a:pt x="22998" y="18594"/>
                </a:cubicBezTo>
                <a:cubicBezTo>
                  <a:pt x="23013" y="18556"/>
                  <a:pt x="23262" y="17930"/>
                  <a:pt x="23507" y="16899"/>
                </a:cubicBezTo>
                <a:cubicBezTo>
                  <a:pt x="23628" y="16360"/>
                  <a:pt x="23772" y="15744"/>
                  <a:pt x="23875" y="15039"/>
                </a:cubicBezTo>
                <a:cubicBezTo>
                  <a:pt x="23992" y="14269"/>
                  <a:pt x="24054" y="13493"/>
                  <a:pt x="24062" y="12715"/>
                </a:cubicBezTo>
                <a:cubicBezTo>
                  <a:pt x="24114" y="10381"/>
                  <a:pt x="24029" y="7509"/>
                  <a:pt x="24068" y="5208"/>
                </a:cubicBezTo>
                <a:cubicBezTo>
                  <a:pt x="24079" y="4056"/>
                  <a:pt x="24091" y="3041"/>
                  <a:pt x="24119" y="2323"/>
                </a:cubicBezTo>
                <a:cubicBezTo>
                  <a:pt x="24140" y="1603"/>
                  <a:pt x="24153" y="1170"/>
                  <a:pt x="24153" y="1170"/>
                </a:cubicBezTo>
                <a:lnTo>
                  <a:pt x="24153" y="1170"/>
                </a:lnTo>
                <a:cubicBezTo>
                  <a:pt x="24153" y="1170"/>
                  <a:pt x="23934" y="1614"/>
                  <a:pt x="23612" y="2351"/>
                </a:cubicBezTo>
                <a:cubicBezTo>
                  <a:pt x="23312" y="3101"/>
                  <a:pt x="22889" y="4129"/>
                  <a:pt x="22536" y="5321"/>
                </a:cubicBezTo>
                <a:cubicBezTo>
                  <a:pt x="22359" y="5917"/>
                  <a:pt x="22176" y="6541"/>
                  <a:pt x="22026" y="7190"/>
                </a:cubicBezTo>
                <a:cubicBezTo>
                  <a:pt x="21875" y="7840"/>
                  <a:pt x="21742" y="8507"/>
                  <a:pt x="21629" y="9168"/>
                </a:cubicBezTo>
                <a:cubicBezTo>
                  <a:pt x="21441" y="10495"/>
                  <a:pt x="21343" y="11809"/>
                  <a:pt x="21355" y="12975"/>
                </a:cubicBezTo>
                <a:cubicBezTo>
                  <a:pt x="21387" y="14651"/>
                  <a:pt x="21815" y="16059"/>
                  <a:pt x="22214" y="17043"/>
                </a:cubicBezTo>
                <a:cubicBezTo>
                  <a:pt x="22392" y="17484"/>
                  <a:pt x="22599" y="17913"/>
                  <a:pt x="22832" y="18327"/>
                </a:cubicBezTo>
                <a:cubicBezTo>
                  <a:pt x="22860" y="18638"/>
                  <a:pt x="22889" y="18947"/>
                  <a:pt x="22924" y="19256"/>
                </a:cubicBezTo>
                <a:cubicBezTo>
                  <a:pt x="21636" y="20294"/>
                  <a:pt x="20403" y="21416"/>
                  <a:pt x="19219" y="22566"/>
                </a:cubicBezTo>
                <a:lnTo>
                  <a:pt x="19189" y="22596"/>
                </a:lnTo>
                <a:cubicBezTo>
                  <a:pt x="19153" y="22410"/>
                  <a:pt x="19114" y="22224"/>
                  <a:pt x="19079" y="22038"/>
                </a:cubicBezTo>
                <a:cubicBezTo>
                  <a:pt x="19088" y="21998"/>
                  <a:pt x="19126" y="21849"/>
                  <a:pt x="19190" y="21586"/>
                </a:cubicBezTo>
                <a:cubicBezTo>
                  <a:pt x="19261" y="21289"/>
                  <a:pt x="19352" y="20857"/>
                  <a:pt x="19432" y="20319"/>
                </a:cubicBezTo>
                <a:cubicBezTo>
                  <a:pt x="19514" y="19785"/>
                  <a:pt x="19573" y="19130"/>
                  <a:pt x="19619" y="18426"/>
                </a:cubicBezTo>
                <a:cubicBezTo>
                  <a:pt x="19667" y="17654"/>
                  <a:pt x="19660" y="16879"/>
                  <a:pt x="19596" y="16108"/>
                </a:cubicBezTo>
                <a:cubicBezTo>
                  <a:pt x="19490" y="14933"/>
                  <a:pt x="19352" y="13673"/>
                  <a:pt x="19188" y="12396"/>
                </a:cubicBezTo>
                <a:cubicBezTo>
                  <a:pt x="19022" y="11132"/>
                  <a:pt x="18855" y="9862"/>
                  <a:pt x="18707" y="8730"/>
                </a:cubicBezTo>
                <a:cubicBezTo>
                  <a:pt x="18413" y="6489"/>
                  <a:pt x="18190" y="4796"/>
                  <a:pt x="18190" y="4796"/>
                </a:cubicBezTo>
                <a:cubicBezTo>
                  <a:pt x="18190" y="4796"/>
                  <a:pt x="18062" y="5247"/>
                  <a:pt x="17879" y="5991"/>
                </a:cubicBezTo>
                <a:cubicBezTo>
                  <a:pt x="17786" y="6363"/>
                  <a:pt x="17681" y="6809"/>
                  <a:pt x="17573" y="7308"/>
                </a:cubicBezTo>
                <a:cubicBezTo>
                  <a:pt x="17522" y="7556"/>
                  <a:pt x="17467" y="7818"/>
                  <a:pt x="17410" y="8094"/>
                </a:cubicBezTo>
                <a:cubicBezTo>
                  <a:pt x="17363" y="8371"/>
                  <a:pt x="17314" y="8661"/>
                  <a:pt x="17263" y="8961"/>
                </a:cubicBezTo>
                <a:cubicBezTo>
                  <a:pt x="16860" y="11336"/>
                  <a:pt x="16660" y="14281"/>
                  <a:pt x="16927" y="16611"/>
                </a:cubicBezTo>
                <a:cubicBezTo>
                  <a:pt x="17119" y="18278"/>
                  <a:pt x="17663" y="19630"/>
                  <a:pt x="18150" y="20572"/>
                </a:cubicBezTo>
                <a:cubicBezTo>
                  <a:pt x="18346" y="20950"/>
                  <a:pt x="18561" y="21315"/>
                  <a:pt x="18797" y="21667"/>
                </a:cubicBezTo>
                <a:cubicBezTo>
                  <a:pt x="18832" y="21719"/>
                  <a:pt x="18862" y="21762"/>
                  <a:pt x="18892" y="21804"/>
                </a:cubicBezTo>
                <a:cubicBezTo>
                  <a:pt x="18948" y="22110"/>
                  <a:pt x="19007" y="22415"/>
                  <a:pt x="19069" y="22718"/>
                </a:cubicBezTo>
                <a:lnTo>
                  <a:pt x="18107" y="23686"/>
                </a:lnTo>
                <a:cubicBezTo>
                  <a:pt x="17740" y="24061"/>
                  <a:pt x="17397" y="24456"/>
                  <a:pt x="17046" y="24836"/>
                </a:cubicBezTo>
                <a:cubicBezTo>
                  <a:pt x="16558" y="25354"/>
                  <a:pt x="16108" y="25894"/>
                  <a:pt x="15662" y="26431"/>
                </a:cubicBezTo>
                <a:cubicBezTo>
                  <a:pt x="15604" y="26237"/>
                  <a:pt x="15547" y="26045"/>
                  <a:pt x="15491" y="25851"/>
                </a:cubicBezTo>
                <a:cubicBezTo>
                  <a:pt x="15495" y="25831"/>
                  <a:pt x="15525" y="25669"/>
                  <a:pt x="15561" y="25379"/>
                </a:cubicBezTo>
                <a:cubicBezTo>
                  <a:pt x="15580" y="25225"/>
                  <a:pt x="15600" y="25037"/>
                  <a:pt x="15618" y="24818"/>
                </a:cubicBezTo>
                <a:cubicBezTo>
                  <a:pt x="15642" y="24604"/>
                  <a:pt x="15663" y="24361"/>
                  <a:pt x="15681" y="24091"/>
                </a:cubicBezTo>
                <a:cubicBezTo>
                  <a:pt x="15747" y="23012"/>
                  <a:pt x="15735" y="21509"/>
                  <a:pt x="15463" y="19889"/>
                </a:cubicBezTo>
                <a:cubicBezTo>
                  <a:pt x="15042" y="17584"/>
                  <a:pt x="14403" y="14854"/>
                  <a:pt x="13887" y="12625"/>
                </a:cubicBezTo>
                <a:cubicBezTo>
                  <a:pt x="13387" y="10428"/>
                  <a:pt x="13009" y="8769"/>
                  <a:pt x="13009" y="8769"/>
                </a:cubicBezTo>
                <a:cubicBezTo>
                  <a:pt x="13009" y="8769"/>
                  <a:pt x="12922" y="9226"/>
                  <a:pt x="12807" y="9979"/>
                </a:cubicBezTo>
                <a:cubicBezTo>
                  <a:pt x="12684" y="10725"/>
                  <a:pt x="12561" y="11790"/>
                  <a:pt x="12479" y="12989"/>
                </a:cubicBezTo>
                <a:cubicBezTo>
                  <a:pt x="12438" y="13589"/>
                  <a:pt x="12403" y="14218"/>
                  <a:pt x="12389" y="14865"/>
                </a:cubicBezTo>
                <a:cubicBezTo>
                  <a:pt x="12382" y="15520"/>
                  <a:pt x="12391" y="16187"/>
                  <a:pt x="12418" y="16850"/>
                </a:cubicBezTo>
                <a:cubicBezTo>
                  <a:pt x="12445" y="17511"/>
                  <a:pt x="12489" y="18164"/>
                  <a:pt x="12561" y="18799"/>
                </a:cubicBezTo>
                <a:cubicBezTo>
                  <a:pt x="12638" y="19440"/>
                  <a:pt x="12736" y="20056"/>
                  <a:pt x="12854" y="20631"/>
                </a:cubicBezTo>
                <a:cubicBezTo>
                  <a:pt x="13008" y="21383"/>
                  <a:pt x="13241" y="22116"/>
                  <a:pt x="13549" y="22819"/>
                </a:cubicBezTo>
                <a:cubicBezTo>
                  <a:pt x="13800" y="23390"/>
                  <a:pt x="14096" y="23939"/>
                  <a:pt x="14434" y="24464"/>
                </a:cubicBezTo>
                <a:cubicBezTo>
                  <a:pt x="14690" y="24865"/>
                  <a:pt x="14973" y="25251"/>
                  <a:pt x="15277" y="25617"/>
                </a:cubicBezTo>
                <a:cubicBezTo>
                  <a:pt x="15367" y="25935"/>
                  <a:pt x="15458" y="26249"/>
                  <a:pt x="15553" y="26563"/>
                </a:cubicBezTo>
                <a:cubicBezTo>
                  <a:pt x="15383" y="26767"/>
                  <a:pt x="15214" y="26969"/>
                  <a:pt x="15044" y="27170"/>
                </a:cubicBezTo>
                <a:cubicBezTo>
                  <a:pt x="14129" y="28313"/>
                  <a:pt x="13285" y="29463"/>
                  <a:pt x="12511" y="30599"/>
                </a:cubicBezTo>
                <a:cubicBezTo>
                  <a:pt x="12427" y="30387"/>
                  <a:pt x="12342" y="30176"/>
                  <a:pt x="12259" y="29963"/>
                </a:cubicBezTo>
                <a:cubicBezTo>
                  <a:pt x="12259" y="29962"/>
                  <a:pt x="12332" y="29275"/>
                  <a:pt x="12285" y="28182"/>
                </a:cubicBezTo>
                <a:cubicBezTo>
                  <a:pt x="12269" y="27551"/>
                  <a:pt x="12222" y="26922"/>
                  <a:pt x="12141" y="26297"/>
                </a:cubicBezTo>
                <a:cubicBezTo>
                  <a:pt x="12051" y="25591"/>
                  <a:pt x="11896" y="24809"/>
                  <a:pt x="11691" y="24018"/>
                </a:cubicBezTo>
                <a:cubicBezTo>
                  <a:pt x="11392" y="22899"/>
                  <a:pt x="11006" y="21669"/>
                  <a:pt x="10606" y="20442"/>
                </a:cubicBezTo>
                <a:cubicBezTo>
                  <a:pt x="10213" y="19233"/>
                  <a:pt x="9819" y="18020"/>
                  <a:pt x="9469" y="16939"/>
                </a:cubicBezTo>
                <a:lnTo>
                  <a:pt x="8233" y="13179"/>
                </a:lnTo>
                <a:cubicBezTo>
                  <a:pt x="8233" y="13179"/>
                  <a:pt x="8187" y="13639"/>
                  <a:pt x="8138" y="14394"/>
                </a:cubicBezTo>
                <a:cubicBezTo>
                  <a:pt x="8103" y="15161"/>
                  <a:pt x="8073" y="16228"/>
                  <a:pt x="8095" y="17421"/>
                </a:cubicBezTo>
                <a:cubicBezTo>
                  <a:pt x="8099" y="18013"/>
                  <a:pt x="8135" y="18652"/>
                  <a:pt x="8185" y="19303"/>
                </a:cubicBezTo>
                <a:cubicBezTo>
                  <a:pt x="8236" y="19953"/>
                  <a:pt x="8302" y="20613"/>
                  <a:pt x="8385" y="21266"/>
                </a:cubicBezTo>
                <a:cubicBezTo>
                  <a:pt x="8547" y="22526"/>
                  <a:pt x="8808" y="23772"/>
                  <a:pt x="9163" y="24994"/>
                </a:cubicBezTo>
                <a:cubicBezTo>
                  <a:pt x="9395" y="25785"/>
                  <a:pt x="9716" y="26497"/>
                  <a:pt x="10059" y="27115"/>
                </a:cubicBezTo>
                <a:cubicBezTo>
                  <a:pt x="10361" y="27660"/>
                  <a:pt x="10704" y="28180"/>
                  <a:pt x="11086" y="28671"/>
                </a:cubicBezTo>
                <a:cubicBezTo>
                  <a:pt x="11375" y="29046"/>
                  <a:pt x="11686" y="29401"/>
                  <a:pt x="12021" y="29735"/>
                </a:cubicBezTo>
                <a:cubicBezTo>
                  <a:pt x="12048" y="29806"/>
                  <a:pt x="12074" y="29877"/>
                  <a:pt x="12101" y="29949"/>
                </a:cubicBezTo>
                <a:cubicBezTo>
                  <a:pt x="12204" y="30214"/>
                  <a:pt x="12309" y="30479"/>
                  <a:pt x="12415" y="30741"/>
                </a:cubicBezTo>
                <a:cubicBezTo>
                  <a:pt x="11411" y="32223"/>
                  <a:pt x="10531" y="33675"/>
                  <a:pt x="9772" y="35046"/>
                </a:cubicBezTo>
                <a:cubicBezTo>
                  <a:pt x="9649" y="34803"/>
                  <a:pt x="9528" y="34559"/>
                  <a:pt x="9408" y="34314"/>
                </a:cubicBezTo>
                <a:cubicBezTo>
                  <a:pt x="9409" y="34196"/>
                  <a:pt x="9411" y="33546"/>
                  <a:pt x="9285" y="32569"/>
                </a:cubicBezTo>
                <a:cubicBezTo>
                  <a:pt x="9250" y="32300"/>
                  <a:pt x="9206" y="32004"/>
                  <a:pt x="9150" y="31689"/>
                </a:cubicBezTo>
                <a:cubicBezTo>
                  <a:pt x="9098" y="31376"/>
                  <a:pt x="9039" y="31047"/>
                  <a:pt x="8963" y="30700"/>
                </a:cubicBezTo>
                <a:cubicBezTo>
                  <a:pt x="8799" y="29942"/>
                  <a:pt x="8582" y="29196"/>
                  <a:pt x="8310" y="28470"/>
                </a:cubicBezTo>
                <a:cubicBezTo>
                  <a:pt x="7904" y="27376"/>
                  <a:pt x="7424" y="26197"/>
                  <a:pt x="6917" y="25012"/>
                </a:cubicBezTo>
                <a:lnTo>
                  <a:pt x="5461" y="21623"/>
                </a:lnTo>
                <a:lnTo>
                  <a:pt x="3885" y="17986"/>
                </a:lnTo>
                <a:lnTo>
                  <a:pt x="3885" y="17986"/>
                </a:lnTo>
                <a:cubicBezTo>
                  <a:pt x="3885" y="17986"/>
                  <a:pt x="3881" y="18099"/>
                  <a:pt x="3886" y="18311"/>
                </a:cubicBezTo>
                <a:cubicBezTo>
                  <a:pt x="3892" y="18521"/>
                  <a:pt x="3901" y="18828"/>
                  <a:pt x="3913" y="19213"/>
                </a:cubicBezTo>
                <a:cubicBezTo>
                  <a:pt x="3946" y="19979"/>
                  <a:pt x="4000" y="21033"/>
                  <a:pt x="4133" y="22223"/>
                </a:cubicBezTo>
                <a:cubicBezTo>
                  <a:pt x="4280" y="23424"/>
                  <a:pt x="4478" y="24737"/>
                  <a:pt x="4770" y="26027"/>
                </a:cubicBezTo>
                <a:cubicBezTo>
                  <a:pt x="5074" y="27325"/>
                  <a:pt x="5444" y="28582"/>
                  <a:pt x="5876" y="29667"/>
                </a:cubicBezTo>
                <a:cubicBezTo>
                  <a:pt x="6511" y="31223"/>
                  <a:pt x="7402" y="32381"/>
                  <a:pt x="8126" y="33160"/>
                </a:cubicBezTo>
                <a:cubicBezTo>
                  <a:pt x="8451" y="33510"/>
                  <a:pt x="8798" y="33840"/>
                  <a:pt x="9165" y="34147"/>
                </a:cubicBezTo>
                <a:cubicBezTo>
                  <a:pt x="9337" y="34499"/>
                  <a:pt x="9512" y="34849"/>
                  <a:pt x="9690" y="35198"/>
                </a:cubicBezTo>
                <a:cubicBezTo>
                  <a:pt x="9480" y="35576"/>
                  <a:pt x="9282" y="35949"/>
                  <a:pt x="9092" y="36315"/>
                </a:cubicBezTo>
                <a:cubicBezTo>
                  <a:pt x="8445" y="37561"/>
                  <a:pt x="7907" y="38714"/>
                  <a:pt x="7463" y="39732"/>
                </a:cubicBezTo>
                <a:cubicBezTo>
                  <a:pt x="7296" y="39470"/>
                  <a:pt x="7132" y="39205"/>
                  <a:pt x="6970" y="38938"/>
                </a:cubicBezTo>
                <a:cubicBezTo>
                  <a:pt x="6965" y="38890"/>
                  <a:pt x="6949" y="38733"/>
                  <a:pt x="6910" y="38478"/>
                </a:cubicBezTo>
                <a:cubicBezTo>
                  <a:pt x="6866" y="38172"/>
                  <a:pt x="6803" y="37739"/>
                  <a:pt x="6687" y="37208"/>
                </a:cubicBezTo>
                <a:cubicBezTo>
                  <a:pt x="6553" y="36587"/>
                  <a:pt x="6386" y="35973"/>
                  <a:pt x="6189" y="35369"/>
                </a:cubicBezTo>
                <a:cubicBezTo>
                  <a:pt x="5963" y="34632"/>
                  <a:pt x="5681" y="33912"/>
                  <a:pt x="5351" y="33214"/>
                </a:cubicBezTo>
                <a:cubicBezTo>
                  <a:pt x="5100" y="32688"/>
                  <a:pt x="4818" y="32136"/>
                  <a:pt x="4530" y="31577"/>
                </a:cubicBezTo>
                <a:cubicBezTo>
                  <a:pt x="4247" y="31023"/>
                  <a:pt x="3950" y="30457"/>
                  <a:pt x="3647" y="29893"/>
                </a:cubicBezTo>
                <a:lnTo>
                  <a:pt x="1888" y="26643"/>
                </a:lnTo>
                <a:lnTo>
                  <a:pt x="0" y="23168"/>
                </a:lnTo>
                <a:lnTo>
                  <a:pt x="0" y="23168"/>
                </a:lnTo>
                <a:cubicBezTo>
                  <a:pt x="0" y="23168"/>
                  <a:pt x="41" y="23630"/>
                  <a:pt x="135" y="24386"/>
                </a:cubicBezTo>
                <a:cubicBezTo>
                  <a:pt x="231" y="25143"/>
                  <a:pt x="375" y="26185"/>
                  <a:pt x="628" y="27368"/>
                </a:cubicBezTo>
                <a:cubicBezTo>
                  <a:pt x="873" y="28545"/>
                  <a:pt x="1181" y="29831"/>
                  <a:pt x="1604" y="31100"/>
                </a:cubicBezTo>
                <a:cubicBezTo>
                  <a:pt x="2015" y="32363"/>
                  <a:pt x="2486" y="33575"/>
                  <a:pt x="3034" y="34628"/>
                </a:cubicBezTo>
                <a:cubicBezTo>
                  <a:pt x="3800" y="36119"/>
                  <a:pt x="4781" y="37186"/>
                  <a:pt x="5578" y="37898"/>
                </a:cubicBezTo>
                <a:cubicBezTo>
                  <a:pt x="5936" y="38219"/>
                  <a:pt x="6313" y="38515"/>
                  <a:pt x="6709" y="38788"/>
                </a:cubicBezTo>
                <a:cubicBezTo>
                  <a:pt x="6933" y="39159"/>
                  <a:pt x="7162" y="39527"/>
                  <a:pt x="7392" y="39892"/>
                </a:cubicBezTo>
                <a:cubicBezTo>
                  <a:pt x="6883" y="41069"/>
                  <a:pt x="6498" y="42057"/>
                  <a:pt x="6216" y="42779"/>
                </a:cubicBezTo>
                <a:cubicBezTo>
                  <a:pt x="5950" y="43466"/>
                  <a:pt x="5739" y="44112"/>
                  <a:pt x="5529" y="44698"/>
                </a:cubicBezTo>
                <a:cubicBezTo>
                  <a:pt x="5317" y="45284"/>
                  <a:pt x="5150" y="45830"/>
                  <a:pt x="5012" y="46332"/>
                </a:cubicBezTo>
                <a:cubicBezTo>
                  <a:pt x="4738" y="47341"/>
                  <a:pt x="4626" y="48172"/>
                  <a:pt x="4623" y="48817"/>
                </a:cubicBezTo>
                <a:cubicBezTo>
                  <a:pt x="4614" y="49463"/>
                  <a:pt x="4699" y="49921"/>
                  <a:pt x="4770" y="50209"/>
                </a:cubicBezTo>
                <a:cubicBezTo>
                  <a:pt x="4800" y="50355"/>
                  <a:pt x="4839" y="50456"/>
                  <a:pt x="4858" y="50525"/>
                </a:cubicBezTo>
                <a:lnTo>
                  <a:pt x="4887" y="50627"/>
                </a:lnTo>
                <a:lnTo>
                  <a:pt x="5350" y="50620"/>
                </a:lnTo>
                <a:lnTo>
                  <a:pt x="5317" y="50500"/>
                </a:lnTo>
                <a:cubicBezTo>
                  <a:pt x="5296" y="50421"/>
                  <a:pt x="5258" y="50304"/>
                  <a:pt x="5229" y="50148"/>
                </a:cubicBezTo>
                <a:cubicBezTo>
                  <a:pt x="5160" y="49838"/>
                  <a:pt x="5096" y="49371"/>
                  <a:pt x="5119" y="48774"/>
                </a:cubicBezTo>
                <a:cubicBezTo>
                  <a:pt x="5136" y="48177"/>
                  <a:pt x="5254" y="47455"/>
                  <a:pt x="5470" y="46649"/>
                </a:cubicBezTo>
                <a:cubicBezTo>
                  <a:pt x="5579" y="46245"/>
                  <a:pt x="5712" y="45817"/>
                  <a:pt x="5864" y="45366"/>
                </a:cubicBezTo>
                <a:cubicBezTo>
                  <a:pt x="6025" y="44918"/>
                  <a:pt x="6196" y="44446"/>
                  <a:pt x="6373" y="43952"/>
                </a:cubicBezTo>
                <a:cubicBezTo>
                  <a:pt x="6978" y="42326"/>
                  <a:pt x="7731" y="40481"/>
                  <a:pt x="8679" y="38555"/>
                </a:cubicBezTo>
                <a:lnTo>
                  <a:pt x="8690" y="38653"/>
                </a:lnTo>
                <a:cubicBezTo>
                  <a:pt x="9149" y="38602"/>
                  <a:pt x="9605" y="38559"/>
                  <a:pt x="10062" y="38519"/>
                </a:cubicBezTo>
                <a:cubicBezTo>
                  <a:pt x="10348" y="38613"/>
                  <a:pt x="10812" y="38753"/>
                  <a:pt x="11417" y="38888"/>
                </a:cubicBezTo>
                <a:cubicBezTo>
                  <a:pt x="12012" y="39020"/>
                  <a:pt x="12615" y="39121"/>
                  <a:pt x="13221" y="39192"/>
                </a:cubicBezTo>
                <a:cubicBezTo>
                  <a:pt x="13918" y="39276"/>
                  <a:pt x="14620" y="39318"/>
                  <a:pt x="15323" y="39318"/>
                </a:cubicBezTo>
                <a:cubicBezTo>
                  <a:pt x="15360" y="39318"/>
                  <a:pt x="15397" y="39318"/>
                  <a:pt x="15434" y="39318"/>
                </a:cubicBezTo>
                <a:cubicBezTo>
                  <a:pt x="16530" y="39306"/>
                  <a:pt x="17708" y="39248"/>
                  <a:pt x="18886" y="39214"/>
                </a:cubicBezTo>
                <a:lnTo>
                  <a:pt x="20593" y="39154"/>
                </a:lnTo>
                <a:cubicBezTo>
                  <a:pt x="21141" y="39135"/>
                  <a:pt x="21689" y="39132"/>
                  <a:pt x="22185" y="39124"/>
                </a:cubicBezTo>
                <a:cubicBezTo>
                  <a:pt x="22849" y="39115"/>
                  <a:pt x="23440" y="39107"/>
                  <a:pt x="23943" y="39107"/>
                </a:cubicBezTo>
                <a:cubicBezTo>
                  <a:pt x="24199" y="39107"/>
                  <a:pt x="24432" y="39109"/>
                  <a:pt x="24641" y="39114"/>
                </a:cubicBezTo>
                <a:lnTo>
                  <a:pt x="24846" y="39117"/>
                </a:lnTo>
                <a:cubicBezTo>
                  <a:pt x="24864" y="39120"/>
                  <a:pt x="24881" y="39123"/>
                  <a:pt x="24899" y="39126"/>
                </a:cubicBezTo>
                <a:lnTo>
                  <a:pt x="24900" y="39118"/>
                </a:lnTo>
                <a:lnTo>
                  <a:pt x="25608" y="39128"/>
                </a:lnTo>
                <a:cubicBezTo>
                  <a:pt x="25608" y="39128"/>
                  <a:pt x="25239" y="38994"/>
                  <a:pt x="24614" y="38788"/>
                </a:cubicBezTo>
                <a:cubicBezTo>
                  <a:pt x="23993" y="38586"/>
                  <a:pt x="23098" y="38302"/>
                  <a:pt x="22083" y="38041"/>
                </a:cubicBezTo>
                <a:cubicBezTo>
                  <a:pt x="21067" y="37778"/>
                  <a:pt x="19903" y="37518"/>
                  <a:pt x="18708" y="37321"/>
                </a:cubicBezTo>
                <a:cubicBezTo>
                  <a:pt x="17550" y="37124"/>
                  <a:pt x="16380" y="37013"/>
                  <a:pt x="15205" y="36987"/>
                </a:cubicBezTo>
                <a:cubicBezTo>
                  <a:pt x="15133" y="36986"/>
                  <a:pt x="15062" y="36985"/>
                  <a:pt x="14991" y="36985"/>
                </a:cubicBezTo>
                <a:cubicBezTo>
                  <a:pt x="13497" y="36985"/>
                  <a:pt x="12228" y="37330"/>
                  <a:pt x="11286" y="37672"/>
                </a:cubicBezTo>
                <a:cubicBezTo>
                  <a:pt x="10896" y="37812"/>
                  <a:pt x="10516" y="37981"/>
                  <a:pt x="10151" y="38178"/>
                </a:cubicBezTo>
                <a:cubicBezTo>
                  <a:pt x="9917" y="38301"/>
                  <a:pt x="9785" y="38384"/>
                  <a:pt x="9757" y="38401"/>
                </a:cubicBezTo>
                <a:cubicBezTo>
                  <a:pt x="9406" y="38434"/>
                  <a:pt x="9055" y="38470"/>
                  <a:pt x="8703" y="38508"/>
                </a:cubicBezTo>
                <a:cubicBezTo>
                  <a:pt x="8895" y="38120"/>
                  <a:pt x="9091" y="37731"/>
                  <a:pt x="9298" y="37338"/>
                </a:cubicBezTo>
                <a:cubicBezTo>
                  <a:pt x="9862" y="36264"/>
                  <a:pt x="10483" y="35169"/>
                  <a:pt x="11151" y="34073"/>
                </a:cubicBezTo>
                <a:lnTo>
                  <a:pt x="11154" y="34193"/>
                </a:lnTo>
                <a:cubicBezTo>
                  <a:pt x="11375" y="34188"/>
                  <a:pt x="11595" y="34187"/>
                  <a:pt x="11815" y="34187"/>
                </a:cubicBezTo>
                <a:cubicBezTo>
                  <a:pt x="12060" y="34187"/>
                  <a:pt x="12304" y="34189"/>
                  <a:pt x="12549" y="34189"/>
                </a:cubicBezTo>
                <a:cubicBezTo>
                  <a:pt x="12827" y="34309"/>
                  <a:pt x="13267" y="34486"/>
                  <a:pt x="13840" y="34668"/>
                </a:cubicBezTo>
                <a:cubicBezTo>
                  <a:pt x="14850" y="34994"/>
                  <a:pt x="16258" y="35341"/>
                  <a:pt x="17807" y="35461"/>
                </a:cubicBezTo>
                <a:cubicBezTo>
                  <a:pt x="18884" y="35538"/>
                  <a:pt x="20100" y="35611"/>
                  <a:pt x="21256" y="35668"/>
                </a:cubicBezTo>
                <a:cubicBezTo>
                  <a:pt x="22406" y="35719"/>
                  <a:pt x="23565" y="35805"/>
                  <a:pt x="24552" y="35873"/>
                </a:cubicBezTo>
                <a:cubicBezTo>
                  <a:pt x="25533" y="35936"/>
                  <a:pt x="26400" y="36028"/>
                  <a:pt x="27001" y="36087"/>
                </a:cubicBezTo>
                <a:lnTo>
                  <a:pt x="27204" y="36108"/>
                </a:lnTo>
                <a:cubicBezTo>
                  <a:pt x="27220" y="36113"/>
                  <a:pt x="27238" y="36116"/>
                  <a:pt x="27254" y="36120"/>
                </a:cubicBezTo>
                <a:lnTo>
                  <a:pt x="27257" y="36113"/>
                </a:lnTo>
                <a:lnTo>
                  <a:pt x="27957" y="36184"/>
                </a:lnTo>
                <a:cubicBezTo>
                  <a:pt x="27957" y="36184"/>
                  <a:pt x="27603" y="36018"/>
                  <a:pt x="27000" y="35759"/>
                </a:cubicBezTo>
                <a:cubicBezTo>
                  <a:pt x="26399" y="35499"/>
                  <a:pt x="25547" y="35149"/>
                  <a:pt x="24548" y="34788"/>
                </a:cubicBezTo>
                <a:cubicBezTo>
                  <a:pt x="23542" y="34420"/>
                  <a:pt x="22426" y="34073"/>
                  <a:pt x="21253" y="33769"/>
                </a:cubicBezTo>
                <a:cubicBezTo>
                  <a:pt x="20085" y="33468"/>
                  <a:pt x="18879" y="33227"/>
                  <a:pt x="17790" y="33120"/>
                </a:cubicBezTo>
                <a:cubicBezTo>
                  <a:pt x="17416" y="33082"/>
                  <a:pt x="17041" y="33063"/>
                  <a:pt x="16665" y="33063"/>
                </a:cubicBezTo>
                <a:cubicBezTo>
                  <a:pt x="16308" y="33063"/>
                  <a:pt x="15950" y="33080"/>
                  <a:pt x="15594" y="33115"/>
                </a:cubicBezTo>
                <a:cubicBezTo>
                  <a:pt x="14923" y="33183"/>
                  <a:pt x="14332" y="33315"/>
                  <a:pt x="13829" y="33452"/>
                </a:cubicBezTo>
                <a:cubicBezTo>
                  <a:pt x="13425" y="33561"/>
                  <a:pt x="13029" y="33693"/>
                  <a:pt x="12641" y="33846"/>
                </a:cubicBezTo>
                <a:cubicBezTo>
                  <a:pt x="12368" y="33961"/>
                  <a:pt x="12219" y="34041"/>
                  <a:pt x="12219" y="34041"/>
                </a:cubicBezTo>
                <a:lnTo>
                  <a:pt x="12232" y="34048"/>
                </a:lnTo>
                <a:cubicBezTo>
                  <a:pt x="12029" y="34048"/>
                  <a:pt x="11826" y="34047"/>
                  <a:pt x="11623" y="34047"/>
                </a:cubicBezTo>
                <a:cubicBezTo>
                  <a:pt x="11470" y="34047"/>
                  <a:pt x="11318" y="34047"/>
                  <a:pt x="11165" y="34050"/>
                </a:cubicBezTo>
                <a:cubicBezTo>
                  <a:pt x="11964" y="32740"/>
                  <a:pt x="12834" y="31427"/>
                  <a:pt x="13770" y="30143"/>
                </a:cubicBezTo>
                <a:cubicBezTo>
                  <a:pt x="14783" y="28748"/>
                  <a:pt x="15871" y="27389"/>
                  <a:pt x="17007" y="26090"/>
                </a:cubicBezTo>
                <a:cubicBezTo>
                  <a:pt x="17386" y="26150"/>
                  <a:pt x="17764" y="26212"/>
                  <a:pt x="18140" y="26279"/>
                </a:cubicBezTo>
                <a:cubicBezTo>
                  <a:pt x="18392" y="26445"/>
                  <a:pt x="18808" y="26705"/>
                  <a:pt x="19363" y="26997"/>
                </a:cubicBezTo>
                <a:cubicBezTo>
                  <a:pt x="20559" y="27624"/>
                  <a:pt x="21821" y="28113"/>
                  <a:pt x="23128" y="28453"/>
                </a:cubicBezTo>
                <a:cubicBezTo>
                  <a:pt x="24200" y="28735"/>
                  <a:pt x="25358" y="28988"/>
                  <a:pt x="26493" y="29249"/>
                </a:cubicBezTo>
                <a:cubicBezTo>
                  <a:pt x="27641" y="29523"/>
                  <a:pt x="28740" y="29775"/>
                  <a:pt x="29706" y="30022"/>
                </a:cubicBezTo>
                <a:lnTo>
                  <a:pt x="32079" y="30660"/>
                </a:lnTo>
                <a:cubicBezTo>
                  <a:pt x="32148" y="30679"/>
                  <a:pt x="32212" y="30696"/>
                  <a:pt x="32273" y="30714"/>
                </a:cubicBezTo>
                <a:cubicBezTo>
                  <a:pt x="32290" y="30721"/>
                  <a:pt x="32305" y="30728"/>
                  <a:pt x="32320" y="30735"/>
                </a:cubicBezTo>
                <a:lnTo>
                  <a:pt x="32324" y="30728"/>
                </a:lnTo>
                <a:cubicBezTo>
                  <a:pt x="32500" y="30779"/>
                  <a:pt x="32651" y="30826"/>
                  <a:pt x="32762" y="30857"/>
                </a:cubicBezTo>
                <a:lnTo>
                  <a:pt x="33006" y="30931"/>
                </a:lnTo>
                <a:cubicBezTo>
                  <a:pt x="33006" y="30931"/>
                  <a:pt x="32686" y="30702"/>
                  <a:pt x="32136" y="30336"/>
                </a:cubicBezTo>
                <a:cubicBezTo>
                  <a:pt x="31586" y="29970"/>
                  <a:pt x="30818" y="29487"/>
                  <a:pt x="29900" y="28960"/>
                </a:cubicBezTo>
                <a:cubicBezTo>
                  <a:pt x="28989" y="28437"/>
                  <a:pt x="27918" y="27864"/>
                  <a:pt x="26825" y="27372"/>
                </a:cubicBezTo>
                <a:cubicBezTo>
                  <a:pt x="25732" y="26881"/>
                  <a:pt x="24594" y="26444"/>
                  <a:pt x="23524" y="26134"/>
                </a:cubicBezTo>
                <a:cubicBezTo>
                  <a:pt x="22765" y="25915"/>
                  <a:pt x="22043" y="25811"/>
                  <a:pt x="21367" y="25762"/>
                </a:cubicBezTo>
                <a:cubicBezTo>
                  <a:pt x="21072" y="25743"/>
                  <a:pt x="20785" y="25733"/>
                  <a:pt x="20513" y="25733"/>
                </a:cubicBezTo>
                <a:cubicBezTo>
                  <a:pt x="20165" y="25733"/>
                  <a:pt x="19842" y="25749"/>
                  <a:pt x="19556" y="25782"/>
                </a:cubicBezTo>
                <a:cubicBezTo>
                  <a:pt x="18622" y="25879"/>
                  <a:pt x="17996" y="26057"/>
                  <a:pt x="17888" y="26089"/>
                </a:cubicBezTo>
                <a:cubicBezTo>
                  <a:pt x="17631" y="26044"/>
                  <a:pt x="17374" y="26003"/>
                  <a:pt x="17116" y="25962"/>
                </a:cubicBezTo>
                <a:cubicBezTo>
                  <a:pt x="17874" y="25099"/>
                  <a:pt x="18652" y="24263"/>
                  <a:pt x="19443" y="23464"/>
                </a:cubicBezTo>
                <a:cubicBezTo>
                  <a:pt x="19815" y="23086"/>
                  <a:pt x="20190" y="22720"/>
                  <a:pt x="20568" y="22359"/>
                </a:cubicBezTo>
                <a:cubicBezTo>
                  <a:pt x="20962" y="22459"/>
                  <a:pt x="21355" y="22563"/>
                  <a:pt x="21746" y="22670"/>
                </a:cubicBezTo>
                <a:cubicBezTo>
                  <a:pt x="21981" y="22858"/>
                  <a:pt x="22368" y="23152"/>
                  <a:pt x="22888" y="23490"/>
                </a:cubicBezTo>
                <a:cubicBezTo>
                  <a:pt x="23401" y="23822"/>
                  <a:pt x="23929" y="24126"/>
                  <a:pt x="24473" y="24403"/>
                </a:cubicBezTo>
                <a:cubicBezTo>
                  <a:pt x="25131" y="24743"/>
                  <a:pt x="25810" y="25041"/>
                  <a:pt x="26506" y="25294"/>
                </a:cubicBezTo>
                <a:cubicBezTo>
                  <a:pt x="27023" y="25481"/>
                  <a:pt x="27564" y="25664"/>
                  <a:pt x="28111" y="25844"/>
                </a:cubicBezTo>
                <a:lnTo>
                  <a:pt x="29779" y="26405"/>
                </a:lnTo>
                <a:lnTo>
                  <a:pt x="31398" y="26948"/>
                </a:lnTo>
                <a:cubicBezTo>
                  <a:pt x="31919" y="27123"/>
                  <a:pt x="32431" y="27314"/>
                  <a:pt x="32898" y="27482"/>
                </a:cubicBezTo>
                <a:cubicBezTo>
                  <a:pt x="33833" y="27825"/>
                  <a:pt x="34634" y="28103"/>
                  <a:pt x="35165" y="28360"/>
                </a:cubicBezTo>
                <a:lnTo>
                  <a:pt x="35317" y="28427"/>
                </a:lnTo>
                <a:cubicBezTo>
                  <a:pt x="35338" y="28442"/>
                  <a:pt x="35361" y="28454"/>
                  <a:pt x="35382" y="28468"/>
                </a:cubicBezTo>
                <a:lnTo>
                  <a:pt x="35389" y="28458"/>
                </a:lnTo>
                <a:lnTo>
                  <a:pt x="36017" y="28741"/>
                </a:lnTo>
                <a:cubicBezTo>
                  <a:pt x="36017" y="28741"/>
                  <a:pt x="35731" y="28478"/>
                  <a:pt x="35237" y="28055"/>
                </a:cubicBezTo>
                <a:cubicBezTo>
                  <a:pt x="34739" y="27640"/>
                  <a:pt x="34041" y="27036"/>
                  <a:pt x="33182" y="26435"/>
                </a:cubicBezTo>
                <a:cubicBezTo>
                  <a:pt x="32324" y="25829"/>
                  <a:pt x="31329" y="25175"/>
                  <a:pt x="30279" y="24569"/>
                </a:cubicBezTo>
                <a:cubicBezTo>
                  <a:pt x="29264" y="23976"/>
                  <a:pt x="28206" y="23461"/>
                  <a:pt x="27115" y="23028"/>
                </a:cubicBezTo>
                <a:cubicBezTo>
                  <a:pt x="25640" y="22438"/>
                  <a:pt x="24248" y="22309"/>
                  <a:pt x="23196" y="22300"/>
                </a:cubicBezTo>
                <a:cubicBezTo>
                  <a:pt x="23166" y="22300"/>
                  <a:pt x="23135" y="22300"/>
                  <a:pt x="23104" y="22300"/>
                </a:cubicBezTo>
                <a:cubicBezTo>
                  <a:pt x="22718" y="22300"/>
                  <a:pt x="22333" y="22327"/>
                  <a:pt x="21952" y="22380"/>
                </a:cubicBezTo>
                <a:cubicBezTo>
                  <a:pt x="21701" y="22415"/>
                  <a:pt x="21545" y="22445"/>
                  <a:pt x="21502" y="22453"/>
                </a:cubicBezTo>
                <a:cubicBezTo>
                  <a:pt x="21233" y="22382"/>
                  <a:pt x="20961" y="22311"/>
                  <a:pt x="20689" y="22243"/>
                </a:cubicBezTo>
                <a:cubicBezTo>
                  <a:pt x="21896" y="21092"/>
                  <a:pt x="23116" y="20029"/>
                  <a:pt x="24308" y="19063"/>
                </a:cubicBezTo>
                <a:cubicBezTo>
                  <a:pt x="24720" y="19207"/>
                  <a:pt x="25127" y="19354"/>
                  <a:pt x="25531" y="19504"/>
                </a:cubicBezTo>
                <a:cubicBezTo>
                  <a:pt x="25747" y="19712"/>
                  <a:pt x="26105" y="20039"/>
                  <a:pt x="26591" y="20420"/>
                </a:cubicBezTo>
                <a:cubicBezTo>
                  <a:pt x="27420" y="21076"/>
                  <a:pt x="28623" y="21898"/>
                  <a:pt x="30030" y="22553"/>
                </a:cubicBezTo>
                <a:cubicBezTo>
                  <a:pt x="32023" y="23459"/>
                  <a:pt x="34322" y="24510"/>
                  <a:pt x="35994" y="25469"/>
                </a:cubicBezTo>
                <a:cubicBezTo>
                  <a:pt x="36412" y="25696"/>
                  <a:pt x="36795" y="25929"/>
                  <a:pt x="37130" y="26139"/>
                </a:cubicBezTo>
                <a:lnTo>
                  <a:pt x="37995" y="26688"/>
                </a:lnTo>
                <a:lnTo>
                  <a:pt x="38061" y="26735"/>
                </a:lnTo>
                <a:cubicBezTo>
                  <a:pt x="38098" y="26769"/>
                  <a:pt x="38138" y="26802"/>
                  <a:pt x="38176" y="26836"/>
                </a:cubicBezTo>
                <a:lnTo>
                  <a:pt x="38187" y="26824"/>
                </a:lnTo>
                <a:lnTo>
                  <a:pt x="38736" y="27214"/>
                </a:lnTo>
                <a:cubicBezTo>
                  <a:pt x="38736" y="27214"/>
                  <a:pt x="38498" y="26908"/>
                  <a:pt x="38081" y="26412"/>
                </a:cubicBezTo>
                <a:cubicBezTo>
                  <a:pt x="37663" y="25910"/>
                  <a:pt x="37057" y="25248"/>
                  <a:pt x="36315" y="24516"/>
                </a:cubicBezTo>
                <a:cubicBezTo>
                  <a:pt x="34837" y="23035"/>
                  <a:pt x="32769" y="21393"/>
                  <a:pt x="30813" y="20367"/>
                </a:cubicBezTo>
                <a:cubicBezTo>
                  <a:pt x="30124" y="20009"/>
                  <a:pt x="29434" y="19757"/>
                  <a:pt x="28784" y="19577"/>
                </a:cubicBezTo>
                <a:cubicBezTo>
                  <a:pt x="28201" y="19429"/>
                  <a:pt x="27610" y="19329"/>
                  <a:pt x="27012" y="19276"/>
                </a:cubicBezTo>
                <a:cubicBezTo>
                  <a:pt x="26674" y="19244"/>
                  <a:pt x="26336" y="19228"/>
                  <a:pt x="25998" y="19228"/>
                </a:cubicBezTo>
                <a:cubicBezTo>
                  <a:pt x="25918" y="19228"/>
                  <a:pt x="25838" y="19229"/>
                  <a:pt x="25758" y="19231"/>
                </a:cubicBezTo>
                <a:cubicBezTo>
                  <a:pt x="25485" y="19245"/>
                  <a:pt x="25328" y="19264"/>
                  <a:pt x="25302" y="19267"/>
                </a:cubicBezTo>
                <a:cubicBezTo>
                  <a:pt x="25018" y="19163"/>
                  <a:pt x="24729" y="19060"/>
                  <a:pt x="24440" y="18958"/>
                </a:cubicBezTo>
                <a:cubicBezTo>
                  <a:pt x="24804" y="18665"/>
                  <a:pt x="25166" y="18378"/>
                  <a:pt x="25524" y="18104"/>
                </a:cubicBezTo>
                <a:cubicBezTo>
                  <a:pt x="26072" y="17677"/>
                  <a:pt x="26612" y="17278"/>
                  <a:pt x="27141" y="16903"/>
                </a:cubicBezTo>
                <a:cubicBezTo>
                  <a:pt x="27572" y="16998"/>
                  <a:pt x="27998" y="17100"/>
                  <a:pt x="28421" y="17208"/>
                </a:cubicBezTo>
                <a:cubicBezTo>
                  <a:pt x="28456" y="17234"/>
                  <a:pt x="28488" y="17260"/>
                  <a:pt x="28528" y="17291"/>
                </a:cubicBezTo>
                <a:cubicBezTo>
                  <a:pt x="28770" y="17471"/>
                  <a:pt x="29123" y="17723"/>
                  <a:pt x="29566" y="18011"/>
                </a:cubicBezTo>
                <a:cubicBezTo>
                  <a:pt x="30011" y="18300"/>
                  <a:pt x="30540" y="18616"/>
                  <a:pt x="31133" y="18927"/>
                </a:cubicBezTo>
                <a:cubicBezTo>
                  <a:pt x="31726" y="19238"/>
                  <a:pt x="32391" y="19566"/>
                  <a:pt x="33085" y="19839"/>
                </a:cubicBezTo>
                <a:cubicBezTo>
                  <a:pt x="34069" y="20242"/>
                  <a:pt x="35124" y="20652"/>
                  <a:pt x="36112" y="21096"/>
                </a:cubicBezTo>
                <a:cubicBezTo>
                  <a:pt x="37101" y="21539"/>
                  <a:pt x="38018" y="22005"/>
                  <a:pt x="38765" y="22456"/>
                </a:cubicBezTo>
                <a:cubicBezTo>
                  <a:pt x="39143" y="22663"/>
                  <a:pt x="39469" y="22910"/>
                  <a:pt x="39757" y="23103"/>
                </a:cubicBezTo>
                <a:cubicBezTo>
                  <a:pt x="39898" y="23202"/>
                  <a:pt x="40031" y="23295"/>
                  <a:pt x="40155" y="23382"/>
                </a:cubicBezTo>
                <a:lnTo>
                  <a:pt x="40476" y="23646"/>
                </a:lnTo>
                <a:lnTo>
                  <a:pt x="40521" y="23684"/>
                </a:lnTo>
                <a:cubicBezTo>
                  <a:pt x="40548" y="23716"/>
                  <a:pt x="40580" y="23746"/>
                  <a:pt x="40607" y="23778"/>
                </a:cubicBezTo>
                <a:lnTo>
                  <a:pt x="40619" y="23768"/>
                </a:lnTo>
                <a:lnTo>
                  <a:pt x="41064" y="24149"/>
                </a:lnTo>
                <a:cubicBezTo>
                  <a:pt x="41064" y="24149"/>
                  <a:pt x="40887" y="23844"/>
                  <a:pt x="40551" y="23345"/>
                </a:cubicBezTo>
                <a:cubicBezTo>
                  <a:pt x="40384" y="23097"/>
                  <a:pt x="40175" y="22800"/>
                  <a:pt x="39926" y="22470"/>
                </a:cubicBezTo>
                <a:cubicBezTo>
                  <a:pt x="39674" y="22149"/>
                  <a:pt x="39378" y="21807"/>
                  <a:pt x="39045" y="21443"/>
                </a:cubicBezTo>
                <a:cubicBezTo>
                  <a:pt x="38714" y="21079"/>
                  <a:pt x="38341" y="20698"/>
                  <a:pt x="37934" y="20343"/>
                </a:cubicBezTo>
                <a:cubicBezTo>
                  <a:pt x="37527" y="19984"/>
                  <a:pt x="37088" y="19609"/>
                  <a:pt x="36625" y="19272"/>
                </a:cubicBezTo>
                <a:cubicBezTo>
                  <a:pt x="36163" y="18939"/>
                  <a:pt x="35679" y="18618"/>
                  <a:pt x="35184" y="18321"/>
                </a:cubicBezTo>
                <a:cubicBezTo>
                  <a:pt x="34702" y="18044"/>
                  <a:pt x="34205" y="17790"/>
                  <a:pt x="33697" y="17563"/>
                </a:cubicBezTo>
                <a:cubicBezTo>
                  <a:pt x="32995" y="17248"/>
                  <a:pt x="32298" y="17071"/>
                  <a:pt x="31637" y="16945"/>
                </a:cubicBezTo>
                <a:cubicBezTo>
                  <a:pt x="31045" y="16853"/>
                  <a:pt x="30483" y="16809"/>
                  <a:pt x="29998" y="16809"/>
                </a:cubicBezTo>
                <a:cubicBezTo>
                  <a:pt x="29950" y="16809"/>
                  <a:pt x="29902" y="16810"/>
                  <a:pt x="29856" y="16811"/>
                </a:cubicBezTo>
                <a:cubicBezTo>
                  <a:pt x="29441" y="16820"/>
                  <a:pt x="29027" y="16853"/>
                  <a:pt x="28616" y="16908"/>
                </a:cubicBezTo>
                <a:cubicBezTo>
                  <a:pt x="28345" y="16950"/>
                  <a:pt x="28192" y="16987"/>
                  <a:pt x="28167" y="16994"/>
                </a:cubicBezTo>
                <a:cubicBezTo>
                  <a:pt x="27879" y="16923"/>
                  <a:pt x="27588" y="16857"/>
                  <a:pt x="27297" y="16791"/>
                </a:cubicBezTo>
                <a:cubicBezTo>
                  <a:pt x="28525" y="15927"/>
                  <a:pt x="29681" y="15199"/>
                  <a:pt x="30707" y="14598"/>
                </a:cubicBezTo>
                <a:cubicBezTo>
                  <a:pt x="31050" y="14629"/>
                  <a:pt x="31389" y="14667"/>
                  <a:pt x="31725" y="14708"/>
                </a:cubicBezTo>
                <a:cubicBezTo>
                  <a:pt x="31751" y="14724"/>
                  <a:pt x="31773" y="14738"/>
                  <a:pt x="31803" y="14754"/>
                </a:cubicBezTo>
                <a:cubicBezTo>
                  <a:pt x="32023" y="14878"/>
                  <a:pt x="32350" y="15060"/>
                  <a:pt x="32751" y="15259"/>
                </a:cubicBezTo>
                <a:cubicBezTo>
                  <a:pt x="33153" y="15460"/>
                  <a:pt x="33629" y="15668"/>
                  <a:pt x="34159" y="15879"/>
                </a:cubicBezTo>
                <a:cubicBezTo>
                  <a:pt x="34692" y="16102"/>
                  <a:pt x="35270" y="16291"/>
                  <a:pt x="35883" y="16471"/>
                </a:cubicBezTo>
                <a:lnTo>
                  <a:pt x="37204" y="16846"/>
                </a:lnTo>
                <a:cubicBezTo>
                  <a:pt x="37650" y="16988"/>
                  <a:pt x="38095" y="17106"/>
                  <a:pt x="38524" y="17253"/>
                </a:cubicBezTo>
                <a:cubicBezTo>
                  <a:pt x="38953" y="17410"/>
                  <a:pt x="39369" y="17534"/>
                  <a:pt x="39755" y="17694"/>
                </a:cubicBezTo>
                <a:cubicBezTo>
                  <a:pt x="40140" y="17861"/>
                  <a:pt x="40506" y="17992"/>
                  <a:pt x="40828" y="18154"/>
                </a:cubicBezTo>
                <a:cubicBezTo>
                  <a:pt x="41150" y="18316"/>
                  <a:pt x="41441" y="18458"/>
                  <a:pt x="41693" y="18591"/>
                </a:cubicBezTo>
                <a:lnTo>
                  <a:pt x="42321" y="18973"/>
                </a:lnTo>
                <a:lnTo>
                  <a:pt x="42406" y="19025"/>
                </a:lnTo>
                <a:cubicBezTo>
                  <a:pt x="42417" y="19038"/>
                  <a:pt x="42432" y="19049"/>
                  <a:pt x="42443" y="19061"/>
                </a:cubicBezTo>
                <a:lnTo>
                  <a:pt x="42452" y="19053"/>
                </a:lnTo>
                <a:lnTo>
                  <a:pt x="42548" y="19112"/>
                </a:lnTo>
                <a:lnTo>
                  <a:pt x="42708" y="19231"/>
                </a:lnTo>
                <a:lnTo>
                  <a:pt x="42840" y="19329"/>
                </a:lnTo>
                <a:cubicBezTo>
                  <a:pt x="42840" y="19329"/>
                  <a:pt x="42803" y="19267"/>
                  <a:pt x="42736" y="19156"/>
                </a:cubicBezTo>
                <a:cubicBezTo>
                  <a:pt x="42666" y="19049"/>
                  <a:pt x="42569" y="18871"/>
                  <a:pt x="42426" y="18687"/>
                </a:cubicBezTo>
                <a:cubicBezTo>
                  <a:pt x="42284" y="18499"/>
                  <a:pt x="42107" y="18273"/>
                  <a:pt x="41893" y="18019"/>
                </a:cubicBezTo>
                <a:cubicBezTo>
                  <a:pt x="41786" y="17893"/>
                  <a:pt x="41670" y="17758"/>
                  <a:pt x="41543" y="17620"/>
                </a:cubicBezTo>
                <a:cubicBezTo>
                  <a:pt x="41416" y="17492"/>
                  <a:pt x="41279" y="17359"/>
                  <a:pt x="41131" y="17223"/>
                </a:cubicBezTo>
                <a:cubicBezTo>
                  <a:pt x="40550" y="16658"/>
                  <a:pt x="39808" y="16101"/>
                  <a:pt x="38974" y="15598"/>
                </a:cubicBezTo>
                <a:cubicBezTo>
                  <a:pt x="38557" y="15362"/>
                  <a:pt x="38118" y="15133"/>
                  <a:pt x="37671" y="14926"/>
                </a:cubicBezTo>
                <a:cubicBezTo>
                  <a:pt x="37227" y="14740"/>
                  <a:pt x="36772" y="14572"/>
                  <a:pt x="36325" y="14431"/>
                </a:cubicBezTo>
                <a:cubicBezTo>
                  <a:pt x="35725" y="14258"/>
                  <a:pt x="35106" y="14156"/>
                  <a:pt x="34483" y="14127"/>
                </a:cubicBezTo>
                <a:cubicBezTo>
                  <a:pt x="34368" y="14125"/>
                  <a:pt x="34254" y="14123"/>
                  <a:pt x="34141" y="14123"/>
                </a:cubicBezTo>
                <a:cubicBezTo>
                  <a:pt x="33693" y="14123"/>
                  <a:pt x="33274" y="14144"/>
                  <a:pt x="32918" y="14205"/>
                </a:cubicBezTo>
                <a:cubicBezTo>
                  <a:pt x="32470" y="14272"/>
                  <a:pt x="32102" y="14354"/>
                  <a:pt x="31847" y="14419"/>
                </a:cubicBezTo>
                <a:cubicBezTo>
                  <a:pt x="31664" y="14473"/>
                  <a:pt x="31543" y="14515"/>
                  <a:pt x="31489" y="14534"/>
                </a:cubicBezTo>
                <a:cubicBezTo>
                  <a:pt x="31299" y="14512"/>
                  <a:pt x="31106" y="14494"/>
                  <a:pt x="30916" y="14475"/>
                </a:cubicBezTo>
                <a:cubicBezTo>
                  <a:pt x="31862" y="13927"/>
                  <a:pt x="32685" y="13491"/>
                  <a:pt x="33342" y="13153"/>
                </a:cubicBezTo>
                <a:cubicBezTo>
                  <a:pt x="33409" y="13122"/>
                  <a:pt x="33475" y="13093"/>
                  <a:pt x="33542" y="13062"/>
                </a:cubicBezTo>
                <a:cubicBezTo>
                  <a:pt x="33563" y="13063"/>
                  <a:pt x="33596" y="13063"/>
                  <a:pt x="33637" y="13063"/>
                </a:cubicBezTo>
                <a:cubicBezTo>
                  <a:pt x="33706" y="13063"/>
                  <a:pt x="33802" y="13062"/>
                  <a:pt x="33922" y="13058"/>
                </a:cubicBezTo>
                <a:cubicBezTo>
                  <a:pt x="34183" y="13043"/>
                  <a:pt x="34565" y="13035"/>
                  <a:pt x="35021" y="12998"/>
                </a:cubicBezTo>
                <a:cubicBezTo>
                  <a:pt x="35250" y="12979"/>
                  <a:pt x="35495" y="12947"/>
                  <a:pt x="35757" y="12916"/>
                </a:cubicBezTo>
                <a:cubicBezTo>
                  <a:pt x="36022" y="12891"/>
                  <a:pt x="36302" y="12856"/>
                  <a:pt x="36590" y="12808"/>
                </a:cubicBezTo>
                <a:cubicBezTo>
                  <a:pt x="36735" y="12785"/>
                  <a:pt x="36882" y="12758"/>
                  <a:pt x="37031" y="12727"/>
                </a:cubicBezTo>
                <a:cubicBezTo>
                  <a:pt x="37183" y="12703"/>
                  <a:pt x="37337" y="12678"/>
                  <a:pt x="37494" y="12648"/>
                </a:cubicBezTo>
                <a:cubicBezTo>
                  <a:pt x="37805" y="12591"/>
                  <a:pt x="38123" y="12506"/>
                  <a:pt x="38450" y="12423"/>
                </a:cubicBezTo>
                <a:cubicBezTo>
                  <a:pt x="39371" y="12201"/>
                  <a:pt x="40380" y="11916"/>
                  <a:pt x="41404" y="11715"/>
                </a:cubicBezTo>
                <a:lnTo>
                  <a:pt x="42170" y="11555"/>
                </a:lnTo>
                <a:lnTo>
                  <a:pt x="42932" y="11438"/>
                </a:lnTo>
                <a:cubicBezTo>
                  <a:pt x="43183" y="11402"/>
                  <a:pt x="43433" y="11348"/>
                  <a:pt x="43677" y="11327"/>
                </a:cubicBezTo>
                <a:lnTo>
                  <a:pt x="44395" y="11256"/>
                </a:lnTo>
                <a:cubicBezTo>
                  <a:pt x="44863" y="11195"/>
                  <a:pt x="45302" y="11193"/>
                  <a:pt x="45702" y="11176"/>
                </a:cubicBezTo>
                <a:lnTo>
                  <a:pt x="46271" y="11154"/>
                </a:lnTo>
                <a:lnTo>
                  <a:pt x="46758" y="11169"/>
                </a:lnTo>
                <a:lnTo>
                  <a:pt x="47719" y="11194"/>
                </a:lnTo>
                <a:lnTo>
                  <a:pt x="47074" y="10940"/>
                </a:lnTo>
                <a:lnTo>
                  <a:pt x="47076" y="10930"/>
                </a:lnTo>
                <a:cubicBezTo>
                  <a:pt x="47061" y="10927"/>
                  <a:pt x="47045" y="10926"/>
                  <a:pt x="47029" y="10922"/>
                </a:cubicBezTo>
                <a:lnTo>
                  <a:pt x="46813" y="10836"/>
                </a:lnTo>
                <a:cubicBezTo>
                  <a:pt x="46668" y="10783"/>
                  <a:pt x="46511" y="10717"/>
                  <a:pt x="46336" y="10660"/>
                </a:cubicBezTo>
                <a:lnTo>
                  <a:pt x="45771" y="10499"/>
                </a:lnTo>
                <a:lnTo>
                  <a:pt x="45131" y="10322"/>
                </a:lnTo>
                <a:cubicBezTo>
                  <a:pt x="44906" y="10260"/>
                  <a:pt x="44667" y="10229"/>
                  <a:pt x="44421" y="10180"/>
                </a:cubicBezTo>
                <a:lnTo>
                  <a:pt x="43656" y="10047"/>
                </a:lnTo>
                <a:cubicBezTo>
                  <a:pt x="43394" y="10010"/>
                  <a:pt x="43125" y="9993"/>
                  <a:pt x="42848" y="9967"/>
                </a:cubicBezTo>
                <a:cubicBezTo>
                  <a:pt x="42574" y="9948"/>
                  <a:pt x="42292" y="9913"/>
                  <a:pt x="42009" y="9912"/>
                </a:cubicBezTo>
                <a:lnTo>
                  <a:pt x="41154" y="9915"/>
                </a:lnTo>
                <a:lnTo>
                  <a:pt x="40723" y="9922"/>
                </a:lnTo>
                <a:lnTo>
                  <a:pt x="40297" y="9959"/>
                </a:lnTo>
                <a:lnTo>
                  <a:pt x="39451" y="10044"/>
                </a:lnTo>
                <a:cubicBezTo>
                  <a:pt x="38896" y="10120"/>
                  <a:pt x="38362" y="10240"/>
                  <a:pt x="37855" y="10353"/>
                </a:cubicBezTo>
                <a:cubicBezTo>
                  <a:pt x="37149" y="10561"/>
                  <a:pt x="36499" y="10797"/>
                  <a:pt x="35959" y="11108"/>
                </a:cubicBezTo>
                <a:cubicBezTo>
                  <a:pt x="35687" y="11256"/>
                  <a:pt x="35434" y="11406"/>
                  <a:pt x="35204" y="11553"/>
                </a:cubicBezTo>
                <a:cubicBezTo>
                  <a:pt x="34978" y="11712"/>
                  <a:pt x="34775" y="11866"/>
                  <a:pt x="34594" y="12012"/>
                </a:cubicBezTo>
                <a:cubicBezTo>
                  <a:pt x="34229" y="12301"/>
                  <a:pt x="33956" y="12558"/>
                  <a:pt x="33778" y="12755"/>
                </a:cubicBezTo>
                <a:cubicBezTo>
                  <a:pt x="33752" y="12783"/>
                  <a:pt x="33732" y="12806"/>
                  <a:pt x="33710" y="12831"/>
                </a:cubicBezTo>
                <a:cubicBezTo>
                  <a:pt x="33558" y="12899"/>
                  <a:pt x="33406" y="12967"/>
                  <a:pt x="33256" y="13036"/>
                </a:cubicBezTo>
                <a:cubicBezTo>
                  <a:pt x="31955" y="13540"/>
                  <a:pt x="30631" y="14162"/>
                  <a:pt x="29318" y="14887"/>
                </a:cubicBezTo>
                <a:cubicBezTo>
                  <a:pt x="29361" y="14797"/>
                  <a:pt x="29406" y="14706"/>
                  <a:pt x="29451" y="14617"/>
                </a:cubicBezTo>
                <a:cubicBezTo>
                  <a:pt x="29493" y="14584"/>
                  <a:pt x="29600" y="14500"/>
                  <a:pt x="29756" y="14366"/>
                </a:cubicBezTo>
                <a:cubicBezTo>
                  <a:pt x="29958" y="14186"/>
                  <a:pt x="30249" y="13934"/>
                  <a:pt x="30590" y="13608"/>
                </a:cubicBezTo>
                <a:cubicBezTo>
                  <a:pt x="30759" y="13443"/>
                  <a:pt x="30942" y="13260"/>
                  <a:pt x="31131" y="13056"/>
                </a:cubicBezTo>
                <a:cubicBezTo>
                  <a:pt x="31324" y="12860"/>
                  <a:pt x="31527" y="12647"/>
                  <a:pt x="31733" y="12413"/>
                </a:cubicBezTo>
                <a:cubicBezTo>
                  <a:pt x="32142" y="11938"/>
                  <a:pt x="32586" y="11421"/>
                  <a:pt x="33013" y="10821"/>
                </a:cubicBezTo>
                <a:cubicBezTo>
                  <a:pt x="33309" y="10390"/>
                  <a:pt x="33639" y="9968"/>
                  <a:pt x="33968" y="9503"/>
                </a:cubicBezTo>
                <a:cubicBezTo>
                  <a:pt x="34295" y="9040"/>
                  <a:pt x="34648" y="8583"/>
                  <a:pt x="35004" y="8115"/>
                </a:cubicBezTo>
                <a:lnTo>
                  <a:pt x="35543" y="7414"/>
                </a:lnTo>
                <a:lnTo>
                  <a:pt x="36102" y="6741"/>
                </a:lnTo>
                <a:cubicBezTo>
                  <a:pt x="36475" y="6296"/>
                  <a:pt x="36841" y="5853"/>
                  <a:pt x="37215" y="5464"/>
                </a:cubicBezTo>
                <a:cubicBezTo>
                  <a:pt x="37584" y="5068"/>
                  <a:pt x="37940" y="4695"/>
                  <a:pt x="38265" y="4357"/>
                </a:cubicBezTo>
                <a:cubicBezTo>
                  <a:pt x="38600" y="4035"/>
                  <a:pt x="38907" y="3749"/>
                  <a:pt x="39166" y="3509"/>
                </a:cubicBezTo>
                <a:cubicBezTo>
                  <a:pt x="39426" y="3270"/>
                  <a:pt x="39636" y="3078"/>
                  <a:pt x="39780" y="2945"/>
                </a:cubicBezTo>
                <a:cubicBezTo>
                  <a:pt x="39923" y="2814"/>
                  <a:pt x="40007" y="2745"/>
                  <a:pt x="40007" y="2745"/>
                </a:cubicBezTo>
                <a:lnTo>
                  <a:pt x="40007" y="2745"/>
                </a:lnTo>
                <a:cubicBezTo>
                  <a:pt x="40007" y="2745"/>
                  <a:pt x="39894" y="2788"/>
                  <a:pt x="39697" y="2881"/>
                </a:cubicBezTo>
                <a:lnTo>
                  <a:pt x="39204" y="3114"/>
                </a:lnTo>
                <a:lnTo>
                  <a:pt x="39200" y="3108"/>
                </a:lnTo>
                <a:cubicBezTo>
                  <a:pt x="39188" y="3115"/>
                  <a:pt x="39177" y="3124"/>
                  <a:pt x="39164" y="3131"/>
                </a:cubicBezTo>
                <a:lnTo>
                  <a:pt x="38862" y="3275"/>
                </a:lnTo>
                <a:cubicBezTo>
                  <a:pt x="38510" y="3444"/>
                  <a:pt x="38093" y="3647"/>
                  <a:pt x="37655" y="3911"/>
                </a:cubicBezTo>
                <a:cubicBezTo>
                  <a:pt x="37216" y="4174"/>
                  <a:pt x="36721" y="4447"/>
                  <a:pt x="36239" y="4784"/>
                </a:cubicBezTo>
                <a:cubicBezTo>
                  <a:pt x="35758" y="5121"/>
                  <a:pt x="35249" y="5470"/>
                  <a:pt x="34766" y="5864"/>
                </a:cubicBezTo>
                <a:cubicBezTo>
                  <a:pt x="34288" y="6265"/>
                  <a:pt x="33798" y="6663"/>
                  <a:pt x="33355" y="7100"/>
                </a:cubicBezTo>
                <a:cubicBezTo>
                  <a:pt x="32913" y="7540"/>
                  <a:pt x="32475" y="7968"/>
                  <a:pt x="32095" y="8422"/>
                </a:cubicBezTo>
                <a:cubicBezTo>
                  <a:pt x="31713" y="8876"/>
                  <a:pt x="31356" y="9314"/>
                  <a:pt x="31053" y="9753"/>
                </a:cubicBezTo>
                <a:cubicBezTo>
                  <a:pt x="30630" y="10386"/>
                  <a:pt x="30300" y="10988"/>
                  <a:pt x="30077" y="11573"/>
                </a:cubicBezTo>
                <a:cubicBezTo>
                  <a:pt x="29877" y="12080"/>
                  <a:pt x="29719" y="12602"/>
                  <a:pt x="29604" y="13134"/>
                </a:cubicBezTo>
                <a:cubicBezTo>
                  <a:pt x="29523" y="13527"/>
                  <a:pt x="29469" y="13925"/>
                  <a:pt x="29443" y="14325"/>
                </a:cubicBezTo>
                <a:cubicBezTo>
                  <a:pt x="29326" y="14552"/>
                  <a:pt x="29212" y="14780"/>
                  <a:pt x="29101" y="15007"/>
                </a:cubicBezTo>
                <a:cubicBezTo>
                  <a:pt x="28020" y="15608"/>
                  <a:pt x="26955" y="16287"/>
                  <a:pt x="25908" y="17017"/>
                </a:cubicBezTo>
                <a:cubicBezTo>
                  <a:pt x="25919" y="16941"/>
                  <a:pt x="25928" y="16865"/>
                  <a:pt x="25940" y="16790"/>
                </a:cubicBezTo>
                <a:lnTo>
                  <a:pt x="25940" y="16792"/>
                </a:lnTo>
                <a:cubicBezTo>
                  <a:pt x="25940" y="16792"/>
                  <a:pt x="26041" y="16650"/>
                  <a:pt x="26201" y="16384"/>
                </a:cubicBezTo>
                <a:cubicBezTo>
                  <a:pt x="26358" y="16114"/>
                  <a:pt x="26593" y="15744"/>
                  <a:pt x="26848" y="15259"/>
                </a:cubicBezTo>
                <a:cubicBezTo>
                  <a:pt x="27357" y="14291"/>
                  <a:pt x="28008" y="12951"/>
                  <a:pt x="28508" y="11326"/>
                </a:cubicBezTo>
                <a:cubicBezTo>
                  <a:pt x="28872" y="10197"/>
                  <a:pt x="29239" y="8914"/>
                  <a:pt x="29656" y="7644"/>
                </a:cubicBezTo>
                <a:cubicBezTo>
                  <a:pt x="29856" y="7001"/>
                  <a:pt x="30074" y="6368"/>
                  <a:pt x="30296" y="5750"/>
                </a:cubicBezTo>
                <a:cubicBezTo>
                  <a:pt x="30518" y="5132"/>
                  <a:pt x="30726" y="4516"/>
                  <a:pt x="30959" y="3958"/>
                </a:cubicBezTo>
                <a:cubicBezTo>
                  <a:pt x="31413" y="2834"/>
                  <a:pt x="31825" y="1824"/>
                  <a:pt x="32168" y="1129"/>
                </a:cubicBezTo>
                <a:lnTo>
                  <a:pt x="32704" y="0"/>
                </a:ln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18"/>
          <p:cNvSpPr/>
          <p:nvPr/>
        </p:nvSpPr>
        <p:spPr>
          <a:xfrm rot="5145025" flipH="1">
            <a:off x="315704" y="-1549523"/>
            <a:ext cx="1753547" cy="4169039"/>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flipH="1">
            <a:off x="7264234" y="-57162"/>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65855" y="4413961"/>
            <a:ext cx="5861781" cy="889958"/>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3664718" y="4413953"/>
            <a:ext cx="5861781" cy="889958"/>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rot="-8993573">
            <a:off x="2742362" y="3769739"/>
            <a:ext cx="5004134" cy="2957225"/>
          </a:xfrm>
          <a:custGeom>
            <a:avLst/>
            <a:gdLst/>
            <a:ahLst/>
            <a:cxnLst/>
            <a:rect l="l" t="t" r="r" b="b"/>
            <a:pathLst>
              <a:path w="78180" h="44502" extrusionOk="0">
                <a:moveTo>
                  <a:pt x="77871" y="0"/>
                </a:moveTo>
                <a:cubicBezTo>
                  <a:pt x="77774" y="0"/>
                  <a:pt x="77682" y="55"/>
                  <a:pt x="77658" y="181"/>
                </a:cubicBezTo>
                <a:cubicBezTo>
                  <a:pt x="77614" y="402"/>
                  <a:pt x="77300" y="520"/>
                  <a:pt x="77122" y="611"/>
                </a:cubicBezTo>
                <a:cubicBezTo>
                  <a:pt x="76879" y="735"/>
                  <a:pt x="76631" y="848"/>
                  <a:pt x="76400" y="997"/>
                </a:cubicBezTo>
                <a:cubicBezTo>
                  <a:pt x="75719" y="1434"/>
                  <a:pt x="75082" y="1882"/>
                  <a:pt x="74348" y="2232"/>
                </a:cubicBezTo>
                <a:cubicBezTo>
                  <a:pt x="74014" y="2391"/>
                  <a:pt x="73677" y="2546"/>
                  <a:pt x="73348" y="2715"/>
                </a:cubicBezTo>
                <a:cubicBezTo>
                  <a:pt x="72983" y="2904"/>
                  <a:pt x="72643" y="3139"/>
                  <a:pt x="72267" y="3300"/>
                </a:cubicBezTo>
                <a:cubicBezTo>
                  <a:pt x="71573" y="3599"/>
                  <a:pt x="70864" y="3788"/>
                  <a:pt x="70196" y="4156"/>
                </a:cubicBezTo>
                <a:cubicBezTo>
                  <a:pt x="68789" y="4926"/>
                  <a:pt x="67512" y="5937"/>
                  <a:pt x="66066" y="6633"/>
                </a:cubicBezTo>
                <a:cubicBezTo>
                  <a:pt x="65379" y="6965"/>
                  <a:pt x="64772" y="7346"/>
                  <a:pt x="64157" y="7795"/>
                </a:cubicBezTo>
                <a:cubicBezTo>
                  <a:pt x="63517" y="8259"/>
                  <a:pt x="62859" y="8657"/>
                  <a:pt x="62171" y="9044"/>
                </a:cubicBezTo>
                <a:cubicBezTo>
                  <a:pt x="60865" y="9784"/>
                  <a:pt x="59737" y="10797"/>
                  <a:pt x="58421" y="11521"/>
                </a:cubicBezTo>
                <a:cubicBezTo>
                  <a:pt x="57078" y="12260"/>
                  <a:pt x="55719" y="12961"/>
                  <a:pt x="54494" y="13893"/>
                </a:cubicBezTo>
                <a:cubicBezTo>
                  <a:pt x="54014" y="14258"/>
                  <a:pt x="53534" y="14650"/>
                  <a:pt x="53180" y="15143"/>
                </a:cubicBezTo>
                <a:cubicBezTo>
                  <a:pt x="52878" y="15564"/>
                  <a:pt x="52825" y="16110"/>
                  <a:pt x="52489" y="16507"/>
                </a:cubicBezTo>
                <a:cubicBezTo>
                  <a:pt x="51422" y="17766"/>
                  <a:pt x="50016" y="18739"/>
                  <a:pt x="49002" y="20043"/>
                </a:cubicBezTo>
                <a:cubicBezTo>
                  <a:pt x="48784" y="20325"/>
                  <a:pt x="48601" y="20628"/>
                  <a:pt x="48399" y="20920"/>
                </a:cubicBezTo>
                <a:cubicBezTo>
                  <a:pt x="48183" y="21232"/>
                  <a:pt x="47919" y="21494"/>
                  <a:pt x="47660" y="21768"/>
                </a:cubicBezTo>
                <a:cubicBezTo>
                  <a:pt x="47141" y="22319"/>
                  <a:pt x="46693" y="22921"/>
                  <a:pt x="46207" y="23499"/>
                </a:cubicBezTo>
                <a:cubicBezTo>
                  <a:pt x="45169" y="24734"/>
                  <a:pt x="44027" y="25881"/>
                  <a:pt x="43061" y="27176"/>
                </a:cubicBezTo>
                <a:cubicBezTo>
                  <a:pt x="42641" y="27738"/>
                  <a:pt x="42254" y="28462"/>
                  <a:pt x="41669" y="28871"/>
                </a:cubicBezTo>
                <a:cubicBezTo>
                  <a:pt x="41225" y="29183"/>
                  <a:pt x="40633" y="29110"/>
                  <a:pt x="40195" y="29472"/>
                </a:cubicBezTo>
                <a:cubicBezTo>
                  <a:pt x="39946" y="29678"/>
                  <a:pt x="39777" y="29885"/>
                  <a:pt x="39450" y="29975"/>
                </a:cubicBezTo>
                <a:cubicBezTo>
                  <a:pt x="39165" y="30053"/>
                  <a:pt x="38864" y="30086"/>
                  <a:pt x="38576" y="30155"/>
                </a:cubicBezTo>
                <a:cubicBezTo>
                  <a:pt x="37790" y="30342"/>
                  <a:pt x="36996" y="30399"/>
                  <a:pt x="36225" y="30661"/>
                </a:cubicBezTo>
                <a:cubicBezTo>
                  <a:pt x="35508" y="30904"/>
                  <a:pt x="34823" y="31226"/>
                  <a:pt x="34115" y="31495"/>
                </a:cubicBezTo>
                <a:cubicBezTo>
                  <a:pt x="33439" y="31751"/>
                  <a:pt x="32771" y="31899"/>
                  <a:pt x="32055" y="31997"/>
                </a:cubicBezTo>
                <a:cubicBezTo>
                  <a:pt x="31388" y="32089"/>
                  <a:pt x="30867" y="32419"/>
                  <a:pt x="30269" y="32702"/>
                </a:cubicBezTo>
                <a:cubicBezTo>
                  <a:pt x="29554" y="33041"/>
                  <a:pt x="28769" y="33205"/>
                  <a:pt x="28021" y="33455"/>
                </a:cubicBezTo>
                <a:cubicBezTo>
                  <a:pt x="27283" y="33699"/>
                  <a:pt x="26619" y="34017"/>
                  <a:pt x="25926" y="34363"/>
                </a:cubicBezTo>
                <a:cubicBezTo>
                  <a:pt x="25564" y="34543"/>
                  <a:pt x="25190" y="34678"/>
                  <a:pt x="24786" y="34715"/>
                </a:cubicBezTo>
                <a:cubicBezTo>
                  <a:pt x="24390" y="34749"/>
                  <a:pt x="23993" y="34718"/>
                  <a:pt x="23598" y="34760"/>
                </a:cubicBezTo>
                <a:cubicBezTo>
                  <a:pt x="22860" y="34835"/>
                  <a:pt x="22165" y="35076"/>
                  <a:pt x="21416" y="35080"/>
                </a:cubicBezTo>
                <a:cubicBezTo>
                  <a:pt x="20638" y="35084"/>
                  <a:pt x="19869" y="35194"/>
                  <a:pt x="19108" y="35344"/>
                </a:cubicBezTo>
                <a:cubicBezTo>
                  <a:pt x="17517" y="35660"/>
                  <a:pt x="15973" y="36065"/>
                  <a:pt x="14460" y="36647"/>
                </a:cubicBezTo>
                <a:cubicBezTo>
                  <a:pt x="13031" y="37196"/>
                  <a:pt x="11571" y="37669"/>
                  <a:pt x="10153" y="38241"/>
                </a:cubicBezTo>
                <a:cubicBezTo>
                  <a:pt x="7244" y="39413"/>
                  <a:pt x="4578" y="41089"/>
                  <a:pt x="2006" y="42866"/>
                </a:cubicBezTo>
                <a:cubicBezTo>
                  <a:pt x="1382" y="43296"/>
                  <a:pt x="762" y="43733"/>
                  <a:pt x="147" y="44175"/>
                </a:cubicBezTo>
                <a:cubicBezTo>
                  <a:pt x="0" y="44280"/>
                  <a:pt x="90" y="44501"/>
                  <a:pt x="229" y="44501"/>
                </a:cubicBezTo>
                <a:cubicBezTo>
                  <a:pt x="257" y="44501"/>
                  <a:pt x="288" y="44492"/>
                  <a:pt x="318" y="44471"/>
                </a:cubicBezTo>
                <a:cubicBezTo>
                  <a:pt x="2932" y="42680"/>
                  <a:pt x="5583" y="40941"/>
                  <a:pt x="8442" y="39566"/>
                </a:cubicBezTo>
                <a:cubicBezTo>
                  <a:pt x="9897" y="38867"/>
                  <a:pt x="11404" y="38384"/>
                  <a:pt x="12914" y="37833"/>
                </a:cubicBezTo>
                <a:cubicBezTo>
                  <a:pt x="14379" y="37297"/>
                  <a:pt x="15816" y="36674"/>
                  <a:pt x="17344" y="36333"/>
                </a:cubicBezTo>
                <a:cubicBezTo>
                  <a:pt x="18150" y="36153"/>
                  <a:pt x="18957" y="35964"/>
                  <a:pt x="19772" y="35831"/>
                </a:cubicBezTo>
                <a:cubicBezTo>
                  <a:pt x="20577" y="35702"/>
                  <a:pt x="21385" y="35761"/>
                  <a:pt x="22187" y="35649"/>
                </a:cubicBezTo>
                <a:cubicBezTo>
                  <a:pt x="22505" y="35604"/>
                  <a:pt x="22818" y="35528"/>
                  <a:pt x="23135" y="35465"/>
                </a:cubicBezTo>
                <a:cubicBezTo>
                  <a:pt x="23571" y="35378"/>
                  <a:pt x="23997" y="35373"/>
                  <a:pt x="24439" y="35365"/>
                </a:cubicBezTo>
                <a:cubicBezTo>
                  <a:pt x="25189" y="35354"/>
                  <a:pt x="25824" y="35144"/>
                  <a:pt x="26486" y="34802"/>
                </a:cubicBezTo>
                <a:cubicBezTo>
                  <a:pt x="27872" y="34087"/>
                  <a:pt x="29431" y="33872"/>
                  <a:pt x="30821" y="33184"/>
                </a:cubicBezTo>
                <a:cubicBezTo>
                  <a:pt x="31129" y="33032"/>
                  <a:pt x="31428" y="32839"/>
                  <a:pt x="31762" y="32748"/>
                </a:cubicBezTo>
                <a:cubicBezTo>
                  <a:pt x="32089" y="32657"/>
                  <a:pt x="32433" y="32649"/>
                  <a:pt x="32767" y="32596"/>
                </a:cubicBezTo>
                <a:cubicBezTo>
                  <a:pt x="33515" y="32478"/>
                  <a:pt x="34226" y="32210"/>
                  <a:pt x="34924" y="31928"/>
                </a:cubicBezTo>
                <a:cubicBezTo>
                  <a:pt x="35623" y="31644"/>
                  <a:pt x="36313" y="31341"/>
                  <a:pt x="37045" y="31156"/>
                </a:cubicBezTo>
                <a:cubicBezTo>
                  <a:pt x="37418" y="31062"/>
                  <a:pt x="37798" y="31013"/>
                  <a:pt x="38178" y="30953"/>
                </a:cubicBezTo>
                <a:cubicBezTo>
                  <a:pt x="38564" y="30891"/>
                  <a:pt x="38939" y="30781"/>
                  <a:pt x="39325" y="30721"/>
                </a:cubicBezTo>
                <a:cubicBezTo>
                  <a:pt x="39599" y="30678"/>
                  <a:pt x="39865" y="30609"/>
                  <a:pt x="40110" y="30470"/>
                </a:cubicBezTo>
                <a:cubicBezTo>
                  <a:pt x="40399" y="30305"/>
                  <a:pt x="40580" y="30009"/>
                  <a:pt x="40890" y="29880"/>
                </a:cubicBezTo>
                <a:cubicBezTo>
                  <a:pt x="41113" y="29786"/>
                  <a:pt x="41361" y="29765"/>
                  <a:pt x="41591" y="29695"/>
                </a:cubicBezTo>
                <a:cubicBezTo>
                  <a:pt x="41865" y="29609"/>
                  <a:pt x="42098" y="29458"/>
                  <a:pt x="42310" y="29265"/>
                </a:cubicBezTo>
                <a:cubicBezTo>
                  <a:pt x="42834" y="28786"/>
                  <a:pt x="43219" y="28158"/>
                  <a:pt x="43638" y="27591"/>
                </a:cubicBezTo>
                <a:cubicBezTo>
                  <a:pt x="44130" y="26926"/>
                  <a:pt x="44682" y="26306"/>
                  <a:pt x="45234" y="25690"/>
                </a:cubicBezTo>
                <a:cubicBezTo>
                  <a:pt x="45778" y="25079"/>
                  <a:pt x="46331" y="24474"/>
                  <a:pt x="46854" y="23845"/>
                </a:cubicBezTo>
                <a:cubicBezTo>
                  <a:pt x="47347" y="23251"/>
                  <a:pt x="47817" y="22652"/>
                  <a:pt x="48350" y="22093"/>
                </a:cubicBezTo>
                <a:cubicBezTo>
                  <a:pt x="48857" y="21560"/>
                  <a:pt x="49192" y="20922"/>
                  <a:pt x="49667" y="20371"/>
                </a:cubicBezTo>
                <a:cubicBezTo>
                  <a:pt x="50206" y="19747"/>
                  <a:pt x="50834" y="19186"/>
                  <a:pt x="51421" y="18608"/>
                </a:cubicBezTo>
                <a:cubicBezTo>
                  <a:pt x="51990" y="18047"/>
                  <a:pt x="52642" y="17505"/>
                  <a:pt x="53131" y="16868"/>
                </a:cubicBezTo>
                <a:cubicBezTo>
                  <a:pt x="53445" y="16457"/>
                  <a:pt x="53498" y="15924"/>
                  <a:pt x="53806" y="15511"/>
                </a:cubicBezTo>
                <a:cubicBezTo>
                  <a:pt x="54178" y="15014"/>
                  <a:pt x="54707" y="14616"/>
                  <a:pt x="55207" y="14257"/>
                </a:cubicBezTo>
                <a:cubicBezTo>
                  <a:pt x="55868" y="13781"/>
                  <a:pt x="56564" y="13355"/>
                  <a:pt x="57273" y="12954"/>
                </a:cubicBezTo>
                <a:cubicBezTo>
                  <a:pt x="57965" y="12563"/>
                  <a:pt x="58683" y="12216"/>
                  <a:pt x="59356" y="11791"/>
                </a:cubicBezTo>
                <a:cubicBezTo>
                  <a:pt x="60000" y="11385"/>
                  <a:pt x="60607" y="10924"/>
                  <a:pt x="61230" y="10485"/>
                </a:cubicBezTo>
                <a:cubicBezTo>
                  <a:pt x="61863" y="10039"/>
                  <a:pt x="62524" y="9670"/>
                  <a:pt x="63190" y="9279"/>
                </a:cubicBezTo>
                <a:cubicBezTo>
                  <a:pt x="63871" y="8881"/>
                  <a:pt x="64484" y="8386"/>
                  <a:pt x="65130" y="7935"/>
                </a:cubicBezTo>
                <a:cubicBezTo>
                  <a:pt x="65736" y="7511"/>
                  <a:pt x="66428" y="7252"/>
                  <a:pt x="67069" y="6890"/>
                </a:cubicBezTo>
                <a:cubicBezTo>
                  <a:pt x="67771" y="6492"/>
                  <a:pt x="68432" y="6012"/>
                  <a:pt x="69116" y="5583"/>
                </a:cubicBezTo>
                <a:cubicBezTo>
                  <a:pt x="69798" y="5152"/>
                  <a:pt x="70498" y="4681"/>
                  <a:pt x="71244" y="4369"/>
                </a:cubicBezTo>
                <a:cubicBezTo>
                  <a:pt x="71587" y="4225"/>
                  <a:pt x="71943" y="4121"/>
                  <a:pt x="72287" y="3986"/>
                </a:cubicBezTo>
                <a:cubicBezTo>
                  <a:pt x="72668" y="3834"/>
                  <a:pt x="73006" y="3633"/>
                  <a:pt x="73359" y="3428"/>
                </a:cubicBezTo>
                <a:cubicBezTo>
                  <a:pt x="74025" y="3045"/>
                  <a:pt x="74742" y="2760"/>
                  <a:pt x="75408" y="2377"/>
                </a:cubicBezTo>
                <a:cubicBezTo>
                  <a:pt x="76014" y="2028"/>
                  <a:pt x="76539" y="1560"/>
                  <a:pt x="77162" y="1240"/>
                </a:cubicBezTo>
                <a:cubicBezTo>
                  <a:pt x="77549" y="1041"/>
                  <a:pt x="78052" y="785"/>
                  <a:pt x="78142" y="315"/>
                </a:cubicBezTo>
                <a:cubicBezTo>
                  <a:pt x="78179" y="125"/>
                  <a:pt x="78018" y="0"/>
                  <a:pt x="77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rot="-8993573">
            <a:off x="-1048589" y="3839070"/>
            <a:ext cx="5004134" cy="2957225"/>
          </a:xfrm>
          <a:custGeom>
            <a:avLst/>
            <a:gdLst/>
            <a:ahLst/>
            <a:cxnLst/>
            <a:rect l="l" t="t" r="r" b="b"/>
            <a:pathLst>
              <a:path w="78180" h="44502" extrusionOk="0">
                <a:moveTo>
                  <a:pt x="77871" y="0"/>
                </a:moveTo>
                <a:cubicBezTo>
                  <a:pt x="77774" y="0"/>
                  <a:pt x="77682" y="55"/>
                  <a:pt x="77658" y="181"/>
                </a:cubicBezTo>
                <a:cubicBezTo>
                  <a:pt x="77614" y="402"/>
                  <a:pt x="77300" y="520"/>
                  <a:pt x="77122" y="611"/>
                </a:cubicBezTo>
                <a:cubicBezTo>
                  <a:pt x="76879" y="735"/>
                  <a:pt x="76631" y="848"/>
                  <a:pt x="76400" y="997"/>
                </a:cubicBezTo>
                <a:cubicBezTo>
                  <a:pt x="75719" y="1434"/>
                  <a:pt x="75082" y="1882"/>
                  <a:pt x="74348" y="2232"/>
                </a:cubicBezTo>
                <a:cubicBezTo>
                  <a:pt x="74014" y="2391"/>
                  <a:pt x="73677" y="2546"/>
                  <a:pt x="73348" y="2715"/>
                </a:cubicBezTo>
                <a:cubicBezTo>
                  <a:pt x="72983" y="2904"/>
                  <a:pt x="72643" y="3139"/>
                  <a:pt x="72267" y="3300"/>
                </a:cubicBezTo>
                <a:cubicBezTo>
                  <a:pt x="71573" y="3599"/>
                  <a:pt x="70864" y="3788"/>
                  <a:pt x="70196" y="4156"/>
                </a:cubicBezTo>
                <a:cubicBezTo>
                  <a:pt x="68789" y="4926"/>
                  <a:pt x="67512" y="5937"/>
                  <a:pt x="66066" y="6633"/>
                </a:cubicBezTo>
                <a:cubicBezTo>
                  <a:pt x="65379" y="6965"/>
                  <a:pt x="64772" y="7346"/>
                  <a:pt x="64157" y="7795"/>
                </a:cubicBezTo>
                <a:cubicBezTo>
                  <a:pt x="63517" y="8259"/>
                  <a:pt x="62859" y="8657"/>
                  <a:pt x="62171" y="9044"/>
                </a:cubicBezTo>
                <a:cubicBezTo>
                  <a:pt x="60865" y="9784"/>
                  <a:pt x="59737" y="10797"/>
                  <a:pt x="58421" y="11521"/>
                </a:cubicBezTo>
                <a:cubicBezTo>
                  <a:pt x="57078" y="12260"/>
                  <a:pt x="55719" y="12961"/>
                  <a:pt x="54494" y="13893"/>
                </a:cubicBezTo>
                <a:cubicBezTo>
                  <a:pt x="54014" y="14258"/>
                  <a:pt x="53534" y="14650"/>
                  <a:pt x="53180" y="15143"/>
                </a:cubicBezTo>
                <a:cubicBezTo>
                  <a:pt x="52878" y="15564"/>
                  <a:pt x="52825" y="16110"/>
                  <a:pt x="52489" y="16507"/>
                </a:cubicBezTo>
                <a:cubicBezTo>
                  <a:pt x="51422" y="17766"/>
                  <a:pt x="50016" y="18739"/>
                  <a:pt x="49002" y="20043"/>
                </a:cubicBezTo>
                <a:cubicBezTo>
                  <a:pt x="48784" y="20325"/>
                  <a:pt x="48601" y="20628"/>
                  <a:pt x="48399" y="20920"/>
                </a:cubicBezTo>
                <a:cubicBezTo>
                  <a:pt x="48183" y="21232"/>
                  <a:pt x="47919" y="21494"/>
                  <a:pt x="47660" y="21768"/>
                </a:cubicBezTo>
                <a:cubicBezTo>
                  <a:pt x="47141" y="22319"/>
                  <a:pt x="46693" y="22921"/>
                  <a:pt x="46207" y="23499"/>
                </a:cubicBezTo>
                <a:cubicBezTo>
                  <a:pt x="45169" y="24734"/>
                  <a:pt x="44027" y="25881"/>
                  <a:pt x="43061" y="27176"/>
                </a:cubicBezTo>
                <a:cubicBezTo>
                  <a:pt x="42641" y="27738"/>
                  <a:pt x="42254" y="28462"/>
                  <a:pt x="41669" y="28871"/>
                </a:cubicBezTo>
                <a:cubicBezTo>
                  <a:pt x="41225" y="29183"/>
                  <a:pt x="40633" y="29110"/>
                  <a:pt x="40195" y="29472"/>
                </a:cubicBezTo>
                <a:cubicBezTo>
                  <a:pt x="39946" y="29678"/>
                  <a:pt x="39777" y="29885"/>
                  <a:pt x="39450" y="29975"/>
                </a:cubicBezTo>
                <a:cubicBezTo>
                  <a:pt x="39165" y="30053"/>
                  <a:pt x="38864" y="30086"/>
                  <a:pt x="38576" y="30155"/>
                </a:cubicBezTo>
                <a:cubicBezTo>
                  <a:pt x="37790" y="30342"/>
                  <a:pt x="36996" y="30399"/>
                  <a:pt x="36225" y="30661"/>
                </a:cubicBezTo>
                <a:cubicBezTo>
                  <a:pt x="35508" y="30904"/>
                  <a:pt x="34823" y="31226"/>
                  <a:pt x="34115" y="31495"/>
                </a:cubicBezTo>
                <a:cubicBezTo>
                  <a:pt x="33439" y="31751"/>
                  <a:pt x="32771" y="31899"/>
                  <a:pt x="32055" y="31997"/>
                </a:cubicBezTo>
                <a:cubicBezTo>
                  <a:pt x="31388" y="32089"/>
                  <a:pt x="30867" y="32419"/>
                  <a:pt x="30269" y="32702"/>
                </a:cubicBezTo>
                <a:cubicBezTo>
                  <a:pt x="29554" y="33041"/>
                  <a:pt x="28769" y="33205"/>
                  <a:pt x="28021" y="33455"/>
                </a:cubicBezTo>
                <a:cubicBezTo>
                  <a:pt x="27283" y="33699"/>
                  <a:pt x="26619" y="34017"/>
                  <a:pt x="25926" y="34363"/>
                </a:cubicBezTo>
                <a:cubicBezTo>
                  <a:pt x="25564" y="34543"/>
                  <a:pt x="25190" y="34678"/>
                  <a:pt x="24786" y="34715"/>
                </a:cubicBezTo>
                <a:cubicBezTo>
                  <a:pt x="24390" y="34749"/>
                  <a:pt x="23993" y="34718"/>
                  <a:pt x="23598" y="34760"/>
                </a:cubicBezTo>
                <a:cubicBezTo>
                  <a:pt x="22860" y="34835"/>
                  <a:pt x="22165" y="35076"/>
                  <a:pt x="21416" y="35080"/>
                </a:cubicBezTo>
                <a:cubicBezTo>
                  <a:pt x="20638" y="35084"/>
                  <a:pt x="19869" y="35194"/>
                  <a:pt x="19108" y="35344"/>
                </a:cubicBezTo>
                <a:cubicBezTo>
                  <a:pt x="17517" y="35660"/>
                  <a:pt x="15973" y="36065"/>
                  <a:pt x="14460" y="36647"/>
                </a:cubicBezTo>
                <a:cubicBezTo>
                  <a:pt x="13031" y="37196"/>
                  <a:pt x="11571" y="37669"/>
                  <a:pt x="10153" y="38241"/>
                </a:cubicBezTo>
                <a:cubicBezTo>
                  <a:pt x="7244" y="39413"/>
                  <a:pt x="4578" y="41089"/>
                  <a:pt x="2006" y="42866"/>
                </a:cubicBezTo>
                <a:cubicBezTo>
                  <a:pt x="1382" y="43296"/>
                  <a:pt x="762" y="43733"/>
                  <a:pt x="147" y="44175"/>
                </a:cubicBezTo>
                <a:cubicBezTo>
                  <a:pt x="0" y="44280"/>
                  <a:pt x="90" y="44501"/>
                  <a:pt x="229" y="44501"/>
                </a:cubicBezTo>
                <a:cubicBezTo>
                  <a:pt x="257" y="44501"/>
                  <a:pt x="288" y="44492"/>
                  <a:pt x="318" y="44471"/>
                </a:cubicBezTo>
                <a:cubicBezTo>
                  <a:pt x="2932" y="42680"/>
                  <a:pt x="5583" y="40941"/>
                  <a:pt x="8442" y="39566"/>
                </a:cubicBezTo>
                <a:cubicBezTo>
                  <a:pt x="9897" y="38867"/>
                  <a:pt x="11404" y="38384"/>
                  <a:pt x="12914" y="37833"/>
                </a:cubicBezTo>
                <a:cubicBezTo>
                  <a:pt x="14379" y="37297"/>
                  <a:pt x="15816" y="36674"/>
                  <a:pt x="17344" y="36333"/>
                </a:cubicBezTo>
                <a:cubicBezTo>
                  <a:pt x="18150" y="36153"/>
                  <a:pt x="18957" y="35964"/>
                  <a:pt x="19772" y="35831"/>
                </a:cubicBezTo>
                <a:cubicBezTo>
                  <a:pt x="20577" y="35702"/>
                  <a:pt x="21385" y="35761"/>
                  <a:pt x="22187" y="35649"/>
                </a:cubicBezTo>
                <a:cubicBezTo>
                  <a:pt x="22505" y="35604"/>
                  <a:pt x="22818" y="35528"/>
                  <a:pt x="23135" y="35465"/>
                </a:cubicBezTo>
                <a:cubicBezTo>
                  <a:pt x="23571" y="35378"/>
                  <a:pt x="23997" y="35373"/>
                  <a:pt x="24439" y="35365"/>
                </a:cubicBezTo>
                <a:cubicBezTo>
                  <a:pt x="25189" y="35354"/>
                  <a:pt x="25824" y="35144"/>
                  <a:pt x="26486" y="34802"/>
                </a:cubicBezTo>
                <a:cubicBezTo>
                  <a:pt x="27872" y="34087"/>
                  <a:pt x="29431" y="33872"/>
                  <a:pt x="30821" y="33184"/>
                </a:cubicBezTo>
                <a:cubicBezTo>
                  <a:pt x="31129" y="33032"/>
                  <a:pt x="31428" y="32839"/>
                  <a:pt x="31762" y="32748"/>
                </a:cubicBezTo>
                <a:cubicBezTo>
                  <a:pt x="32089" y="32657"/>
                  <a:pt x="32433" y="32649"/>
                  <a:pt x="32767" y="32596"/>
                </a:cubicBezTo>
                <a:cubicBezTo>
                  <a:pt x="33515" y="32478"/>
                  <a:pt x="34226" y="32210"/>
                  <a:pt x="34924" y="31928"/>
                </a:cubicBezTo>
                <a:cubicBezTo>
                  <a:pt x="35623" y="31644"/>
                  <a:pt x="36313" y="31341"/>
                  <a:pt x="37045" y="31156"/>
                </a:cubicBezTo>
                <a:cubicBezTo>
                  <a:pt x="37418" y="31062"/>
                  <a:pt x="37798" y="31013"/>
                  <a:pt x="38178" y="30953"/>
                </a:cubicBezTo>
                <a:cubicBezTo>
                  <a:pt x="38564" y="30891"/>
                  <a:pt x="38939" y="30781"/>
                  <a:pt x="39325" y="30721"/>
                </a:cubicBezTo>
                <a:cubicBezTo>
                  <a:pt x="39599" y="30678"/>
                  <a:pt x="39865" y="30609"/>
                  <a:pt x="40110" y="30470"/>
                </a:cubicBezTo>
                <a:cubicBezTo>
                  <a:pt x="40399" y="30305"/>
                  <a:pt x="40580" y="30009"/>
                  <a:pt x="40890" y="29880"/>
                </a:cubicBezTo>
                <a:cubicBezTo>
                  <a:pt x="41113" y="29786"/>
                  <a:pt x="41361" y="29765"/>
                  <a:pt x="41591" y="29695"/>
                </a:cubicBezTo>
                <a:cubicBezTo>
                  <a:pt x="41865" y="29609"/>
                  <a:pt x="42098" y="29458"/>
                  <a:pt x="42310" y="29265"/>
                </a:cubicBezTo>
                <a:cubicBezTo>
                  <a:pt x="42834" y="28786"/>
                  <a:pt x="43219" y="28158"/>
                  <a:pt x="43638" y="27591"/>
                </a:cubicBezTo>
                <a:cubicBezTo>
                  <a:pt x="44130" y="26926"/>
                  <a:pt x="44682" y="26306"/>
                  <a:pt x="45234" y="25690"/>
                </a:cubicBezTo>
                <a:cubicBezTo>
                  <a:pt x="45778" y="25079"/>
                  <a:pt x="46331" y="24474"/>
                  <a:pt x="46854" y="23845"/>
                </a:cubicBezTo>
                <a:cubicBezTo>
                  <a:pt x="47347" y="23251"/>
                  <a:pt x="47817" y="22652"/>
                  <a:pt x="48350" y="22093"/>
                </a:cubicBezTo>
                <a:cubicBezTo>
                  <a:pt x="48857" y="21560"/>
                  <a:pt x="49192" y="20922"/>
                  <a:pt x="49667" y="20371"/>
                </a:cubicBezTo>
                <a:cubicBezTo>
                  <a:pt x="50206" y="19747"/>
                  <a:pt x="50834" y="19186"/>
                  <a:pt x="51421" y="18608"/>
                </a:cubicBezTo>
                <a:cubicBezTo>
                  <a:pt x="51990" y="18047"/>
                  <a:pt x="52642" y="17505"/>
                  <a:pt x="53131" y="16868"/>
                </a:cubicBezTo>
                <a:cubicBezTo>
                  <a:pt x="53445" y="16457"/>
                  <a:pt x="53498" y="15924"/>
                  <a:pt x="53806" y="15511"/>
                </a:cubicBezTo>
                <a:cubicBezTo>
                  <a:pt x="54178" y="15014"/>
                  <a:pt x="54707" y="14616"/>
                  <a:pt x="55207" y="14257"/>
                </a:cubicBezTo>
                <a:cubicBezTo>
                  <a:pt x="55868" y="13781"/>
                  <a:pt x="56564" y="13355"/>
                  <a:pt x="57273" y="12954"/>
                </a:cubicBezTo>
                <a:cubicBezTo>
                  <a:pt x="57965" y="12563"/>
                  <a:pt x="58683" y="12216"/>
                  <a:pt x="59356" y="11791"/>
                </a:cubicBezTo>
                <a:cubicBezTo>
                  <a:pt x="60000" y="11385"/>
                  <a:pt x="60607" y="10924"/>
                  <a:pt x="61230" y="10485"/>
                </a:cubicBezTo>
                <a:cubicBezTo>
                  <a:pt x="61863" y="10039"/>
                  <a:pt x="62524" y="9670"/>
                  <a:pt x="63190" y="9279"/>
                </a:cubicBezTo>
                <a:cubicBezTo>
                  <a:pt x="63871" y="8881"/>
                  <a:pt x="64484" y="8386"/>
                  <a:pt x="65130" y="7935"/>
                </a:cubicBezTo>
                <a:cubicBezTo>
                  <a:pt x="65736" y="7511"/>
                  <a:pt x="66428" y="7252"/>
                  <a:pt x="67069" y="6890"/>
                </a:cubicBezTo>
                <a:cubicBezTo>
                  <a:pt x="67771" y="6492"/>
                  <a:pt x="68432" y="6012"/>
                  <a:pt x="69116" y="5583"/>
                </a:cubicBezTo>
                <a:cubicBezTo>
                  <a:pt x="69798" y="5152"/>
                  <a:pt x="70498" y="4681"/>
                  <a:pt x="71244" y="4369"/>
                </a:cubicBezTo>
                <a:cubicBezTo>
                  <a:pt x="71587" y="4225"/>
                  <a:pt x="71943" y="4121"/>
                  <a:pt x="72287" y="3986"/>
                </a:cubicBezTo>
                <a:cubicBezTo>
                  <a:pt x="72668" y="3834"/>
                  <a:pt x="73006" y="3633"/>
                  <a:pt x="73359" y="3428"/>
                </a:cubicBezTo>
                <a:cubicBezTo>
                  <a:pt x="74025" y="3045"/>
                  <a:pt x="74742" y="2760"/>
                  <a:pt x="75408" y="2377"/>
                </a:cubicBezTo>
                <a:cubicBezTo>
                  <a:pt x="76014" y="2028"/>
                  <a:pt x="76539" y="1560"/>
                  <a:pt x="77162" y="1240"/>
                </a:cubicBezTo>
                <a:cubicBezTo>
                  <a:pt x="77549" y="1041"/>
                  <a:pt x="78052" y="785"/>
                  <a:pt x="78142" y="315"/>
                </a:cubicBezTo>
                <a:cubicBezTo>
                  <a:pt x="78179" y="125"/>
                  <a:pt x="78018" y="0"/>
                  <a:pt x="77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 name="Google Shape;167;p20"/>
          <p:cNvSpPr/>
          <p:nvPr/>
        </p:nvSpPr>
        <p:spPr>
          <a:xfrm rot="-5400000">
            <a:off x="7489511" y="-939968"/>
            <a:ext cx="1641906" cy="3190429"/>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3"/>
        <p:cNvGrpSpPr/>
        <p:nvPr/>
      </p:nvGrpSpPr>
      <p:grpSpPr>
        <a:xfrm>
          <a:off x="0" y="0"/>
          <a:ext cx="0" cy="0"/>
          <a:chOff x="0" y="0"/>
          <a:chExt cx="0" cy="0"/>
        </a:xfrm>
      </p:grpSpPr>
      <p:sp>
        <p:nvSpPr>
          <p:cNvPr id="174" name="Google Shape;174;p22"/>
          <p:cNvSpPr/>
          <p:nvPr/>
        </p:nvSpPr>
        <p:spPr>
          <a:xfrm>
            <a:off x="-1308275" y="4324774"/>
            <a:ext cx="7175609" cy="1056841"/>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flipH="1">
            <a:off x="5241319" y="-282950"/>
            <a:ext cx="6375156" cy="1719796"/>
          </a:xfrm>
          <a:custGeom>
            <a:avLst/>
            <a:gdLst/>
            <a:ahLst/>
            <a:cxnLst/>
            <a:rect l="l" t="t" r="r" b="b"/>
            <a:pathLst>
              <a:path w="141309" h="62521" extrusionOk="0">
                <a:moveTo>
                  <a:pt x="19977" y="0"/>
                </a:moveTo>
                <a:cubicBezTo>
                  <a:pt x="18178" y="0"/>
                  <a:pt x="16368" y="80"/>
                  <a:pt x="14601" y="80"/>
                </a:cubicBezTo>
                <a:cubicBezTo>
                  <a:pt x="14523" y="80"/>
                  <a:pt x="14446" y="80"/>
                  <a:pt x="14369" y="80"/>
                </a:cubicBezTo>
                <a:cubicBezTo>
                  <a:pt x="14329" y="80"/>
                  <a:pt x="14290" y="80"/>
                  <a:pt x="14250" y="80"/>
                </a:cubicBezTo>
                <a:cubicBezTo>
                  <a:pt x="12626" y="80"/>
                  <a:pt x="11025" y="236"/>
                  <a:pt x="9404" y="308"/>
                </a:cubicBezTo>
                <a:cubicBezTo>
                  <a:pt x="7907" y="376"/>
                  <a:pt x="6399" y="340"/>
                  <a:pt x="4912" y="525"/>
                </a:cubicBezTo>
                <a:cubicBezTo>
                  <a:pt x="3306" y="723"/>
                  <a:pt x="1627" y="615"/>
                  <a:pt x="46" y="1008"/>
                </a:cubicBezTo>
                <a:cubicBezTo>
                  <a:pt x="1" y="1291"/>
                  <a:pt x="28" y="1536"/>
                  <a:pt x="27" y="1825"/>
                </a:cubicBezTo>
                <a:lnTo>
                  <a:pt x="2338" y="62520"/>
                </a:lnTo>
                <a:cubicBezTo>
                  <a:pt x="3679" y="62277"/>
                  <a:pt x="4991" y="62223"/>
                  <a:pt x="6321" y="62223"/>
                </a:cubicBezTo>
                <a:cubicBezTo>
                  <a:pt x="7083" y="62223"/>
                  <a:pt x="7851" y="62241"/>
                  <a:pt x="8632" y="62251"/>
                </a:cubicBezTo>
                <a:cubicBezTo>
                  <a:pt x="8810" y="62253"/>
                  <a:pt x="8988" y="62254"/>
                  <a:pt x="9166" y="62254"/>
                </a:cubicBezTo>
                <a:cubicBezTo>
                  <a:pt x="14672" y="62254"/>
                  <a:pt x="20016" y="61228"/>
                  <a:pt x="25499" y="60754"/>
                </a:cubicBezTo>
                <a:cubicBezTo>
                  <a:pt x="29747" y="60387"/>
                  <a:pt x="34085" y="60332"/>
                  <a:pt x="38269" y="59431"/>
                </a:cubicBezTo>
                <a:cubicBezTo>
                  <a:pt x="41304" y="58777"/>
                  <a:pt x="43913" y="57288"/>
                  <a:pt x="46667" y="55923"/>
                </a:cubicBezTo>
                <a:cubicBezTo>
                  <a:pt x="48493" y="55015"/>
                  <a:pt x="50341" y="54053"/>
                  <a:pt x="52207" y="53236"/>
                </a:cubicBezTo>
                <a:cubicBezTo>
                  <a:pt x="54054" y="52426"/>
                  <a:pt x="56033" y="52408"/>
                  <a:pt x="57692" y="51200"/>
                </a:cubicBezTo>
                <a:cubicBezTo>
                  <a:pt x="59227" y="50080"/>
                  <a:pt x="60316" y="48078"/>
                  <a:pt x="62252" y="47574"/>
                </a:cubicBezTo>
                <a:cubicBezTo>
                  <a:pt x="63274" y="47308"/>
                  <a:pt x="64321" y="47528"/>
                  <a:pt x="65339" y="47273"/>
                </a:cubicBezTo>
                <a:cubicBezTo>
                  <a:pt x="66257" y="47043"/>
                  <a:pt x="67198" y="47019"/>
                  <a:pt x="68113" y="46732"/>
                </a:cubicBezTo>
                <a:cubicBezTo>
                  <a:pt x="69681" y="46244"/>
                  <a:pt x="71798" y="45599"/>
                  <a:pt x="73176" y="44711"/>
                </a:cubicBezTo>
                <a:cubicBezTo>
                  <a:pt x="73891" y="44251"/>
                  <a:pt x="73981" y="44047"/>
                  <a:pt x="74019" y="43295"/>
                </a:cubicBezTo>
                <a:cubicBezTo>
                  <a:pt x="74055" y="42575"/>
                  <a:pt x="74010" y="42593"/>
                  <a:pt x="74724" y="42573"/>
                </a:cubicBezTo>
                <a:cubicBezTo>
                  <a:pt x="74755" y="42572"/>
                  <a:pt x="74785" y="42572"/>
                  <a:pt x="74815" y="42572"/>
                </a:cubicBezTo>
                <a:cubicBezTo>
                  <a:pt x="75632" y="42572"/>
                  <a:pt x="76149" y="42877"/>
                  <a:pt x="76937" y="43091"/>
                </a:cubicBezTo>
                <a:cubicBezTo>
                  <a:pt x="78139" y="43419"/>
                  <a:pt x="79446" y="43458"/>
                  <a:pt x="80683" y="43458"/>
                </a:cubicBezTo>
                <a:cubicBezTo>
                  <a:pt x="83490" y="43458"/>
                  <a:pt x="86514" y="42338"/>
                  <a:pt x="89129" y="41407"/>
                </a:cubicBezTo>
                <a:cubicBezTo>
                  <a:pt x="91380" y="40609"/>
                  <a:pt x="93673" y="39938"/>
                  <a:pt x="96000" y="39399"/>
                </a:cubicBezTo>
                <a:cubicBezTo>
                  <a:pt x="97545" y="39039"/>
                  <a:pt x="98952" y="38378"/>
                  <a:pt x="100469" y="37951"/>
                </a:cubicBezTo>
                <a:cubicBezTo>
                  <a:pt x="104763" y="36740"/>
                  <a:pt x="107340" y="33474"/>
                  <a:pt x="110404" y="30441"/>
                </a:cubicBezTo>
                <a:cubicBezTo>
                  <a:pt x="112180" y="28684"/>
                  <a:pt x="114126" y="27052"/>
                  <a:pt x="116380" y="25945"/>
                </a:cubicBezTo>
                <a:cubicBezTo>
                  <a:pt x="118038" y="25133"/>
                  <a:pt x="119962" y="24920"/>
                  <a:pt x="121449" y="23757"/>
                </a:cubicBezTo>
                <a:cubicBezTo>
                  <a:pt x="122932" y="22596"/>
                  <a:pt x="124071" y="20881"/>
                  <a:pt x="125328" y="19496"/>
                </a:cubicBezTo>
                <a:cubicBezTo>
                  <a:pt x="126858" y="17811"/>
                  <a:pt x="128603" y="16338"/>
                  <a:pt x="130311" y="14838"/>
                </a:cubicBezTo>
                <a:cubicBezTo>
                  <a:pt x="132770" y="12679"/>
                  <a:pt x="134441" y="9865"/>
                  <a:pt x="136676" y="7496"/>
                </a:cubicBezTo>
                <a:cubicBezTo>
                  <a:pt x="137858" y="6243"/>
                  <a:pt x="138741" y="4749"/>
                  <a:pt x="139948" y="3517"/>
                </a:cubicBezTo>
                <a:cubicBezTo>
                  <a:pt x="140297" y="3162"/>
                  <a:pt x="141309" y="2427"/>
                  <a:pt x="140516" y="2092"/>
                </a:cubicBezTo>
                <a:cubicBezTo>
                  <a:pt x="140498" y="2084"/>
                  <a:pt x="140466" y="2082"/>
                  <a:pt x="140425" y="2082"/>
                </a:cubicBezTo>
                <a:cubicBezTo>
                  <a:pt x="140260" y="2082"/>
                  <a:pt x="139955" y="2129"/>
                  <a:pt x="139912" y="2129"/>
                </a:cubicBezTo>
                <a:cubicBezTo>
                  <a:pt x="139912" y="2129"/>
                  <a:pt x="139911" y="2129"/>
                  <a:pt x="139910" y="2129"/>
                </a:cubicBezTo>
                <a:cubicBezTo>
                  <a:pt x="139356" y="2112"/>
                  <a:pt x="138804" y="1953"/>
                  <a:pt x="138253" y="1895"/>
                </a:cubicBezTo>
                <a:cubicBezTo>
                  <a:pt x="137372" y="1802"/>
                  <a:pt x="136481" y="1832"/>
                  <a:pt x="135598" y="1774"/>
                </a:cubicBezTo>
                <a:cubicBezTo>
                  <a:pt x="133800" y="1656"/>
                  <a:pt x="132006" y="1291"/>
                  <a:pt x="130211" y="1102"/>
                </a:cubicBezTo>
                <a:cubicBezTo>
                  <a:pt x="125915" y="650"/>
                  <a:pt x="121728" y="366"/>
                  <a:pt x="117407" y="366"/>
                </a:cubicBezTo>
                <a:cubicBezTo>
                  <a:pt x="117299" y="366"/>
                  <a:pt x="117191" y="366"/>
                  <a:pt x="117082" y="366"/>
                </a:cubicBezTo>
                <a:cubicBezTo>
                  <a:pt x="116399" y="369"/>
                  <a:pt x="115716" y="369"/>
                  <a:pt x="115033" y="369"/>
                </a:cubicBezTo>
                <a:cubicBezTo>
                  <a:pt x="112478" y="369"/>
                  <a:pt x="109923" y="356"/>
                  <a:pt x="107367" y="356"/>
                </a:cubicBezTo>
                <a:cubicBezTo>
                  <a:pt x="103727" y="356"/>
                  <a:pt x="100088" y="383"/>
                  <a:pt x="96450" y="511"/>
                </a:cubicBezTo>
                <a:cubicBezTo>
                  <a:pt x="89918" y="742"/>
                  <a:pt x="83385" y="1417"/>
                  <a:pt x="76852" y="1511"/>
                </a:cubicBezTo>
                <a:cubicBezTo>
                  <a:pt x="71338" y="1590"/>
                  <a:pt x="65889" y="2142"/>
                  <a:pt x="60384" y="2419"/>
                </a:cubicBezTo>
                <a:cubicBezTo>
                  <a:pt x="58575" y="2509"/>
                  <a:pt x="56769" y="2682"/>
                  <a:pt x="54957" y="2682"/>
                </a:cubicBezTo>
                <a:cubicBezTo>
                  <a:pt x="54575" y="2682"/>
                  <a:pt x="54192" y="2674"/>
                  <a:pt x="53809" y="2656"/>
                </a:cubicBezTo>
                <a:cubicBezTo>
                  <a:pt x="51056" y="2529"/>
                  <a:pt x="48319" y="2196"/>
                  <a:pt x="45560" y="2127"/>
                </a:cubicBezTo>
                <a:cubicBezTo>
                  <a:pt x="45024" y="2114"/>
                  <a:pt x="44488" y="2108"/>
                  <a:pt x="43950" y="2108"/>
                </a:cubicBezTo>
                <a:cubicBezTo>
                  <a:pt x="41674" y="2108"/>
                  <a:pt x="39384" y="2204"/>
                  <a:pt x="37103" y="2204"/>
                </a:cubicBezTo>
                <a:cubicBezTo>
                  <a:pt x="35864" y="2204"/>
                  <a:pt x="34627" y="2176"/>
                  <a:pt x="33396" y="2088"/>
                </a:cubicBezTo>
                <a:cubicBezTo>
                  <a:pt x="30341" y="1871"/>
                  <a:pt x="27363" y="657"/>
                  <a:pt x="24306" y="244"/>
                </a:cubicBezTo>
                <a:cubicBezTo>
                  <a:pt x="22888" y="53"/>
                  <a:pt x="21436" y="0"/>
                  <a:pt x="19977" y="0"/>
                </a:cubicBez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6607891" y="-353150"/>
            <a:ext cx="3114709" cy="1482148"/>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163289" flipH="1">
            <a:off x="227638" y="-1351663"/>
            <a:ext cx="1641895" cy="3903587"/>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2"/>
          <p:cNvGrpSpPr/>
          <p:nvPr/>
        </p:nvGrpSpPr>
        <p:grpSpPr>
          <a:xfrm rot="2890079">
            <a:off x="370769" y="274783"/>
            <a:ext cx="1069850" cy="743417"/>
            <a:chOff x="4151825" y="1463175"/>
            <a:chExt cx="696200" cy="483775"/>
          </a:xfrm>
        </p:grpSpPr>
        <p:sp>
          <p:nvSpPr>
            <p:cNvPr id="179" name="Google Shape;179;p2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2"/>
          <p:cNvGrpSpPr/>
          <p:nvPr/>
        </p:nvGrpSpPr>
        <p:grpSpPr>
          <a:xfrm>
            <a:off x="7816054" y="634670"/>
            <a:ext cx="508638" cy="542804"/>
            <a:chOff x="5902650" y="3332125"/>
            <a:chExt cx="418150" cy="446275"/>
          </a:xfrm>
        </p:grpSpPr>
        <p:sp>
          <p:nvSpPr>
            <p:cNvPr id="188" name="Google Shape;188;p2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3"/>
        <p:cNvGrpSpPr/>
        <p:nvPr/>
      </p:nvGrpSpPr>
      <p:grpSpPr>
        <a:xfrm>
          <a:off x="0" y="0"/>
          <a:ext cx="0" cy="0"/>
          <a:chOff x="0" y="0"/>
          <a:chExt cx="0" cy="0"/>
        </a:xfrm>
      </p:grpSpPr>
      <p:sp>
        <p:nvSpPr>
          <p:cNvPr id="194" name="Google Shape;194;p23"/>
          <p:cNvSpPr/>
          <p:nvPr/>
        </p:nvSpPr>
        <p:spPr>
          <a:xfrm rot="5400000" flipH="1">
            <a:off x="-988" y="-1400051"/>
            <a:ext cx="1641906" cy="3903614"/>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23"/>
          <p:cNvGrpSpPr/>
          <p:nvPr/>
        </p:nvGrpSpPr>
        <p:grpSpPr>
          <a:xfrm flipH="1">
            <a:off x="7134578" y="-248824"/>
            <a:ext cx="2391918" cy="1601166"/>
            <a:chOff x="1627625" y="4494650"/>
            <a:chExt cx="1302575" cy="872000"/>
          </a:xfrm>
        </p:grpSpPr>
        <p:sp>
          <p:nvSpPr>
            <p:cNvPr id="196" name="Google Shape;196;p23"/>
            <p:cNvSpPr/>
            <p:nvPr/>
          </p:nvSpPr>
          <p:spPr>
            <a:xfrm>
              <a:off x="1631500" y="4590000"/>
              <a:ext cx="1298700" cy="776650"/>
            </a:xfrm>
            <a:custGeom>
              <a:avLst/>
              <a:gdLst/>
              <a:ahLst/>
              <a:cxnLst/>
              <a:rect l="l" t="t" r="r" b="b"/>
              <a:pathLst>
                <a:path w="51948" h="31066" extrusionOk="0">
                  <a:moveTo>
                    <a:pt x="51573" y="0"/>
                  </a:moveTo>
                  <a:cubicBezTo>
                    <a:pt x="51434" y="0"/>
                    <a:pt x="51284" y="84"/>
                    <a:pt x="51237" y="224"/>
                  </a:cubicBezTo>
                  <a:cubicBezTo>
                    <a:pt x="50887" y="1245"/>
                    <a:pt x="50755" y="2318"/>
                    <a:pt x="50331" y="3324"/>
                  </a:cubicBezTo>
                  <a:cubicBezTo>
                    <a:pt x="49916" y="4306"/>
                    <a:pt x="49347" y="5215"/>
                    <a:pt x="48642" y="6013"/>
                  </a:cubicBezTo>
                  <a:cubicBezTo>
                    <a:pt x="47306" y="7522"/>
                    <a:pt x="45532" y="8521"/>
                    <a:pt x="43668" y="9236"/>
                  </a:cubicBezTo>
                  <a:cubicBezTo>
                    <a:pt x="39968" y="10656"/>
                    <a:pt x="35791" y="11149"/>
                    <a:pt x="32492" y="13484"/>
                  </a:cubicBezTo>
                  <a:cubicBezTo>
                    <a:pt x="28937" y="16001"/>
                    <a:pt x="27245" y="20239"/>
                    <a:pt x="24183" y="23240"/>
                  </a:cubicBezTo>
                  <a:cubicBezTo>
                    <a:pt x="21337" y="26027"/>
                    <a:pt x="17704" y="27870"/>
                    <a:pt x="13885" y="28921"/>
                  </a:cubicBezTo>
                  <a:cubicBezTo>
                    <a:pt x="11939" y="29457"/>
                    <a:pt x="9939" y="29798"/>
                    <a:pt x="7930" y="29978"/>
                  </a:cubicBezTo>
                  <a:cubicBezTo>
                    <a:pt x="6733" y="30085"/>
                    <a:pt x="5537" y="30117"/>
                    <a:pt x="4340" y="30117"/>
                  </a:cubicBezTo>
                  <a:cubicBezTo>
                    <a:pt x="3508" y="30117"/>
                    <a:pt x="2676" y="30102"/>
                    <a:pt x="1843" y="30085"/>
                  </a:cubicBezTo>
                  <a:cubicBezTo>
                    <a:pt x="1732" y="30083"/>
                    <a:pt x="1621" y="30082"/>
                    <a:pt x="1510" y="30082"/>
                  </a:cubicBezTo>
                  <a:cubicBezTo>
                    <a:pt x="1170" y="30082"/>
                    <a:pt x="829" y="30090"/>
                    <a:pt x="488" y="30090"/>
                  </a:cubicBezTo>
                  <a:cubicBezTo>
                    <a:pt x="445" y="30090"/>
                    <a:pt x="401" y="30090"/>
                    <a:pt x="358" y="30090"/>
                  </a:cubicBezTo>
                  <a:cubicBezTo>
                    <a:pt x="357" y="30090"/>
                    <a:pt x="357" y="30090"/>
                    <a:pt x="356" y="30090"/>
                  </a:cubicBezTo>
                  <a:cubicBezTo>
                    <a:pt x="74" y="30090"/>
                    <a:pt x="0" y="30532"/>
                    <a:pt x="289" y="30595"/>
                  </a:cubicBezTo>
                  <a:cubicBezTo>
                    <a:pt x="1889" y="30941"/>
                    <a:pt x="3494" y="31065"/>
                    <a:pt x="5116" y="31065"/>
                  </a:cubicBezTo>
                  <a:cubicBezTo>
                    <a:pt x="5569" y="31065"/>
                    <a:pt x="6025" y="31056"/>
                    <a:pt x="6481" y="31038"/>
                  </a:cubicBezTo>
                  <a:cubicBezTo>
                    <a:pt x="8553" y="30961"/>
                    <a:pt x="10619" y="30712"/>
                    <a:pt x="12645" y="30264"/>
                  </a:cubicBezTo>
                  <a:cubicBezTo>
                    <a:pt x="16616" y="29386"/>
                    <a:pt x="20441" y="27729"/>
                    <a:pt x="23594" y="25132"/>
                  </a:cubicBezTo>
                  <a:cubicBezTo>
                    <a:pt x="25249" y="23769"/>
                    <a:pt x="26609" y="22146"/>
                    <a:pt x="27849" y="20405"/>
                  </a:cubicBezTo>
                  <a:cubicBezTo>
                    <a:pt x="29150" y="18581"/>
                    <a:pt x="30368" y="16666"/>
                    <a:pt x="32043" y="15153"/>
                  </a:cubicBezTo>
                  <a:cubicBezTo>
                    <a:pt x="35163" y="12334"/>
                    <a:pt x="39481" y="11728"/>
                    <a:pt x="43308" y="10368"/>
                  </a:cubicBezTo>
                  <a:cubicBezTo>
                    <a:pt x="45223" y="9687"/>
                    <a:pt x="47086" y="8792"/>
                    <a:pt x="48595" y="7404"/>
                  </a:cubicBezTo>
                  <a:cubicBezTo>
                    <a:pt x="50194" y="5933"/>
                    <a:pt x="51328" y="3937"/>
                    <a:pt x="51791" y="1814"/>
                  </a:cubicBezTo>
                  <a:cubicBezTo>
                    <a:pt x="51847" y="1552"/>
                    <a:pt x="51918" y="1271"/>
                    <a:pt x="51933" y="1001"/>
                  </a:cubicBezTo>
                  <a:cubicBezTo>
                    <a:pt x="51947" y="747"/>
                    <a:pt x="51884" y="474"/>
                    <a:pt x="51841" y="224"/>
                  </a:cubicBezTo>
                  <a:cubicBezTo>
                    <a:pt x="51815" y="68"/>
                    <a:pt x="51698" y="0"/>
                    <a:pt x="5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1627625" y="4549025"/>
              <a:ext cx="1152950" cy="719725"/>
            </a:xfrm>
            <a:custGeom>
              <a:avLst/>
              <a:gdLst/>
              <a:ahLst/>
              <a:cxnLst/>
              <a:rect l="l" t="t" r="r" b="b"/>
              <a:pathLst>
                <a:path w="46118" h="28789" extrusionOk="0">
                  <a:moveTo>
                    <a:pt x="45434" y="1"/>
                  </a:moveTo>
                  <a:cubicBezTo>
                    <a:pt x="45327" y="1"/>
                    <a:pt x="45219" y="62"/>
                    <a:pt x="45187" y="179"/>
                  </a:cubicBezTo>
                  <a:cubicBezTo>
                    <a:pt x="44964" y="997"/>
                    <a:pt x="44777" y="1844"/>
                    <a:pt x="44432" y="2620"/>
                  </a:cubicBezTo>
                  <a:cubicBezTo>
                    <a:pt x="44097" y="3376"/>
                    <a:pt x="43625" y="4068"/>
                    <a:pt x="43076" y="4683"/>
                  </a:cubicBezTo>
                  <a:cubicBezTo>
                    <a:pt x="41886" y="6016"/>
                    <a:pt x="40376" y="7029"/>
                    <a:pt x="38783" y="7818"/>
                  </a:cubicBezTo>
                  <a:cubicBezTo>
                    <a:pt x="35420" y="9485"/>
                    <a:pt x="31609" y="10177"/>
                    <a:pt x="28497" y="12362"/>
                  </a:cubicBezTo>
                  <a:cubicBezTo>
                    <a:pt x="26850" y="13519"/>
                    <a:pt x="25627" y="15046"/>
                    <a:pt x="24523" y="16711"/>
                  </a:cubicBezTo>
                  <a:cubicBezTo>
                    <a:pt x="23457" y="18321"/>
                    <a:pt x="22442" y="19941"/>
                    <a:pt x="21068" y="21314"/>
                  </a:cubicBezTo>
                  <a:cubicBezTo>
                    <a:pt x="18619" y="23760"/>
                    <a:pt x="15509" y="25351"/>
                    <a:pt x="12233" y="26384"/>
                  </a:cubicBezTo>
                  <a:cubicBezTo>
                    <a:pt x="10322" y="26988"/>
                    <a:pt x="8365" y="27361"/>
                    <a:pt x="6385" y="27652"/>
                  </a:cubicBezTo>
                  <a:cubicBezTo>
                    <a:pt x="4366" y="27948"/>
                    <a:pt x="2333" y="28134"/>
                    <a:pt x="294" y="28209"/>
                  </a:cubicBezTo>
                  <a:cubicBezTo>
                    <a:pt x="1" y="28219"/>
                    <a:pt x="5" y="28639"/>
                    <a:pt x="294" y="28661"/>
                  </a:cubicBezTo>
                  <a:cubicBezTo>
                    <a:pt x="1365" y="28740"/>
                    <a:pt x="2436" y="28789"/>
                    <a:pt x="3508" y="28789"/>
                  </a:cubicBezTo>
                  <a:cubicBezTo>
                    <a:pt x="4272" y="28789"/>
                    <a:pt x="5036" y="28764"/>
                    <a:pt x="5801" y="28707"/>
                  </a:cubicBezTo>
                  <a:cubicBezTo>
                    <a:pt x="7646" y="28566"/>
                    <a:pt x="9476" y="28270"/>
                    <a:pt x="11273" y="27819"/>
                  </a:cubicBezTo>
                  <a:cubicBezTo>
                    <a:pt x="14757" y="26949"/>
                    <a:pt x="18112" y="25415"/>
                    <a:pt x="20837" y="23045"/>
                  </a:cubicBezTo>
                  <a:cubicBezTo>
                    <a:pt x="22274" y="21797"/>
                    <a:pt x="23437" y="20315"/>
                    <a:pt x="24469" y="18722"/>
                  </a:cubicBezTo>
                  <a:cubicBezTo>
                    <a:pt x="25587" y="16996"/>
                    <a:pt x="26626" y="15193"/>
                    <a:pt x="28208" y="13840"/>
                  </a:cubicBezTo>
                  <a:cubicBezTo>
                    <a:pt x="31202" y="11277"/>
                    <a:pt x="35240" y="10524"/>
                    <a:pt x="38739" y="8915"/>
                  </a:cubicBezTo>
                  <a:cubicBezTo>
                    <a:pt x="40564" y="8076"/>
                    <a:pt x="42319" y="6943"/>
                    <a:pt x="43678" y="5449"/>
                  </a:cubicBezTo>
                  <a:cubicBezTo>
                    <a:pt x="44931" y="4070"/>
                    <a:pt x="46117" y="2110"/>
                    <a:pt x="45670" y="179"/>
                  </a:cubicBezTo>
                  <a:cubicBezTo>
                    <a:pt x="45642" y="59"/>
                    <a:pt x="45539" y="1"/>
                    <a:pt x="45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1650275" y="4494650"/>
              <a:ext cx="956450" cy="654325"/>
            </a:xfrm>
            <a:custGeom>
              <a:avLst/>
              <a:gdLst/>
              <a:ahLst/>
              <a:cxnLst/>
              <a:rect l="l" t="t" r="r" b="b"/>
              <a:pathLst>
                <a:path w="38258" h="26173" extrusionOk="0">
                  <a:moveTo>
                    <a:pt x="37736" y="1"/>
                  </a:moveTo>
                  <a:cubicBezTo>
                    <a:pt x="37596" y="1"/>
                    <a:pt x="37449" y="80"/>
                    <a:pt x="37413" y="225"/>
                  </a:cubicBezTo>
                  <a:cubicBezTo>
                    <a:pt x="37238" y="925"/>
                    <a:pt x="37078" y="1643"/>
                    <a:pt x="36779" y="2304"/>
                  </a:cubicBezTo>
                  <a:cubicBezTo>
                    <a:pt x="36484" y="2954"/>
                    <a:pt x="36081" y="3554"/>
                    <a:pt x="35611" y="4091"/>
                  </a:cubicBezTo>
                  <a:cubicBezTo>
                    <a:pt x="34609" y="5233"/>
                    <a:pt x="33352" y="6123"/>
                    <a:pt x="32020" y="6838"/>
                  </a:cubicBezTo>
                  <a:cubicBezTo>
                    <a:pt x="29208" y="8347"/>
                    <a:pt x="26033" y="9143"/>
                    <a:pt x="23471" y="11111"/>
                  </a:cubicBezTo>
                  <a:cubicBezTo>
                    <a:pt x="21098" y="12933"/>
                    <a:pt x="19871" y="15611"/>
                    <a:pt x="18496" y="18183"/>
                  </a:cubicBezTo>
                  <a:cubicBezTo>
                    <a:pt x="17831" y="19427"/>
                    <a:pt x="17109" y="20662"/>
                    <a:pt x="16129" y="21688"/>
                  </a:cubicBezTo>
                  <a:cubicBezTo>
                    <a:pt x="15026" y="22841"/>
                    <a:pt x="13635" y="23582"/>
                    <a:pt x="12118" y="24046"/>
                  </a:cubicBezTo>
                  <a:cubicBezTo>
                    <a:pt x="10291" y="24605"/>
                    <a:pt x="8373" y="24844"/>
                    <a:pt x="6490" y="25129"/>
                  </a:cubicBezTo>
                  <a:cubicBezTo>
                    <a:pt x="5431" y="25290"/>
                    <a:pt x="4381" y="25385"/>
                    <a:pt x="3333" y="25385"/>
                  </a:cubicBezTo>
                  <a:cubicBezTo>
                    <a:pt x="2329" y="25385"/>
                    <a:pt x="1325" y="25298"/>
                    <a:pt x="315" y="25101"/>
                  </a:cubicBezTo>
                  <a:cubicBezTo>
                    <a:pt x="303" y="25099"/>
                    <a:pt x="292" y="25098"/>
                    <a:pt x="281" y="25098"/>
                  </a:cubicBezTo>
                  <a:cubicBezTo>
                    <a:pt x="116" y="25098"/>
                    <a:pt x="1" y="25335"/>
                    <a:pt x="179" y="25421"/>
                  </a:cubicBezTo>
                  <a:cubicBezTo>
                    <a:pt x="1368" y="25995"/>
                    <a:pt x="2705" y="26172"/>
                    <a:pt x="4029" y="26172"/>
                  </a:cubicBezTo>
                  <a:cubicBezTo>
                    <a:pt x="4553" y="26172"/>
                    <a:pt x="5075" y="26144"/>
                    <a:pt x="5584" y="26102"/>
                  </a:cubicBezTo>
                  <a:cubicBezTo>
                    <a:pt x="7379" y="25955"/>
                    <a:pt x="9191" y="25678"/>
                    <a:pt x="10949" y="25298"/>
                  </a:cubicBezTo>
                  <a:cubicBezTo>
                    <a:pt x="12607" y="24938"/>
                    <a:pt x="14271" y="24385"/>
                    <a:pt x="15646" y="23362"/>
                  </a:cubicBezTo>
                  <a:cubicBezTo>
                    <a:pt x="16819" y="22489"/>
                    <a:pt x="17733" y="21346"/>
                    <a:pt x="18499" y="20110"/>
                  </a:cubicBezTo>
                  <a:cubicBezTo>
                    <a:pt x="20056" y="17600"/>
                    <a:pt x="21046" y="14651"/>
                    <a:pt x="23218" y="12570"/>
                  </a:cubicBezTo>
                  <a:cubicBezTo>
                    <a:pt x="25658" y="10231"/>
                    <a:pt x="29057" y="9366"/>
                    <a:pt x="32009" y="7891"/>
                  </a:cubicBezTo>
                  <a:cubicBezTo>
                    <a:pt x="33566" y="7111"/>
                    <a:pt x="35064" y="6097"/>
                    <a:pt x="36222" y="4786"/>
                  </a:cubicBezTo>
                  <a:cubicBezTo>
                    <a:pt x="37311" y="3555"/>
                    <a:pt x="38258" y="1920"/>
                    <a:pt x="38017" y="225"/>
                  </a:cubicBezTo>
                  <a:cubicBezTo>
                    <a:pt x="37995" y="71"/>
                    <a:pt x="37868" y="1"/>
                    <a:pt x="37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1644225" y="4536675"/>
              <a:ext cx="726500" cy="474075"/>
            </a:xfrm>
            <a:custGeom>
              <a:avLst/>
              <a:gdLst/>
              <a:ahLst/>
              <a:cxnLst/>
              <a:rect l="l" t="t" r="r" b="b"/>
              <a:pathLst>
                <a:path w="29060" h="18963" extrusionOk="0">
                  <a:moveTo>
                    <a:pt x="28786" y="1"/>
                  </a:moveTo>
                  <a:cubicBezTo>
                    <a:pt x="28661" y="1"/>
                    <a:pt x="28528" y="71"/>
                    <a:pt x="28473" y="205"/>
                  </a:cubicBezTo>
                  <a:cubicBezTo>
                    <a:pt x="28072" y="1197"/>
                    <a:pt x="27572" y="2110"/>
                    <a:pt x="26806" y="2870"/>
                  </a:cubicBezTo>
                  <a:cubicBezTo>
                    <a:pt x="26029" y="3640"/>
                    <a:pt x="25105" y="4245"/>
                    <a:pt x="24151" y="4773"/>
                  </a:cubicBezTo>
                  <a:cubicBezTo>
                    <a:pt x="22237" y="5831"/>
                    <a:pt x="20150" y="6622"/>
                    <a:pt x="18513" y="8118"/>
                  </a:cubicBezTo>
                  <a:cubicBezTo>
                    <a:pt x="17632" y="8924"/>
                    <a:pt x="17027" y="9902"/>
                    <a:pt x="16549" y="10989"/>
                  </a:cubicBezTo>
                  <a:cubicBezTo>
                    <a:pt x="16070" y="12078"/>
                    <a:pt x="15625" y="13171"/>
                    <a:pt x="14852" y="14094"/>
                  </a:cubicBezTo>
                  <a:cubicBezTo>
                    <a:pt x="13464" y="15748"/>
                    <a:pt x="11496" y="16855"/>
                    <a:pt x="9441" y="17453"/>
                  </a:cubicBezTo>
                  <a:cubicBezTo>
                    <a:pt x="7313" y="18071"/>
                    <a:pt x="5068" y="18219"/>
                    <a:pt x="2841" y="18219"/>
                  </a:cubicBezTo>
                  <a:cubicBezTo>
                    <a:pt x="1996" y="18219"/>
                    <a:pt x="1153" y="18198"/>
                    <a:pt x="320" y="18173"/>
                  </a:cubicBezTo>
                  <a:cubicBezTo>
                    <a:pt x="317" y="18173"/>
                    <a:pt x="314" y="18173"/>
                    <a:pt x="311" y="18173"/>
                  </a:cubicBezTo>
                  <a:cubicBezTo>
                    <a:pt x="1" y="18173"/>
                    <a:pt x="17" y="18630"/>
                    <a:pt x="320" y="18661"/>
                  </a:cubicBezTo>
                  <a:cubicBezTo>
                    <a:pt x="1847" y="18824"/>
                    <a:pt x="3380" y="18962"/>
                    <a:pt x="4909" y="18962"/>
                  </a:cubicBezTo>
                  <a:cubicBezTo>
                    <a:pt x="6204" y="18962"/>
                    <a:pt x="7497" y="18863"/>
                    <a:pt x="8781" y="18593"/>
                  </a:cubicBezTo>
                  <a:cubicBezTo>
                    <a:pt x="11016" y="18122"/>
                    <a:pt x="13201" y="17135"/>
                    <a:pt x="14859" y="15536"/>
                  </a:cubicBezTo>
                  <a:cubicBezTo>
                    <a:pt x="15693" y="14730"/>
                    <a:pt x="16368" y="13774"/>
                    <a:pt x="16849" y="12717"/>
                  </a:cubicBezTo>
                  <a:cubicBezTo>
                    <a:pt x="17381" y="11557"/>
                    <a:pt x="17781" y="10324"/>
                    <a:pt x="18634" y="9348"/>
                  </a:cubicBezTo>
                  <a:cubicBezTo>
                    <a:pt x="20162" y="7598"/>
                    <a:pt x="22398" y="6746"/>
                    <a:pt x="24385" y="5653"/>
                  </a:cubicBezTo>
                  <a:cubicBezTo>
                    <a:pt x="25472" y="5056"/>
                    <a:pt x="26532" y="4357"/>
                    <a:pt x="27409" y="3472"/>
                  </a:cubicBezTo>
                  <a:cubicBezTo>
                    <a:pt x="28268" y="2604"/>
                    <a:pt x="29003" y="1533"/>
                    <a:pt x="29052" y="282"/>
                  </a:cubicBezTo>
                  <a:cubicBezTo>
                    <a:pt x="29060" y="92"/>
                    <a:pt x="28928" y="1"/>
                    <a:pt x="28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1675300" y="4617075"/>
              <a:ext cx="483850" cy="290350"/>
            </a:xfrm>
            <a:custGeom>
              <a:avLst/>
              <a:gdLst/>
              <a:ahLst/>
              <a:cxnLst/>
              <a:rect l="l" t="t" r="r" b="b"/>
              <a:pathLst>
                <a:path w="19354" h="11614" extrusionOk="0">
                  <a:moveTo>
                    <a:pt x="19089" y="0"/>
                  </a:moveTo>
                  <a:cubicBezTo>
                    <a:pt x="19069" y="0"/>
                    <a:pt x="19047" y="4"/>
                    <a:pt x="19025" y="11"/>
                  </a:cubicBezTo>
                  <a:cubicBezTo>
                    <a:pt x="18324" y="250"/>
                    <a:pt x="17637" y="498"/>
                    <a:pt x="16910" y="655"/>
                  </a:cubicBezTo>
                  <a:cubicBezTo>
                    <a:pt x="16139" y="820"/>
                    <a:pt x="15385" y="987"/>
                    <a:pt x="14656" y="1289"/>
                  </a:cubicBezTo>
                  <a:cubicBezTo>
                    <a:pt x="13236" y="1877"/>
                    <a:pt x="12018" y="2822"/>
                    <a:pt x="11038" y="3999"/>
                  </a:cubicBezTo>
                  <a:cubicBezTo>
                    <a:pt x="9295" y="6087"/>
                    <a:pt x="8138" y="8914"/>
                    <a:pt x="5629" y="10234"/>
                  </a:cubicBezTo>
                  <a:cubicBezTo>
                    <a:pt x="4762" y="10691"/>
                    <a:pt x="3773" y="10923"/>
                    <a:pt x="2787" y="10923"/>
                  </a:cubicBezTo>
                  <a:cubicBezTo>
                    <a:pt x="1983" y="10923"/>
                    <a:pt x="1181" y="10769"/>
                    <a:pt x="447" y="10458"/>
                  </a:cubicBezTo>
                  <a:cubicBezTo>
                    <a:pt x="414" y="10444"/>
                    <a:pt x="382" y="10438"/>
                    <a:pt x="351" y="10438"/>
                  </a:cubicBezTo>
                  <a:cubicBezTo>
                    <a:pt x="144" y="10438"/>
                    <a:pt x="1" y="10718"/>
                    <a:pt x="224" y="10838"/>
                  </a:cubicBezTo>
                  <a:cubicBezTo>
                    <a:pt x="1166" y="11340"/>
                    <a:pt x="2237" y="11614"/>
                    <a:pt x="3307" y="11614"/>
                  </a:cubicBezTo>
                  <a:cubicBezTo>
                    <a:pt x="3814" y="11614"/>
                    <a:pt x="4321" y="11552"/>
                    <a:pt x="4814" y="11424"/>
                  </a:cubicBezTo>
                  <a:cubicBezTo>
                    <a:pt x="6255" y="11047"/>
                    <a:pt x="7448" y="10162"/>
                    <a:pt x="8414" y="9052"/>
                  </a:cubicBezTo>
                  <a:cubicBezTo>
                    <a:pt x="9386" y="7934"/>
                    <a:pt x="10152" y="6660"/>
                    <a:pt x="11023" y="5466"/>
                  </a:cubicBezTo>
                  <a:cubicBezTo>
                    <a:pt x="11953" y="4193"/>
                    <a:pt x="13045" y="3096"/>
                    <a:pt x="14464" y="2375"/>
                  </a:cubicBezTo>
                  <a:cubicBezTo>
                    <a:pt x="15299" y="1951"/>
                    <a:pt x="16172" y="1724"/>
                    <a:pt x="17082" y="1521"/>
                  </a:cubicBezTo>
                  <a:cubicBezTo>
                    <a:pt x="17904" y="1336"/>
                    <a:pt x="18824" y="1116"/>
                    <a:pt x="19274" y="334"/>
                  </a:cubicBezTo>
                  <a:cubicBezTo>
                    <a:pt x="19354" y="195"/>
                    <a:pt x="19245" y="0"/>
                    <a:pt x="19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p:nvPr/>
        </p:nvSpPr>
        <p:spPr>
          <a:xfrm rot="10800000">
            <a:off x="7667635" y="4359188"/>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3"/>
          <p:cNvGrpSpPr/>
          <p:nvPr/>
        </p:nvGrpSpPr>
        <p:grpSpPr>
          <a:xfrm rot="5071088">
            <a:off x="8411886" y="4005405"/>
            <a:ext cx="508622" cy="542788"/>
            <a:chOff x="5902650" y="3332125"/>
            <a:chExt cx="418150" cy="446275"/>
          </a:xfrm>
        </p:grpSpPr>
        <p:sp>
          <p:nvSpPr>
            <p:cNvPr id="203" name="Google Shape;203;p23"/>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3"/>
          <p:cNvSpPr/>
          <p:nvPr/>
        </p:nvSpPr>
        <p:spPr>
          <a:xfrm rot="10415550" flipH="1">
            <a:off x="312771" y="-334559"/>
            <a:ext cx="1670820" cy="1772640"/>
          </a:xfrm>
          <a:custGeom>
            <a:avLst/>
            <a:gdLst/>
            <a:ahLst/>
            <a:cxnLst/>
            <a:rect l="l" t="t" r="r" b="b"/>
            <a:pathLst>
              <a:path w="47719" h="50627" extrusionOk="0">
                <a:moveTo>
                  <a:pt x="32704" y="0"/>
                </a:moveTo>
                <a:cubicBezTo>
                  <a:pt x="32704" y="1"/>
                  <a:pt x="32305" y="372"/>
                  <a:pt x="31687" y="1000"/>
                </a:cubicBezTo>
                <a:cubicBezTo>
                  <a:pt x="31382" y="1317"/>
                  <a:pt x="31042" y="1711"/>
                  <a:pt x="30665" y="2148"/>
                </a:cubicBezTo>
                <a:cubicBezTo>
                  <a:pt x="30479" y="2369"/>
                  <a:pt x="30280" y="2597"/>
                  <a:pt x="30087" y="2843"/>
                </a:cubicBezTo>
                <a:cubicBezTo>
                  <a:pt x="29898" y="3091"/>
                  <a:pt x="29704" y="3350"/>
                  <a:pt x="29509" y="3617"/>
                </a:cubicBezTo>
                <a:cubicBezTo>
                  <a:pt x="29313" y="3884"/>
                  <a:pt x="29116" y="4161"/>
                  <a:pt x="28920" y="4442"/>
                </a:cubicBezTo>
                <a:cubicBezTo>
                  <a:pt x="28729" y="4728"/>
                  <a:pt x="28545" y="5024"/>
                  <a:pt x="28360" y="5323"/>
                </a:cubicBezTo>
                <a:cubicBezTo>
                  <a:pt x="28176" y="5622"/>
                  <a:pt x="27994" y="5925"/>
                  <a:pt x="27818" y="6230"/>
                </a:cubicBezTo>
                <a:cubicBezTo>
                  <a:pt x="27645" y="6540"/>
                  <a:pt x="27484" y="6855"/>
                  <a:pt x="27325" y="7168"/>
                </a:cubicBezTo>
                <a:cubicBezTo>
                  <a:pt x="27166" y="7481"/>
                  <a:pt x="27014" y="7796"/>
                  <a:pt x="26870" y="8107"/>
                </a:cubicBezTo>
                <a:cubicBezTo>
                  <a:pt x="26728" y="8422"/>
                  <a:pt x="26600" y="8740"/>
                  <a:pt x="26477" y="9050"/>
                </a:cubicBezTo>
                <a:cubicBezTo>
                  <a:pt x="26231" y="9672"/>
                  <a:pt x="26018" y="10277"/>
                  <a:pt x="25861" y="10866"/>
                </a:cubicBezTo>
                <a:cubicBezTo>
                  <a:pt x="25394" y="12519"/>
                  <a:pt x="25441" y="14016"/>
                  <a:pt x="25568" y="15072"/>
                </a:cubicBezTo>
                <a:cubicBezTo>
                  <a:pt x="25631" y="15544"/>
                  <a:pt x="25724" y="16012"/>
                  <a:pt x="25846" y="16473"/>
                </a:cubicBezTo>
                <a:cubicBezTo>
                  <a:pt x="25813" y="16692"/>
                  <a:pt x="25780" y="16911"/>
                  <a:pt x="25751" y="17130"/>
                </a:cubicBezTo>
                <a:cubicBezTo>
                  <a:pt x="25162" y="17544"/>
                  <a:pt x="24579" y="17971"/>
                  <a:pt x="24001" y="18413"/>
                </a:cubicBezTo>
                <a:cubicBezTo>
                  <a:pt x="23682" y="18652"/>
                  <a:pt x="23368" y="18899"/>
                  <a:pt x="23055" y="19150"/>
                </a:cubicBezTo>
                <a:cubicBezTo>
                  <a:pt x="23036" y="18964"/>
                  <a:pt x="23015" y="18779"/>
                  <a:pt x="22998" y="18594"/>
                </a:cubicBezTo>
                <a:cubicBezTo>
                  <a:pt x="23013" y="18556"/>
                  <a:pt x="23262" y="17930"/>
                  <a:pt x="23507" y="16899"/>
                </a:cubicBezTo>
                <a:cubicBezTo>
                  <a:pt x="23628" y="16360"/>
                  <a:pt x="23772" y="15744"/>
                  <a:pt x="23875" y="15039"/>
                </a:cubicBezTo>
                <a:cubicBezTo>
                  <a:pt x="23992" y="14269"/>
                  <a:pt x="24054" y="13493"/>
                  <a:pt x="24062" y="12715"/>
                </a:cubicBezTo>
                <a:cubicBezTo>
                  <a:pt x="24114" y="10381"/>
                  <a:pt x="24029" y="7509"/>
                  <a:pt x="24068" y="5208"/>
                </a:cubicBezTo>
                <a:cubicBezTo>
                  <a:pt x="24079" y="4056"/>
                  <a:pt x="24091" y="3041"/>
                  <a:pt x="24119" y="2323"/>
                </a:cubicBezTo>
                <a:cubicBezTo>
                  <a:pt x="24140" y="1603"/>
                  <a:pt x="24153" y="1170"/>
                  <a:pt x="24153" y="1170"/>
                </a:cubicBezTo>
                <a:lnTo>
                  <a:pt x="24153" y="1170"/>
                </a:lnTo>
                <a:cubicBezTo>
                  <a:pt x="24153" y="1170"/>
                  <a:pt x="23934" y="1614"/>
                  <a:pt x="23612" y="2351"/>
                </a:cubicBezTo>
                <a:cubicBezTo>
                  <a:pt x="23312" y="3101"/>
                  <a:pt x="22889" y="4129"/>
                  <a:pt x="22536" y="5321"/>
                </a:cubicBezTo>
                <a:cubicBezTo>
                  <a:pt x="22359" y="5917"/>
                  <a:pt x="22176" y="6541"/>
                  <a:pt x="22026" y="7190"/>
                </a:cubicBezTo>
                <a:cubicBezTo>
                  <a:pt x="21875" y="7840"/>
                  <a:pt x="21742" y="8507"/>
                  <a:pt x="21629" y="9168"/>
                </a:cubicBezTo>
                <a:cubicBezTo>
                  <a:pt x="21441" y="10495"/>
                  <a:pt x="21343" y="11809"/>
                  <a:pt x="21355" y="12975"/>
                </a:cubicBezTo>
                <a:cubicBezTo>
                  <a:pt x="21387" y="14651"/>
                  <a:pt x="21815" y="16059"/>
                  <a:pt x="22214" y="17043"/>
                </a:cubicBezTo>
                <a:cubicBezTo>
                  <a:pt x="22392" y="17484"/>
                  <a:pt x="22599" y="17913"/>
                  <a:pt x="22832" y="18327"/>
                </a:cubicBezTo>
                <a:cubicBezTo>
                  <a:pt x="22860" y="18638"/>
                  <a:pt x="22889" y="18947"/>
                  <a:pt x="22924" y="19256"/>
                </a:cubicBezTo>
                <a:cubicBezTo>
                  <a:pt x="21636" y="20294"/>
                  <a:pt x="20403" y="21416"/>
                  <a:pt x="19219" y="22566"/>
                </a:cubicBezTo>
                <a:lnTo>
                  <a:pt x="19189" y="22596"/>
                </a:lnTo>
                <a:cubicBezTo>
                  <a:pt x="19153" y="22410"/>
                  <a:pt x="19114" y="22224"/>
                  <a:pt x="19079" y="22038"/>
                </a:cubicBezTo>
                <a:cubicBezTo>
                  <a:pt x="19088" y="21998"/>
                  <a:pt x="19126" y="21849"/>
                  <a:pt x="19190" y="21586"/>
                </a:cubicBezTo>
                <a:cubicBezTo>
                  <a:pt x="19261" y="21289"/>
                  <a:pt x="19352" y="20857"/>
                  <a:pt x="19432" y="20319"/>
                </a:cubicBezTo>
                <a:cubicBezTo>
                  <a:pt x="19514" y="19785"/>
                  <a:pt x="19573" y="19130"/>
                  <a:pt x="19619" y="18426"/>
                </a:cubicBezTo>
                <a:cubicBezTo>
                  <a:pt x="19667" y="17654"/>
                  <a:pt x="19660" y="16879"/>
                  <a:pt x="19596" y="16108"/>
                </a:cubicBezTo>
                <a:cubicBezTo>
                  <a:pt x="19490" y="14933"/>
                  <a:pt x="19352" y="13673"/>
                  <a:pt x="19188" y="12396"/>
                </a:cubicBezTo>
                <a:cubicBezTo>
                  <a:pt x="19022" y="11132"/>
                  <a:pt x="18855" y="9862"/>
                  <a:pt x="18707" y="8730"/>
                </a:cubicBezTo>
                <a:cubicBezTo>
                  <a:pt x="18413" y="6489"/>
                  <a:pt x="18190" y="4796"/>
                  <a:pt x="18190" y="4796"/>
                </a:cubicBezTo>
                <a:cubicBezTo>
                  <a:pt x="18190" y="4796"/>
                  <a:pt x="18062" y="5247"/>
                  <a:pt x="17879" y="5991"/>
                </a:cubicBezTo>
                <a:cubicBezTo>
                  <a:pt x="17786" y="6363"/>
                  <a:pt x="17681" y="6809"/>
                  <a:pt x="17573" y="7308"/>
                </a:cubicBezTo>
                <a:cubicBezTo>
                  <a:pt x="17522" y="7556"/>
                  <a:pt x="17467" y="7818"/>
                  <a:pt x="17410" y="8094"/>
                </a:cubicBezTo>
                <a:cubicBezTo>
                  <a:pt x="17363" y="8371"/>
                  <a:pt x="17314" y="8661"/>
                  <a:pt x="17263" y="8961"/>
                </a:cubicBezTo>
                <a:cubicBezTo>
                  <a:pt x="16860" y="11336"/>
                  <a:pt x="16660" y="14281"/>
                  <a:pt x="16927" y="16611"/>
                </a:cubicBezTo>
                <a:cubicBezTo>
                  <a:pt x="17119" y="18278"/>
                  <a:pt x="17663" y="19630"/>
                  <a:pt x="18150" y="20572"/>
                </a:cubicBezTo>
                <a:cubicBezTo>
                  <a:pt x="18346" y="20950"/>
                  <a:pt x="18561" y="21315"/>
                  <a:pt x="18797" y="21667"/>
                </a:cubicBezTo>
                <a:cubicBezTo>
                  <a:pt x="18832" y="21719"/>
                  <a:pt x="18862" y="21762"/>
                  <a:pt x="18892" y="21804"/>
                </a:cubicBezTo>
                <a:cubicBezTo>
                  <a:pt x="18948" y="22110"/>
                  <a:pt x="19007" y="22415"/>
                  <a:pt x="19069" y="22718"/>
                </a:cubicBezTo>
                <a:lnTo>
                  <a:pt x="18107" y="23686"/>
                </a:lnTo>
                <a:cubicBezTo>
                  <a:pt x="17740" y="24061"/>
                  <a:pt x="17397" y="24456"/>
                  <a:pt x="17046" y="24836"/>
                </a:cubicBezTo>
                <a:cubicBezTo>
                  <a:pt x="16558" y="25354"/>
                  <a:pt x="16108" y="25894"/>
                  <a:pt x="15662" y="26431"/>
                </a:cubicBezTo>
                <a:cubicBezTo>
                  <a:pt x="15604" y="26237"/>
                  <a:pt x="15547" y="26045"/>
                  <a:pt x="15491" y="25851"/>
                </a:cubicBezTo>
                <a:cubicBezTo>
                  <a:pt x="15495" y="25831"/>
                  <a:pt x="15525" y="25669"/>
                  <a:pt x="15561" y="25379"/>
                </a:cubicBezTo>
                <a:cubicBezTo>
                  <a:pt x="15580" y="25225"/>
                  <a:pt x="15600" y="25037"/>
                  <a:pt x="15618" y="24818"/>
                </a:cubicBezTo>
                <a:cubicBezTo>
                  <a:pt x="15642" y="24604"/>
                  <a:pt x="15663" y="24361"/>
                  <a:pt x="15681" y="24091"/>
                </a:cubicBezTo>
                <a:cubicBezTo>
                  <a:pt x="15747" y="23012"/>
                  <a:pt x="15735" y="21509"/>
                  <a:pt x="15463" y="19889"/>
                </a:cubicBezTo>
                <a:cubicBezTo>
                  <a:pt x="15042" y="17584"/>
                  <a:pt x="14403" y="14854"/>
                  <a:pt x="13887" y="12625"/>
                </a:cubicBezTo>
                <a:cubicBezTo>
                  <a:pt x="13387" y="10428"/>
                  <a:pt x="13009" y="8769"/>
                  <a:pt x="13009" y="8769"/>
                </a:cubicBezTo>
                <a:cubicBezTo>
                  <a:pt x="13009" y="8769"/>
                  <a:pt x="12922" y="9226"/>
                  <a:pt x="12807" y="9979"/>
                </a:cubicBezTo>
                <a:cubicBezTo>
                  <a:pt x="12684" y="10725"/>
                  <a:pt x="12561" y="11790"/>
                  <a:pt x="12479" y="12989"/>
                </a:cubicBezTo>
                <a:cubicBezTo>
                  <a:pt x="12438" y="13589"/>
                  <a:pt x="12403" y="14218"/>
                  <a:pt x="12389" y="14865"/>
                </a:cubicBezTo>
                <a:cubicBezTo>
                  <a:pt x="12382" y="15520"/>
                  <a:pt x="12391" y="16187"/>
                  <a:pt x="12418" y="16850"/>
                </a:cubicBezTo>
                <a:cubicBezTo>
                  <a:pt x="12445" y="17511"/>
                  <a:pt x="12489" y="18164"/>
                  <a:pt x="12561" y="18799"/>
                </a:cubicBezTo>
                <a:cubicBezTo>
                  <a:pt x="12638" y="19440"/>
                  <a:pt x="12736" y="20056"/>
                  <a:pt x="12854" y="20631"/>
                </a:cubicBezTo>
                <a:cubicBezTo>
                  <a:pt x="13008" y="21383"/>
                  <a:pt x="13241" y="22116"/>
                  <a:pt x="13549" y="22819"/>
                </a:cubicBezTo>
                <a:cubicBezTo>
                  <a:pt x="13800" y="23390"/>
                  <a:pt x="14096" y="23939"/>
                  <a:pt x="14434" y="24464"/>
                </a:cubicBezTo>
                <a:cubicBezTo>
                  <a:pt x="14690" y="24865"/>
                  <a:pt x="14973" y="25251"/>
                  <a:pt x="15277" y="25617"/>
                </a:cubicBezTo>
                <a:cubicBezTo>
                  <a:pt x="15367" y="25935"/>
                  <a:pt x="15458" y="26249"/>
                  <a:pt x="15553" y="26563"/>
                </a:cubicBezTo>
                <a:cubicBezTo>
                  <a:pt x="15383" y="26767"/>
                  <a:pt x="15214" y="26969"/>
                  <a:pt x="15044" y="27170"/>
                </a:cubicBezTo>
                <a:cubicBezTo>
                  <a:pt x="14129" y="28313"/>
                  <a:pt x="13285" y="29463"/>
                  <a:pt x="12511" y="30599"/>
                </a:cubicBezTo>
                <a:cubicBezTo>
                  <a:pt x="12427" y="30387"/>
                  <a:pt x="12342" y="30176"/>
                  <a:pt x="12259" y="29963"/>
                </a:cubicBezTo>
                <a:cubicBezTo>
                  <a:pt x="12259" y="29962"/>
                  <a:pt x="12332" y="29275"/>
                  <a:pt x="12285" y="28182"/>
                </a:cubicBezTo>
                <a:cubicBezTo>
                  <a:pt x="12269" y="27551"/>
                  <a:pt x="12222" y="26922"/>
                  <a:pt x="12141" y="26297"/>
                </a:cubicBezTo>
                <a:cubicBezTo>
                  <a:pt x="12051" y="25591"/>
                  <a:pt x="11896" y="24809"/>
                  <a:pt x="11691" y="24018"/>
                </a:cubicBezTo>
                <a:cubicBezTo>
                  <a:pt x="11392" y="22899"/>
                  <a:pt x="11006" y="21669"/>
                  <a:pt x="10606" y="20442"/>
                </a:cubicBezTo>
                <a:cubicBezTo>
                  <a:pt x="10213" y="19233"/>
                  <a:pt x="9819" y="18020"/>
                  <a:pt x="9469" y="16939"/>
                </a:cubicBezTo>
                <a:lnTo>
                  <a:pt x="8233" y="13179"/>
                </a:lnTo>
                <a:cubicBezTo>
                  <a:pt x="8233" y="13179"/>
                  <a:pt x="8187" y="13639"/>
                  <a:pt x="8138" y="14394"/>
                </a:cubicBezTo>
                <a:cubicBezTo>
                  <a:pt x="8103" y="15161"/>
                  <a:pt x="8073" y="16228"/>
                  <a:pt x="8095" y="17421"/>
                </a:cubicBezTo>
                <a:cubicBezTo>
                  <a:pt x="8099" y="18013"/>
                  <a:pt x="8135" y="18652"/>
                  <a:pt x="8185" y="19303"/>
                </a:cubicBezTo>
                <a:cubicBezTo>
                  <a:pt x="8236" y="19953"/>
                  <a:pt x="8302" y="20613"/>
                  <a:pt x="8385" y="21266"/>
                </a:cubicBezTo>
                <a:cubicBezTo>
                  <a:pt x="8547" y="22526"/>
                  <a:pt x="8808" y="23772"/>
                  <a:pt x="9163" y="24994"/>
                </a:cubicBezTo>
                <a:cubicBezTo>
                  <a:pt x="9395" y="25785"/>
                  <a:pt x="9716" y="26497"/>
                  <a:pt x="10059" y="27115"/>
                </a:cubicBezTo>
                <a:cubicBezTo>
                  <a:pt x="10361" y="27660"/>
                  <a:pt x="10704" y="28180"/>
                  <a:pt x="11086" y="28671"/>
                </a:cubicBezTo>
                <a:cubicBezTo>
                  <a:pt x="11375" y="29046"/>
                  <a:pt x="11686" y="29401"/>
                  <a:pt x="12021" y="29735"/>
                </a:cubicBezTo>
                <a:cubicBezTo>
                  <a:pt x="12048" y="29806"/>
                  <a:pt x="12074" y="29877"/>
                  <a:pt x="12101" y="29949"/>
                </a:cubicBezTo>
                <a:cubicBezTo>
                  <a:pt x="12204" y="30214"/>
                  <a:pt x="12309" y="30479"/>
                  <a:pt x="12415" y="30741"/>
                </a:cubicBezTo>
                <a:cubicBezTo>
                  <a:pt x="11411" y="32223"/>
                  <a:pt x="10531" y="33675"/>
                  <a:pt x="9772" y="35046"/>
                </a:cubicBezTo>
                <a:cubicBezTo>
                  <a:pt x="9649" y="34803"/>
                  <a:pt x="9528" y="34559"/>
                  <a:pt x="9408" y="34314"/>
                </a:cubicBezTo>
                <a:cubicBezTo>
                  <a:pt x="9409" y="34196"/>
                  <a:pt x="9411" y="33546"/>
                  <a:pt x="9285" y="32569"/>
                </a:cubicBezTo>
                <a:cubicBezTo>
                  <a:pt x="9250" y="32300"/>
                  <a:pt x="9206" y="32004"/>
                  <a:pt x="9150" y="31689"/>
                </a:cubicBezTo>
                <a:cubicBezTo>
                  <a:pt x="9098" y="31376"/>
                  <a:pt x="9039" y="31047"/>
                  <a:pt x="8963" y="30700"/>
                </a:cubicBezTo>
                <a:cubicBezTo>
                  <a:pt x="8799" y="29942"/>
                  <a:pt x="8582" y="29196"/>
                  <a:pt x="8310" y="28470"/>
                </a:cubicBezTo>
                <a:cubicBezTo>
                  <a:pt x="7904" y="27376"/>
                  <a:pt x="7424" y="26197"/>
                  <a:pt x="6917" y="25012"/>
                </a:cubicBezTo>
                <a:lnTo>
                  <a:pt x="5461" y="21623"/>
                </a:lnTo>
                <a:lnTo>
                  <a:pt x="3885" y="17986"/>
                </a:lnTo>
                <a:lnTo>
                  <a:pt x="3885" y="17986"/>
                </a:lnTo>
                <a:cubicBezTo>
                  <a:pt x="3885" y="17986"/>
                  <a:pt x="3881" y="18099"/>
                  <a:pt x="3886" y="18311"/>
                </a:cubicBezTo>
                <a:cubicBezTo>
                  <a:pt x="3892" y="18521"/>
                  <a:pt x="3901" y="18828"/>
                  <a:pt x="3913" y="19213"/>
                </a:cubicBezTo>
                <a:cubicBezTo>
                  <a:pt x="3946" y="19979"/>
                  <a:pt x="4000" y="21033"/>
                  <a:pt x="4133" y="22223"/>
                </a:cubicBezTo>
                <a:cubicBezTo>
                  <a:pt x="4280" y="23424"/>
                  <a:pt x="4478" y="24737"/>
                  <a:pt x="4770" y="26027"/>
                </a:cubicBezTo>
                <a:cubicBezTo>
                  <a:pt x="5074" y="27325"/>
                  <a:pt x="5444" y="28582"/>
                  <a:pt x="5876" y="29667"/>
                </a:cubicBezTo>
                <a:cubicBezTo>
                  <a:pt x="6511" y="31223"/>
                  <a:pt x="7402" y="32381"/>
                  <a:pt x="8126" y="33160"/>
                </a:cubicBezTo>
                <a:cubicBezTo>
                  <a:pt x="8451" y="33510"/>
                  <a:pt x="8798" y="33840"/>
                  <a:pt x="9165" y="34147"/>
                </a:cubicBezTo>
                <a:cubicBezTo>
                  <a:pt x="9337" y="34499"/>
                  <a:pt x="9512" y="34849"/>
                  <a:pt x="9690" y="35198"/>
                </a:cubicBezTo>
                <a:cubicBezTo>
                  <a:pt x="9480" y="35576"/>
                  <a:pt x="9282" y="35949"/>
                  <a:pt x="9092" y="36315"/>
                </a:cubicBezTo>
                <a:cubicBezTo>
                  <a:pt x="8445" y="37561"/>
                  <a:pt x="7907" y="38714"/>
                  <a:pt x="7463" y="39732"/>
                </a:cubicBezTo>
                <a:cubicBezTo>
                  <a:pt x="7296" y="39470"/>
                  <a:pt x="7132" y="39205"/>
                  <a:pt x="6970" y="38938"/>
                </a:cubicBezTo>
                <a:cubicBezTo>
                  <a:pt x="6965" y="38890"/>
                  <a:pt x="6949" y="38733"/>
                  <a:pt x="6910" y="38478"/>
                </a:cubicBezTo>
                <a:cubicBezTo>
                  <a:pt x="6866" y="38172"/>
                  <a:pt x="6803" y="37739"/>
                  <a:pt x="6687" y="37208"/>
                </a:cubicBezTo>
                <a:cubicBezTo>
                  <a:pt x="6553" y="36587"/>
                  <a:pt x="6386" y="35973"/>
                  <a:pt x="6189" y="35369"/>
                </a:cubicBezTo>
                <a:cubicBezTo>
                  <a:pt x="5963" y="34632"/>
                  <a:pt x="5681" y="33912"/>
                  <a:pt x="5351" y="33214"/>
                </a:cubicBezTo>
                <a:cubicBezTo>
                  <a:pt x="5100" y="32688"/>
                  <a:pt x="4818" y="32136"/>
                  <a:pt x="4530" y="31577"/>
                </a:cubicBezTo>
                <a:cubicBezTo>
                  <a:pt x="4247" y="31023"/>
                  <a:pt x="3950" y="30457"/>
                  <a:pt x="3647" y="29893"/>
                </a:cubicBezTo>
                <a:lnTo>
                  <a:pt x="1888" y="26643"/>
                </a:lnTo>
                <a:lnTo>
                  <a:pt x="0" y="23168"/>
                </a:lnTo>
                <a:lnTo>
                  <a:pt x="0" y="23168"/>
                </a:lnTo>
                <a:cubicBezTo>
                  <a:pt x="0" y="23168"/>
                  <a:pt x="41" y="23630"/>
                  <a:pt x="135" y="24386"/>
                </a:cubicBezTo>
                <a:cubicBezTo>
                  <a:pt x="231" y="25143"/>
                  <a:pt x="375" y="26185"/>
                  <a:pt x="628" y="27368"/>
                </a:cubicBezTo>
                <a:cubicBezTo>
                  <a:pt x="873" y="28545"/>
                  <a:pt x="1181" y="29831"/>
                  <a:pt x="1604" y="31100"/>
                </a:cubicBezTo>
                <a:cubicBezTo>
                  <a:pt x="2015" y="32363"/>
                  <a:pt x="2486" y="33575"/>
                  <a:pt x="3034" y="34628"/>
                </a:cubicBezTo>
                <a:cubicBezTo>
                  <a:pt x="3800" y="36119"/>
                  <a:pt x="4781" y="37186"/>
                  <a:pt x="5578" y="37898"/>
                </a:cubicBezTo>
                <a:cubicBezTo>
                  <a:pt x="5936" y="38219"/>
                  <a:pt x="6313" y="38515"/>
                  <a:pt x="6709" y="38788"/>
                </a:cubicBezTo>
                <a:cubicBezTo>
                  <a:pt x="6933" y="39159"/>
                  <a:pt x="7162" y="39527"/>
                  <a:pt x="7392" y="39892"/>
                </a:cubicBezTo>
                <a:cubicBezTo>
                  <a:pt x="6883" y="41069"/>
                  <a:pt x="6498" y="42057"/>
                  <a:pt x="6216" y="42779"/>
                </a:cubicBezTo>
                <a:cubicBezTo>
                  <a:pt x="5950" y="43466"/>
                  <a:pt x="5739" y="44112"/>
                  <a:pt x="5529" y="44698"/>
                </a:cubicBezTo>
                <a:cubicBezTo>
                  <a:pt x="5317" y="45284"/>
                  <a:pt x="5150" y="45830"/>
                  <a:pt x="5012" y="46332"/>
                </a:cubicBezTo>
                <a:cubicBezTo>
                  <a:pt x="4738" y="47341"/>
                  <a:pt x="4626" y="48172"/>
                  <a:pt x="4623" y="48817"/>
                </a:cubicBezTo>
                <a:cubicBezTo>
                  <a:pt x="4614" y="49463"/>
                  <a:pt x="4699" y="49921"/>
                  <a:pt x="4770" y="50209"/>
                </a:cubicBezTo>
                <a:cubicBezTo>
                  <a:pt x="4800" y="50355"/>
                  <a:pt x="4839" y="50456"/>
                  <a:pt x="4858" y="50525"/>
                </a:cubicBezTo>
                <a:lnTo>
                  <a:pt x="4887" y="50627"/>
                </a:lnTo>
                <a:lnTo>
                  <a:pt x="5350" y="50620"/>
                </a:lnTo>
                <a:lnTo>
                  <a:pt x="5317" y="50500"/>
                </a:lnTo>
                <a:cubicBezTo>
                  <a:pt x="5296" y="50421"/>
                  <a:pt x="5258" y="50304"/>
                  <a:pt x="5229" y="50148"/>
                </a:cubicBezTo>
                <a:cubicBezTo>
                  <a:pt x="5160" y="49838"/>
                  <a:pt x="5096" y="49371"/>
                  <a:pt x="5119" y="48774"/>
                </a:cubicBezTo>
                <a:cubicBezTo>
                  <a:pt x="5136" y="48177"/>
                  <a:pt x="5254" y="47455"/>
                  <a:pt x="5470" y="46649"/>
                </a:cubicBezTo>
                <a:cubicBezTo>
                  <a:pt x="5579" y="46245"/>
                  <a:pt x="5712" y="45817"/>
                  <a:pt x="5864" y="45366"/>
                </a:cubicBezTo>
                <a:cubicBezTo>
                  <a:pt x="6025" y="44918"/>
                  <a:pt x="6196" y="44446"/>
                  <a:pt x="6373" y="43952"/>
                </a:cubicBezTo>
                <a:cubicBezTo>
                  <a:pt x="6978" y="42326"/>
                  <a:pt x="7731" y="40481"/>
                  <a:pt x="8679" y="38555"/>
                </a:cubicBezTo>
                <a:lnTo>
                  <a:pt x="8690" y="38653"/>
                </a:lnTo>
                <a:cubicBezTo>
                  <a:pt x="9149" y="38602"/>
                  <a:pt x="9605" y="38559"/>
                  <a:pt x="10062" y="38519"/>
                </a:cubicBezTo>
                <a:cubicBezTo>
                  <a:pt x="10348" y="38613"/>
                  <a:pt x="10812" y="38753"/>
                  <a:pt x="11417" y="38888"/>
                </a:cubicBezTo>
                <a:cubicBezTo>
                  <a:pt x="12012" y="39020"/>
                  <a:pt x="12615" y="39121"/>
                  <a:pt x="13221" y="39192"/>
                </a:cubicBezTo>
                <a:cubicBezTo>
                  <a:pt x="13918" y="39276"/>
                  <a:pt x="14620" y="39318"/>
                  <a:pt x="15323" y="39318"/>
                </a:cubicBezTo>
                <a:cubicBezTo>
                  <a:pt x="15360" y="39318"/>
                  <a:pt x="15397" y="39318"/>
                  <a:pt x="15434" y="39318"/>
                </a:cubicBezTo>
                <a:cubicBezTo>
                  <a:pt x="16530" y="39306"/>
                  <a:pt x="17708" y="39248"/>
                  <a:pt x="18886" y="39214"/>
                </a:cubicBezTo>
                <a:lnTo>
                  <a:pt x="20593" y="39154"/>
                </a:lnTo>
                <a:cubicBezTo>
                  <a:pt x="21141" y="39135"/>
                  <a:pt x="21689" y="39132"/>
                  <a:pt x="22185" y="39124"/>
                </a:cubicBezTo>
                <a:cubicBezTo>
                  <a:pt x="22849" y="39115"/>
                  <a:pt x="23440" y="39107"/>
                  <a:pt x="23943" y="39107"/>
                </a:cubicBezTo>
                <a:cubicBezTo>
                  <a:pt x="24199" y="39107"/>
                  <a:pt x="24432" y="39109"/>
                  <a:pt x="24641" y="39114"/>
                </a:cubicBezTo>
                <a:lnTo>
                  <a:pt x="24846" y="39117"/>
                </a:lnTo>
                <a:cubicBezTo>
                  <a:pt x="24864" y="39120"/>
                  <a:pt x="24881" y="39123"/>
                  <a:pt x="24899" y="39126"/>
                </a:cubicBezTo>
                <a:lnTo>
                  <a:pt x="24900" y="39118"/>
                </a:lnTo>
                <a:lnTo>
                  <a:pt x="25608" y="39128"/>
                </a:lnTo>
                <a:cubicBezTo>
                  <a:pt x="25608" y="39128"/>
                  <a:pt x="25239" y="38994"/>
                  <a:pt x="24614" y="38788"/>
                </a:cubicBezTo>
                <a:cubicBezTo>
                  <a:pt x="23993" y="38586"/>
                  <a:pt x="23098" y="38302"/>
                  <a:pt x="22083" y="38041"/>
                </a:cubicBezTo>
                <a:cubicBezTo>
                  <a:pt x="21067" y="37778"/>
                  <a:pt x="19903" y="37518"/>
                  <a:pt x="18708" y="37321"/>
                </a:cubicBezTo>
                <a:cubicBezTo>
                  <a:pt x="17550" y="37124"/>
                  <a:pt x="16380" y="37013"/>
                  <a:pt x="15205" y="36987"/>
                </a:cubicBezTo>
                <a:cubicBezTo>
                  <a:pt x="15133" y="36986"/>
                  <a:pt x="15062" y="36985"/>
                  <a:pt x="14991" y="36985"/>
                </a:cubicBezTo>
                <a:cubicBezTo>
                  <a:pt x="13497" y="36985"/>
                  <a:pt x="12228" y="37330"/>
                  <a:pt x="11286" y="37672"/>
                </a:cubicBezTo>
                <a:cubicBezTo>
                  <a:pt x="10896" y="37812"/>
                  <a:pt x="10516" y="37981"/>
                  <a:pt x="10151" y="38178"/>
                </a:cubicBezTo>
                <a:cubicBezTo>
                  <a:pt x="9917" y="38301"/>
                  <a:pt x="9785" y="38384"/>
                  <a:pt x="9757" y="38401"/>
                </a:cubicBezTo>
                <a:cubicBezTo>
                  <a:pt x="9406" y="38434"/>
                  <a:pt x="9055" y="38470"/>
                  <a:pt x="8703" y="38508"/>
                </a:cubicBezTo>
                <a:cubicBezTo>
                  <a:pt x="8895" y="38120"/>
                  <a:pt x="9091" y="37731"/>
                  <a:pt x="9298" y="37338"/>
                </a:cubicBezTo>
                <a:cubicBezTo>
                  <a:pt x="9862" y="36264"/>
                  <a:pt x="10483" y="35169"/>
                  <a:pt x="11151" y="34073"/>
                </a:cubicBezTo>
                <a:lnTo>
                  <a:pt x="11154" y="34193"/>
                </a:lnTo>
                <a:cubicBezTo>
                  <a:pt x="11375" y="34188"/>
                  <a:pt x="11595" y="34187"/>
                  <a:pt x="11815" y="34187"/>
                </a:cubicBezTo>
                <a:cubicBezTo>
                  <a:pt x="12060" y="34187"/>
                  <a:pt x="12304" y="34189"/>
                  <a:pt x="12549" y="34189"/>
                </a:cubicBezTo>
                <a:cubicBezTo>
                  <a:pt x="12827" y="34309"/>
                  <a:pt x="13267" y="34486"/>
                  <a:pt x="13840" y="34668"/>
                </a:cubicBezTo>
                <a:cubicBezTo>
                  <a:pt x="14850" y="34994"/>
                  <a:pt x="16258" y="35341"/>
                  <a:pt x="17807" y="35461"/>
                </a:cubicBezTo>
                <a:cubicBezTo>
                  <a:pt x="18884" y="35538"/>
                  <a:pt x="20100" y="35611"/>
                  <a:pt x="21256" y="35668"/>
                </a:cubicBezTo>
                <a:cubicBezTo>
                  <a:pt x="22406" y="35719"/>
                  <a:pt x="23565" y="35805"/>
                  <a:pt x="24552" y="35873"/>
                </a:cubicBezTo>
                <a:cubicBezTo>
                  <a:pt x="25533" y="35936"/>
                  <a:pt x="26400" y="36028"/>
                  <a:pt x="27001" y="36087"/>
                </a:cubicBezTo>
                <a:lnTo>
                  <a:pt x="27204" y="36108"/>
                </a:lnTo>
                <a:cubicBezTo>
                  <a:pt x="27220" y="36113"/>
                  <a:pt x="27238" y="36116"/>
                  <a:pt x="27254" y="36120"/>
                </a:cubicBezTo>
                <a:lnTo>
                  <a:pt x="27257" y="36113"/>
                </a:lnTo>
                <a:lnTo>
                  <a:pt x="27957" y="36184"/>
                </a:lnTo>
                <a:cubicBezTo>
                  <a:pt x="27957" y="36184"/>
                  <a:pt x="27603" y="36018"/>
                  <a:pt x="27000" y="35759"/>
                </a:cubicBezTo>
                <a:cubicBezTo>
                  <a:pt x="26399" y="35499"/>
                  <a:pt x="25547" y="35149"/>
                  <a:pt x="24548" y="34788"/>
                </a:cubicBezTo>
                <a:cubicBezTo>
                  <a:pt x="23542" y="34420"/>
                  <a:pt x="22426" y="34073"/>
                  <a:pt x="21253" y="33769"/>
                </a:cubicBezTo>
                <a:cubicBezTo>
                  <a:pt x="20085" y="33468"/>
                  <a:pt x="18879" y="33227"/>
                  <a:pt x="17790" y="33120"/>
                </a:cubicBezTo>
                <a:cubicBezTo>
                  <a:pt x="17416" y="33082"/>
                  <a:pt x="17041" y="33063"/>
                  <a:pt x="16665" y="33063"/>
                </a:cubicBezTo>
                <a:cubicBezTo>
                  <a:pt x="16308" y="33063"/>
                  <a:pt x="15950" y="33080"/>
                  <a:pt x="15594" y="33115"/>
                </a:cubicBezTo>
                <a:cubicBezTo>
                  <a:pt x="14923" y="33183"/>
                  <a:pt x="14332" y="33315"/>
                  <a:pt x="13829" y="33452"/>
                </a:cubicBezTo>
                <a:cubicBezTo>
                  <a:pt x="13425" y="33561"/>
                  <a:pt x="13029" y="33693"/>
                  <a:pt x="12641" y="33846"/>
                </a:cubicBezTo>
                <a:cubicBezTo>
                  <a:pt x="12368" y="33961"/>
                  <a:pt x="12219" y="34041"/>
                  <a:pt x="12219" y="34041"/>
                </a:cubicBezTo>
                <a:lnTo>
                  <a:pt x="12232" y="34048"/>
                </a:lnTo>
                <a:cubicBezTo>
                  <a:pt x="12029" y="34048"/>
                  <a:pt x="11826" y="34047"/>
                  <a:pt x="11623" y="34047"/>
                </a:cubicBezTo>
                <a:cubicBezTo>
                  <a:pt x="11470" y="34047"/>
                  <a:pt x="11318" y="34047"/>
                  <a:pt x="11165" y="34050"/>
                </a:cubicBezTo>
                <a:cubicBezTo>
                  <a:pt x="11964" y="32740"/>
                  <a:pt x="12834" y="31427"/>
                  <a:pt x="13770" y="30143"/>
                </a:cubicBezTo>
                <a:cubicBezTo>
                  <a:pt x="14783" y="28748"/>
                  <a:pt x="15871" y="27389"/>
                  <a:pt x="17007" y="26090"/>
                </a:cubicBezTo>
                <a:cubicBezTo>
                  <a:pt x="17386" y="26150"/>
                  <a:pt x="17764" y="26212"/>
                  <a:pt x="18140" y="26279"/>
                </a:cubicBezTo>
                <a:cubicBezTo>
                  <a:pt x="18392" y="26445"/>
                  <a:pt x="18808" y="26705"/>
                  <a:pt x="19363" y="26997"/>
                </a:cubicBezTo>
                <a:cubicBezTo>
                  <a:pt x="20559" y="27624"/>
                  <a:pt x="21821" y="28113"/>
                  <a:pt x="23128" y="28453"/>
                </a:cubicBezTo>
                <a:cubicBezTo>
                  <a:pt x="24200" y="28735"/>
                  <a:pt x="25358" y="28988"/>
                  <a:pt x="26493" y="29249"/>
                </a:cubicBezTo>
                <a:cubicBezTo>
                  <a:pt x="27641" y="29523"/>
                  <a:pt x="28740" y="29775"/>
                  <a:pt x="29706" y="30022"/>
                </a:cubicBezTo>
                <a:lnTo>
                  <a:pt x="32079" y="30660"/>
                </a:lnTo>
                <a:cubicBezTo>
                  <a:pt x="32148" y="30679"/>
                  <a:pt x="32212" y="30696"/>
                  <a:pt x="32273" y="30714"/>
                </a:cubicBezTo>
                <a:cubicBezTo>
                  <a:pt x="32290" y="30721"/>
                  <a:pt x="32305" y="30728"/>
                  <a:pt x="32320" y="30735"/>
                </a:cubicBezTo>
                <a:lnTo>
                  <a:pt x="32324" y="30728"/>
                </a:lnTo>
                <a:cubicBezTo>
                  <a:pt x="32500" y="30779"/>
                  <a:pt x="32651" y="30826"/>
                  <a:pt x="32762" y="30857"/>
                </a:cubicBezTo>
                <a:lnTo>
                  <a:pt x="33006" y="30931"/>
                </a:lnTo>
                <a:cubicBezTo>
                  <a:pt x="33006" y="30931"/>
                  <a:pt x="32686" y="30702"/>
                  <a:pt x="32136" y="30336"/>
                </a:cubicBezTo>
                <a:cubicBezTo>
                  <a:pt x="31586" y="29970"/>
                  <a:pt x="30818" y="29487"/>
                  <a:pt x="29900" y="28960"/>
                </a:cubicBezTo>
                <a:cubicBezTo>
                  <a:pt x="28989" y="28437"/>
                  <a:pt x="27918" y="27864"/>
                  <a:pt x="26825" y="27372"/>
                </a:cubicBezTo>
                <a:cubicBezTo>
                  <a:pt x="25732" y="26881"/>
                  <a:pt x="24594" y="26444"/>
                  <a:pt x="23524" y="26134"/>
                </a:cubicBezTo>
                <a:cubicBezTo>
                  <a:pt x="22765" y="25915"/>
                  <a:pt x="22043" y="25811"/>
                  <a:pt x="21367" y="25762"/>
                </a:cubicBezTo>
                <a:cubicBezTo>
                  <a:pt x="21072" y="25743"/>
                  <a:pt x="20785" y="25733"/>
                  <a:pt x="20513" y="25733"/>
                </a:cubicBezTo>
                <a:cubicBezTo>
                  <a:pt x="20165" y="25733"/>
                  <a:pt x="19842" y="25749"/>
                  <a:pt x="19556" y="25782"/>
                </a:cubicBezTo>
                <a:cubicBezTo>
                  <a:pt x="18622" y="25879"/>
                  <a:pt x="17996" y="26057"/>
                  <a:pt x="17888" y="26089"/>
                </a:cubicBezTo>
                <a:cubicBezTo>
                  <a:pt x="17631" y="26044"/>
                  <a:pt x="17374" y="26003"/>
                  <a:pt x="17116" y="25962"/>
                </a:cubicBezTo>
                <a:cubicBezTo>
                  <a:pt x="17874" y="25099"/>
                  <a:pt x="18652" y="24263"/>
                  <a:pt x="19443" y="23464"/>
                </a:cubicBezTo>
                <a:cubicBezTo>
                  <a:pt x="19815" y="23086"/>
                  <a:pt x="20190" y="22720"/>
                  <a:pt x="20568" y="22359"/>
                </a:cubicBezTo>
                <a:cubicBezTo>
                  <a:pt x="20962" y="22459"/>
                  <a:pt x="21355" y="22563"/>
                  <a:pt x="21746" y="22670"/>
                </a:cubicBezTo>
                <a:cubicBezTo>
                  <a:pt x="21981" y="22858"/>
                  <a:pt x="22368" y="23152"/>
                  <a:pt x="22888" y="23490"/>
                </a:cubicBezTo>
                <a:cubicBezTo>
                  <a:pt x="23401" y="23822"/>
                  <a:pt x="23929" y="24126"/>
                  <a:pt x="24473" y="24403"/>
                </a:cubicBezTo>
                <a:cubicBezTo>
                  <a:pt x="25131" y="24743"/>
                  <a:pt x="25810" y="25041"/>
                  <a:pt x="26506" y="25294"/>
                </a:cubicBezTo>
                <a:cubicBezTo>
                  <a:pt x="27023" y="25481"/>
                  <a:pt x="27564" y="25664"/>
                  <a:pt x="28111" y="25844"/>
                </a:cubicBezTo>
                <a:lnTo>
                  <a:pt x="29779" y="26405"/>
                </a:lnTo>
                <a:lnTo>
                  <a:pt x="31398" y="26948"/>
                </a:lnTo>
                <a:cubicBezTo>
                  <a:pt x="31919" y="27123"/>
                  <a:pt x="32431" y="27314"/>
                  <a:pt x="32898" y="27482"/>
                </a:cubicBezTo>
                <a:cubicBezTo>
                  <a:pt x="33833" y="27825"/>
                  <a:pt x="34634" y="28103"/>
                  <a:pt x="35165" y="28360"/>
                </a:cubicBezTo>
                <a:lnTo>
                  <a:pt x="35317" y="28427"/>
                </a:lnTo>
                <a:cubicBezTo>
                  <a:pt x="35338" y="28442"/>
                  <a:pt x="35361" y="28454"/>
                  <a:pt x="35382" y="28468"/>
                </a:cubicBezTo>
                <a:lnTo>
                  <a:pt x="35389" y="28458"/>
                </a:lnTo>
                <a:lnTo>
                  <a:pt x="36017" y="28741"/>
                </a:lnTo>
                <a:cubicBezTo>
                  <a:pt x="36017" y="28741"/>
                  <a:pt x="35731" y="28478"/>
                  <a:pt x="35237" y="28055"/>
                </a:cubicBezTo>
                <a:cubicBezTo>
                  <a:pt x="34739" y="27640"/>
                  <a:pt x="34041" y="27036"/>
                  <a:pt x="33182" y="26435"/>
                </a:cubicBezTo>
                <a:cubicBezTo>
                  <a:pt x="32324" y="25829"/>
                  <a:pt x="31329" y="25175"/>
                  <a:pt x="30279" y="24569"/>
                </a:cubicBezTo>
                <a:cubicBezTo>
                  <a:pt x="29264" y="23976"/>
                  <a:pt x="28206" y="23461"/>
                  <a:pt x="27115" y="23028"/>
                </a:cubicBezTo>
                <a:cubicBezTo>
                  <a:pt x="25640" y="22438"/>
                  <a:pt x="24248" y="22309"/>
                  <a:pt x="23196" y="22300"/>
                </a:cubicBezTo>
                <a:cubicBezTo>
                  <a:pt x="23166" y="22300"/>
                  <a:pt x="23135" y="22300"/>
                  <a:pt x="23104" y="22300"/>
                </a:cubicBezTo>
                <a:cubicBezTo>
                  <a:pt x="22718" y="22300"/>
                  <a:pt x="22333" y="22327"/>
                  <a:pt x="21952" y="22380"/>
                </a:cubicBezTo>
                <a:cubicBezTo>
                  <a:pt x="21701" y="22415"/>
                  <a:pt x="21545" y="22445"/>
                  <a:pt x="21502" y="22453"/>
                </a:cubicBezTo>
                <a:cubicBezTo>
                  <a:pt x="21233" y="22382"/>
                  <a:pt x="20961" y="22311"/>
                  <a:pt x="20689" y="22243"/>
                </a:cubicBezTo>
                <a:cubicBezTo>
                  <a:pt x="21896" y="21092"/>
                  <a:pt x="23116" y="20029"/>
                  <a:pt x="24308" y="19063"/>
                </a:cubicBezTo>
                <a:cubicBezTo>
                  <a:pt x="24720" y="19207"/>
                  <a:pt x="25127" y="19354"/>
                  <a:pt x="25531" y="19504"/>
                </a:cubicBezTo>
                <a:cubicBezTo>
                  <a:pt x="25747" y="19712"/>
                  <a:pt x="26105" y="20039"/>
                  <a:pt x="26591" y="20420"/>
                </a:cubicBezTo>
                <a:cubicBezTo>
                  <a:pt x="27420" y="21076"/>
                  <a:pt x="28623" y="21898"/>
                  <a:pt x="30030" y="22553"/>
                </a:cubicBezTo>
                <a:cubicBezTo>
                  <a:pt x="32023" y="23459"/>
                  <a:pt x="34322" y="24510"/>
                  <a:pt x="35994" y="25469"/>
                </a:cubicBezTo>
                <a:cubicBezTo>
                  <a:pt x="36412" y="25696"/>
                  <a:pt x="36795" y="25929"/>
                  <a:pt x="37130" y="26139"/>
                </a:cubicBezTo>
                <a:lnTo>
                  <a:pt x="37995" y="26688"/>
                </a:lnTo>
                <a:lnTo>
                  <a:pt x="38061" y="26735"/>
                </a:lnTo>
                <a:cubicBezTo>
                  <a:pt x="38098" y="26769"/>
                  <a:pt x="38138" y="26802"/>
                  <a:pt x="38176" y="26836"/>
                </a:cubicBezTo>
                <a:lnTo>
                  <a:pt x="38187" y="26824"/>
                </a:lnTo>
                <a:lnTo>
                  <a:pt x="38736" y="27214"/>
                </a:lnTo>
                <a:cubicBezTo>
                  <a:pt x="38736" y="27214"/>
                  <a:pt x="38498" y="26908"/>
                  <a:pt x="38081" y="26412"/>
                </a:cubicBezTo>
                <a:cubicBezTo>
                  <a:pt x="37663" y="25910"/>
                  <a:pt x="37057" y="25248"/>
                  <a:pt x="36315" y="24516"/>
                </a:cubicBezTo>
                <a:cubicBezTo>
                  <a:pt x="34837" y="23035"/>
                  <a:pt x="32769" y="21393"/>
                  <a:pt x="30813" y="20367"/>
                </a:cubicBezTo>
                <a:cubicBezTo>
                  <a:pt x="30124" y="20009"/>
                  <a:pt x="29434" y="19757"/>
                  <a:pt x="28784" y="19577"/>
                </a:cubicBezTo>
                <a:cubicBezTo>
                  <a:pt x="28201" y="19429"/>
                  <a:pt x="27610" y="19329"/>
                  <a:pt x="27012" y="19276"/>
                </a:cubicBezTo>
                <a:cubicBezTo>
                  <a:pt x="26674" y="19244"/>
                  <a:pt x="26336" y="19228"/>
                  <a:pt x="25998" y="19228"/>
                </a:cubicBezTo>
                <a:cubicBezTo>
                  <a:pt x="25918" y="19228"/>
                  <a:pt x="25838" y="19229"/>
                  <a:pt x="25758" y="19231"/>
                </a:cubicBezTo>
                <a:cubicBezTo>
                  <a:pt x="25485" y="19245"/>
                  <a:pt x="25328" y="19264"/>
                  <a:pt x="25302" y="19267"/>
                </a:cubicBezTo>
                <a:cubicBezTo>
                  <a:pt x="25018" y="19163"/>
                  <a:pt x="24729" y="19060"/>
                  <a:pt x="24440" y="18958"/>
                </a:cubicBezTo>
                <a:cubicBezTo>
                  <a:pt x="24804" y="18665"/>
                  <a:pt x="25166" y="18378"/>
                  <a:pt x="25524" y="18104"/>
                </a:cubicBezTo>
                <a:cubicBezTo>
                  <a:pt x="26072" y="17677"/>
                  <a:pt x="26612" y="17278"/>
                  <a:pt x="27141" y="16903"/>
                </a:cubicBezTo>
                <a:cubicBezTo>
                  <a:pt x="27572" y="16998"/>
                  <a:pt x="27998" y="17100"/>
                  <a:pt x="28421" y="17208"/>
                </a:cubicBezTo>
                <a:cubicBezTo>
                  <a:pt x="28456" y="17234"/>
                  <a:pt x="28488" y="17260"/>
                  <a:pt x="28528" y="17291"/>
                </a:cubicBezTo>
                <a:cubicBezTo>
                  <a:pt x="28770" y="17471"/>
                  <a:pt x="29123" y="17723"/>
                  <a:pt x="29566" y="18011"/>
                </a:cubicBezTo>
                <a:cubicBezTo>
                  <a:pt x="30011" y="18300"/>
                  <a:pt x="30540" y="18616"/>
                  <a:pt x="31133" y="18927"/>
                </a:cubicBezTo>
                <a:cubicBezTo>
                  <a:pt x="31726" y="19238"/>
                  <a:pt x="32391" y="19566"/>
                  <a:pt x="33085" y="19839"/>
                </a:cubicBezTo>
                <a:cubicBezTo>
                  <a:pt x="34069" y="20242"/>
                  <a:pt x="35124" y="20652"/>
                  <a:pt x="36112" y="21096"/>
                </a:cubicBezTo>
                <a:cubicBezTo>
                  <a:pt x="37101" y="21539"/>
                  <a:pt x="38018" y="22005"/>
                  <a:pt x="38765" y="22456"/>
                </a:cubicBezTo>
                <a:cubicBezTo>
                  <a:pt x="39143" y="22663"/>
                  <a:pt x="39469" y="22910"/>
                  <a:pt x="39757" y="23103"/>
                </a:cubicBezTo>
                <a:cubicBezTo>
                  <a:pt x="39898" y="23202"/>
                  <a:pt x="40031" y="23295"/>
                  <a:pt x="40155" y="23382"/>
                </a:cubicBezTo>
                <a:lnTo>
                  <a:pt x="40476" y="23646"/>
                </a:lnTo>
                <a:lnTo>
                  <a:pt x="40521" y="23684"/>
                </a:lnTo>
                <a:cubicBezTo>
                  <a:pt x="40548" y="23716"/>
                  <a:pt x="40580" y="23746"/>
                  <a:pt x="40607" y="23778"/>
                </a:cubicBezTo>
                <a:lnTo>
                  <a:pt x="40619" y="23768"/>
                </a:lnTo>
                <a:lnTo>
                  <a:pt x="41064" y="24149"/>
                </a:lnTo>
                <a:cubicBezTo>
                  <a:pt x="41064" y="24149"/>
                  <a:pt x="40887" y="23844"/>
                  <a:pt x="40551" y="23345"/>
                </a:cubicBezTo>
                <a:cubicBezTo>
                  <a:pt x="40384" y="23097"/>
                  <a:pt x="40175" y="22800"/>
                  <a:pt x="39926" y="22470"/>
                </a:cubicBezTo>
                <a:cubicBezTo>
                  <a:pt x="39674" y="22149"/>
                  <a:pt x="39378" y="21807"/>
                  <a:pt x="39045" y="21443"/>
                </a:cubicBezTo>
                <a:cubicBezTo>
                  <a:pt x="38714" y="21079"/>
                  <a:pt x="38341" y="20698"/>
                  <a:pt x="37934" y="20343"/>
                </a:cubicBezTo>
                <a:cubicBezTo>
                  <a:pt x="37527" y="19984"/>
                  <a:pt x="37088" y="19609"/>
                  <a:pt x="36625" y="19272"/>
                </a:cubicBezTo>
                <a:cubicBezTo>
                  <a:pt x="36163" y="18939"/>
                  <a:pt x="35679" y="18618"/>
                  <a:pt x="35184" y="18321"/>
                </a:cubicBezTo>
                <a:cubicBezTo>
                  <a:pt x="34702" y="18044"/>
                  <a:pt x="34205" y="17790"/>
                  <a:pt x="33697" y="17563"/>
                </a:cubicBezTo>
                <a:cubicBezTo>
                  <a:pt x="32995" y="17248"/>
                  <a:pt x="32298" y="17071"/>
                  <a:pt x="31637" y="16945"/>
                </a:cubicBezTo>
                <a:cubicBezTo>
                  <a:pt x="31045" y="16853"/>
                  <a:pt x="30483" y="16809"/>
                  <a:pt x="29998" y="16809"/>
                </a:cubicBezTo>
                <a:cubicBezTo>
                  <a:pt x="29950" y="16809"/>
                  <a:pt x="29902" y="16810"/>
                  <a:pt x="29856" y="16811"/>
                </a:cubicBezTo>
                <a:cubicBezTo>
                  <a:pt x="29441" y="16820"/>
                  <a:pt x="29027" y="16853"/>
                  <a:pt x="28616" y="16908"/>
                </a:cubicBezTo>
                <a:cubicBezTo>
                  <a:pt x="28345" y="16950"/>
                  <a:pt x="28192" y="16987"/>
                  <a:pt x="28167" y="16994"/>
                </a:cubicBezTo>
                <a:cubicBezTo>
                  <a:pt x="27879" y="16923"/>
                  <a:pt x="27588" y="16857"/>
                  <a:pt x="27297" y="16791"/>
                </a:cubicBezTo>
                <a:cubicBezTo>
                  <a:pt x="28525" y="15927"/>
                  <a:pt x="29681" y="15199"/>
                  <a:pt x="30707" y="14598"/>
                </a:cubicBezTo>
                <a:cubicBezTo>
                  <a:pt x="31050" y="14629"/>
                  <a:pt x="31389" y="14667"/>
                  <a:pt x="31725" y="14708"/>
                </a:cubicBezTo>
                <a:cubicBezTo>
                  <a:pt x="31751" y="14724"/>
                  <a:pt x="31773" y="14738"/>
                  <a:pt x="31803" y="14754"/>
                </a:cubicBezTo>
                <a:cubicBezTo>
                  <a:pt x="32023" y="14878"/>
                  <a:pt x="32350" y="15060"/>
                  <a:pt x="32751" y="15259"/>
                </a:cubicBezTo>
                <a:cubicBezTo>
                  <a:pt x="33153" y="15460"/>
                  <a:pt x="33629" y="15668"/>
                  <a:pt x="34159" y="15879"/>
                </a:cubicBezTo>
                <a:cubicBezTo>
                  <a:pt x="34692" y="16102"/>
                  <a:pt x="35270" y="16291"/>
                  <a:pt x="35883" y="16471"/>
                </a:cubicBezTo>
                <a:lnTo>
                  <a:pt x="37204" y="16846"/>
                </a:lnTo>
                <a:cubicBezTo>
                  <a:pt x="37650" y="16988"/>
                  <a:pt x="38095" y="17106"/>
                  <a:pt x="38524" y="17253"/>
                </a:cubicBezTo>
                <a:cubicBezTo>
                  <a:pt x="38953" y="17410"/>
                  <a:pt x="39369" y="17534"/>
                  <a:pt x="39755" y="17694"/>
                </a:cubicBezTo>
                <a:cubicBezTo>
                  <a:pt x="40140" y="17861"/>
                  <a:pt x="40506" y="17992"/>
                  <a:pt x="40828" y="18154"/>
                </a:cubicBezTo>
                <a:cubicBezTo>
                  <a:pt x="41150" y="18316"/>
                  <a:pt x="41441" y="18458"/>
                  <a:pt x="41693" y="18591"/>
                </a:cubicBezTo>
                <a:lnTo>
                  <a:pt x="42321" y="18973"/>
                </a:lnTo>
                <a:lnTo>
                  <a:pt x="42406" y="19025"/>
                </a:lnTo>
                <a:cubicBezTo>
                  <a:pt x="42417" y="19038"/>
                  <a:pt x="42432" y="19049"/>
                  <a:pt x="42443" y="19061"/>
                </a:cubicBezTo>
                <a:lnTo>
                  <a:pt x="42452" y="19053"/>
                </a:lnTo>
                <a:lnTo>
                  <a:pt x="42548" y="19112"/>
                </a:lnTo>
                <a:lnTo>
                  <a:pt x="42708" y="19231"/>
                </a:lnTo>
                <a:lnTo>
                  <a:pt x="42840" y="19329"/>
                </a:lnTo>
                <a:cubicBezTo>
                  <a:pt x="42840" y="19329"/>
                  <a:pt x="42803" y="19267"/>
                  <a:pt x="42736" y="19156"/>
                </a:cubicBezTo>
                <a:cubicBezTo>
                  <a:pt x="42666" y="19049"/>
                  <a:pt x="42569" y="18871"/>
                  <a:pt x="42426" y="18687"/>
                </a:cubicBezTo>
                <a:cubicBezTo>
                  <a:pt x="42284" y="18499"/>
                  <a:pt x="42107" y="18273"/>
                  <a:pt x="41893" y="18019"/>
                </a:cubicBezTo>
                <a:cubicBezTo>
                  <a:pt x="41786" y="17893"/>
                  <a:pt x="41670" y="17758"/>
                  <a:pt x="41543" y="17620"/>
                </a:cubicBezTo>
                <a:cubicBezTo>
                  <a:pt x="41416" y="17492"/>
                  <a:pt x="41279" y="17359"/>
                  <a:pt x="41131" y="17223"/>
                </a:cubicBezTo>
                <a:cubicBezTo>
                  <a:pt x="40550" y="16658"/>
                  <a:pt x="39808" y="16101"/>
                  <a:pt x="38974" y="15598"/>
                </a:cubicBezTo>
                <a:cubicBezTo>
                  <a:pt x="38557" y="15362"/>
                  <a:pt x="38118" y="15133"/>
                  <a:pt x="37671" y="14926"/>
                </a:cubicBezTo>
                <a:cubicBezTo>
                  <a:pt x="37227" y="14740"/>
                  <a:pt x="36772" y="14572"/>
                  <a:pt x="36325" y="14431"/>
                </a:cubicBezTo>
                <a:cubicBezTo>
                  <a:pt x="35725" y="14258"/>
                  <a:pt x="35106" y="14156"/>
                  <a:pt x="34483" y="14127"/>
                </a:cubicBezTo>
                <a:cubicBezTo>
                  <a:pt x="34368" y="14125"/>
                  <a:pt x="34254" y="14123"/>
                  <a:pt x="34141" y="14123"/>
                </a:cubicBezTo>
                <a:cubicBezTo>
                  <a:pt x="33693" y="14123"/>
                  <a:pt x="33274" y="14144"/>
                  <a:pt x="32918" y="14205"/>
                </a:cubicBezTo>
                <a:cubicBezTo>
                  <a:pt x="32470" y="14272"/>
                  <a:pt x="32102" y="14354"/>
                  <a:pt x="31847" y="14419"/>
                </a:cubicBezTo>
                <a:cubicBezTo>
                  <a:pt x="31664" y="14473"/>
                  <a:pt x="31543" y="14515"/>
                  <a:pt x="31489" y="14534"/>
                </a:cubicBezTo>
                <a:cubicBezTo>
                  <a:pt x="31299" y="14512"/>
                  <a:pt x="31106" y="14494"/>
                  <a:pt x="30916" y="14475"/>
                </a:cubicBezTo>
                <a:cubicBezTo>
                  <a:pt x="31862" y="13927"/>
                  <a:pt x="32685" y="13491"/>
                  <a:pt x="33342" y="13153"/>
                </a:cubicBezTo>
                <a:cubicBezTo>
                  <a:pt x="33409" y="13122"/>
                  <a:pt x="33475" y="13093"/>
                  <a:pt x="33542" y="13062"/>
                </a:cubicBezTo>
                <a:cubicBezTo>
                  <a:pt x="33563" y="13063"/>
                  <a:pt x="33596" y="13063"/>
                  <a:pt x="33637" y="13063"/>
                </a:cubicBezTo>
                <a:cubicBezTo>
                  <a:pt x="33706" y="13063"/>
                  <a:pt x="33802" y="13062"/>
                  <a:pt x="33922" y="13058"/>
                </a:cubicBezTo>
                <a:cubicBezTo>
                  <a:pt x="34183" y="13043"/>
                  <a:pt x="34565" y="13035"/>
                  <a:pt x="35021" y="12998"/>
                </a:cubicBezTo>
                <a:cubicBezTo>
                  <a:pt x="35250" y="12979"/>
                  <a:pt x="35495" y="12947"/>
                  <a:pt x="35757" y="12916"/>
                </a:cubicBezTo>
                <a:cubicBezTo>
                  <a:pt x="36022" y="12891"/>
                  <a:pt x="36302" y="12856"/>
                  <a:pt x="36590" y="12808"/>
                </a:cubicBezTo>
                <a:cubicBezTo>
                  <a:pt x="36735" y="12785"/>
                  <a:pt x="36882" y="12758"/>
                  <a:pt x="37031" y="12727"/>
                </a:cubicBezTo>
                <a:cubicBezTo>
                  <a:pt x="37183" y="12703"/>
                  <a:pt x="37337" y="12678"/>
                  <a:pt x="37494" y="12648"/>
                </a:cubicBezTo>
                <a:cubicBezTo>
                  <a:pt x="37805" y="12591"/>
                  <a:pt x="38123" y="12506"/>
                  <a:pt x="38450" y="12423"/>
                </a:cubicBezTo>
                <a:cubicBezTo>
                  <a:pt x="39371" y="12201"/>
                  <a:pt x="40380" y="11916"/>
                  <a:pt x="41404" y="11715"/>
                </a:cubicBezTo>
                <a:lnTo>
                  <a:pt x="42170" y="11555"/>
                </a:lnTo>
                <a:lnTo>
                  <a:pt x="42932" y="11438"/>
                </a:lnTo>
                <a:cubicBezTo>
                  <a:pt x="43183" y="11402"/>
                  <a:pt x="43433" y="11348"/>
                  <a:pt x="43677" y="11327"/>
                </a:cubicBezTo>
                <a:lnTo>
                  <a:pt x="44395" y="11256"/>
                </a:lnTo>
                <a:cubicBezTo>
                  <a:pt x="44863" y="11195"/>
                  <a:pt x="45302" y="11193"/>
                  <a:pt x="45702" y="11176"/>
                </a:cubicBezTo>
                <a:lnTo>
                  <a:pt x="46271" y="11154"/>
                </a:lnTo>
                <a:lnTo>
                  <a:pt x="46758" y="11169"/>
                </a:lnTo>
                <a:lnTo>
                  <a:pt x="47719" y="11194"/>
                </a:lnTo>
                <a:lnTo>
                  <a:pt x="47074" y="10940"/>
                </a:lnTo>
                <a:lnTo>
                  <a:pt x="47076" y="10930"/>
                </a:lnTo>
                <a:cubicBezTo>
                  <a:pt x="47061" y="10927"/>
                  <a:pt x="47045" y="10926"/>
                  <a:pt x="47029" y="10922"/>
                </a:cubicBezTo>
                <a:lnTo>
                  <a:pt x="46813" y="10836"/>
                </a:lnTo>
                <a:cubicBezTo>
                  <a:pt x="46668" y="10783"/>
                  <a:pt x="46511" y="10717"/>
                  <a:pt x="46336" y="10660"/>
                </a:cubicBezTo>
                <a:lnTo>
                  <a:pt x="45771" y="10499"/>
                </a:lnTo>
                <a:lnTo>
                  <a:pt x="45131" y="10322"/>
                </a:lnTo>
                <a:cubicBezTo>
                  <a:pt x="44906" y="10260"/>
                  <a:pt x="44667" y="10229"/>
                  <a:pt x="44421" y="10180"/>
                </a:cubicBezTo>
                <a:lnTo>
                  <a:pt x="43656" y="10047"/>
                </a:lnTo>
                <a:cubicBezTo>
                  <a:pt x="43394" y="10010"/>
                  <a:pt x="43125" y="9993"/>
                  <a:pt x="42848" y="9967"/>
                </a:cubicBezTo>
                <a:cubicBezTo>
                  <a:pt x="42574" y="9948"/>
                  <a:pt x="42292" y="9913"/>
                  <a:pt x="42009" y="9912"/>
                </a:cubicBezTo>
                <a:lnTo>
                  <a:pt x="41154" y="9915"/>
                </a:lnTo>
                <a:lnTo>
                  <a:pt x="40723" y="9922"/>
                </a:lnTo>
                <a:lnTo>
                  <a:pt x="40297" y="9959"/>
                </a:lnTo>
                <a:lnTo>
                  <a:pt x="39451" y="10044"/>
                </a:lnTo>
                <a:cubicBezTo>
                  <a:pt x="38896" y="10120"/>
                  <a:pt x="38362" y="10240"/>
                  <a:pt x="37855" y="10353"/>
                </a:cubicBezTo>
                <a:cubicBezTo>
                  <a:pt x="37149" y="10561"/>
                  <a:pt x="36499" y="10797"/>
                  <a:pt x="35959" y="11108"/>
                </a:cubicBezTo>
                <a:cubicBezTo>
                  <a:pt x="35687" y="11256"/>
                  <a:pt x="35434" y="11406"/>
                  <a:pt x="35204" y="11553"/>
                </a:cubicBezTo>
                <a:cubicBezTo>
                  <a:pt x="34978" y="11712"/>
                  <a:pt x="34775" y="11866"/>
                  <a:pt x="34594" y="12012"/>
                </a:cubicBezTo>
                <a:cubicBezTo>
                  <a:pt x="34229" y="12301"/>
                  <a:pt x="33956" y="12558"/>
                  <a:pt x="33778" y="12755"/>
                </a:cubicBezTo>
                <a:cubicBezTo>
                  <a:pt x="33752" y="12783"/>
                  <a:pt x="33732" y="12806"/>
                  <a:pt x="33710" y="12831"/>
                </a:cubicBezTo>
                <a:cubicBezTo>
                  <a:pt x="33558" y="12899"/>
                  <a:pt x="33406" y="12967"/>
                  <a:pt x="33256" y="13036"/>
                </a:cubicBezTo>
                <a:cubicBezTo>
                  <a:pt x="31955" y="13540"/>
                  <a:pt x="30631" y="14162"/>
                  <a:pt x="29318" y="14887"/>
                </a:cubicBezTo>
                <a:cubicBezTo>
                  <a:pt x="29361" y="14797"/>
                  <a:pt x="29406" y="14706"/>
                  <a:pt x="29451" y="14617"/>
                </a:cubicBezTo>
                <a:cubicBezTo>
                  <a:pt x="29493" y="14584"/>
                  <a:pt x="29600" y="14500"/>
                  <a:pt x="29756" y="14366"/>
                </a:cubicBezTo>
                <a:cubicBezTo>
                  <a:pt x="29958" y="14186"/>
                  <a:pt x="30249" y="13934"/>
                  <a:pt x="30590" y="13608"/>
                </a:cubicBezTo>
                <a:cubicBezTo>
                  <a:pt x="30759" y="13443"/>
                  <a:pt x="30942" y="13260"/>
                  <a:pt x="31131" y="13056"/>
                </a:cubicBezTo>
                <a:cubicBezTo>
                  <a:pt x="31324" y="12860"/>
                  <a:pt x="31527" y="12647"/>
                  <a:pt x="31733" y="12413"/>
                </a:cubicBezTo>
                <a:cubicBezTo>
                  <a:pt x="32142" y="11938"/>
                  <a:pt x="32586" y="11421"/>
                  <a:pt x="33013" y="10821"/>
                </a:cubicBezTo>
                <a:cubicBezTo>
                  <a:pt x="33309" y="10390"/>
                  <a:pt x="33639" y="9968"/>
                  <a:pt x="33968" y="9503"/>
                </a:cubicBezTo>
                <a:cubicBezTo>
                  <a:pt x="34295" y="9040"/>
                  <a:pt x="34648" y="8583"/>
                  <a:pt x="35004" y="8115"/>
                </a:cubicBezTo>
                <a:lnTo>
                  <a:pt x="35543" y="7414"/>
                </a:lnTo>
                <a:lnTo>
                  <a:pt x="36102" y="6741"/>
                </a:lnTo>
                <a:cubicBezTo>
                  <a:pt x="36475" y="6296"/>
                  <a:pt x="36841" y="5853"/>
                  <a:pt x="37215" y="5464"/>
                </a:cubicBezTo>
                <a:cubicBezTo>
                  <a:pt x="37584" y="5068"/>
                  <a:pt x="37940" y="4695"/>
                  <a:pt x="38265" y="4357"/>
                </a:cubicBezTo>
                <a:cubicBezTo>
                  <a:pt x="38600" y="4035"/>
                  <a:pt x="38907" y="3749"/>
                  <a:pt x="39166" y="3509"/>
                </a:cubicBezTo>
                <a:cubicBezTo>
                  <a:pt x="39426" y="3270"/>
                  <a:pt x="39636" y="3078"/>
                  <a:pt x="39780" y="2945"/>
                </a:cubicBezTo>
                <a:cubicBezTo>
                  <a:pt x="39923" y="2814"/>
                  <a:pt x="40007" y="2745"/>
                  <a:pt x="40007" y="2745"/>
                </a:cubicBezTo>
                <a:lnTo>
                  <a:pt x="40007" y="2745"/>
                </a:lnTo>
                <a:cubicBezTo>
                  <a:pt x="40007" y="2745"/>
                  <a:pt x="39894" y="2788"/>
                  <a:pt x="39697" y="2881"/>
                </a:cubicBezTo>
                <a:lnTo>
                  <a:pt x="39204" y="3114"/>
                </a:lnTo>
                <a:lnTo>
                  <a:pt x="39200" y="3108"/>
                </a:lnTo>
                <a:cubicBezTo>
                  <a:pt x="39188" y="3115"/>
                  <a:pt x="39177" y="3124"/>
                  <a:pt x="39164" y="3131"/>
                </a:cubicBezTo>
                <a:lnTo>
                  <a:pt x="38862" y="3275"/>
                </a:lnTo>
                <a:cubicBezTo>
                  <a:pt x="38510" y="3444"/>
                  <a:pt x="38093" y="3647"/>
                  <a:pt x="37655" y="3911"/>
                </a:cubicBezTo>
                <a:cubicBezTo>
                  <a:pt x="37216" y="4174"/>
                  <a:pt x="36721" y="4447"/>
                  <a:pt x="36239" y="4784"/>
                </a:cubicBezTo>
                <a:cubicBezTo>
                  <a:pt x="35758" y="5121"/>
                  <a:pt x="35249" y="5470"/>
                  <a:pt x="34766" y="5864"/>
                </a:cubicBezTo>
                <a:cubicBezTo>
                  <a:pt x="34288" y="6265"/>
                  <a:pt x="33798" y="6663"/>
                  <a:pt x="33355" y="7100"/>
                </a:cubicBezTo>
                <a:cubicBezTo>
                  <a:pt x="32913" y="7540"/>
                  <a:pt x="32475" y="7968"/>
                  <a:pt x="32095" y="8422"/>
                </a:cubicBezTo>
                <a:cubicBezTo>
                  <a:pt x="31713" y="8876"/>
                  <a:pt x="31356" y="9314"/>
                  <a:pt x="31053" y="9753"/>
                </a:cubicBezTo>
                <a:cubicBezTo>
                  <a:pt x="30630" y="10386"/>
                  <a:pt x="30300" y="10988"/>
                  <a:pt x="30077" y="11573"/>
                </a:cubicBezTo>
                <a:cubicBezTo>
                  <a:pt x="29877" y="12080"/>
                  <a:pt x="29719" y="12602"/>
                  <a:pt x="29604" y="13134"/>
                </a:cubicBezTo>
                <a:cubicBezTo>
                  <a:pt x="29523" y="13527"/>
                  <a:pt x="29469" y="13925"/>
                  <a:pt x="29443" y="14325"/>
                </a:cubicBezTo>
                <a:cubicBezTo>
                  <a:pt x="29326" y="14552"/>
                  <a:pt x="29212" y="14780"/>
                  <a:pt x="29101" y="15007"/>
                </a:cubicBezTo>
                <a:cubicBezTo>
                  <a:pt x="28020" y="15608"/>
                  <a:pt x="26955" y="16287"/>
                  <a:pt x="25908" y="17017"/>
                </a:cubicBezTo>
                <a:cubicBezTo>
                  <a:pt x="25919" y="16941"/>
                  <a:pt x="25928" y="16865"/>
                  <a:pt x="25940" y="16790"/>
                </a:cubicBezTo>
                <a:lnTo>
                  <a:pt x="25940" y="16792"/>
                </a:lnTo>
                <a:cubicBezTo>
                  <a:pt x="25940" y="16792"/>
                  <a:pt x="26041" y="16650"/>
                  <a:pt x="26201" y="16384"/>
                </a:cubicBezTo>
                <a:cubicBezTo>
                  <a:pt x="26358" y="16114"/>
                  <a:pt x="26593" y="15744"/>
                  <a:pt x="26848" y="15259"/>
                </a:cubicBezTo>
                <a:cubicBezTo>
                  <a:pt x="27357" y="14291"/>
                  <a:pt x="28008" y="12951"/>
                  <a:pt x="28508" y="11326"/>
                </a:cubicBezTo>
                <a:cubicBezTo>
                  <a:pt x="28872" y="10197"/>
                  <a:pt x="29239" y="8914"/>
                  <a:pt x="29656" y="7644"/>
                </a:cubicBezTo>
                <a:cubicBezTo>
                  <a:pt x="29856" y="7001"/>
                  <a:pt x="30074" y="6368"/>
                  <a:pt x="30296" y="5750"/>
                </a:cubicBezTo>
                <a:cubicBezTo>
                  <a:pt x="30518" y="5132"/>
                  <a:pt x="30726" y="4516"/>
                  <a:pt x="30959" y="3958"/>
                </a:cubicBezTo>
                <a:cubicBezTo>
                  <a:pt x="31413" y="2834"/>
                  <a:pt x="31825" y="1824"/>
                  <a:pt x="32168" y="1129"/>
                </a:cubicBezTo>
                <a:lnTo>
                  <a:pt x="32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09"/>
        <p:cNvGrpSpPr/>
        <p:nvPr/>
      </p:nvGrpSpPr>
      <p:grpSpPr>
        <a:xfrm>
          <a:off x="0" y="0"/>
          <a:ext cx="0" cy="0"/>
          <a:chOff x="0" y="0"/>
          <a:chExt cx="0" cy="0"/>
        </a:xfrm>
      </p:grpSpPr>
      <p:sp>
        <p:nvSpPr>
          <p:cNvPr id="210" name="Google Shape;210;p24"/>
          <p:cNvSpPr/>
          <p:nvPr/>
        </p:nvSpPr>
        <p:spPr>
          <a:xfrm rot="132" flipH="1">
            <a:off x="110925" y="4608701"/>
            <a:ext cx="9833005" cy="670961"/>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rot="-132">
            <a:off x="-632025" y="4676763"/>
            <a:ext cx="9833005" cy="670961"/>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flipH="1">
            <a:off x="-890825" y="-688400"/>
            <a:ext cx="2658107" cy="161199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rot="-5400000">
            <a:off x="7171175" y="-1306076"/>
            <a:ext cx="1641906" cy="3903614"/>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24"/>
          <p:cNvGrpSpPr/>
          <p:nvPr/>
        </p:nvGrpSpPr>
        <p:grpSpPr>
          <a:xfrm rot="2890079">
            <a:off x="446969" y="427183"/>
            <a:ext cx="1069850" cy="743417"/>
            <a:chOff x="4151825" y="1463175"/>
            <a:chExt cx="696200" cy="483775"/>
          </a:xfrm>
        </p:grpSpPr>
        <p:sp>
          <p:nvSpPr>
            <p:cNvPr id="215" name="Google Shape;215;p24"/>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4"/>
          <p:cNvGrpSpPr/>
          <p:nvPr/>
        </p:nvGrpSpPr>
        <p:grpSpPr>
          <a:xfrm>
            <a:off x="7816054" y="634670"/>
            <a:ext cx="508638" cy="542804"/>
            <a:chOff x="5902650" y="3332125"/>
            <a:chExt cx="418150" cy="446275"/>
          </a:xfrm>
        </p:grpSpPr>
        <p:sp>
          <p:nvSpPr>
            <p:cNvPr id="224" name="Google Shape;224;p24"/>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229"/>
        <p:cNvGrpSpPr/>
        <p:nvPr/>
      </p:nvGrpSpPr>
      <p:grpSpPr>
        <a:xfrm>
          <a:off x="0" y="0"/>
          <a:ext cx="0" cy="0"/>
          <a:chOff x="0" y="0"/>
          <a:chExt cx="0" cy="0"/>
        </a:xfrm>
      </p:grpSpPr>
      <p:grpSp>
        <p:nvGrpSpPr>
          <p:cNvPr id="230" name="Google Shape;230;p25"/>
          <p:cNvGrpSpPr/>
          <p:nvPr/>
        </p:nvGrpSpPr>
        <p:grpSpPr>
          <a:xfrm flipH="1">
            <a:off x="6788864" y="-228376"/>
            <a:ext cx="2574149" cy="1662294"/>
            <a:chOff x="1627625" y="4494650"/>
            <a:chExt cx="1302575" cy="872000"/>
          </a:xfrm>
        </p:grpSpPr>
        <p:sp>
          <p:nvSpPr>
            <p:cNvPr id="231" name="Google Shape;231;p25"/>
            <p:cNvSpPr/>
            <p:nvPr/>
          </p:nvSpPr>
          <p:spPr>
            <a:xfrm>
              <a:off x="1631500" y="4590000"/>
              <a:ext cx="1298700" cy="776650"/>
            </a:xfrm>
            <a:custGeom>
              <a:avLst/>
              <a:gdLst/>
              <a:ahLst/>
              <a:cxnLst/>
              <a:rect l="l" t="t" r="r" b="b"/>
              <a:pathLst>
                <a:path w="51948" h="31066" extrusionOk="0">
                  <a:moveTo>
                    <a:pt x="51573" y="0"/>
                  </a:moveTo>
                  <a:cubicBezTo>
                    <a:pt x="51434" y="0"/>
                    <a:pt x="51284" y="84"/>
                    <a:pt x="51237" y="224"/>
                  </a:cubicBezTo>
                  <a:cubicBezTo>
                    <a:pt x="50887" y="1245"/>
                    <a:pt x="50755" y="2318"/>
                    <a:pt x="50331" y="3324"/>
                  </a:cubicBezTo>
                  <a:cubicBezTo>
                    <a:pt x="49916" y="4306"/>
                    <a:pt x="49347" y="5215"/>
                    <a:pt x="48642" y="6013"/>
                  </a:cubicBezTo>
                  <a:cubicBezTo>
                    <a:pt x="47306" y="7522"/>
                    <a:pt x="45532" y="8521"/>
                    <a:pt x="43668" y="9236"/>
                  </a:cubicBezTo>
                  <a:cubicBezTo>
                    <a:pt x="39968" y="10656"/>
                    <a:pt x="35791" y="11149"/>
                    <a:pt x="32492" y="13484"/>
                  </a:cubicBezTo>
                  <a:cubicBezTo>
                    <a:pt x="28937" y="16001"/>
                    <a:pt x="27245" y="20239"/>
                    <a:pt x="24183" y="23240"/>
                  </a:cubicBezTo>
                  <a:cubicBezTo>
                    <a:pt x="21337" y="26027"/>
                    <a:pt x="17704" y="27870"/>
                    <a:pt x="13885" y="28921"/>
                  </a:cubicBezTo>
                  <a:cubicBezTo>
                    <a:pt x="11939" y="29457"/>
                    <a:pt x="9939" y="29798"/>
                    <a:pt x="7930" y="29978"/>
                  </a:cubicBezTo>
                  <a:cubicBezTo>
                    <a:pt x="6733" y="30085"/>
                    <a:pt x="5537" y="30117"/>
                    <a:pt x="4340" y="30117"/>
                  </a:cubicBezTo>
                  <a:cubicBezTo>
                    <a:pt x="3508" y="30117"/>
                    <a:pt x="2676" y="30102"/>
                    <a:pt x="1843" y="30085"/>
                  </a:cubicBezTo>
                  <a:cubicBezTo>
                    <a:pt x="1732" y="30083"/>
                    <a:pt x="1621" y="30082"/>
                    <a:pt x="1510" y="30082"/>
                  </a:cubicBezTo>
                  <a:cubicBezTo>
                    <a:pt x="1170" y="30082"/>
                    <a:pt x="829" y="30090"/>
                    <a:pt x="488" y="30090"/>
                  </a:cubicBezTo>
                  <a:cubicBezTo>
                    <a:pt x="445" y="30090"/>
                    <a:pt x="401" y="30090"/>
                    <a:pt x="358" y="30090"/>
                  </a:cubicBezTo>
                  <a:cubicBezTo>
                    <a:pt x="357" y="30090"/>
                    <a:pt x="357" y="30090"/>
                    <a:pt x="356" y="30090"/>
                  </a:cubicBezTo>
                  <a:cubicBezTo>
                    <a:pt x="74" y="30090"/>
                    <a:pt x="0" y="30532"/>
                    <a:pt x="289" y="30595"/>
                  </a:cubicBezTo>
                  <a:cubicBezTo>
                    <a:pt x="1889" y="30941"/>
                    <a:pt x="3494" y="31065"/>
                    <a:pt x="5116" y="31065"/>
                  </a:cubicBezTo>
                  <a:cubicBezTo>
                    <a:pt x="5569" y="31065"/>
                    <a:pt x="6025" y="31056"/>
                    <a:pt x="6481" y="31038"/>
                  </a:cubicBezTo>
                  <a:cubicBezTo>
                    <a:pt x="8553" y="30961"/>
                    <a:pt x="10619" y="30712"/>
                    <a:pt x="12645" y="30264"/>
                  </a:cubicBezTo>
                  <a:cubicBezTo>
                    <a:pt x="16616" y="29386"/>
                    <a:pt x="20441" y="27729"/>
                    <a:pt x="23594" y="25132"/>
                  </a:cubicBezTo>
                  <a:cubicBezTo>
                    <a:pt x="25249" y="23769"/>
                    <a:pt x="26609" y="22146"/>
                    <a:pt x="27849" y="20405"/>
                  </a:cubicBezTo>
                  <a:cubicBezTo>
                    <a:pt x="29150" y="18581"/>
                    <a:pt x="30368" y="16666"/>
                    <a:pt x="32043" y="15153"/>
                  </a:cubicBezTo>
                  <a:cubicBezTo>
                    <a:pt x="35163" y="12334"/>
                    <a:pt x="39481" y="11728"/>
                    <a:pt x="43308" y="10368"/>
                  </a:cubicBezTo>
                  <a:cubicBezTo>
                    <a:pt x="45223" y="9687"/>
                    <a:pt x="47086" y="8792"/>
                    <a:pt x="48595" y="7404"/>
                  </a:cubicBezTo>
                  <a:cubicBezTo>
                    <a:pt x="50194" y="5933"/>
                    <a:pt x="51328" y="3937"/>
                    <a:pt x="51791" y="1814"/>
                  </a:cubicBezTo>
                  <a:cubicBezTo>
                    <a:pt x="51847" y="1552"/>
                    <a:pt x="51918" y="1271"/>
                    <a:pt x="51933" y="1001"/>
                  </a:cubicBezTo>
                  <a:cubicBezTo>
                    <a:pt x="51947" y="747"/>
                    <a:pt x="51884" y="474"/>
                    <a:pt x="51841" y="224"/>
                  </a:cubicBezTo>
                  <a:cubicBezTo>
                    <a:pt x="51815" y="68"/>
                    <a:pt x="51698" y="0"/>
                    <a:pt x="5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627625" y="4549025"/>
              <a:ext cx="1152950" cy="719725"/>
            </a:xfrm>
            <a:custGeom>
              <a:avLst/>
              <a:gdLst/>
              <a:ahLst/>
              <a:cxnLst/>
              <a:rect l="l" t="t" r="r" b="b"/>
              <a:pathLst>
                <a:path w="46118" h="28789" extrusionOk="0">
                  <a:moveTo>
                    <a:pt x="45434" y="1"/>
                  </a:moveTo>
                  <a:cubicBezTo>
                    <a:pt x="45327" y="1"/>
                    <a:pt x="45219" y="62"/>
                    <a:pt x="45187" y="179"/>
                  </a:cubicBezTo>
                  <a:cubicBezTo>
                    <a:pt x="44964" y="997"/>
                    <a:pt x="44777" y="1844"/>
                    <a:pt x="44432" y="2620"/>
                  </a:cubicBezTo>
                  <a:cubicBezTo>
                    <a:pt x="44097" y="3376"/>
                    <a:pt x="43625" y="4068"/>
                    <a:pt x="43076" y="4683"/>
                  </a:cubicBezTo>
                  <a:cubicBezTo>
                    <a:pt x="41886" y="6016"/>
                    <a:pt x="40376" y="7029"/>
                    <a:pt x="38783" y="7818"/>
                  </a:cubicBezTo>
                  <a:cubicBezTo>
                    <a:pt x="35420" y="9485"/>
                    <a:pt x="31609" y="10177"/>
                    <a:pt x="28497" y="12362"/>
                  </a:cubicBezTo>
                  <a:cubicBezTo>
                    <a:pt x="26850" y="13519"/>
                    <a:pt x="25627" y="15046"/>
                    <a:pt x="24523" y="16711"/>
                  </a:cubicBezTo>
                  <a:cubicBezTo>
                    <a:pt x="23457" y="18321"/>
                    <a:pt x="22442" y="19941"/>
                    <a:pt x="21068" y="21314"/>
                  </a:cubicBezTo>
                  <a:cubicBezTo>
                    <a:pt x="18619" y="23760"/>
                    <a:pt x="15509" y="25351"/>
                    <a:pt x="12233" y="26384"/>
                  </a:cubicBezTo>
                  <a:cubicBezTo>
                    <a:pt x="10322" y="26988"/>
                    <a:pt x="8365" y="27361"/>
                    <a:pt x="6385" y="27652"/>
                  </a:cubicBezTo>
                  <a:cubicBezTo>
                    <a:pt x="4366" y="27948"/>
                    <a:pt x="2333" y="28134"/>
                    <a:pt x="294" y="28209"/>
                  </a:cubicBezTo>
                  <a:cubicBezTo>
                    <a:pt x="1" y="28219"/>
                    <a:pt x="5" y="28639"/>
                    <a:pt x="294" y="28661"/>
                  </a:cubicBezTo>
                  <a:cubicBezTo>
                    <a:pt x="1365" y="28740"/>
                    <a:pt x="2436" y="28789"/>
                    <a:pt x="3508" y="28789"/>
                  </a:cubicBezTo>
                  <a:cubicBezTo>
                    <a:pt x="4272" y="28789"/>
                    <a:pt x="5036" y="28764"/>
                    <a:pt x="5801" y="28707"/>
                  </a:cubicBezTo>
                  <a:cubicBezTo>
                    <a:pt x="7646" y="28566"/>
                    <a:pt x="9476" y="28270"/>
                    <a:pt x="11273" y="27819"/>
                  </a:cubicBezTo>
                  <a:cubicBezTo>
                    <a:pt x="14757" y="26949"/>
                    <a:pt x="18112" y="25415"/>
                    <a:pt x="20837" y="23045"/>
                  </a:cubicBezTo>
                  <a:cubicBezTo>
                    <a:pt x="22274" y="21797"/>
                    <a:pt x="23437" y="20315"/>
                    <a:pt x="24469" y="18722"/>
                  </a:cubicBezTo>
                  <a:cubicBezTo>
                    <a:pt x="25587" y="16996"/>
                    <a:pt x="26626" y="15193"/>
                    <a:pt x="28208" y="13840"/>
                  </a:cubicBezTo>
                  <a:cubicBezTo>
                    <a:pt x="31202" y="11277"/>
                    <a:pt x="35240" y="10524"/>
                    <a:pt x="38739" y="8915"/>
                  </a:cubicBezTo>
                  <a:cubicBezTo>
                    <a:pt x="40564" y="8076"/>
                    <a:pt x="42319" y="6943"/>
                    <a:pt x="43678" y="5449"/>
                  </a:cubicBezTo>
                  <a:cubicBezTo>
                    <a:pt x="44931" y="4070"/>
                    <a:pt x="46117" y="2110"/>
                    <a:pt x="45670" y="179"/>
                  </a:cubicBezTo>
                  <a:cubicBezTo>
                    <a:pt x="45642" y="59"/>
                    <a:pt x="45539" y="1"/>
                    <a:pt x="45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650275" y="4494650"/>
              <a:ext cx="956450" cy="654325"/>
            </a:xfrm>
            <a:custGeom>
              <a:avLst/>
              <a:gdLst/>
              <a:ahLst/>
              <a:cxnLst/>
              <a:rect l="l" t="t" r="r" b="b"/>
              <a:pathLst>
                <a:path w="38258" h="26173" extrusionOk="0">
                  <a:moveTo>
                    <a:pt x="37736" y="1"/>
                  </a:moveTo>
                  <a:cubicBezTo>
                    <a:pt x="37596" y="1"/>
                    <a:pt x="37449" y="80"/>
                    <a:pt x="37413" y="225"/>
                  </a:cubicBezTo>
                  <a:cubicBezTo>
                    <a:pt x="37238" y="925"/>
                    <a:pt x="37078" y="1643"/>
                    <a:pt x="36779" y="2304"/>
                  </a:cubicBezTo>
                  <a:cubicBezTo>
                    <a:pt x="36484" y="2954"/>
                    <a:pt x="36081" y="3554"/>
                    <a:pt x="35611" y="4091"/>
                  </a:cubicBezTo>
                  <a:cubicBezTo>
                    <a:pt x="34609" y="5233"/>
                    <a:pt x="33352" y="6123"/>
                    <a:pt x="32020" y="6838"/>
                  </a:cubicBezTo>
                  <a:cubicBezTo>
                    <a:pt x="29208" y="8347"/>
                    <a:pt x="26033" y="9143"/>
                    <a:pt x="23471" y="11111"/>
                  </a:cubicBezTo>
                  <a:cubicBezTo>
                    <a:pt x="21098" y="12933"/>
                    <a:pt x="19871" y="15611"/>
                    <a:pt x="18496" y="18183"/>
                  </a:cubicBezTo>
                  <a:cubicBezTo>
                    <a:pt x="17831" y="19427"/>
                    <a:pt x="17109" y="20662"/>
                    <a:pt x="16129" y="21688"/>
                  </a:cubicBezTo>
                  <a:cubicBezTo>
                    <a:pt x="15026" y="22841"/>
                    <a:pt x="13635" y="23582"/>
                    <a:pt x="12118" y="24046"/>
                  </a:cubicBezTo>
                  <a:cubicBezTo>
                    <a:pt x="10291" y="24605"/>
                    <a:pt x="8373" y="24844"/>
                    <a:pt x="6490" y="25129"/>
                  </a:cubicBezTo>
                  <a:cubicBezTo>
                    <a:pt x="5431" y="25290"/>
                    <a:pt x="4381" y="25385"/>
                    <a:pt x="3333" y="25385"/>
                  </a:cubicBezTo>
                  <a:cubicBezTo>
                    <a:pt x="2329" y="25385"/>
                    <a:pt x="1325" y="25298"/>
                    <a:pt x="315" y="25101"/>
                  </a:cubicBezTo>
                  <a:cubicBezTo>
                    <a:pt x="303" y="25099"/>
                    <a:pt x="292" y="25098"/>
                    <a:pt x="281" y="25098"/>
                  </a:cubicBezTo>
                  <a:cubicBezTo>
                    <a:pt x="116" y="25098"/>
                    <a:pt x="1" y="25335"/>
                    <a:pt x="179" y="25421"/>
                  </a:cubicBezTo>
                  <a:cubicBezTo>
                    <a:pt x="1368" y="25995"/>
                    <a:pt x="2705" y="26172"/>
                    <a:pt x="4029" y="26172"/>
                  </a:cubicBezTo>
                  <a:cubicBezTo>
                    <a:pt x="4553" y="26172"/>
                    <a:pt x="5075" y="26144"/>
                    <a:pt x="5584" y="26102"/>
                  </a:cubicBezTo>
                  <a:cubicBezTo>
                    <a:pt x="7379" y="25955"/>
                    <a:pt x="9191" y="25678"/>
                    <a:pt x="10949" y="25298"/>
                  </a:cubicBezTo>
                  <a:cubicBezTo>
                    <a:pt x="12607" y="24938"/>
                    <a:pt x="14271" y="24385"/>
                    <a:pt x="15646" y="23362"/>
                  </a:cubicBezTo>
                  <a:cubicBezTo>
                    <a:pt x="16819" y="22489"/>
                    <a:pt x="17733" y="21346"/>
                    <a:pt x="18499" y="20110"/>
                  </a:cubicBezTo>
                  <a:cubicBezTo>
                    <a:pt x="20056" y="17600"/>
                    <a:pt x="21046" y="14651"/>
                    <a:pt x="23218" y="12570"/>
                  </a:cubicBezTo>
                  <a:cubicBezTo>
                    <a:pt x="25658" y="10231"/>
                    <a:pt x="29057" y="9366"/>
                    <a:pt x="32009" y="7891"/>
                  </a:cubicBezTo>
                  <a:cubicBezTo>
                    <a:pt x="33566" y="7111"/>
                    <a:pt x="35064" y="6097"/>
                    <a:pt x="36222" y="4786"/>
                  </a:cubicBezTo>
                  <a:cubicBezTo>
                    <a:pt x="37311" y="3555"/>
                    <a:pt x="38258" y="1920"/>
                    <a:pt x="38017" y="225"/>
                  </a:cubicBezTo>
                  <a:cubicBezTo>
                    <a:pt x="37995" y="71"/>
                    <a:pt x="37868" y="1"/>
                    <a:pt x="37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1644225" y="4536675"/>
              <a:ext cx="726500" cy="474075"/>
            </a:xfrm>
            <a:custGeom>
              <a:avLst/>
              <a:gdLst/>
              <a:ahLst/>
              <a:cxnLst/>
              <a:rect l="l" t="t" r="r" b="b"/>
              <a:pathLst>
                <a:path w="29060" h="18963" extrusionOk="0">
                  <a:moveTo>
                    <a:pt x="28786" y="1"/>
                  </a:moveTo>
                  <a:cubicBezTo>
                    <a:pt x="28661" y="1"/>
                    <a:pt x="28528" y="71"/>
                    <a:pt x="28473" y="205"/>
                  </a:cubicBezTo>
                  <a:cubicBezTo>
                    <a:pt x="28072" y="1197"/>
                    <a:pt x="27572" y="2110"/>
                    <a:pt x="26806" y="2870"/>
                  </a:cubicBezTo>
                  <a:cubicBezTo>
                    <a:pt x="26029" y="3640"/>
                    <a:pt x="25105" y="4245"/>
                    <a:pt x="24151" y="4773"/>
                  </a:cubicBezTo>
                  <a:cubicBezTo>
                    <a:pt x="22237" y="5831"/>
                    <a:pt x="20150" y="6622"/>
                    <a:pt x="18513" y="8118"/>
                  </a:cubicBezTo>
                  <a:cubicBezTo>
                    <a:pt x="17632" y="8924"/>
                    <a:pt x="17027" y="9902"/>
                    <a:pt x="16549" y="10989"/>
                  </a:cubicBezTo>
                  <a:cubicBezTo>
                    <a:pt x="16070" y="12078"/>
                    <a:pt x="15625" y="13171"/>
                    <a:pt x="14852" y="14094"/>
                  </a:cubicBezTo>
                  <a:cubicBezTo>
                    <a:pt x="13464" y="15748"/>
                    <a:pt x="11496" y="16855"/>
                    <a:pt x="9441" y="17453"/>
                  </a:cubicBezTo>
                  <a:cubicBezTo>
                    <a:pt x="7313" y="18071"/>
                    <a:pt x="5068" y="18219"/>
                    <a:pt x="2841" y="18219"/>
                  </a:cubicBezTo>
                  <a:cubicBezTo>
                    <a:pt x="1996" y="18219"/>
                    <a:pt x="1153" y="18198"/>
                    <a:pt x="320" y="18173"/>
                  </a:cubicBezTo>
                  <a:cubicBezTo>
                    <a:pt x="317" y="18173"/>
                    <a:pt x="314" y="18173"/>
                    <a:pt x="311" y="18173"/>
                  </a:cubicBezTo>
                  <a:cubicBezTo>
                    <a:pt x="1" y="18173"/>
                    <a:pt x="17" y="18630"/>
                    <a:pt x="320" y="18661"/>
                  </a:cubicBezTo>
                  <a:cubicBezTo>
                    <a:pt x="1847" y="18824"/>
                    <a:pt x="3380" y="18962"/>
                    <a:pt x="4909" y="18962"/>
                  </a:cubicBezTo>
                  <a:cubicBezTo>
                    <a:pt x="6204" y="18962"/>
                    <a:pt x="7497" y="18863"/>
                    <a:pt x="8781" y="18593"/>
                  </a:cubicBezTo>
                  <a:cubicBezTo>
                    <a:pt x="11016" y="18122"/>
                    <a:pt x="13201" y="17135"/>
                    <a:pt x="14859" y="15536"/>
                  </a:cubicBezTo>
                  <a:cubicBezTo>
                    <a:pt x="15693" y="14730"/>
                    <a:pt x="16368" y="13774"/>
                    <a:pt x="16849" y="12717"/>
                  </a:cubicBezTo>
                  <a:cubicBezTo>
                    <a:pt x="17381" y="11557"/>
                    <a:pt x="17781" y="10324"/>
                    <a:pt x="18634" y="9348"/>
                  </a:cubicBezTo>
                  <a:cubicBezTo>
                    <a:pt x="20162" y="7598"/>
                    <a:pt x="22398" y="6746"/>
                    <a:pt x="24385" y="5653"/>
                  </a:cubicBezTo>
                  <a:cubicBezTo>
                    <a:pt x="25472" y="5056"/>
                    <a:pt x="26532" y="4357"/>
                    <a:pt x="27409" y="3472"/>
                  </a:cubicBezTo>
                  <a:cubicBezTo>
                    <a:pt x="28268" y="2604"/>
                    <a:pt x="29003" y="1533"/>
                    <a:pt x="29052" y="282"/>
                  </a:cubicBezTo>
                  <a:cubicBezTo>
                    <a:pt x="29060" y="92"/>
                    <a:pt x="28928" y="1"/>
                    <a:pt x="28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675300" y="4617075"/>
              <a:ext cx="483850" cy="290350"/>
            </a:xfrm>
            <a:custGeom>
              <a:avLst/>
              <a:gdLst/>
              <a:ahLst/>
              <a:cxnLst/>
              <a:rect l="l" t="t" r="r" b="b"/>
              <a:pathLst>
                <a:path w="19354" h="11614" extrusionOk="0">
                  <a:moveTo>
                    <a:pt x="19089" y="0"/>
                  </a:moveTo>
                  <a:cubicBezTo>
                    <a:pt x="19069" y="0"/>
                    <a:pt x="19047" y="4"/>
                    <a:pt x="19025" y="11"/>
                  </a:cubicBezTo>
                  <a:cubicBezTo>
                    <a:pt x="18324" y="250"/>
                    <a:pt x="17637" y="498"/>
                    <a:pt x="16910" y="655"/>
                  </a:cubicBezTo>
                  <a:cubicBezTo>
                    <a:pt x="16139" y="820"/>
                    <a:pt x="15385" y="987"/>
                    <a:pt x="14656" y="1289"/>
                  </a:cubicBezTo>
                  <a:cubicBezTo>
                    <a:pt x="13236" y="1877"/>
                    <a:pt x="12018" y="2822"/>
                    <a:pt x="11038" y="3999"/>
                  </a:cubicBezTo>
                  <a:cubicBezTo>
                    <a:pt x="9295" y="6087"/>
                    <a:pt x="8138" y="8914"/>
                    <a:pt x="5629" y="10234"/>
                  </a:cubicBezTo>
                  <a:cubicBezTo>
                    <a:pt x="4762" y="10691"/>
                    <a:pt x="3773" y="10923"/>
                    <a:pt x="2787" y="10923"/>
                  </a:cubicBezTo>
                  <a:cubicBezTo>
                    <a:pt x="1983" y="10923"/>
                    <a:pt x="1181" y="10769"/>
                    <a:pt x="447" y="10458"/>
                  </a:cubicBezTo>
                  <a:cubicBezTo>
                    <a:pt x="414" y="10444"/>
                    <a:pt x="382" y="10438"/>
                    <a:pt x="351" y="10438"/>
                  </a:cubicBezTo>
                  <a:cubicBezTo>
                    <a:pt x="144" y="10438"/>
                    <a:pt x="1" y="10718"/>
                    <a:pt x="224" y="10838"/>
                  </a:cubicBezTo>
                  <a:cubicBezTo>
                    <a:pt x="1166" y="11340"/>
                    <a:pt x="2237" y="11614"/>
                    <a:pt x="3307" y="11614"/>
                  </a:cubicBezTo>
                  <a:cubicBezTo>
                    <a:pt x="3814" y="11614"/>
                    <a:pt x="4321" y="11552"/>
                    <a:pt x="4814" y="11424"/>
                  </a:cubicBezTo>
                  <a:cubicBezTo>
                    <a:pt x="6255" y="11047"/>
                    <a:pt x="7448" y="10162"/>
                    <a:pt x="8414" y="9052"/>
                  </a:cubicBezTo>
                  <a:cubicBezTo>
                    <a:pt x="9386" y="7934"/>
                    <a:pt x="10152" y="6660"/>
                    <a:pt x="11023" y="5466"/>
                  </a:cubicBezTo>
                  <a:cubicBezTo>
                    <a:pt x="11953" y="4193"/>
                    <a:pt x="13045" y="3096"/>
                    <a:pt x="14464" y="2375"/>
                  </a:cubicBezTo>
                  <a:cubicBezTo>
                    <a:pt x="15299" y="1951"/>
                    <a:pt x="16172" y="1724"/>
                    <a:pt x="17082" y="1521"/>
                  </a:cubicBezTo>
                  <a:cubicBezTo>
                    <a:pt x="17904" y="1336"/>
                    <a:pt x="18824" y="1116"/>
                    <a:pt x="19274" y="334"/>
                  </a:cubicBezTo>
                  <a:cubicBezTo>
                    <a:pt x="19354" y="195"/>
                    <a:pt x="19245" y="0"/>
                    <a:pt x="19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5"/>
          <p:cNvSpPr/>
          <p:nvPr/>
        </p:nvSpPr>
        <p:spPr>
          <a:xfrm rot="-1239298" flipH="1">
            <a:off x="-701724" y="-879538"/>
            <a:ext cx="2501946" cy="215423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5"/>
          <p:cNvGrpSpPr/>
          <p:nvPr/>
        </p:nvGrpSpPr>
        <p:grpSpPr>
          <a:xfrm rot="2890079">
            <a:off x="499594" y="731983"/>
            <a:ext cx="1069850" cy="743417"/>
            <a:chOff x="4151825" y="1463175"/>
            <a:chExt cx="696200" cy="483775"/>
          </a:xfrm>
        </p:grpSpPr>
        <p:sp>
          <p:nvSpPr>
            <p:cNvPr id="238" name="Google Shape;238;p25"/>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5"/>
          <p:cNvGrpSpPr/>
          <p:nvPr/>
        </p:nvGrpSpPr>
        <p:grpSpPr>
          <a:xfrm>
            <a:off x="7263604" y="634670"/>
            <a:ext cx="508638" cy="542804"/>
            <a:chOff x="5902650" y="3332125"/>
            <a:chExt cx="418150" cy="446275"/>
          </a:xfrm>
        </p:grpSpPr>
        <p:sp>
          <p:nvSpPr>
            <p:cNvPr id="247" name="Google Shape;247;p25"/>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5"/>
          <p:cNvSpPr/>
          <p:nvPr/>
        </p:nvSpPr>
        <p:spPr>
          <a:xfrm flipH="1">
            <a:off x="-416004" y="-133475"/>
            <a:ext cx="2191576" cy="1067567"/>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1123225" y="4608498"/>
            <a:ext cx="6592734" cy="683918"/>
          </a:xfrm>
          <a:custGeom>
            <a:avLst/>
            <a:gdLst/>
            <a:ahLst/>
            <a:cxnLst/>
            <a:rect l="l" t="t" r="r" b="b"/>
            <a:pathLst>
              <a:path w="139396" h="36167" extrusionOk="0">
                <a:moveTo>
                  <a:pt x="80471" y="1"/>
                </a:moveTo>
                <a:cubicBezTo>
                  <a:pt x="80133" y="1"/>
                  <a:pt x="79797" y="14"/>
                  <a:pt x="79465" y="42"/>
                </a:cubicBezTo>
                <a:cubicBezTo>
                  <a:pt x="76934" y="259"/>
                  <a:pt x="74389" y="768"/>
                  <a:pt x="71894" y="1219"/>
                </a:cubicBezTo>
                <a:cubicBezTo>
                  <a:pt x="69151" y="1714"/>
                  <a:pt x="66424" y="2289"/>
                  <a:pt x="63622" y="2302"/>
                </a:cubicBezTo>
                <a:cubicBezTo>
                  <a:pt x="63372" y="2303"/>
                  <a:pt x="63121" y="2303"/>
                  <a:pt x="62871" y="2303"/>
                </a:cubicBezTo>
                <a:cubicBezTo>
                  <a:pt x="61643" y="2303"/>
                  <a:pt x="60414" y="2287"/>
                  <a:pt x="59190" y="2235"/>
                </a:cubicBezTo>
                <a:cubicBezTo>
                  <a:pt x="57896" y="2180"/>
                  <a:pt x="56629" y="2026"/>
                  <a:pt x="55349" y="2026"/>
                </a:cubicBezTo>
                <a:cubicBezTo>
                  <a:pt x="54885" y="2026"/>
                  <a:pt x="54419" y="2047"/>
                  <a:pt x="53949" y="2099"/>
                </a:cubicBezTo>
                <a:cubicBezTo>
                  <a:pt x="51530" y="2368"/>
                  <a:pt x="49165" y="2924"/>
                  <a:pt x="46887" y="3776"/>
                </a:cubicBezTo>
                <a:cubicBezTo>
                  <a:pt x="42738" y="5326"/>
                  <a:pt x="39078" y="7684"/>
                  <a:pt x="35164" y="9695"/>
                </a:cubicBezTo>
                <a:cubicBezTo>
                  <a:pt x="34287" y="10146"/>
                  <a:pt x="33356" y="10628"/>
                  <a:pt x="32374" y="10815"/>
                </a:cubicBezTo>
                <a:cubicBezTo>
                  <a:pt x="31368" y="11006"/>
                  <a:pt x="30431" y="11095"/>
                  <a:pt x="29461" y="11446"/>
                </a:cubicBezTo>
                <a:cubicBezTo>
                  <a:pt x="26920" y="12369"/>
                  <a:pt x="24154" y="14146"/>
                  <a:pt x="21943" y="15612"/>
                </a:cubicBezTo>
                <a:cubicBezTo>
                  <a:pt x="18263" y="18049"/>
                  <a:pt x="14770" y="21053"/>
                  <a:pt x="11452" y="23941"/>
                </a:cubicBezTo>
                <a:cubicBezTo>
                  <a:pt x="8541" y="26474"/>
                  <a:pt x="5690" y="29139"/>
                  <a:pt x="3094" y="32000"/>
                </a:cubicBezTo>
                <a:cubicBezTo>
                  <a:pt x="2075" y="33122"/>
                  <a:pt x="1082" y="34249"/>
                  <a:pt x="0" y="35312"/>
                </a:cubicBezTo>
                <a:lnTo>
                  <a:pt x="138869" y="36145"/>
                </a:lnTo>
                <a:cubicBezTo>
                  <a:pt x="138931" y="36160"/>
                  <a:pt x="138995" y="36167"/>
                  <a:pt x="139058" y="36167"/>
                </a:cubicBezTo>
                <a:cubicBezTo>
                  <a:pt x="139174" y="36167"/>
                  <a:pt x="139289" y="36143"/>
                  <a:pt x="139396" y="36095"/>
                </a:cubicBezTo>
                <a:cubicBezTo>
                  <a:pt x="139140" y="35395"/>
                  <a:pt x="138856" y="34906"/>
                  <a:pt x="138209" y="34493"/>
                </a:cubicBezTo>
                <a:cubicBezTo>
                  <a:pt x="136878" y="33647"/>
                  <a:pt x="136000" y="33056"/>
                  <a:pt x="135093" y="31728"/>
                </a:cubicBezTo>
                <a:cubicBezTo>
                  <a:pt x="134740" y="31211"/>
                  <a:pt x="134535" y="30920"/>
                  <a:pt x="134082" y="30458"/>
                </a:cubicBezTo>
                <a:cubicBezTo>
                  <a:pt x="133188" y="29547"/>
                  <a:pt x="132194" y="28710"/>
                  <a:pt x="131312" y="27791"/>
                </a:cubicBezTo>
                <a:cubicBezTo>
                  <a:pt x="130143" y="26573"/>
                  <a:pt x="129187" y="25167"/>
                  <a:pt x="128090" y="23886"/>
                </a:cubicBezTo>
                <a:cubicBezTo>
                  <a:pt x="126116" y="21585"/>
                  <a:pt x="123849" y="19583"/>
                  <a:pt x="121918" y="17244"/>
                </a:cubicBezTo>
                <a:cubicBezTo>
                  <a:pt x="120127" y="15074"/>
                  <a:pt x="118031" y="13091"/>
                  <a:pt x="115680" y="11545"/>
                </a:cubicBezTo>
                <a:cubicBezTo>
                  <a:pt x="110142" y="7901"/>
                  <a:pt x="103827" y="4826"/>
                  <a:pt x="97393" y="3137"/>
                </a:cubicBezTo>
                <a:cubicBezTo>
                  <a:pt x="93689" y="2163"/>
                  <a:pt x="89880" y="1597"/>
                  <a:pt x="86138" y="792"/>
                </a:cubicBezTo>
                <a:cubicBezTo>
                  <a:pt x="84340" y="405"/>
                  <a:pt x="82363" y="1"/>
                  <a:pt x="80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25"/>
          <p:cNvGrpSpPr/>
          <p:nvPr/>
        </p:nvGrpSpPr>
        <p:grpSpPr>
          <a:xfrm>
            <a:off x="1668259" y="4840245"/>
            <a:ext cx="5502803" cy="683833"/>
            <a:chOff x="2052750" y="2813850"/>
            <a:chExt cx="1957875" cy="500500"/>
          </a:xfrm>
        </p:grpSpPr>
        <p:sp>
          <p:nvSpPr>
            <p:cNvPr id="255" name="Google Shape;255;p25"/>
            <p:cNvSpPr/>
            <p:nvPr/>
          </p:nvSpPr>
          <p:spPr>
            <a:xfrm>
              <a:off x="2052750" y="2813850"/>
              <a:ext cx="1957875" cy="500500"/>
            </a:xfrm>
            <a:custGeom>
              <a:avLst/>
              <a:gdLst/>
              <a:ahLst/>
              <a:cxnLst/>
              <a:rect l="l" t="t" r="r" b="b"/>
              <a:pathLst>
                <a:path w="78315" h="20020" extrusionOk="0">
                  <a:moveTo>
                    <a:pt x="50096" y="0"/>
                  </a:moveTo>
                  <a:cubicBezTo>
                    <a:pt x="49026" y="0"/>
                    <a:pt x="47957" y="102"/>
                    <a:pt x="46907" y="311"/>
                  </a:cubicBezTo>
                  <a:cubicBezTo>
                    <a:pt x="45468" y="599"/>
                    <a:pt x="44087" y="1112"/>
                    <a:pt x="42726" y="1647"/>
                  </a:cubicBezTo>
                  <a:cubicBezTo>
                    <a:pt x="41366" y="2182"/>
                    <a:pt x="40014" y="2750"/>
                    <a:pt x="38606" y="3150"/>
                  </a:cubicBezTo>
                  <a:cubicBezTo>
                    <a:pt x="37454" y="3477"/>
                    <a:pt x="36290" y="3658"/>
                    <a:pt x="35105" y="3658"/>
                  </a:cubicBezTo>
                  <a:cubicBezTo>
                    <a:pt x="34783" y="3658"/>
                    <a:pt x="34459" y="3644"/>
                    <a:pt x="34134" y="3617"/>
                  </a:cubicBezTo>
                  <a:cubicBezTo>
                    <a:pt x="31269" y="3376"/>
                    <a:pt x="28530" y="2405"/>
                    <a:pt x="25650" y="2405"/>
                  </a:cubicBezTo>
                  <a:cubicBezTo>
                    <a:pt x="25387" y="2405"/>
                    <a:pt x="25123" y="2413"/>
                    <a:pt x="24857" y="2431"/>
                  </a:cubicBezTo>
                  <a:cubicBezTo>
                    <a:pt x="21926" y="2625"/>
                    <a:pt x="19123" y="3657"/>
                    <a:pt x="16540" y="5011"/>
                  </a:cubicBezTo>
                  <a:cubicBezTo>
                    <a:pt x="13850" y="6423"/>
                    <a:pt x="11338" y="8182"/>
                    <a:pt x="8922" y="10016"/>
                  </a:cubicBezTo>
                  <a:cubicBezTo>
                    <a:pt x="6444" y="11896"/>
                    <a:pt x="4070" y="13915"/>
                    <a:pt x="1828" y="16075"/>
                  </a:cubicBezTo>
                  <a:cubicBezTo>
                    <a:pt x="1268" y="16615"/>
                    <a:pt x="717" y="17163"/>
                    <a:pt x="174" y="17722"/>
                  </a:cubicBezTo>
                  <a:cubicBezTo>
                    <a:pt x="1" y="17900"/>
                    <a:pt x="170" y="18150"/>
                    <a:pt x="362" y="18150"/>
                  </a:cubicBezTo>
                  <a:cubicBezTo>
                    <a:pt x="418" y="18150"/>
                    <a:pt x="477" y="18128"/>
                    <a:pt x="530" y="18076"/>
                  </a:cubicBezTo>
                  <a:cubicBezTo>
                    <a:pt x="4839" y="13773"/>
                    <a:pt x="9584" y="9788"/>
                    <a:pt x="14803" y="6624"/>
                  </a:cubicBezTo>
                  <a:cubicBezTo>
                    <a:pt x="17309" y="5105"/>
                    <a:pt x="20005" y="3808"/>
                    <a:pt x="22897" y="3240"/>
                  </a:cubicBezTo>
                  <a:cubicBezTo>
                    <a:pt x="23864" y="3050"/>
                    <a:pt x="24845" y="2951"/>
                    <a:pt x="25828" y="2951"/>
                  </a:cubicBezTo>
                  <a:cubicBezTo>
                    <a:pt x="26318" y="2951"/>
                    <a:pt x="26808" y="2976"/>
                    <a:pt x="27297" y="3026"/>
                  </a:cubicBezTo>
                  <a:cubicBezTo>
                    <a:pt x="28865" y="3188"/>
                    <a:pt x="30398" y="3578"/>
                    <a:pt x="31946" y="3865"/>
                  </a:cubicBezTo>
                  <a:cubicBezTo>
                    <a:pt x="33038" y="4068"/>
                    <a:pt x="34145" y="4223"/>
                    <a:pt x="35253" y="4223"/>
                  </a:cubicBezTo>
                  <a:cubicBezTo>
                    <a:pt x="35646" y="4223"/>
                    <a:pt x="36038" y="4204"/>
                    <a:pt x="36430" y="4160"/>
                  </a:cubicBezTo>
                  <a:cubicBezTo>
                    <a:pt x="37835" y="4006"/>
                    <a:pt x="39190" y="3600"/>
                    <a:pt x="40513" y="3112"/>
                  </a:cubicBezTo>
                  <a:cubicBezTo>
                    <a:pt x="43243" y="2106"/>
                    <a:pt x="45877" y="840"/>
                    <a:pt x="48820" y="612"/>
                  </a:cubicBezTo>
                  <a:cubicBezTo>
                    <a:pt x="49252" y="578"/>
                    <a:pt x="49682" y="562"/>
                    <a:pt x="50111" y="562"/>
                  </a:cubicBezTo>
                  <a:cubicBezTo>
                    <a:pt x="55503" y="562"/>
                    <a:pt x="60665" y="3117"/>
                    <a:pt x="64994" y="6159"/>
                  </a:cubicBezTo>
                  <a:cubicBezTo>
                    <a:pt x="69572" y="9377"/>
                    <a:pt x="73539" y="13471"/>
                    <a:pt x="76613" y="18146"/>
                  </a:cubicBezTo>
                  <a:cubicBezTo>
                    <a:pt x="76990" y="18718"/>
                    <a:pt x="77353" y="19298"/>
                    <a:pt x="77702" y="19886"/>
                  </a:cubicBezTo>
                  <a:cubicBezTo>
                    <a:pt x="77758" y="19980"/>
                    <a:pt x="77842" y="20019"/>
                    <a:pt x="77927" y="20019"/>
                  </a:cubicBezTo>
                  <a:cubicBezTo>
                    <a:pt x="78120" y="20019"/>
                    <a:pt x="78315" y="19818"/>
                    <a:pt x="78186" y="19601"/>
                  </a:cubicBezTo>
                  <a:cubicBezTo>
                    <a:pt x="75277" y="14717"/>
                    <a:pt x="71478" y="10421"/>
                    <a:pt x="66986" y="6936"/>
                  </a:cubicBezTo>
                  <a:cubicBezTo>
                    <a:pt x="62464" y="3432"/>
                    <a:pt x="57074" y="435"/>
                    <a:pt x="51258" y="40"/>
                  </a:cubicBezTo>
                  <a:cubicBezTo>
                    <a:pt x="50871" y="14"/>
                    <a:pt x="50483" y="0"/>
                    <a:pt x="50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2246225" y="2920150"/>
              <a:ext cx="1533775" cy="317375"/>
            </a:xfrm>
            <a:custGeom>
              <a:avLst/>
              <a:gdLst/>
              <a:ahLst/>
              <a:cxnLst/>
              <a:rect l="l" t="t" r="r" b="b"/>
              <a:pathLst>
                <a:path w="61351" h="12695" extrusionOk="0">
                  <a:moveTo>
                    <a:pt x="43969" y="1"/>
                  </a:moveTo>
                  <a:cubicBezTo>
                    <a:pt x="42158" y="1"/>
                    <a:pt x="40417" y="436"/>
                    <a:pt x="38726" y="1149"/>
                  </a:cubicBezTo>
                  <a:cubicBezTo>
                    <a:pt x="36699" y="2005"/>
                    <a:pt x="34768" y="3134"/>
                    <a:pt x="32620" y="3670"/>
                  </a:cubicBezTo>
                  <a:cubicBezTo>
                    <a:pt x="31732" y="3890"/>
                    <a:pt x="30836" y="3978"/>
                    <a:pt x="29937" y="3978"/>
                  </a:cubicBezTo>
                  <a:cubicBezTo>
                    <a:pt x="28447" y="3978"/>
                    <a:pt x="26952" y="3737"/>
                    <a:pt x="25484" y="3467"/>
                  </a:cubicBezTo>
                  <a:cubicBezTo>
                    <a:pt x="23464" y="3095"/>
                    <a:pt x="21442" y="2687"/>
                    <a:pt x="19387" y="2687"/>
                  </a:cubicBezTo>
                  <a:cubicBezTo>
                    <a:pt x="19108" y="2687"/>
                    <a:pt x="18829" y="2695"/>
                    <a:pt x="18548" y="2711"/>
                  </a:cubicBezTo>
                  <a:cubicBezTo>
                    <a:pt x="16427" y="2833"/>
                    <a:pt x="14350" y="3367"/>
                    <a:pt x="12389" y="4172"/>
                  </a:cubicBezTo>
                  <a:cubicBezTo>
                    <a:pt x="8343" y="5832"/>
                    <a:pt x="4798" y="8503"/>
                    <a:pt x="1437" y="11256"/>
                  </a:cubicBezTo>
                  <a:cubicBezTo>
                    <a:pt x="1020" y="11597"/>
                    <a:pt x="605" y="11942"/>
                    <a:pt x="192" y="12289"/>
                  </a:cubicBezTo>
                  <a:cubicBezTo>
                    <a:pt x="0" y="12449"/>
                    <a:pt x="176" y="12694"/>
                    <a:pt x="377" y="12694"/>
                  </a:cubicBezTo>
                  <a:cubicBezTo>
                    <a:pt x="432" y="12694"/>
                    <a:pt x="488" y="12677"/>
                    <a:pt x="539" y="12635"/>
                  </a:cubicBezTo>
                  <a:cubicBezTo>
                    <a:pt x="3896" y="9903"/>
                    <a:pt x="7308" y="7149"/>
                    <a:pt x="11233" y="5263"/>
                  </a:cubicBezTo>
                  <a:cubicBezTo>
                    <a:pt x="13117" y="4357"/>
                    <a:pt x="15123" y="3674"/>
                    <a:pt x="17199" y="3378"/>
                  </a:cubicBezTo>
                  <a:cubicBezTo>
                    <a:pt x="17912" y="3276"/>
                    <a:pt x="18623" y="3231"/>
                    <a:pt x="19331" y="3231"/>
                  </a:cubicBezTo>
                  <a:cubicBezTo>
                    <a:pt x="20881" y="3231"/>
                    <a:pt x="22422" y="3444"/>
                    <a:pt x="23963" y="3727"/>
                  </a:cubicBezTo>
                  <a:cubicBezTo>
                    <a:pt x="25927" y="4088"/>
                    <a:pt x="27918" y="4523"/>
                    <a:pt x="29924" y="4523"/>
                  </a:cubicBezTo>
                  <a:cubicBezTo>
                    <a:pt x="30250" y="4523"/>
                    <a:pt x="30576" y="4511"/>
                    <a:pt x="30903" y="4486"/>
                  </a:cubicBezTo>
                  <a:cubicBezTo>
                    <a:pt x="33108" y="4316"/>
                    <a:pt x="35099" y="3417"/>
                    <a:pt x="37074" y="2488"/>
                  </a:cubicBezTo>
                  <a:cubicBezTo>
                    <a:pt x="39045" y="1562"/>
                    <a:pt x="41042" y="671"/>
                    <a:pt x="43248" y="554"/>
                  </a:cubicBezTo>
                  <a:cubicBezTo>
                    <a:pt x="43451" y="543"/>
                    <a:pt x="43654" y="538"/>
                    <a:pt x="43857" y="538"/>
                  </a:cubicBezTo>
                  <a:cubicBezTo>
                    <a:pt x="45832" y="538"/>
                    <a:pt x="47792" y="1037"/>
                    <a:pt x="49588" y="1846"/>
                  </a:cubicBezTo>
                  <a:cubicBezTo>
                    <a:pt x="53724" y="3712"/>
                    <a:pt x="56842" y="7132"/>
                    <a:pt x="59697" y="10556"/>
                  </a:cubicBezTo>
                  <a:cubicBezTo>
                    <a:pt x="60062" y="10994"/>
                    <a:pt x="60427" y="11432"/>
                    <a:pt x="60790" y="11872"/>
                  </a:cubicBezTo>
                  <a:cubicBezTo>
                    <a:pt x="60845" y="11938"/>
                    <a:pt x="60909" y="11966"/>
                    <a:pt x="60971" y="11966"/>
                  </a:cubicBezTo>
                  <a:cubicBezTo>
                    <a:pt x="61169" y="11966"/>
                    <a:pt x="61351" y="11689"/>
                    <a:pt x="61181" y="11482"/>
                  </a:cubicBezTo>
                  <a:cubicBezTo>
                    <a:pt x="58301" y="7962"/>
                    <a:pt x="55271" y="4320"/>
                    <a:pt x="51243" y="2070"/>
                  </a:cubicBezTo>
                  <a:cubicBezTo>
                    <a:pt x="49340" y="1007"/>
                    <a:pt x="47242" y="266"/>
                    <a:pt x="45065" y="54"/>
                  </a:cubicBezTo>
                  <a:cubicBezTo>
                    <a:pt x="44697" y="18"/>
                    <a:pt x="44332" y="1"/>
                    <a:pt x="43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1681255" flipH="1">
            <a:off x="7375774" y="3366227"/>
            <a:ext cx="1777985" cy="1100917"/>
          </a:xfrm>
          <a:custGeom>
            <a:avLst/>
            <a:gdLst/>
            <a:ahLst/>
            <a:cxnLst/>
            <a:rect l="l" t="t" r="r" b="b"/>
            <a:pathLst>
              <a:path w="60125" h="37229" extrusionOk="0">
                <a:moveTo>
                  <a:pt x="7211" y="18437"/>
                </a:moveTo>
                <a:cubicBezTo>
                  <a:pt x="8199" y="20364"/>
                  <a:pt x="9617" y="22027"/>
                  <a:pt x="10968" y="23727"/>
                </a:cubicBezTo>
                <a:cubicBezTo>
                  <a:pt x="11722" y="24676"/>
                  <a:pt x="12552" y="25561"/>
                  <a:pt x="13364" y="26462"/>
                </a:cubicBezTo>
                <a:cubicBezTo>
                  <a:pt x="12317" y="25533"/>
                  <a:pt x="11154" y="24631"/>
                  <a:pt x="9929" y="24073"/>
                </a:cubicBezTo>
                <a:cubicBezTo>
                  <a:pt x="8626" y="23479"/>
                  <a:pt x="7536" y="22636"/>
                  <a:pt x="6163" y="22156"/>
                </a:cubicBezTo>
                <a:cubicBezTo>
                  <a:pt x="5321" y="21862"/>
                  <a:pt x="4458" y="21929"/>
                  <a:pt x="3598" y="21899"/>
                </a:cubicBezTo>
                <a:cubicBezTo>
                  <a:pt x="4151" y="21294"/>
                  <a:pt x="4728" y="20710"/>
                  <a:pt x="5304" y="20143"/>
                </a:cubicBezTo>
                <a:cubicBezTo>
                  <a:pt x="5913" y="19543"/>
                  <a:pt x="6578" y="19009"/>
                  <a:pt x="7211" y="18437"/>
                </a:cubicBezTo>
                <a:close/>
                <a:moveTo>
                  <a:pt x="60108" y="1"/>
                </a:moveTo>
                <a:cubicBezTo>
                  <a:pt x="59547" y="44"/>
                  <a:pt x="58964" y="260"/>
                  <a:pt x="58403" y="348"/>
                </a:cubicBezTo>
                <a:cubicBezTo>
                  <a:pt x="56979" y="570"/>
                  <a:pt x="55542" y="645"/>
                  <a:pt x="54118" y="882"/>
                </a:cubicBezTo>
                <a:cubicBezTo>
                  <a:pt x="51238" y="1365"/>
                  <a:pt x="48334" y="1790"/>
                  <a:pt x="45469" y="2365"/>
                </a:cubicBezTo>
                <a:cubicBezTo>
                  <a:pt x="44158" y="2627"/>
                  <a:pt x="42846" y="2932"/>
                  <a:pt x="41527" y="3158"/>
                </a:cubicBezTo>
                <a:cubicBezTo>
                  <a:pt x="40004" y="3419"/>
                  <a:pt x="38474" y="3416"/>
                  <a:pt x="36961" y="3749"/>
                </a:cubicBezTo>
                <a:cubicBezTo>
                  <a:pt x="34035" y="4394"/>
                  <a:pt x="31183" y="5305"/>
                  <a:pt x="28370" y="6328"/>
                </a:cubicBezTo>
                <a:cubicBezTo>
                  <a:pt x="26201" y="7117"/>
                  <a:pt x="24012" y="7960"/>
                  <a:pt x="21905" y="8903"/>
                </a:cubicBezTo>
                <a:cubicBezTo>
                  <a:pt x="19606" y="9932"/>
                  <a:pt x="17510" y="11304"/>
                  <a:pt x="15243" y="12397"/>
                </a:cubicBezTo>
                <a:cubicBezTo>
                  <a:pt x="14191" y="12904"/>
                  <a:pt x="13075" y="13240"/>
                  <a:pt x="12004" y="13701"/>
                </a:cubicBezTo>
                <a:cubicBezTo>
                  <a:pt x="10138" y="14501"/>
                  <a:pt x="8325" y="15614"/>
                  <a:pt x="6666" y="16780"/>
                </a:cubicBezTo>
                <a:cubicBezTo>
                  <a:pt x="4163" y="18541"/>
                  <a:pt x="2074" y="20777"/>
                  <a:pt x="31" y="23035"/>
                </a:cubicBezTo>
                <a:lnTo>
                  <a:pt x="0" y="26928"/>
                </a:lnTo>
                <a:cubicBezTo>
                  <a:pt x="288" y="26273"/>
                  <a:pt x="768" y="25711"/>
                  <a:pt x="1171" y="25121"/>
                </a:cubicBezTo>
                <a:cubicBezTo>
                  <a:pt x="1534" y="24591"/>
                  <a:pt x="1865" y="24038"/>
                  <a:pt x="2247" y="23519"/>
                </a:cubicBezTo>
                <a:cubicBezTo>
                  <a:pt x="2420" y="23285"/>
                  <a:pt x="2605" y="23059"/>
                  <a:pt x="2791" y="22833"/>
                </a:cubicBezTo>
                <a:cubicBezTo>
                  <a:pt x="3418" y="23492"/>
                  <a:pt x="4192" y="23994"/>
                  <a:pt x="4952" y="24621"/>
                </a:cubicBezTo>
                <a:cubicBezTo>
                  <a:pt x="6379" y="25796"/>
                  <a:pt x="7629" y="27160"/>
                  <a:pt x="8948" y="28450"/>
                </a:cubicBezTo>
                <a:cubicBezTo>
                  <a:pt x="9497" y="28986"/>
                  <a:pt x="10109" y="29453"/>
                  <a:pt x="10749" y="29878"/>
                </a:cubicBezTo>
                <a:cubicBezTo>
                  <a:pt x="11911" y="30651"/>
                  <a:pt x="13041" y="31541"/>
                  <a:pt x="14332" y="32081"/>
                </a:cubicBezTo>
                <a:cubicBezTo>
                  <a:pt x="15677" y="32644"/>
                  <a:pt x="16970" y="33311"/>
                  <a:pt x="18307" y="33891"/>
                </a:cubicBezTo>
                <a:cubicBezTo>
                  <a:pt x="18630" y="34031"/>
                  <a:pt x="18964" y="34184"/>
                  <a:pt x="19306" y="34333"/>
                </a:cubicBezTo>
                <a:cubicBezTo>
                  <a:pt x="19790" y="34806"/>
                  <a:pt x="20307" y="35248"/>
                  <a:pt x="20870" y="35643"/>
                </a:cubicBezTo>
                <a:cubicBezTo>
                  <a:pt x="21407" y="36021"/>
                  <a:pt x="21968" y="36378"/>
                  <a:pt x="22538" y="36705"/>
                </a:cubicBezTo>
                <a:cubicBezTo>
                  <a:pt x="22867" y="36896"/>
                  <a:pt x="23320" y="37225"/>
                  <a:pt x="23724" y="37229"/>
                </a:cubicBezTo>
                <a:cubicBezTo>
                  <a:pt x="23728" y="37229"/>
                  <a:pt x="23732" y="37229"/>
                  <a:pt x="23737" y="37229"/>
                </a:cubicBezTo>
                <a:cubicBezTo>
                  <a:pt x="24485" y="37229"/>
                  <a:pt x="24204" y="36633"/>
                  <a:pt x="23949" y="36170"/>
                </a:cubicBezTo>
                <a:cubicBezTo>
                  <a:pt x="23435" y="35239"/>
                  <a:pt x="23031" y="34243"/>
                  <a:pt x="22491" y="33323"/>
                </a:cubicBezTo>
                <a:cubicBezTo>
                  <a:pt x="21643" y="31881"/>
                  <a:pt x="20609" y="30661"/>
                  <a:pt x="19553" y="29379"/>
                </a:cubicBezTo>
                <a:cubicBezTo>
                  <a:pt x="18401" y="27982"/>
                  <a:pt x="17434" y="26431"/>
                  <a:pt x="16377" y="24961"/>
                </a:cubicBezTo>
                <a:cubicBezTo>
                  <a:pt x="15717" y="24043"/>
                  <a:pt x="14893" y="23239"/>
                  <a:pt x="14191" y="22346"/>
                </a:cubicBezTo>
                <a:cubicBezTo>
                  <a:pt x="13721" y="21747"/>
                  <a:pt x="13263" y="21121"/>
                  <a:pt x="12657" y="20654"/>
                </a:cubicBezTo>
                <a:cubicBezTo>
                  <a:pt x="12168" y="20277"/>
                  <a:pt x="11781" y="19815"/>
                  <a:pt x="11308" y="19418"/>
                </a:cubicBezTo>
                <a:cubicBezTo>
                  <a:pt x="10844" y="19029"/>
                  <a:pt x="10318" y="18930"/>
                  <a:pt x="9793" y="18654"/>
                </a:cubicBezTo>
                <a:cubicBezTo>
                  <a:pt x="9245" y="18365"/>
                  <a:pt x="8646" y="18065"/>
                  <a:pt x="8153" y="17691"/>
                </a:cubicBezTo>
                <a:cubicBezTo>
                  <a:pt x="8135" y="17677"/>
                  <a:pt x="8119" y="17665"/>
                  <a:pt x="8100" y="17651"/>
                </a:cubicBezTo>
                <a:cubicBezTo>
                  <a:pt x="8480" y="17381"/>
                  <a:pt x="8893" y="17180"/>
                  <a:pt x="9299" y="16907"/>
                </a:cubicBezTo>
                <a:cubicBezTo>
                  <a:pt x="9765" y="16592"/>
                  <a:pt x="10229" y="16265"/>
                  <a:pt x="10689" y="15932"/>
                </a:cubicBezTo>
                <a:cubicBezTo>
                  <a:pt x="10712" y="16204"/>
                  <a:pt x="10744" y="16502"/>
                  <a:pt x="10873" y="16700"/>
                </a:cubicBezTo>
                <a:cubicBezTo>
                  <a:pt x="11118" y="17074"/>
                  <a:pt x="11816" y="17380"/>
                  <a:pt x="12159" y="17650"/>
                </a:cubicBezTo>
                <a:cubicBezTo>
                  <a:pt x="13741" y="18896"/>
                  <a:pt x="15209" y="20288"/>
                  <a:pt x="16776" y="21555"/>
                </a:cubicBezTo>
                <a:cubicBezTo>
                  <a:pt x="18106" y="22628"/>
                  <a:pt x="19414" y="23720"/>
                  <a:pt x="20814" y="24702"/>
                </a:cubicBezTo>
                <a:cubicBezTo>
                  <a:pt x="22063" y="25580"/>
                  <a:pt x="23447" y="25974"/>
                  <a:pt x="24798" y="26653"/>
                </a:cubicBezTo>
                <a:cubicBezTo>
                  <a:pt x="25824" y="27167"/>
                  <a:pt x="26732" y="27811"/>
                  <a:pt x="27794" y="28266"/>
                </a:cubicBezTo>
                <a:cubicBezTo>
                  <a:pt x="28593" y="28607"/>
                  <a:pt x="29390" y="28954"/>
                  <a:pt x="30185" y="29306"/>
                </a:cubicBezTo>
                <a:cubicBezTo>
                  <a:pt x="30980" y="29658"/>
                  <a:pt x="31787" y="29973"/>
                  <a:pt x="32596" y="30292"/>
                </a:cubicBezTo>
                <a:cubicBezTo>
                  <a:pt x="32950" y="30431"/>
                  <a:pt x="33493" y="30767"/>
                  <a:pt x="33826" y="30777"/>
                </a:cubicBezTo>
                <a:cubicBezTo>
                  <a:pt x="33823" y="30421"/>
                  <a:pt x="33345" y="30138"/>
                  <a:pt x="33120" y="29924"/>
                </a:cubicBezTo>
                <a:cubicBezTo>
                  <a:pt x="32168" y="29011"/>
                  <a:pt x="31238" y="28098"/>
                  <a:pt x="30176" y="27311"/>
                </a:cubicBezTo>
                <a:cubicBezTo>
                  <a:pt x="29105" y="26516"/>
                  <a:pt x="28114" y="25662"/>
                  <a:pt x="27230" y="24660"/>
                </a:cubicBezTo>
                <a:cubicBezTo>
                  <a:pt x="26554" y="23895"/>
                  <a:pt x="25966" y="23097"/>
                  <a:pt x="25142" y="22483"/>
                </a:cubicBezTo>
                <a:cubicBezTo>
                  <a:pt x="23938" y="21586"/>
                  <a:pt x="22962" y="20522"/>
                  <a:pt x="21886" y="19502"/>
                </a:cubicBezTo>
                <a:cubicBezTo>
                  <a:pt x="21492" y="19128"/>
                  <a:pt x="21065" y="18798"/>
                  <a:pt x="20687" y="18408"/>
                </a:cubicBezTo>
                <a:cubicBezTo>
                  <a:pt x="20317" y="18025"/>
                  <a:pt x="20033" y="17951"/>
                  <a:pt x="19573" y="17736"/>
                </a:cubicBezTo>
                <a:cubicBezTo>
                  <a:pt x="19116" y="17523"/>
                  <a:pt x="18727" y="17267"/>
                  <a:pt x="18232" y="17129"/>
                </a:cubicBezTo>
                <a:cubicBezTo>
                  <a:pt x="17743" y="16992"/>
                  <a:pt x="17340" y="16720"/>
                  <a:pt x="16847" y="16608"/>
                </a:cubicBezTo>
                <a:cubicBezTo>
                  <a:pt x="16273" y="16478"/>
                  <a:pt x="15687" y="16482"/>
                  <a:pt x="15116" y="16324"/>
                </a:cubicBezTo>
                <a:cubicBezTo>
                  <a:pt x="14574" y="16175"/>
                  <a:pt x="14094" y="16077"/>
                  <a:pt x="13535" y="16016"/>
                </a:cubicBezTo>
                <a:cubicBezTo>
                  <a:pt x="12764" y="15931"/>
                  <a:pt x="12088" y="15658"/>
                  <a:pt x="11381" y="15423"/>
                </a:cubicBezTo>
                <a:cubicBezTo>
                  <a:pt x="11678" y="15199"/>
                  <a:pt x="11975" y="14975"/>
                  <a:pt x="12268" y="14749"/>
                </a:cubicBezTo>
                <a:cubicBezTo>
                  <a:pt x="12622" y="14474"/>
                  <a:pt x="12970" y="14341"/>
                  <a:pt x="13345" y="14131"/>
                </a:cubicBezTo>
                <a:cubicBezTo>
                  <a:pt x="14250" y="13623"/>
                  <a:pt x="15045" y="13096"/>
                  <a:pt x="16022" y="12713"/>
                </a:cubicBezTo>
                <a:cubicBezTo>
                  <a:pt x="16670" y="12459"/>
                  <a:pt x="17317" y="12206"/>
                  <a:pt x="17966" y="11953"/>
                </a:cubicBezTo>
                <a:cubicBezTo>
                  <a:pt x="18427" y="13137"/>
                  <a:pt x="18864" y="14332"/>
                  <a:pt x="19348" y="15506"/>
                </a:cubicBezTo>
                <a:cubicBezTo>
                  <a:pt x="19753" y="16490"/>
                  <a:pt x="20406" y="17197"/>
                  <a:pt x="21009" y="18051"/>
                </a:cubicBezTo>
                <a:cubicBezTo>
                  <a:pt x="21620" y="18915"/>
                  <a:pt x="22221" y="19816"/>
                  <a:pt x="22991" y="20555"/>
                </a:cubicBezTo>
                <a:cubicBezTo>
                  <a:pt x="23954" y="21479"/>
                  <a:pt x="25065" y="22226"/>
                  <a:pt x="26146" y="22995"/>
                </a:cubicBezTo>
                <a:cubicBezTo>
                  <a:pt x="27591" y="24022"/>
                  <a:pt x="28878" y="25248"/>
                  <a:pt x="30510" y="25980"/>
                </a:cubicBezTo>
                <a:cubicBezTo>
                  <a:pt x="32317" y="26791"/>
                  <a:pt x="34081" y="27232"/>
                  <a:pt x="36010" y="27634"/>
                </a:cubicBezTo>
                <a:cubicBezTo>
                  <a:pt x="36389" y="27714"/>
                  <a:pt x="37167" y="28048"/>
                  <a:pt x="37749" y="28048"/>
                </a:cubicBezTo>
                <a:cubicBezTo>
                  <a:pt x="37986" y="28048"/>
                  <a:pt x="38191" y="27992"/>
                  <a:pt x="38322" y="27841"/>
                </a:cubicBezTo>
                <a:cubicBezTo>
                  <a:pt x="38261" y="27647"/>
                  <a:pt x="38096" y="27666"/>
                  <a:pt x="37962" y="27538"/>
                </a:cubicBezTo>
                <a:cubicBezTo>
                  <a:pt x="37676" y="27265"/>
                  <a:pt x="37425" y="26948"/>
                  <a:pt x="37158" y="26651"/>
                </a:cubicBezTo>
                <a:cubicBezTo>
                  <a:pt x="36521" y="25938"/>
                  <a:pt x="35829" y="25287"/>
                  <a:pt x="35105" y="24661"/>
                </a:cubicBezTo>
                <a:cubicBezTo>
                  <a:pt x="33362" y="23149"/>
                  <a:pt x="31604" y="21657"/>
                  <a:pt x="29886" y="20115"/>
                </a:cubicBezTo>
                <a:cubicBezTo>
                  <a:pt x="27626" y="18085"/>
                  <a:pt x="25759" y="15518"/>
                  <a:pt x="23169" y="13897"/>
                </a:cubicBezTo>
                <a:cubicBezTo>
                  <a:pt x="22175" y="13275"/>
                  <a:pt x="21215" y="12545"/>
                  <a:pt x="20195" y="11975"/>
                </a:cubicBezTo>
                <a:cubicBezTo>
                  <a:pt x="19853" y="11783"/>
                  <a:pt x="19562" y="11624"/>
                  <a:pt x="19268" y="11547"/>
                </a:cubicBezTo>
                <a:lnTo>
                  <a:pt x="19268" y="11547"/>
                </a:lnTo>
                <a:cubicBezTo>
                  <a:pt x="19429" y="11549"/>
                  <a:pt x="19599" y="11585"/>
                  <a:pt x="19797" y="11676"/>
                </a:cubicBezTo>
                <a:cubicBezTo>
                  <a:pt x="20841" y="12149"/>
                  <a:pt x="21771" y="12697"/>
                  <a:pt x="22727" y="13297"/>
                </a:cubicBezTo>
                <a:cubicBezTo>
                  <a:pt x="23221" y="13608"/>
                  <a:pt x="23780" y="13593"/>
                  <a:pt x="24274" y="13946"/>
                </a:cubicBezTo>
                <a:cubicBezTo>
                  <a:pt x="24591" y="14175"/>
                  <a:pt x="24844" y="14529"/>
                  <a:pt x="25157" y="14729"/>
                </a:cubicBezTo>
                <a:cubicBezTo>
                  <a:pt x="25570" y="14992"/>
                  <a:pt x="26012" y="15145"/>
                  <a:pt x="26418" y="15448"/>
                </a:cubicBezTo>
                <a:cubicBezTo>
                  <a:pt x="26780" y="15718"/>
                  <a:pt x="27157" y="16103"/>
                  <a:pt x="27525" y="16324"/>
                </a:cubicBezTo>
                <a:cubicBezTo>
                  <a:pt x="28278" y="16777"/>
                  <a:pt x="28954" y="17263"/>
                  <a:pt x="29792" y="17535"/>
                </a:cubicBezTo>
                <a:cubicBezTo>
                  <a:pt x="30410" y="17735"/>
                  <a:pt x="31145" y="18120"/>
                  <a:pt x="31706" y="18429"/>
                </a:cubicBezTo>
                <a:cubicBezTo>
                  <a:pt x="32206" y="18705"/>
                  <a:pt x="32795" y="18822"/>
                  <a:pt x="33309" y="19089"/>
                </a:cubicBezTo>
                <a:cubicBezTo>
                  <a:pt x="33762" y="19324"/>
                  <a:pt x="34039" y="19514"/>
                  <a:pt x="34544" y="19636"/>
                </a:cubicBezTo>
                <a:cubicBezTo>
                  <a:pt x="35039" y="19755"/>
                  <a:pt x="35472" y="19977"/>
                  <a:pt x="35956" y="20123"/>
                </a:cubicBezTo>
                <a:cubicBezTo>
                  <a:pt x="36371" y="20247"/>
                  <a:pt x="36817" y="20294"/>
                  <a:pt x="37244" y="20367"/>
                </a:cubicBezTo>
                <a:cubicBezTo>
                  <a:pt x="37841" y="20468"/>
                  <a:pt x="38340" y="20721"/>
                  <a:pt x="38918" y="20839"/>
                </a:cubicBezTo>
                <a:cubicBezTo>
                  <a:pt x="40574" y="21173"/>
                  <a:pt x="42363" y="21292"/>
                  <a:pt x="44076" y="21292"/>
                </a:cubicBezTo>
                <a:cubicBezTo>
                  <a:pt x="44307" y="21292"/>
                  <a:pt x="44536" y="21290"/>
                  <a:pt x="44763" y="21286"/>
                </a:cubicBezTo>
                <a:cubicBezTo>
                  <a:pt x="44774" y="21285"/>
                  <a:pt x="44786" y="21285"/>
                  <a:pt x="44797" y="21285"/>
                </a:cubicBezTo>
                <a:cubicBezTo>
                  <a:pt x="45066" y="21285"/>
                  <a:pt x="45447" y="21337"/>
                  <a:pt x="45801" y="21337"/>
                </a:cubicBezTo>
                <a:cubicBezTo>
                  <a:pt x="46068" y="21337"/>
                  <a:pt x="46320" y="21308"/>
                  <a:pt x="46496" y="21204"/>
                </a:cubicBezTo>
                <a:cubicBezTo>
                  <a:pt x="46646" y="21117"/>
                  <a:pt x="46653" y="20915"/>
                  <a:pt x="46832" y="20821"/>
                </a:cubicBezTo>
                <a:cubicBezTo>
                  <a:pt x="46534" y="20582"/>
                  <a:pt x="46066" y="20473"/>
                  <a:pt x="45732" y="20290"/>
                </a:cubicBezTo>
                <a:cubicBezTo>
                  <a:pt x="45028" y="19904"/>
                  <a:pt x="44330" y="19491"/>
                  <a:pt x="43652" y="19062"/>
                </a:cubicBezTo>
                <a:cubicBezTo>
                  <a:pt x="41740" y="17853"/>
                  <a:pt x="39710" y="16777"/>
                  <a:pt x="37688" y="15764"/>
                </a:cubicBezTo>
                <a:cubicBezTo>
                  <a:pt x="36236" y="15037"/>
                  <a:pt x="34672" y="14605"/>
                  <a:pt x="33162" y="14025"/>
                </a:cubicBezTo>
                <a:cubicBezTo>
                  <a:pt x="31500" y="13388"/>
                  <a:pt x="30040" y="12439"/>
                  <a:pt x="28456" y="11649"/>
                </a:cubicBezTo>
                <a:cubicBezTo>
                  <a:pt x="27284" y="11064"/>
                  <a:pt x="26051" y="10711"/>
                  <a:pt x="24853" y="10198"/>
                </a:cubicBezTo>
                <a:cubicBezTo>
                  <a:pt x="24700" y="10132"/>
                  <a:pt x="24497" y="10001"/>
                  <a:pt x="24286" y="9916"/>
                </a:cubicBezTo>
                <a:cubicBezTo>
                  <a:pt x="24742" y="9890"/>
                  <a:pt x="25184" y="9808"/>
                  <a:pt x="25641" y="9808"/>
                </a:cubicBezTo>
                <a:cubicBezTo>
                  <a:pt x="25848" y="9808"/>
                  <a:pt x="26059" y="9825"/>
                  <a:pt x="26275" y="9871"/>
                </a:cubicBezTo>
                <a:cubicBezTo>
                  <a:pt x="27008" y="10029"/>
                  <a:pt x="27594" y="10066"/>
                  <a:pt x="28336" y="10076"/>
                </a:cubicBezTo>
                <a:cubicBezTo>
                  <a:pt x="29199" y="10086"/>
                  <a:pt x="29960" y="10477"/>
                  <a:pt x="30734" y="10816"/>
                </a:cubicBezTo>
                <a:cubicBezTo>
                  <a:pt x="32253" y="11480"/>
                  <a:pt x="33725" y="12033"/>
                  <a:pt x="35321" y="12483"/>
                </a:cubicBezTo>
                <a:cubicBezTo>
                  <a:pt x="36322" y="12764"/>
                  <a:pt x="37270" y="13100"/>
                  <a:pt x="38320" y="13139"/>
                </a:cubicBezTo>
                <a:cubicBezTo>
                  <a:pt x="39293" y="13176"/>
                  <a:pt x="40051" y="13205"/>
                  <a:pt x="40996" y="13433"/>
                </a:cubicBezTo>
                <a:cubicBezTo>
                  <a:pt x="41627" y="13586"/>
                  <a:pt x="42244" y="13631"/>
                  <a:pt x="42859" y="13631"/>
                </a:cubicBezTo>
                <a:cubicBezTo>
                  <a:pt x="43771" y="13631"/>
                  <a:pt x="44677" y="13531"/>
                  <a:pt x="45614" y="13531"/>
                </a:cubicBezTo>
                <a:cubicBezTo>
                  <a:pt x="45760" y="13531"/>
                  <a:pt x="45907" y="13534"/>
                  <a:pt x="46055" y="13539"/>
                </a:cubicBezTo>
                <a:cubicBezTo>
                  <a:pt x="47086" y="13579"/>
                  <a:pt x="48080" y="13638"/>
                  <a:pt x="49072" y="13638"/>
                </a:cubicBezTo>
                <a:cubicBezTo>
                  <a:pt x="50067" y="13638"/>
                  <a:pt x="51059" y="13578"/>
                  <a:pt x="52085" y="13381"/>
                </a:cubicBezTo>
                <a:cubicBezTo>
                  <a:pt x="53249" y="13156"/>
                  <a:pt x="54456" y="12998"/>
                  <a:pt x="55610" y="12740"/>
                </a:cubicBezTo>
                <a:cubicBezTo>
                  <a:pt x="55837" y="12690"/>
                  <a:pt x="56805" y="12482"/>
                  <a:pt x="56884" y="12213"/>
                </a:cubicBezTo>
                <a:cubicBezTo>
                  <a:pt x="56256" y="11575"/>
                  <a:pt x="55235" y="11426"/>
                  <a:pt x="54402" y="11270"/>
                </a:cubicBezTo>
                <a:cubicBezTo>
                  <a:pt x="53136" y="11033"/>
                  <a:pt x="51914" y="10720"/>
                  <a:pt x="50666" y="10409"/>
                </a:cubicBezTo>
                <a:cubicBezTo>
                  <a:pt x="49631" y="10149"/>
                  <a:pt x="48666" y="9841"/>
                  <a:pt x="47668" y="9470"/>
                </a:cubicBezTo>
                <a:cubicBezTo>
                  <a:pt x="46480" y="9027"/>
                  <a:pt x="45189" y="8901"/>
                  <a:pt x="43967" y="8587"/>
                </a:cubicBezTo>
                <a:cubicBezTo>
                  <a:pt x="43033" y="8347"/>
                  <a:pt x="42160" y="8271"/>
                  <a:pt x="41271" y="8271"/>
                </a:cubicBezTo>
                <a:cubicBezTo>
                  <a:pt x="40546" y="8271"/>
                  <a:pt x="39810" y="8322"/>
                  <a:pt x="39022" y="8374"/>
                </a:cubicBezTo>
                <a:cubicBezTo>
                  <a:pt x="38723" y="8394"/>
                  <a:pt x="38424" y="8402"/>
                  <a:pt x="38124" y="8402"/>
                </a:cubicBezTo>
                <a:cubicBezTo>
                  <a:pt x="36779" y="8402"/>
                  <a:pt x="35423" y="8238"/>
                  <a:pt x="34081" y="8218"/>
                </a:cubicBezTo>
                <a:cubicBezTo>
                  <a:pt x="32398" y="8193"/>
                  <a:pt x="30749" y="7948"/>
                  <a:pt x="29070" y="7831"/>
                </a:cubicBezTo>
                <a:cubicBezTo>
                  <a:pt x="28759" y="7809"/>
                  <a:pt x="28441" y="7769"/>
                  <a:pt x="28130" y="7769"/>
                </a:cubicBezTo>
                <a:cubicBezTo>
                  <a:pt x="27938" y="7769"/>
                  <a:pt x="27748" y="7784"/>
                  <a:pt x="27563" y="7828"/>
                </a:cubicBezTo>
                <a:cubicBezTo>
                  <a:pt x="28008" y="7692"/>
                  <a:pt x="28478" y="7625"/>
                  <a:pt x="28934" y="7519"/>
                </a:cubicBezTo>
                <a:cubicBezTo>
                  <a:pt x="30119" y="7243"/>
                  <a:pt x="31342" y="7217"/>
                  <a:pt x="32522" y="6903"/>
                </a:cubicBezTo>
                <a:cubicBezTo>
                  <a:pt x="33235" y="6713"/>
                  <a:pt x="33943" y="6451"/>
                  <a:pt x="34682" y="6384"/>
                </a:cubicBezTo>
                <a:cubicBezTo>
                  <a:pt x="35152" y="6341"/>
                  <a:pt x="35626" y="6392"/>
                  <a:pt x="36096" y="6318"/>
                </a:cubicBezTo>
                <a:cubicBezTo>
                  <a:pt x="36825" y="6202"/>
                  <a:pt x="37385" y="6012"/>
                  <a:pt x="38068" y="6012"/>
                </a:cubicBezTo>
                <a:cubicBezTo>
                  <a:pt x="38226" y="6012"/>
                  <a:pt x="38391" y="6022"/>
                  <a:pt x="38567" y="6046"/>
                </a:cubicBezTo>
                <a:cubicBezTo>
                  <a:pt x="39148" y="6124"/>
                  <a:pt x="39742" y="6136"/>
                  <a:pt x="40339" y="6136"/>
                </a:cubicBezTo>
                <a:cubicBezTo>
                  <a:pt x="40605" y="6136"/>
                  <a:pt x="40871" y="6134"/>
                  <a:pt x="41137" y="6134"/>
                </a:cubicBezTo>
                <a:cubicBezTo>
                  <a:pt x="41468" y="6134"/>
                  <a:pt x="41798" y="6138"/>
                  <a:pt x="42126" y="6154"/>
                </a:cubicBezTo>
                <a:cubicBezTo>
                  <a:pt x="42271" y="6162"/>
                  <a:pt x="42415" y="6165"/>
                  <a:pt x="42558" y="6165"/>
                </a:cubicBezTo>
                <a:cubicBezTo>
                  <a:pt x="43576" y="6165"/>
                  <a:pt x="44548" y="5991"/>
                  <a:pt x="45562" y="5873"/>
                </a:cubicBezTo>
                <a:cubicBezTo>
                  <a:pt x="46360" y="5781"/>
                  <a:pt x="47089" y="5727"/>
                  <a:pt x="47872" y="5511"/>
                </a:cubicBezTo>
                <a:cubicBezTo>
                  <a:pt x="48125" y="5441"/>
                  <a:pt x="48375" y="5427"/>
                  <a:pt x="48628" y="5427"/>
                </a:cubicBezTo>
                <a:cubicBezTo>
                  <a:pt x="48784" y="5427"/>
                  <a:pt x="48941" y="5433"/>
                  <a:pt x="49100" y="5433"/>
                </a:cubicBezTo>
                <a:cubicBezTo>
                  <a:pt x="49181" y="5433"/>
                  <a:pt x="49263" y="5431"/>
                  <a:pt x="49345" y="5427"/>
                </a:cubicBezTo>
                <a:cubicBezTo>
                  <a:pt x="50404" y="5374"/>
                  <a:pt x="51312" y="4615"/>
                  <a:pt x="52220" y="4189"/>
                </a:cubicBezTo>
                <a:cubicBezTo>
                  <a:pt x="52606" y="4008"/>
                  <a:pt x="53034" y="3922"/>
                  <a:pt x="53420" y="3744"/>
                </a:cubicBezTo>
                <a:cubicBezTo>
                  <a:pt x="53865" y="3539"/>
                  <a:pt x="54198" y="3175"/>
                  <a:pt x="54580" y="2879"/>
                </a:cubicBezTo>
                <a:cubicBezTo>
                  <a:pt x="55295" y="2326"/>
                  <a:pt x="56129" y="2159"/>
                  <a:pt x="56919" y="1765"/>
                </a:cubicBezTo>
                <a:cubicBezTo>
                  <a:pt x="57335" y="1559"/>
                  <a:pt x="57706" y="1285"/>
                  <a:pt x="58135" y="1102"/>
                </a:cubicBezTo>
                <a:cubicBezTo>
                  <a:pt x="58441" y="973"/>
                  <a:pt x="58788" y="901"/>
                  <a:pt x="59085" y="752"/>
                </a:cubicBezTo>
                <a:cubicBezTo>
                  <a:pt x="59303" y="642"/>
                  <a:pt x="60124" y="217"/>
                  <a:pt x="6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419344" y="4246361"/>
            <a:ext cx="5942719" cy="898617"/>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549163">
            <a:off x="-654104" y="-618330"/>
            <a:ext cx="2501914" cy="2154252"/>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4226844" y="-1254583"/>
            <a:ext cx="6281185" cy="2779058"/>
          </a:xfrm>
          <a:custGeom>
            <a:avLst/>
            <a:gdLst/>
            <a:ahLst/>
            <a:cxnLst/>
            <a:rect l="l" t="t" r="r" b="b"/>
            <a:pathLst>
              <a:path w="141309" h="62521" extrusionOk="0">
                <a:moveTo>
                  <a:pt x="19977" y="0"/>
                </a:moveTo>
                <a:cubicBezTo>
                  <a:pt x="18178" y="0"/>
                  <a:pt x="16368" y="80"/>
                  <a:pt x="14601" y="80"/>
                </a:cubicBezTo>
                <a:cubicBezTo>
                  <a:pt x="14523" y="80"/>
                  <a:pt x="14446" y="80"/>
                  <a:pt x="14369" y="80"/>
                </a:cubicBezTo>
                <a:cubicBezTo>
                  <a:pt x="14329" y="80"/>
                  <a:pt x="14290" y="80"/>
                  <a:pt x="14250" y="80"/>
                </a:cubicBezTo>
                <a:cubicBezTo>
                  <a:pt x="12626" y="80"/>
                  <a:pt x="11025" y="236"/>
                  <a:pt x="9404" y="308"/>
                </a:cubicBezTo>
                <a:cubicBezTo>
                  <a:pt x="7907" y="376"/>
                  <a:pt x="6399" y="340"/>
                  <a:pt x="4912" y="525"/>
                </a:cubicBezTo>
                <a:cubicBezTo>
                  <a:pt x="3306" y="723"/>
                  <a:pt x="1627" y="615"/>
                  <a:pt x="46" y="1008"/>
                </a:cubicBezTo>
                <a:cubicBezTo>
                  <a:pt x="1" y="1291"/>
                  <a:pt x="28" y="1536"/>
                  <a:pt x="27" y="1825"/>
                </a:cubicBezTo>
                <a:lnTo>
                  <a:pt x="2338" y="62520"/>
                </a:lnTo>
                <a:cubicBezTo>
                  <a:pt x="3679" y="62277"/>
                  <a:pt x="4991" y="62223"/>
                  <a:pt x="6321" y="62223"/>
                </a:cubicBezTo>
                <a:cubicBezTo>
                  <a:pt x="7083" y="62223"/>
                  <a:pt x="7851" y="62241"/>
                  <a:pt x="8632" y="62251"/>
                </a:cubicBezTo>
                <a:cubicBezTo>
                  <a:pt x="8810" y="62253"/>
                  <a:pt x="8988" y="62254"/>
                  <a:pt x="9166" y="62254"/>
                </a:cubicBezTo>
                <a:cubicBezTo>
                  <a:pt x="14672" y="62254"/>
                  <a:pt x="20016" y="61228"/>
                  <a:pt x="25499" y="60754"/>
                </a:cubicBezTo>
                <a:cubicBezTo>
                  <a:pt x="29747" y="60387"/>
                  <a:pt x="34085" y="60332"/>
                  <a:pt x="38269" y="59431"/>
                </a:cubicBezTo>
                <a:cubicBezTo>
                  <a:pt x="41304" y="58777"/>
                  <a:pt x="43913" y="57288"/>
                  <a:pt x="46667" y="55923"/>
                </a:cubicBezTo>
                <a:cubicBezTo>
                  <a:pt x="48493" y="55015"/>
                  <a:pt x="50341" y="54053"/>
                  <a:pt x="52207" y="53236"/>
                </a:cubicBezTo>
                <a:cubicBezTo>
                  <a:pt x="54054" y="52426"/>
                  <a:pt x="56033" y="52408"/>
                  <a:pt x="57692" y="51200"/>
                </a:cubicBezTo>
                <a:cubicBezTo>
                  <a:pt x="59227" y="50080"/>
                  <a:pt x="60316" y="48078"/>
                  <a:pt x="62252" y="47574"/>
                </a:cubicBezTo>
                <a:cubicBezTo>
                  <a:pt x="63274" y="47308"/>
                  <a:pt x="64321" y="47528"/>
                  <a:pt x="65339" y="47273"/>
                </a:cubicBezTo>
                <a:cubicBezTo>
                  <a:pt x="66257" y="47043"/>
                  <a:pt x="67198" y="47019"/>
                  <a:pt x="68113" y="46732"/>
                </a:cubicBezTo>
                <a:cubicBezTo>
                  <a:pt x="69681" y="46244"/>
                  <a:pt x="71798" y="45599"/>
                  <a:pt x="73176" y="44711"/>
                </a:cubicBezTo>
                <a:cubicBezTo>
                  <a:pt x="73891" y="44251"/>
                  <a:pt x="73981" y="44047"/>
                  <a:pt x="74019" y="43295"/>
                </a:cubicBezTo>
                <a:cubicBezTo>
                  <a:pt x="74055" y="42575"/>
                  <a:pt x="74010" y="42593"/>
                  <a:pt x="74724" y="42573"/>
                </a:cubicBezTo>
                <a:cubicBezTo>
                  <a:pt x="74755" y="42572"/>
                  <a:pt x="74785" y="42572"/>
                  <a:pt x="74815" y="42572"/>
                </a:cubicBezTo>
                <a:cubicBezTo>
                  <a:pt x="75632" y="42572"/>
                  <a:pt x="76149" y="42877"/>
                  <a:pt x="76937" y="43091"/>
                </a:cubicBezTo>
                <a:cubicBezTo>
                  <a:pt x="78139" y="43419"/>
                  <a:pt x="79446" y="43458"/>
                  <a:pt x="80683" y="43458"/>
                </a:cubicBezTo>
                <a:cubicBezTo>
                  <a:pt x="83490" y="43458"/>
                  <a:pt x="86514" y="42338"/>
                  <a:pt x="89129" y="41407"/>
                </a:cubicBezTo>
                <a:cubicBezTo>
                  <a:pt x="91380" y="40609"/>
                  <a:pt x="93673" y="39938"/>
                  <a:pt x="96000" y="39399"/>
                </a:cubicBezTo>
                <a:cubicBezTo>
                  <a:pt x="97545" y="39039"/>
                  <a:pt x="98952" y="38378"/>
                  <a:pt x="100469" y="37951"/>
                </a:cubicBezTo>
                <a:cubicBezTo>
                  <a:pt x="104763" y="36740"/>
                  <a:pt x="107340" y="33474"/>
                  <a:pt x="110404" y="30441"/>
                </a:cubicBezTo>
                <a:cubicBezTo>
                  <a:pt x="112180" y="28684"/>
                  <a:pt x="114126" y="27052"/>
                  <a:pt x="116380" y="25945"/>
                </a:cubicBezTo>
                <a:cubicBezTo>
                  <a:pt x="118038" y="25133"/>
                  <a:pt x="119962" y="24920"/>
                  <a:pt x="121449" y="23757"/>
                </a:cubicBezTo>
                <a:cubicBezTo>
                  <a:pt x="122932" y="22596"/>
                  <a:pt x="124071" y="20881"/>
                  <a:pt x="125328" y="19496"/>
                </a:cubicBezTo>
                <a:cubicBezTo>
                  <a:pt x="126858" y="17811"/>
                  <a:pt x="128603" y="16338"/>
                  <a:pt x="130311" y="14838"/>
                </a:cubicBezTo>
                <a:cubicBezTo>
                  <a:pt x="132770" y="12679"/>
                  <a:pt x="134441" y="9865"/>
                  <a:pt x="136676" y="7496"/>
                </a:cubicBezTo>
                <a:cubicBezTo>
                  <a:pt x="137858" y="6243"/>
                  <a:pt x="138741" y="4749"/>
                  <a:pt x="139948" y="3517"/>
                </a:cubicBezTo>
                <a:cubicBezTo>
                  <a:pt x="140297" y="3162"/>
                  <a:pt x="141309" y="2427"/>
                  <a:pt x="140516" y="2092"/>
                </a:cubicBezTo>
                <a:cubicBezTo>
                  <a:pt x="140498" y="2084"/>
                  <a:pt x="140466" y="2082"/>
                  <a:pt x="140425" y="2082"/>
                </a:cubicBezTo>
                <a:cubicBezTo>
                  <a:pt x="140260" y="2082"/>
                  <a:pt x="139955" y="2129"/>
                  <a:pt x="139912" y="2129"/>
                </a:cubicBezTo>
                <a:cubicBezTo>
                  <a:pt x="139912" y="2129"/>
                  <a:pt x="139911" y="2129"/>
                  <a:pt x="139910" y="2129"/>
                </a:cubicBezTo>
                <a:cubicBezTo>
                  <a:pt x="139356" y="2112"/>
                  <a:pt x="138804" y="1953"/>
                  <a:pt x="138253" y="1895"/>
                </a:cubicBezTo>
                <a:cubicBezTo>
                  <a:pt x="137372" y="1802"/>
                  <a:pt x="136481" y="1832"/>
                  <a:pt x="135598" y="1774"/>
                </a:cubicBezTo>
                <a:cubicBezTo>
                  <a:pt x="133800" y="1656"/>
                  <a:pt x="132006" y="1291"/>
                  <a:pt x="130211" y="1102"/>
                </a:cubicBezTo>
                <a:cubicBezTo>
                  <a:pt x="125915" y="650"/>
                  <a:pt x="121728" y="366"/>
                  <a:pt x="117407" y="366"/>
                </a:cubicBezTo>
                <a:cubicBezTo>
                  <a:pt x="117299" y="366"/>
                  <a:pt x="117191" y="366"/>
                  <a:pt x="117082" y="366"/>
                </a:cubicBezTo>
                <a:cubicBezTo>
                  <a:pt x="116399" y="369"/>
                  <a:pt x="115716" y="369"/>
                  <a:pt x="115033" y="369"/>
                </a:cubicBezTo>
                <a:cubicBezTo>
                  <a:pt x="112478" y="369"/>
                  <a:pt x="109923" y="356"/>
                  <a:pt x="107367" y="356"/>
                </a:cubicBezTo>
                <a:cubicBezTo>
                  <a:pt x="103727" y="356"/>
                  <a:pt x="100088" y="383"/>
                  <a:pt x="96450" y="511"/>
                </a:cubicBezTo>
                <a:cubicBezTo>
                  <a:pt x="89918" y="742"/>
                  <a:pt x="83385" y="1417"/>
                  <a:pt x="76852" y="1511"/>
                </a:cubicBezTo>
                <a:cubicBezTo>
                  <a:pt x="71338" y="1590"/>
                  <a:pt x="65889" y="2142"/>
                  <a:pt x="60384" y="2419"/>
                </a:cubicBezTo>
                <a:cubicBezTo>
                  <a:pt x="58575" y="2509"/>
                  <a:pt x="56769" y="2682"/>
                  <a:pt x="54957" y="2682"/>
                </a:cubicBezTo>
                <a:cubicBezTo>
                  <a:pt x="54575" y="2682"/>
                  <a:pt x="54192" y="2674"/>
                  <a:pt x="53809" y="2656"/>
                </a:cubicBezTo>
                <a:cubicBezTo>
                  <a:pt x="51056" y="2529"/>
                  <a:pt x="48319" y="2196"/>
                  <a:pt x="45560" y="2127"/>
                </a:cubicBezTo>
                <a:cubicBezTo>
                  <a:pt x="45024" y="2114"/>
                  <a:pt x="44488" y="2108"/>
                  <a:pt x="43950" y="2108"/>
                </a:cubicBezTo>
                <a:cubicBezTo>
                  <a:pt x="41674" y="2108"/>
                  <a:pt x="39384" y="2204"/>
                  <a:pt x="37103" y="2204"/>
                </a:cubicBezTo>
                <a:cubicBezTo>
                  <a:pt x="35864" y="2204"/>
                  <a:pt x="34627" y="2176"/>
                  <a:pt x="33396" y="2088"/>
                </a:cubicBezTo>
                <a:cubicBezTo>
                  <a:pt x="30341" y="1871"/>
                  <a:pt x="27363" y="657"/>
                  <a:pt x="24306" y="244"/>
                </a:cubicBezTo>
                <a:cubicBezTo>
                  <a:pt x="22888" y="53"/>
                  <a:pt x="21436" y="0"/>
                  <a:pt x="19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5011443" y="4246323"/>
            <a:ext cx="3512724" cy="843889"/>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342903" y="3154101"/>
            <a:ext cx="9829828" cy="2153856"/>
          </a:xfrm>
          <a:custGeom>
            <a:avLst/>
            <a:gdLst/>
            <a:ahLst/>
            <a:cxnLst/>
            <a:rect l="l" t="t" r="r" b="b"/>
            <a:pathLst>
              <a:path w="195989" h="48513" extrusionOk="0">
                <a:moveTo>
                  <a:pt x="34652" y="39675"/>
                </a:moveTo>
                <a:cubicBezTo>
                  <a:pt x="34652" y="39675"/>
                  <a:pt x="34652" y="39675"/>
                  <a:pt x="34652" y="39675"/>
                </a:cubicBezTo>
                <a:cubicBezTo>
                  <a:pt x="34652" y="39675"/>
                  <a:pt x="34652" y="39675"/>
                  <a:pt x="34652" y="39675"/>
                </a:cubicBezTo>
                <a:close/>
                <a:moveTo>
                  <a:pt x="189443" y="1"/>
                </a:moveTo>
                <a:cubicBezTo>
                  <a:pt x="188434" y="1291"/>
                  <a:pt x="187965" y="2678"/>
                  <a:pt x="187116" y="4090"/>
                </a:cubicBezTo>
                <a:cubicBezTo>
                  <a:pt x="186491" y="5130"/>
                  <a:pt x="185426" y="6219"/>
                  <a:pt x="185240" y="7451"/>
                </a:cubicBezTo>
                <a:cubicBezTo>
                  <a:pt x="185190" y="7783"/>
                  <a:pt x="185305" y="8117"/>
                  <a:pt x="185215" y="8437"/>
                </a:cubicBezTo>
                <a:cubicBezTo>
                  <a:pt x="185097" y="8847"/>
                  <a:pt x="184764" y="8963"/>
                  <a:pt x="184481" y="9260"/>
                </a:cubicBezTo>
                <a:cubicBezTo>
                  <a:pt x="184192" y="9567"/>
                  <a:pt x="184014" y="9965"/>
                  <a:pt x="183741" y="10288"/>
                </a:cubicBezTo>
                <a:cubicBezTo>
                  <a:pt x="183432" y="10652"/>
                  <a:pt x="183030" y="11058"/>
                  <a:pt x="182619" y="11319"/>
                </a:cubicBezTo>
                <a:cubicBezTo>
                  <a:pt x="182387" y="11467"/>
                  <a:pt x="182186" y="11513"/>
                  <a:pt x="181978" y="11747"/>
                </a:cubicBezTo>
                <a:cubicBezTo>
                  <a:pt x="181448" y="12346"/>
                  <a:pt x="181539" y="13335"/>
                  <a:pt x="181258" y="14063"/>
                </a:cubicBezTo>
                <a:cubicBezTo>
                  <a:pt x="180932" y="14903"/>
                  <a:pt x="180478" y="15633"/>
                  <a:pt x="180237" y="16496"/>
                </a:cubicBezTo>
                <a:cubicBezTo>
                  <a:pt x="179850" y="17888"/>
                  <a:pt x="179121" y="19263"/>
                  <a:pt x="178452" y="20539"/>
                </a:cubicBezTo>
                <a:cubicBezTo>
                  <a:pt x="178157" y="21097"/>
                  <a:pt x="177581" y="21425"/>
                  <a:pt x="177030" y="21666"/>
                </a:cubicBezTo>
                <a:cubicBezTo>
                  <a:pt x="176772" y="21778"/>
                  <a:pt x="176669" y="21792"/>
                  <a:pt x="176345" y="21802"/>
                </a:cubicBezTo>
                <a:cubicBezTo>
                  <a:pt x="175885" y="21815"/>
                  <a:pt x="175468" y="21979"/>
                  <a:pt x="175005" y="21996"/>
                </a:cubicBezTo>
                <a:cubicBezTo>
                  <a:pt x="174881" y="22001"/>
                  <a:pt x="174757" y="22003"/>
                  <a:pt x="174633" y="22003"/>
                </a:cubicBezTo>
                <a:cubicBezTo>
                  <a:pt x="174260" y="22003"/>
                  <a:pt x="173884" y="21987"/>
                  <a:pt x="173514" y="21987"/>
                </a:cubicBezTo>
                <a:cubicBezTo>
                  <a:pt x="172880" y="21987"/>
                  <a:pt x="172199" y="22042"/>
                  <a:pt x="171534" y="22042"/>
                </a:cubicBezTo>
                <a:cubicBezTo>
                  <a:pt x="171134" y="22042"/>
                  <a:pt x="170740" y="22022"/>
                  <a:pt x="170366" y="21959"/>
                </a:cubicBezTo>
                <a:cubicBezTo>
                  <a:pt x="168905" y="21712"/>
                  <a:pt x="167598" y="20750"/>
                  <a:pt x="166271" y="20145"/>
                </a:cubicBezTo>
                <a:cubicBezTo>
                  <a:pt x="165684" y="19877"/>
                  <a:pt x="164964" y="19741"/>
                  <a:pt x="164337" y="19621"/>
                </a:cubicBezTo>
                <a:cubicBezTo>
                  <a:pt x="163942" y="19544"/>
                  <a:pt x="163662" y="19423"/>
                  <a:pt x="163261" y="19423"/>
                </a:cubicBezTo>
                <a:cubicBezTo>
                  <a:pt x="163255" y="19423"/>
                  <a:pt x="163250" y="19423"/>
                  <a:pt x="163244" y="19423"/>
                </a:cubicBezTo>
                <a:cubicBezTo>
                  <a:pt x="162167" y="19429"/>
                  <a:pt x="161182" y="19925"/>
                  <a:pt x="160178" y="20303"/>
                </a:cubicBezTo>
                <a:cubicBezTo>
                  <a:pt x="159329" y="20622"/>
                  <a:pt x="158423" y="20662"/>
                  <a:pt x="157563" y="20979"/>
                </a:cubicBezTo>
                <a:cubicBezTo>
                  <a:pt x="156715" y="21293"/>
                  <a:pt x="155876" y="21450"/>
                  <a:pt x="154995" y="21621"/>
                </a:cubicBezTo>
                <a:cubicBezTo>
                  <a:pt x="153849" y="21844"/>
                  <a:pt x="152727" y="22346"/>
                  <a:pt x="151551" y="22357"/>
                </a:cubicBezTo>
                <a:cubicBezTo>
                  <a:pt x="151547" y="22357"/>
                  <a:pt x="151544" y="22357"/>
                  <a:pt x="151541" y="22357"/>
                </a:cubicBezTo>
                <a:cubicBezTo>
                  <a:pt x="151373" y="22357"/>
                  <a:pt x="151127" y="22308"/>
                  <a:pt x="150911" y="22308"/>
                </a:cubicBezTo>
                <a:cubicBezTo>
                  <a:pt x="150784" y="22308"/>
                  <a:pt x="150667" y="22325"/>
                  <a:pt x="150583" y="22381"/>
                </a:cubicBezTo>
                <a:cubicBezTo>
                  <a:pt x="150186" y="22648"/>
                  <a:pt x="149935" y="23492"/>
                  <a:pt x="149771" y="23880"/>
                </a:cubicBezTo>
                <a:cubicBezTo>
                  <a:pt x="149375" y="24813"/>
                  <a:pt x="148930" y="25775"/>
                  <a:pt x="148341" y="26603"/>
                </a:cubicBezTo>
                <a:cubicBezTo>
                  <a:pt x="148050" y="27010"/>
                  <a:pt x="147927" y="27296"/>
                  <a:pt x="147488" y="27533"/>
                </a:cubicBezTo>
                <a:cubicBezTo>
                  <a:pt x="147226" y="27674"/>
                  <a:pt x="146931" y="27764"/>
                  <a:pt x="146677" y="27915"/>
                </a:cubicBezTo>
                <a:cubicBezTo>
                  <a:pt x="145871" y="28392"/>
                  <a:pt x="145341" y="29406"/>
                  <a:pt x="144653" y="30026"/>
                </a:cubicBezTo>
                <a:cubicBezTo>
                  <a:pt x="144375" y="30277"/>
                  <a:pt x="144113" y="30616"/>
                  <a:pt x="143828" y="30791"/>
                </a:cubicBezTo>
                <a:cubicBezTo>
                  <a:pt x="143808" y="30803"/>
                  <a:pt x="143569" y="30786"/>
                  <a:pt x="143497" y="30818"/>
                </a:cubicBezTo>
                <a:cubicBezTo>
                  <a:pt x="143397" y="30863"/>
                  <a:pt x="143304" y="31008"/>
                  <a:pt x="143189" y="31064"/>
                </a:cubicBezTo>
                <a:cubicBezTo>
                  <a:pt x="143033" y="31141"/>
                  <a:pt x="142872" y="31157"/>
                  <a:pt x="142706" y="31157"/>
                </a:cubicBezTo>
                <a:cubicBezTo>
                  <a:pt x="142594" y="31157"/>
                  <a:pt x="142480" y="31150"/>
                  <a:pt x="142365" y="31149"/>
                </a:cubicBezTo>
                <a:cubicBezTo>
                  <a:pt x="142342" y="31149"/>
                  <a:pt x="142318" y="31149"/>
                  <a:pt x="142294" y="31149"/>
                </a:cubicBezTo>
                <a:cubicBezTo>
                  <a:pt x="141992" y="31149"/>
                  <a:pt x="141686" y="31164"/>
                  <a:pt x="141381" y="31164"/>
                </a:cubicBezTo>
                <a:cubicBezTo>
                  <a:pt x="141039" y="31164"/>
                  <a:pt x="140700" y="31145"/>
                  <a:pt x="140370" y="31064"/>
                </a:cubicBezTo>
                <a:cubicBezTo>
                  <a:pt x="139938" y="30957"/>
                  <a:pt x="139582" y="30766"/>
                  <a:pt x="139182" y="30595"/>
                </a:cubicBezTo>
                <a:cubicBezTo>
                  <a:pt x="138742" y="30408"/>
                  <a:pt x="138241" y="30360"/>
                  <a:pt x="137733" y="30360"/>
                </a:cubicBezTo>
                <a:cubicBezTo>
                  <a:pt x="137212" y="30360"/>
                  <a:pt x="136683" y="30410"/>
                  <a:pt x="136207" y="30410"/>
                </a:cubicBezTo>
                <a:cubicBezTo>
                  <a:pt x="136199" y="30410"/>
                  <a:pt x="136191" y="30410"/>
                  <a:pt x="136183" y="30410"/>
                </a:cubicBezTo>
                <a:cubicBezTo>
                  <a:pt x="136098" y="30410"/>
                  <a:pt x="136013" y="30410"/>
                  <a:pt x="135928" y="30410"/>
                </a:cubicBezTo>
                <a:cubicBezTo>
                  <a:pt x="133943" y="30410"/>
                  <a:pt x="131942" y="30525"/>
                  <a:pt x="129975" y="30787"/>
                </a:cubicBezTo>
                <a:cubicBezTo>
                  <a:pt x="129366" y="30868"/>
                  <a:pt x="128236" y="30809"/>
                  <a:pt x="127693" y="31146"/>
                </a:cubicBezTo>
                <a:cubicBezTo>
                  <a:pt x="127390" y="31334"/>
                  <a:pt x="127235" y="31568"/>
                  <a:pt x="126931" y="31743"/>
                </a:cubicBezTo>
                <a:cubicBezTo>
                  <a:pt x="126568" y="31953"/>
                  <a:pt x="126234" y="32001"/>
                  <a:pt x="125869" y="32165"/>
                </a:cubicBezTo>
                <a:cubicBezTo>
                  <a:pt x="125525" y="32319"/>
                  <a:pt x="125278" y="32654"/>
                  <a:pt x="124948" y="32848"/>
                </a:cubicBezTo>
                <a:cubicBezTo>
                  <a:pt x="124677" y="33006"/>
                  <a:pt x="124498" y="33068"/>
                  <a:pt x="124227" y="33159"/>
                </a:cubicBezTo>
                <a:cubicBezTo>
                  <a:pt x="123152" y="33521"/>
                  <a:pt x="121818" y="33721"/>
                  <a:pt x="120683" y="33722"/>
                </a:cubicBezTo>
                <a:cubicBezTo>
                  <a:pt x="120681" y="33722"/>
                  <a:pt x="120679" y="33722"/>
                  <a:pt x="120677" y="33722"/>
                </a:cubicBezTo>
                <a:cubicBezTo>
                  <a:pt x="119540" y="33722"/>
                  <a:pt x="118375" y="33466"/>
                  <a:pt x="117217" y="33466"/>
                </a:cubicBezTo>
                <a:cubicBezTo>
                  <a:pt x="116846" y="33466"/>
                  <a:pt x="116476" y="33492"/>
                  <a:pt x="116107" y="33562"/>
                </a:cubicBezTo>
                <a:cubicBezTo>
                  <a:pt x="115182" y="33736"/>
                  <a:pt x="114017" y="33978"/>
                  <a:pt x="113185" y="34433"/>
                </a:cubicBezTo>
                <a:cubicBezTo>
                  <a:pt x="112712" y="34691"/>
                  <a:pt x="112275" y="35079"/>
                  <a:pt x="111805" y="35359"/>
                </a:cubicBezTo>
                <a:cubicBezTo>
                  <a:pt x="111157" y="35744"/>
                  <a:pt x="110702" y="36286"/>
                  <a:pt x="110159" y="36791"/>
                </a:cubicBezTo>
                <a:cubicBezTo>
                  <a:pt x="109559" y="37349"/>
                  <a:pt x="108912" y="37953"/>
                  <a:pt x="108101" y="38117"/>
                </a:cubicBezTo>
                <a:cubicBezTo>
                  <a:pt x="107893" y="38159"/>
                  <a:pt x="107769" y="38130"/>
                  <a:pt x="107560" y="38216"/>
                </a:cubicBezTo>
                <a:cubicBezTo>
                  <a:pt x="107138" y="38392"/>
                  <a:pt x="106585" y="38776"/>
                  <a:pt x="106208" y="39018"/>
                </a:cubicBezTo>
                <a:cubicBezTo>
                  <a:pt x="105845" y="39252"/>
                  <a:pt x="105608" y="39503"/>
                  <a:pt x="105299" y="39810"/>
                </a:cubicBezTo>
                <a:cubicBezTo>
                  <a:pt x="104871" y="40234"/>
                  <a:pt x="104362" y="40483"/>
                  <a:pt x="103924" y="40889"/>
                </a:cubicBezTo>
                <a:cubicBezTo>
                  <a:pt x="103063" y="41686"/>
                  <a:pt x="102363" y="42836"/>
                  <a:pt x="101110" y="43066"/>
                </a:cubicBezTo>
                <a:cubicBezTo>
                  <a:pt x="100839" y="43116"/>
                  <a:pt x="100550" y="43133"/>
                  <a:pt x="100254" y="43133"/>
                </a:cubicBezTo>
                <a:cubicBezTo>
                  <a:pt x="99628" y="43133"/>
                  <a:pt x="98971" y="43057"/>
                  <a:pt x="98395" y="43057"/>
                </a:cubicBezTo>
                <a:cubicBezTo>
                  <a:pt x="96110" y="43057"/>
                  <a:pt x="93823" y="43030"/>
                  <a:pt x="91536" y="43030"/>
                </a:cubicBezTo>
                <a:cubicBezTo>
                  <a:pt x="89837" y="43030"/>
                  <a:pt x="88137" y="43045"/>
                  <a:pt x="86440" y="43098"/>
                </a:cubicBezTo>
                <a:cubicBezTo>
                  <a:pt x="82676" y="43216"/>
                  <a:pt x="78925" y="43240"/>
                  <a:pt x="75158" y="43240"/>
                </a:cubicBezTo>
                <a:cubicBezTo>
                  <a:pt x="75147" y="43240"/>
                  <a:pt x="75135" y="43240"/>
                  <a:pt x="75124" y="43240"/>
                </a:cubicBezTo>
                <a:cubicBezTo>
                  <a:pt x="73597" y="43240"/>
                  <a:pt x="72058" y="43194"/>
                  <a:pt x="70522" y="43194"/>
                </a:cubicBezTo>
                <a:cubicBezTo>
                  <a:pt x="69525" y="43194"/>
                  <a:pt x="68529" y="43213"/>
                  <a:pt x="67538" y="43277"/>
                </a:cubicBezTo>
                <a:cubicBezTo>
                  <a:pt x="66416" y="43348"/>
                  <a:pt x="65199" y="43407"/>
                  <a:pt x="64113" y="43706"/>
                </a:cubicBezTo>
                <a:cubicBezTo>
                  <a:pt x="64007" y="43735"/>
                  <a:pt x="63911" y="43748"/>
                  <a:pt x="63823" y="43748"/>
                </a:cubicBezTo>
                <a:cubicBezTo>
                  <a:pt x="63326" y="43748"/>
                  <a:pt x="63074" y="43333"/>
                  <a:pt x="62510" y="43098"/>
                </a:cubicBezTo>
                <a:cubicBezTo>
                  <a:pt x="61878" y="42834"/>
                  <a:pt x="61246" y="42755"/>
                  <a:pt x="60558" y="42674"/>
                </a:cubicBezTo>
                <a:cubicBezTo>
                  <a:pt x="59194" y="42512"/>
                  <a:pt x="57795" y="42473"/>
                  <a:pt x="56398" y="42473"/>
                </a:cubicBezTo>
                <a:cubicBezTo>
                  <a:pt x="55218" y="42473"/>
                  <a:pt x="54038" y="42501"/>
                  <a:pt x="52882" y="42507"/>
                </a:cubicBezTo>
                <a:cubicBezTo>
                  <a:pt x="52658" y="42509"/>
                  <a:pt x="52434" y="42509"/>
                  <a:pt x="52211" y="42509"/>
                </a:cubicBezTo>
                <a:cubicBezTo>
                  <a:pt x="48044" y="42509"/>
                  <a:pt x="43924" y="42297"/>
                  <a:pt x="39779" y="41783"/>
                </a:cubicBezTo>
                <a:cubicBezTo>
                  <a:pt x="38557" y="41632"/>
                  <a:pt x="37332" y="41511"/>
                  <a:pt x="36183" y="41034"/>
                </a:cubicBezTo>
                <a:cubicBezTo>
                  <a:pt x="35865" y="40902"/>
                  <a:pt x="35050" y="40709"/>
                  <a:pt x="34828" y="40480"/>
                </a:cubicBezTo>
                <a:cubicBezTo>
                  <a:pt x="34785" y="40434"/>
                  <a:pt x="34620" y="39651"/>
                  <a:pt x="34640" y="39651"/>
                </a:cubicBezTo>
                <a:cubicBezTo>
                  <a:pt x="34642" y="39651"/>
                  <a:pt x="34646" y="39658"/>
                  <a:pt x="34652" y="39675"/>
                </a:cubicBezTo>
                <a:lnTo>
                  <a:pt x="34652" y="39675"/>
                </a:lnTo>
                <a:cubicBezTo>
                  <a:pt x="34482" y="39190"/>
                  <a:pt x="34127" y="38829"/>
                  <a:pt x="33753" y="38491"/>
                </a:cubicBezTo>
                <a:cubicBezTo>
                  <a:pt x="33361" y="38138"/>
                  <a:pt x="32916" y="37885"/>
                  <a:pt x="32488" y="37582"/>
                </a:cubicBezTo>
                <a:cubicBezTo>
                  <a:pt x="31705" y="37029"/>
                  <a:pt x="31063" y="36311"/>
                  <a:pt x="30400" y="35624"/>
                </a:cubicBezTo>
                <a:cubicBezTo>
                  <a:pt x="29969" y="35179"/>
                  <a:pt x="29515" y="34717"/>
                  <a:pt x="29121" y="34234"/>
                </a:cubicBezTo>
                <a:cubicBezTo>
                  <a:pt x="28963" y="34039"/>
                  <a:pt x="28771" y="33559"/>
                  <a:pt x="28581" y="33438"/>
                </a:cubicBezTo>
                <a:cubicBezTo>
                  <a:pt x="28451" y="33355"/>
                  <a:pt x="28292" y="33324"/>
                  <a:pt x="28123" y="33324"/>
                </a:cubicBezTo>
                <a:cubicBezTo>
                  <a:pt x="27772" y="33324"/>
                  <a:pt x="27374" y="33457"/>
                  <a:pt x="27084" y="33530"/>
                </a:cubicBezTo>
                <a:cubicBezTo>
                  <a:pt x="26624" y="33648"/>
                  <a:pt x="26191" y="33706"/>
                  <a:pt x="25758" y="33706"/>
                </a:cubicBezTo>
                <a:cubicBezTo>
                  <a:pt x="25320" y="33706"/>
                  <a:pt x="24883" y="33647"/>
                  <a:pt x="24418" y="33530"/>
                </a:cubicBezTo>
                <a:cubicBezTo>
                  <a:pt x="23707" y="33352"/>
                  <a:pt x="22955" y="33309"/>
                  <a:pt x="22199" y="33309"/>
                </a:cubicBezTo>
                <a:cubicBezTo>
                  <a:pt x="21489" y="33309"/>
                  <a:pt x="20776" y="33347"/>
                  <a:pt x="20087" y="33347"/>
                </a:cubicBezTo>
                <a:cubicBezTo>
                  <a:pt x="20082" y="33347"/>
                  <a:pt x="20077" y="33347"/>
                  <a:pt x="20072" y="33347"/>
                </a:cubicBezTo>
                <a:cubicBezTo>
                  <a:pt x="19694" y="33347"/>
                  <a:pt x="19295" y="33384"/>
                  <a:pt x="18903" y="33384"/>
                </a:cubicBezTo>
                <a:cubicBezTo>
                  <a:pt x="18469" y="33384"/>
                  <a:pt x="18042" y="33339"/>
                  <a:pt x="17658" y="33149"/>
                </a:cubicBezTo>
                <a:cubicBezTo>
                  <a:pt x="16333" y="32494"/>
                  <a:pt x="15072" y="31724"/>
                  <a:pt x="13721" y="31109"/>
                </a:cubicBezTo>
                <a:cubicBezTo>
                  <a:pt x="12015" y="30331"/>
                  <a:pt x="10523" y="29489"/>
                  <a:pt x="8625" y="29489"/>
                </a:cubicBezTo>
                <a:cubicBezTo>
                  <a:pt x="8607" y="29489"/>
                  <a:pt x="8589" y="29489"/>
                  <a:pt x="8572" y="29489"/>
                </a:cubicBezTo>
                <a:cubicBezTo>
                  <a:pt x="8506" y="29490"/>
                  <a:pt x="8442" y="29490"/>
                  <a:pt x="8379" y="29490"/>
                </a:cubicBezTo>
                <a:cubicBezTo>
                  <a:pt x="7535" y="29490"/>
                  <a:pt x="6847" y="29433"/>
                  <a:pt x="6026" y="29109"/>
                </a:cubicBezTo>
                <a:cubicBezTo>
                  <a:pt x="4743" y="28603"/>
                  <a:pt x="3653" y="27823"/>
                  <a:pt x="2432" y="27206"/>
                </a:cubicBezTo>
                <a:cubicBezTo>
                  <a:pt x="1692" y="26831"/>
                  <a:pt x="665" y="26492"/>
                  <a:pt x="5" y="25973"/>
                </a:cubicBezTo>
                <a:lnTo>
                  <a:pt x="5" y="25973"/>
                </a:lnTo>
                <a:cubicBezTo>
                  <a:pt x="0" y="26566"/>
                  <a:pt x="381" y="27215"/>
                  <a:pt x="609" y="27743"/>
                </a:cubicBezTo>
                <a:cubicBezTo>
                  <a:pt x="1254" y="29237"/>
                  <a:pt x="1616" y="30820"/>
                  <a:pt x="1979" y="32400"/>
                </a:cubicBezTo>
                <a:cubicBezTo>
                  <a:pt x="2915" y="36458"/>
                  <a:pt x="3373" y="40672"/>
                  <a:pt x="3303" y="44835"/>
                </a:cubicBezTo>
                <a:cubicBezTo>
                  <a:pt x="3294" y="45396"/>
                  <a:pt x="3011" y="46927"/>
                  <a:pt x="3815" y="47250"/>
                </a:cubicBezTo>
                <a:cubicBezTo>
                  <a:pt x="3898" y="47283"/>
                  <a:pt x="3999" y="47297"/>
                  <a:pt x="4109" y="47297"/>
                </a:cubicBezTo>
                <a:cubicBezTo>
                  <a:pt x="4592" y="47297"/>
                  <a:pt x="5262" y="47028"/>
                  <a:pt x="5545" y="46971"/>
                </a:cubicBezTo>
                <a:cubicBezTo>
                  <a:pt x="7144" y="46647"/>
                  <a:pt x="8783" y="46527"/>
                  <a:pt x="10403" y="46359"/>
                </a:cubicBezTo>
                <a:cubicBezTo>
                  <a:pt x="14196" y="45970"/>
                  <a:pt x="18073" y="45506"/>
                  <a:pt x="21886" y="45391"/>
                </a:cubicBezTo>
                <a:cubicBezTo>
                  <a:pt x="22734" y="45365"/>
                  <a:pt x="23580" y="45353"/>
                  <a:pt x="24426" y="45353"/>
                </a:cubicBezTo>
                <a:cubicBezTo>
                  <a:pt x="26936" y="45353"/>
                  <a:pt x="29440" y="45453"/>
                  <a:pt x="31951" y="45563"/>
                </a:cubicBezTo>
                <a:cubicBezTo>
                  <a:pt x="36497" y="45761"/>
                  <a:pt x="41007" y="45908"/>
                  <a:pt x="45533" y="45908"/>
                </a:cubicBezTo>
                <a:cubicBezTo>
                  <a:pt x="47776" y="45908"/>
                  <a:pt x="50023" y="45872"/>
                  <a:pt x="52280" y="45788"/>
                </a:cubicBezTo>
                <a:cubicBezTo>
                  <a:pt x="57099" y="45607"/>
                  <a:pt x="61911" y="45349"/>
                  <a:pt x="66734" y="45256"/>
                </a:cubicBezTo>
                <a:cubicBezTo>
                  <a:pt x="67788" y="45236"/>
                  <a:pt x="68842" y="45226"/>
                  <a:pt x="69896" y="45226"/>
                </a:cubicBezTo>
                <a:cubicBezTo>
                  <a:pt x="79786" y="45226"/>
                  <a:pt x="89651" y="46042"/>
                  <a:pt x="99535" y="46331"/>
                </a:cubicBezTo>
                <a:cubicBezTo>
                  <a:pt x="105396" y="46502"/>
                  <a:pt x="111263" y="46546"/>
                  <a:pt x="117129" y="46546"/>
                </a:cubicBezTo>
                <a:cubicBezTo>
                  <a:pt x="119680" y="46546"/>
                  <a:pt x="122230" y="46537"/>
                  <a:pt x="124780" y="46528"/>
                </a:cubicBezTo>
                <a:cubicBezTo>
                  <a:pt x="125065" y="46527"/>
                  <a:pt x="125349" y="46526"/>
                  <a:pt x="125632" y="46526"/>
                </a:cubicBezTo>
                <a:cubicBezTo>
                  <a:pt x="128870" y="46526"/>
                  <a:pt x="132016" y="46637"/>
                  <a:pt x="135142" y="47643"/>
                </a:cubicBezTo>
                <a:cubicBezTo>
                  <a:pt x="136270" y="48007"/>
                  <a:pt x="137345" y="48512"/>
                  <a:pt x="138481" y="48512"/>
                </a:cubicBezTo>
                <a:cubicBezTo>
                  <a:pt x="138840" y="48512"/>
                  <a:pt x="139206" y="48462"/>
                  <a:pt x="139581" y="48340"/>
                </a:cubicBezTo>
                <a:cubicBezTo>
                  <a:pt x="140864" y="47925"/>
                  <a:pt x="142056" y="47278"/>
                  <a:pt x="143347" y="46881"/>
                </a:cubicBezTo>
                <a:cubicBezTo>
                  <a:pt x="145128" y="46333"/>
                  <a:pt x="146935" y="46028"/>
                  <a:pt x="148793" y="45912"/>
                </a:cubicBezTo>
                <a:cubicBezTo>
                  <a:pt x="151795" y="45725"/>
                  <a:pt x="154815" y="45730"/>
                  <a:pt x="157821" y="45618"/>
                </a:cubicBezTo>
                <a:cubicBezTo>
                  <a:pt x="160691" y="45510"/>
                  <a:pt x="163559" y="45449"/>
                  <a:pt x="166431" y="45414"/>
                </a:cubicBezTo>
                <a:cubicBezTo>
                  <a:pt x="169606" y="45375"/>
                  <a:pt x="172792" y="45218"/>
                  <a:pt x="175971" y="45218"/>
                </a:cubicBezTo>
                <a:cubicBezTo>
                  <a:pt x="178397" y="45218"/>
                  <a:pt x="180819" y="45310"/>
                  <a:pt x="183230" y="45615"/>
                </a:cubicBezTo>
                <a:cubicBezTo>
                  <a:pt x="185092" y="45850"/>
                  <a:pt x="187067" y="46214"/>
                  <a:pt x="189000" y="46214"/>
                </a:cubicBezTo>
                <a:cubicBezTo>
                  <a:pt x="189806" y="46214"/>
                  <a:pt x="190603" y="46151"/>
                  <a:pt x="191382" y="45989"/>
                </a:cubicBezTo>
                <a:cubicBezTo>
                  <a:pt x="192373" y="45784"/>
                  <a:pt x="193343" y="45514"/>
                  <a:pt x="194326" y="45282"/>
                </a:cubicBezTo>
                <a:cubicBezTo>
                  <a:pt x="194608" y="45215"/>
                  <a:pt x="195403" y="45183"/>
                  <a:pt x="195588" y="44962"/>
                </a:cubicBezTo>
                <a:cubicBezTo>
                  <a:pt x="195989" y="44485"/>
                  <a:pt x="195226" y="44464"/>
                  <a:pt x="194940" y="44338"/>
                </a:cubicBezTo>
                <a:lnTo>
                  <a:pt x="189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1360050" y="2225600"/>
            <a:ext cx="6423900" cy="9285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700">
                <a:latin typeface="Frank Ruhl Libre Medium"/>
                <a:ea typeface="Frank Ruhl Libre Medium"/>
                <a:cs typeface="Frank Ruhl Libre Medium"/>
                <a:sym typeface="Frank Ruhl Libre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2996550" y="892100"/>
            <a:ext cx="3150900" cy="133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9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1960650" y="3479375"/>
            <a:ext cx="52227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564542" y="2457700"/>
            <a:ext cx="2529900" cy="541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Font typeface="Bebas Neue"/>
              <a:buNone/>
              <a:defRPr sz="2300">
                <a:solidFill>
                  <a:schemeClr val="dk1"/>
                </a:solidFill>
                <a:latin typeface="Frank Ruhl Libre Medium"/>
                <a:ea typeface="Frank Ruhl Libre Medium"/>
                <a:cs typeface="Frank Ruhl Libre Medium"/>
                <a:sym typeface="Frank Ruhl Libre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2"/>
          </p:nvPr>
        </p:nvSpPr>
        <p:spPr>
          <a:xfrm>
            <a:off x="5049555" y="2457700"/>
            <a:ext cx="2529900" cy="5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Frank Ruhl Libre Medium"/>
                <a:ea typeface="Frank Ruhl Libre Medium"/>
                <a:cs typeface="Frank Ruhl Libre Medium"/>
                <a:sym typeface="Frank Ruhl Libre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 name="Google Shape;37;p5"/>
          <p:cNvSpPr txBox="1">
            <a:spLocks noGrp="1"/>
          </p:cNvSpPr>
          <p:nvPr>
            <p:ph type="subTitle" idx="3"/>
          </p:nvPr>
        </p:nvSpPr>
        <p:spPr>
          <a:xfrm>
            <a:off x="1564552" y="2975925"/>
            <a:ext cx="2529900" cy="86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4"/>
          </p:nvPr>
        </p:nvSpPr>
        <p:spPr>
          <a:xfrm>
            <a:off x="5049558" y="2975925"/>
            <a:ext cx="2529900" cy="86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5"/>
          <p:cNvSpPr/>
          <p:nvPr/>
        </p:nvSpPr>
        <p:spPr>
          <a:xfrm rot="5400000" flipH="1">
            <a:off x="570512" y="-1416801"/>
            <a:ext cx="1641906" cy="3903614"/>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65850" y="4429124"/>
            <a:ext cx="5861781" cy="886037"/>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664723" y="4429116"/>
            <a:ext cx="5861781" cy="886037"/>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9000085">
            <a:off x="2745106" y="3786004"/>
            <a:ext cx="4998653" cy="2947488"/>
          </a:xfrm>
          <a:custGeom>
            <a:avLst/>
            <a:gdLst/>
            <a:ahLst/>
            <a:cxnLst/>
            <a:rect l="l" t="t" r="r" b="b"/>
            <a:pathLst>
              <a:path w="78180" h="44502" extrusionOk="0">
                <a:moveTo>
                  <a:pt x="77871" y="0"/>
                </a:moveTo>
                <a:cubicBezTo>
                  <a:pt x="77774" y="0"/>
                  <a:pt x="77682" y="55"/>
                  <a:pt x="77658" y="181"/>
                </a:cubicBezTo>
                <a:cubicBezTo>
                  <a:pt x="77614" y="402"/>
                  <a:pt x="77300" y="520"/>
                  <a:pt x="77122" y="611"/>
                </a:cubicBezTo>
                <a:cubicBezTo>
                  <a:pt x="76879" y="735"/>
                  <a:pt x="76631" y="848"/>
                  <a:pt x="76400" y="997"/>
                </a:cubicBezTo>
                <a:cubicBezTo>
                  <a:pt x="75719" y="1434"/>
                  <a:pt x="75082" y="1882"/>
                  <a:pt x="74348" y="2232"/>
                </a:cubicBezTo>
                <a:cubicBezTo>
                  <a:pt x="74014" y="2391"/>
                  <a:pt x="73677" y="2546"/>
                  <a:pt x="73348" y="2715"/>
                </a:cubicBezTo>
                <a:cubicBezTo>
                  <a:pt x="72983" y="2904"/>
                  <a:pt x="72643" y="3139"/>
                  <a:pt x="72267" y="3300"/>
                </a:cubicBezTo>
                <a:cubicBezTo>
                  <a:pt x="71573" y="3599"/>
                  <a:pt x="70864" y="3788"/>
                  <a:pt x="70196" y="4156"/>
                </a:cubicBezTo>
                <a:cubicBezTo>
                  <a:pt x="68789" y="4926"/>
                  <a:pt x="67512" y="5937"/>
                  <a:pt x="66066" y="6633"/>
                </a:cubicBezTo>
                <a:cubicBezTo>
                  <a:pt x="65379" y="6965"/>
                  <a:pt x="64772" y="7346"/>
                  <a:pt x="64157" y="7795"/>
                </a:cubicBezTo>
                <a:cubicBezTo>
                  <a:pt x="63517" y="8259"/>
                  <a:pt x="62859" y="8657"/>
                  <a:pt x="62171" y="9044"/>
                </a:cubicBezTo>
                <a:cubicBezTo>
                  <a:pt x="60865" y="9784"/>
                  <a:pt x="59737" y="10797"/>
                  <a:pt x="58421" y="11521"/>
                </a:cubicBezTo>
                <a:cubicBezTo>
                  <a:pt x="57078" y="12260"/>
                  <a:pt x="55719" y="12961"/>
                  <a:pt x="54494" y="13893"/>
                </a:cubicBezTo>
                <a:cubicBezTo>
                  <a:pt x="54014" y="14258"/>
                  <a:pt x="53534" y="14650"/>
                  <a:pt x="53180" y="15143"/>
                </a:cubicBezTo>
                <a:cubicBezTo>
                  <a:pt x="52878" y="15564"/>
                  <a:pt x="52825" y="16110"/>
                  <a:pt x="52489" y="16507"/>
                </a:cubicBezTo>
                <a:cubicBezTo>
                  <a:pt x="51422" y="17766"/>
                  <a:pt x="50016" y="18739"/>
                  <a:pt x="49002" y="20043"/>
                </a:cubicBezTo>
                <a:cubicBezTo>
                  <a:pt x="48784" y="20325"/>
                  <a:pt x="48601" y="20628"/>
                  <a:pt x="48399" y="20920"/>
                </a:cubicBezTo>
                <a:cubicBezTo>
                  <a:pt x="48183" y="21232"/>
                  <a:pt x="47919" y="21494"/>
                  <a:pt x="47660" y="21768"/>
                </a:cubicBezTo>
                <a:cubicBezTo>
                  <a:pt x="47141" y="22319"/>
                  <a:pt x="46693" y="22921"/>
                  <a:pt x="46207" y="23499"/>
                </a:cubicBezTo>
                <a:cubicBezTo>
                  <a:pt x="45169" y="24734"/>
                  <a:pt x="44027" y="25881"/>
                  <a:pt x="43061" y="27176"/>
                </a:cubicBezTo>
                <a:cubicBezTo>
                  <a:pt x="42641" y="27738"/>
                  <a:pt x="42254" y="28462"/>
                  <a:pt x="41669" y="28871"/>
                </a:cubicBezTo>
                <a:cubicBezTo>
                  <a:pt x="41225" y="29183"/>
                  <a:pt x="40633" y="29110"/>
                  <a:pt x="40195" y="29472"/>
                </a:cubicBezTo>
                <a:cubicBezTo>
                  <a:pt x="39946" y="29678"/>
                  <a:pt x="39777" y="29885"/>
                  <a:pt x="39450" y="29975"/>
                </a:cubicBezTo>
                <a:cubicBezTo>
                  <a:pt x="39165" y="30053"/>
                  <a:pt x="38864" y="30086"/>
                  <a:pt x="38576" y="30155"/>
                </a:cubicBezTo>
                <a:cubicBezTo>
                  <a:pt x="37790" y="30342"/>
                  <a:pt x="36996" y="30399"/>
                  <a:pt x="36225" y="30661"/>
                </a:cubicBezTo>
                <a:cubicBezTo>
                  <a:pt x="35508" y="30904"/>
                  <a:pt x="34823" y="31226"/>
                  <a:pt x="34115" y="31495"/>
                </a:cubicBezTo>
                <a:cubicBezTo>
                  <a:pt x="33439" y="31751"/>
                  <a:pt x="32771" y="31899"/>
                  <a:pt x="32055" y="31997"/>
                </a:cubicBezTo>
                <a:cubicBezTo>
                  <a:pt x="31388" y="32089"/>
                  <a:pt x="30867" y="32419"/>
                  <a:pt x="30269" y="32702"/>
                </a:cubicBezTo>
                <a:cubicBezTo>
                  <a:pt x="29554" y="33041"/>
                  <a:pt x="28769" y="33205"/>
                  <a:pt x="28021" y="33455"/>
                </a:cubicBezTo>
                <a:cubicBezTo>
                  <a:pt x="27283" y="33699"/>
                  <a:pt x="26619" y="34017"/>
                  <a:pt x="25926" y="34363"/>
                </a:cubicBezTo>
                <a:cubicBezTo>
                  <a:pt x="25564" y="34543"/>
                  <a:pt x="25190" y="34678"/>
                  <a:pt x="24786" y="34715"/>
                </a:cubicBezTo>
                <a:cubicBezTo>
                  <a:pt x="24390" y="34749"/>
                  <a:pt x="23993" y="34718"/>
                  <a:pt x="23598" y="34760"/>
                </a:cubicBezTo>
                <a:cubicBezTo>
                  <a:pt x="22860" y="34835"/>
                  <a:pt x="22165" y="35076"/>
                  <a:pt x="21416" y="35080"/>
                </a:cubicBezTo>
                <a:cubicBezTo>
                  <a:pt x="20638" y="35084"/>
                  <a:pt x="19869" y="35194"/>
                  <a:pt x="19108" y="35344"/>
                </a:cubicBezTo>
                <a:cubicBezTo>
                  <a:pt x="17517" y="35660"/>
                  <a:pt x="15973" y="36065"/>
                  <a:pt x="14460" y="36647"/>
                </a:cubicBezTo>
                <a:cubicBezTo>
                  <a:pt x="13031" y="37196"/>
                  <a:pt x="11571" y="37669"/>
                  <a:pt x="10153" y="38241"/>
                </a:cubicBezTo>
                <a:cubicBezTo>
                  <a:pt x="7244" y="39413"/>
                  <a:pt x="4578" y="41089"/>
                  <a:pt x="2006" y="42866"/>
                </a:cubicBezTo>
                <a:cubicBezTo>
                  <a:pt x="1382" y="43296"/>
                  <a:pt x="762" y="43733"/>
                  <a:pt x="147" y="44175"/>
                </a:cubicBezTo>
                <a:cubicBezTo>
                  <a:pt x="0" y="44280"/>
                  <a:pt x="90" y="44501"/>
                  <a:pt x="229" y="44501"/>
                </a:cubicBezTo>
                <a:cubicBezTo>
                  <a:pt x="257" y="44501"/>
                  <a:pt x="288" y="44492"/>
                  <a:pt x="318" y="44471"/>
                </a:cubicBezTo>
                <a:cubicBezTo>
                  <a:pt x="2932" y="42680"/>
                  <a:pt x="5583" y="40941"/>
                  <a:pt x="8442" y="39566"/>
                </a:cubicBezTo>
                <a:cubicBezTo>
                  <a:pt x="9897" y="38867"/>
                  <a:pt x="11404" y="38384"/>
                  <a:pt x="12914" y="37833"/>
                </a:cubicBezTo>
                <a:cubicBezTo>
                  <a:pt x="14379" y="37297"/>
                  <a:pt x="15816" y="36674"/>
                  <a:pt x="17344" y="36333"/>
                </a:cubicBezTo>
                <a:cubicBezTo>
                  <a:pt x="18150" y="36153"/>
                  <a:pt x="18957" y="35964"/>
                  <a:pt x="19772" y="35831"/>
                </a:cubicBezTo>
                <a:cubicBezTo>
                  <a:pt x="20577" y="35702"/>
                  <a:pt x="21385" y="35761"/>
                  <a:pt x="22187" y="35649"/>
                </a:cubicBezTo>
                <a:cubicBezTo>
                  <a:pt x="22505" y="35604"/>
                  <a:pt x="22818" y="35528"/>
                  <a:pt x="23135" y="35465"/>
                </a:cubicBezTo>
                <a:cubicBezTo>
                  <a:pt x="23571" y="35378"/>
                  <a:pt x="23997" y="35373"/>
                  <a:pt x="24439" y="35365"/>
                </a:cubicBezTo>
                <a:cubicBezTo>
                  <a:pt x="25189" y="35354"/>
                  <a:pt x="25824" y="35144"/>
                  <a:pt x="26486" y="34802"/>
                </a:cubicBezTo>
                <a:cubicBezTo>
                  <a:pt x="27872" y="34087"/>
                  <a:pt x="29431" y="33872"/>
                  <a:pt x="30821" y="33184"/>
                </a:cubicBezTo>
                <a:cubicBezTo>
                  <a:pt x="31129" y="33032"/>
                  <a:pt x="31428" y="32839"/>
                  <a:pt x="31762" y="32748"/>
                </a:cubicBezTo>
                <a:cubicBezTo>
                  <a:pt x="32089" y="32657"/>
                  <a:pt x="32433" y="32649"/>
                  <a:pt x="32767" y="32596"/>
                </a:cubicBezTo>
                <a:cubicBezTo>
                  <a:pt x="33515" y="32478"/>
                  <a:pt x="34226" y="32210"/>
                  <a:pt x="34924" y="31928"/>
                </a:cubicBezTo>
                <a:cubicBezTo>
                  <a:pt x="35623" y="31644"/>
                  <a:pt x="36313" y="31341"/>
                  <a:pt x="37045" y="31156"/>
                </a:cubicBezTo>
                <a:cubicBezTo>
                  <a:pt x="37418" y="31062"/>
                  <a:pt x="37798" y="31013"/>
                  <a:pt x="38178" y="30953"/>
                </a:cubicBezTo>
                <a:cubicBezTo>
                  <a:pt x="38564" y="30891"/>
                  <a:pt x="38939" y="30781"/>
                  <a:pt x="39325" y="30721"/>
                </a:cubicBezTo>
                <a:cubicBezTo>
                  <a:pt x="39599" y="30678"/>
                  <a:pt x="39865" y="30609"/>
                  <a:pt x="40110" y="30470"/>
                </a:cubicBezTo>
                <a:cubicBezTo>
                  <a:pt x="40399" y="30305"/>
                  <a:pt x="40580" y="30009"/>
                  <a:pt x="40890" y="29880"/>
                </a:cubicBezTo>
                <a:cubicBezTo>
                  <a:pt x="41113" y="29786"/>
                  <a:pt x="41361" y="29765"/>
                  <a:pt x="41591" y="29695"/>
                </a:cubicBezTo>
                <a:cubicBezTo>
                  <a:pt x="41865" y="29609"/>
                  <a:pt x="42098" y="29458"/>
                  <a:pt x="42310" y="29265"/>
                </a:cubicBezTo>
                <a:cubicBezTo>
                  <a:pt x="42834" y="28786"/>
                  <a:pt x="43219" y="28158"/>
                  <a:pt x="43638" y="27591"/>
                </a:cubicBezTo>
                <a:cubicBezTo>
                  <a:pt x="44130" y="26926"/>
                  <a:pt x="44682" y="26306"/>
                  <a:pt x="45234" y="25690"/>
                </a:cubicBezTo>
                <a:cubicBezTo>
                  <a:pt x="45778" y="25079"/>
                  <a:pt x="46331" y="24474"/>
                  <a:pt x="46854" y="23845"/>
                </a:cubicBezTo>
                <a:cubicBezTo>
                  <a:pt x="47347" y="23251"/>
                  <a:pt x="47817" y="22652"/>
                  <a:pt x="48350" y="22093"/>
                </a:cubicBezTo>
                <a:cubicBezTo>
                  <a:pt x="48857" y="21560"/>
                  <a:pt x="49192" y="20922"/>
                  <a:pt x="49667" y="20371"/>
                </a:cubicBezTo>
                <a:cubicBezTo>
                  <a:pt x="50206" y="19747"/>
                  <a:pt x="50834" y="19186"/>
                  <a:pt x="51421" y="18608"/>
                </a:cubicBezTo>
                <a:cubicBezTo>
                  <a:pt x="51990" y="18047"/>
                  <a:pt x="52642" y="17505"/>
                  <a:pt x="53131" y="16868"/>
                </a:cubicBezTo>
                <a:cubicBezTo>
                  <a:pt x="53445" y="16457"/>
                  <a:pt x="53498" y="15924"/>
                  <a:pt x="53806" y="15511"/>
                </a:cubicBezTo>
                <a:cubicBezTo>
                  <a:pt x="54178" y="15014"/>
                  <a:pt x="54707" y="14616"/>
                  <a:pt x="55207" y="14257"/>
                </a:cubicBezTo>
                <a:cubicBezTo>
                  <a:pt x="55868" y="13781"/>
                  <a:pt x="56564" y="13355"/>
                  <a:pt x="57273" y="12954"/>
                </a:cubicBezTo>
                <a:cubicBezTo>
                  <a:pt x="57965" y="12563"/>
                  <a:pt x="58683" y="12216"/>
                  <a:pt x="59356" y="11791"/>
                </a:cubicBezTo>
                <a:cubicBezTo>
                  <a:pt x="60000" y="11385"/>
                  <a:pt x="60607" y="10924"/>
                  <a:pt x="61230" y="10485"/>
                </a:cubicBezTo>
                <a:cubicBezTo>
                  <a:pt x="61863" y="10039"/>
                  <a:pt x="62524" y="9670"/>
                  <a:pt x="63190" y="9279"/>
                </a:cubicBezTo>
                <a:cubicBezTo>
                  <a:pt x="63871" y="8881"/>
                  <a:pt x="64484" y="8386"/>
                  <a:pt x="65130" y="7935"/>
                </a:cubicBezTo>
                <a:cubicBezTo>
                  <a:pt x="65736" y="7511"/>
                  <a:pt x="66428" y="7252"/>
                  <a:pt x="67069" y="6890"/>
                </a:cubicBezTo>
                <a:cubicBezTo>
                  <a:pt x="67771" y="6492"/>
                  <a:pt x="68432" y="6012"/>
                  <a:pt x="69116" y="5583"/>
                </a:cubicBezTo>
                <a:cubicBezTo>
                  <a:pt x="69798" y="5152"/>
                  <a:pt x="70498" y="4681"/>
                  <a:pt x="71244" y="4369"/>
                </a:cubicBezTo>
                <a:cubicBezTo>
                  <a:pt x="71587" y="4225"/>
                  <a:pt x="71943" y="4121"/>
                  <a:pt x="72287" y="3986"/>
                </a:cubicBezTo>
                <a:cubicBezTo>
                  <a:pt x="72668" y="3834"/>
                  <a:pt x="73006" y="3633"/>
                  <a:pt x="73359" y="3428"/>
                </a:cubicBezTo>
                <a:cubicBezTo>
                  <a:pt x="74025" y="3045"/>
                  <a:pt x="74742" y="2760"/>
                  <a:pt x="75408" y="2377"/>
                </a:cubicBezTo>
                <a:cubicBezTo>
                  <a:pt x="76014" y="2028"/>
                  <a:pt x="76539" y="1560"/>
                  <a:pt x="77162" y="1240"/>
                </a:cubicBezTo>
                <a:cubicBezTo>
                  <a:pt x="77549" y="1041"/>
                  <a:pt x="78052" y="785"/>
                  <a:pt x="78142" y="315"/>
                </a:cubicBezTo>
                <a:cubicBezTo>
                  <a:pt x="78179" y="125"/>
                  <a:pt x="78018" y="0"/>
                  <a:pt x="77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9000085">
            <a:off x="-1045844" y="3855029"/>
            <a:ext cx="4998653" cy="2947488"/>
          </a:xfrm>
          <a:custGeom>
            <a:avLst/>
            <a:gdLst/>
            <a:ahLst/>
            <a:cxnLst/>
            <a:rect l="l" t="t" r="r" b="b"/>
            <a:pathLst>
              <a:path w="78180" h="44502" extrusionOk="0">
                <a:moveTo>
                  <a:pt x="77871" y="0"/>
                </a:moveTo>
                <a:cubicBezTo>
                  <a:pt x="77774" y="0"/>
                  <a:pt x="77682" y="55"/>
                  <a:pt x="77658" y="181"/>
                </a:cubicBezTo>
                <a:cubicBezTo>
                  <a:pt x="77614" y="402"/>
                  <a:pt x="77300" y="520"/>
                  <a:pt x="77122" y="611"/>
                </a:cubicBezTo>
                <a:cubicBezTo>
                  <a:pt x="76879" y="735"/>
                  <a:pt x="76631" y="848"/>
                  <a:pt x="76400" y="997"/>
                </a:cubicBezTo>
                <a:cubicBezTo>
                  <a:pt x="75719" y="1434"/>
                  <a:pt x="75082" y="1882"/>
                  <a:pt x="74348" y="2232"/>
                </a:cubicBezTo>
                <a:cubicBezTo>
                  <a:pt x="74014" y="2391"/>
                  <a:pt x="73677" y="2546"/>
                  <a:pt x="73348" y="2715"/>
                </a:cubicBezTo>
                <a:cubicBezTo>
                  <a:pt x="72983" y="2904"/>
                  <a:pt x="72643" y="3139"/>
                  <a:pt x="72267" y="3300"/>
                </a:cubicBezTo>
                <a:cubicBezTo>
                  <a:pt x="71573" y="3599"/>
                  <a:pt x="70864" y="3788"/>
                  <a:pt x="70196" y="4156"/>
                </a:cubicBezTo>
                <a:cubicBezTo>
                  <a:pt x="68789" y="4926"/>
                  <a:pt x="67512" y="5937"/>
                  <a:pt x="66066" y="6633"/>
                </a:cubicBezTo>
                <a:cubicBezTo>
                  <a:pt x="65379" y="6965"/>
                  <a:pt x="64772" y="7346"/>
                  <a:pt x="64157" y="7795"/>
                </a:cubicBezTo>
                <a:cubicBezTo>
                  <a:pt x="63517" y="8259"/>
                  <a:pt x="62859" y="8657"/>
                  <a:pt x="62171" y="9044"/>
                </a:cubicBezTo>
                <a:cubicBezTo>
                  <a:pt x="60865" y="9784"/>
                  <a:pt x="59737" y="10797"/>
                  <a:pt x="58421" y="11521"/>
                </a:cubicBezTo>
                <a:cubicBezTo>
                  <a:pt x="57078" y="12260"/>
                  <a:pt x="55719" y="12961"/>
                  <a:pt x="54494" y="13893"/>
                </a:cubicBezTo>
                <a:cubicBezTo>
                  <a:pt x="54014" y="14258"/>
                  <a:pt x="53534" y="14650"/>
                  <a:pt x="53180" y="15143"/>
                </a:cubicBezTo>
                <a:cubicBezTo>
                  <a:pt x="52878" y="15564"/>
                  <a:pt x="52825" y="16110"/>
                  <a:pt x="52489" y="16507"/>
                </a:cubicBezTo>
                <a:cubicBezTo>
                  <a:pt x="51422" y="17766"/>
                  <a:pt x="50016" y="18739"/>
                  <a:pt x="49002" y="20043"/>
                </a:cubicBezTo>
                <a:cubicBezTo>
                  <a:pt x="48784" y="20325"/>
                  <a:pt x="48601" y="20628"/>
                  <a:pt x="48399" y="20920"/>
                </a:cubicBezTo>
                <a:cubicBezTo>
                  <a:pt x="48183" y="21232"/>
                  <a:pt x="47919" y="21494"/>
                  <a:pt x="47660" y="21768"/>
                </a:cubicBezTo>
                <a:cubicBezTo>
                  <a:pt x="47141" y="22319"/>
                  <a:pt x="46693" y="22921"/>
                  <a:pt x="46207" y="23499"/>
                </a:cubicBezTo>
                <a:cubicBezTo>
                  <a:pt x="45169" y="24734"/>
                  <a:pt x="44027" y="25881"/>
                  <a:pt x="43061" y="27176"/>
                </a:cubicBezTo>
                <a:cubicBezTo>
                  <a:pt x="42641" y="27738"/>
                  <a:pt x="42254" y="28462"/>
                  <a:pt x="41669" y="28871"/>
                </a:cubicBezTo>
                <a:cubicBezTo>
                  <a:pt x="41225" y="29183"/>
                  <a:pt x="40633" y="29110"/>
                  <a:pt x="40195" y="29472"/>
                </a:cubicBezTo>
                <a:cubicBezTo>
                  <a:pt x="39946" y="29678"/>
                  <a:pt x="39777" y="29885"/>
                  <a:pt x="39450" y="29975"/>
                </a:cubicBezTo>
                <a:cubicBezTo>
                  <a:pt x="39165" y="30053"/>
                  <a:pt x="38864" y="30086"/>
                  <a:pt x="38576" y="30155"/>
                </a:cubicBezTo>
                <a:cubicBezTo>
                  <a:pt x="37790" y="30342"/>
                  <a:pt x="36996" y="30399"/>
                  <a:pt x="36225" y="30661"/>
                </a:cubicBezTo>
                <a:cubicBezTo>
                  <a:pt x="35508" y="30904"/>
                  <a:pt x="34823" y="31226"/>
                  <a:pt x="34115" y="31495"/>
                </a:cubicBezTo>
                <a:cubicBezTo>
                  <a:pt x="33439" y="31751"/>
                  <a:pt x="32771" y="31899"/>
                  <a:pt x="32055" y="31997"/>
                </a:cubicBezTo>
                <a:cubicBezTo>
                  <a:pt x="31388" y="32089"/>
                  <a:pt x="30867" y="32419"/>
                  <a:pt x="30269" y="32702"/>
                </a:cubicBezTo>
                <a:cubicBezTo>
                  <a:pt x="29554" y="33041"/>
                  <a:pt x="28769" y="33205"/>
                  <a:pt x="28021" y="33455"/>
                </a:cubicBezTo>
                <a:cubicBezTo>
                  <a:pt x="27283" y="33699"/>
                  <a:pt x="26619" y="34017"/>
                  <a:pt x="25926" y="34363"/>
                </a:cubicBezTo>
                <a:cubicBezTo>
                  <a:pt x="25564" y="34543"/>
                  <a:pt x="25190" y="34678"/>
                  <a:pt x="24786" y="34715"/>
                </a:cubicBezTo>
                <a:cubicBezTo>
                  <a:pt x="24390" y="34749"/>
                  <a:pt x="23993" y="34718"/>
                  <a:pt x="23598" y="34760"/>
                </a:cubicBezTo>
                <a:cubicBezTo>
                  <a:pt x="22860" y="34835"/>
                  <a:pt x="22165" y="35076"/>
                  <a:pt x="21416" y="35080"/>
                </a:cubicBezTo>
                <a:cubicBezTo>
                  <a:pt x="20638" y="35084"/>
                  <a:pt x="19869" y="35194"/>
                  <a:pt x="19108" y="35344"/>
                </a:cubicBezTo>
                <a:cubicBezTo>
                  <a:pt x="17517" y="35660"/>
                  <a:pt x="15973" y="36065"/>
                  <a:pt x="14460" y="36647"/>
                </a:cubicBezTo>
                <a:cubicBezTo>
                  <a:pt x="13031" y="37196"/>
                  <a:pt x="11571" y="37669"/>
                  <a:pt x="10153" y="38241"/>
                </a:cubicBezTo>
                <a:cubicBezTo>
                  <a:pt x="7244" y="39413"/>
                  <a:pt x="4578" y="41089"/>
                  <a:pt x="2006" y="42866"/>
                </a:cubicBezTo>
                <a:cubicBezTo>
                  <a:pt x="1382" y="43296"/>
                  <a:pt x="762" y="43733"/>
                  <a:pt x="147" y="44175"/>
                </a:cubicBezTo>
                <a:cubicBezTo>
                  <a:pt x="0" y="44280"/>
                  <a:pt x="90" y="44501"/>
                  <a:pt x="229" y="44501"/>
                </a:cubicBezTo>
                <a:cubicBezTo>
                  <a:pt x="257" y="44501"/>
                  <a:pt x="288" y="44492"/>
                  <a:pt x="318" y="44471"/>
                </a:cubicBezTo>
                <a:cubicBezTo>
                  <a:pt x="2932" y="42680"/>
                  <a:pt x="5583" y="40941"/>
                  <a:pt x="8442" y="39566"/>
                </a:cubicBezTo>
                <a:cubicBezTo>
                  <a:pt x="9897" y="38867"/>
                  <a:pt x="11404" y="38384"/>
                  <a:pt x="12914" y="37833"/>
                </a:cubicBezTo>
                <a:cubicBezTo>
                  <a:pt x="14379" y="37297"/>
                  <a:pt x="15816" y="36674"/>
                  <a:pt x="17344" y="36333"/>
                </a:cubicBezTo>
                <a:cubicBezTo>
                  <a:pt x="18150" y="36153"/>
                  <a:pt x="18957" y="35964"/>
                  <a:pt x="19772" y="35831"/>
                </a:cubicBezTo>
                <a:cubicBezTo>
                  <a:pt x="20577" y="35702"/>
                  <a:pt x="21385" y="35761"/>
                  <a:pt x="22187" y="35649"/>
                </a:cubicBezTo>
                <a:cubicBezTo>
                  <a:pt x="22505" y="35604"/>
                  <a:pt x="22818" y="35528"/>
                  <a:pt x="23135" y="35465"/>
                </a:cubicBezTo>
                <a:cubicBezTo>
                  <a:pt x="23571" y="35378"/>
                  <a:pt x="23997" y="35373"/>
                  <a:pt x="24439" y="35365"/>
                </a:cubicBezTo>
                <a:cubicBezTo>
                  <a:pt x="25189" y="35354"/>
                  <a:pt x="25824" y="35144"/>
                  <a:pt x="26486" y="34802"/>
                </a:cubicBezTo>
                <a:cubicBezTo>
                  <a:pt x="27872" y="34087"/>
                  <a:pt x="29431" y="33872"/>
                  <a:pt x="30821" y="33184"/>
                </a:cubicBezTo>
                <a:cubicBezTo>
                  <a:pt x="31129" y="33032"/>
                  <a:pt x="31428" y="32839"/>
                  <a:pt x="31762" y="32748"/>
                </a:cubicBezTo>
                <a:cubicBezTo>
                  <a:pt x="32089" y="32657"/>
                  <a:pt x="32433" y="32649"/>
                  <a:pt x="32767" y="32596"/>
                </a:cubicBezTo>
                <a:cubicBezTo>
                  <a:pt x="33515" y="32478"/>
                  <a:pt x="34226" y="32210"/>
                  <a:pt x="34924" y="31928"/>
                </a:cubicBezTo>
                <a:cubicBezTo>
                  <a:pt x="35623" y="31644"/>
                  <a:pt x="36313" y="31341"/>
                  <a:pt x="37045" y="31156"/>
                </a:cubicBezTo>
                <a:cubicBezTo>
                  <a:pt x="37418" y="31062"/>
                  <a:pt x="37798" y="31013"/>
                  <a:pt x="38178" y="30953"/>
                </a:cubicBezTo>
                <a:cubicBezTo>
                  <a:pt x="38564" y="30891"/>
                  <a:pt x="38939" y="30781"/>
                  <a:pt x="39325" y="30721"/>
                </a:cubicBezTo>
                <a:cubicBezTo>
                  <a:pt x="39599" y="30678"/>
                  <a:pt x="39865" y="30609"/>
                  <a:pt x="40110" y="30470"/>
                </a:cubicBezTo>
                <a:cubicBezTo>
                  <a:pt x="40399" y="30305"/>
                  <a:pt x="40580" y="30009"/>
                  <a:pt x="40890" y="29880"/>
                </a:cubicBezTo>
                <a:cubicBezTo>
                  <a:pt x="41113" y="29786"/>
                  <a:pt x="41361" y="29765"/>
                  <a:pt x="41591" y="29695"/>
                </a:cubicBezTo>
                <a:cubicBezTo>
                  <a:pt x="41865" y="29609"/>
                  <a:pt x="42098" y="29458"/>
                  <a:pt x="42310" y="29265"/>
                </a:cubicBezTo>
                <a:cubicBezTo>
                  <a:pt x="42834" y="28786"/>
                  <a:pt x="43219" y="28158"/>
                  <a:pt x="43638" y="27591"/>
                </a:cubicBezTo>
                <a:cubicBezTo>
                  <a:pt x="44130" y="26926"/>
                  <a:pt x="44682" y="26306"/>
                  <a:pt x="45234" y="25690"/>
                </a:cubicBezTo>
                <a:cubicBezTo>
                  <a:pt x="45778" y="25079"/>
                  <a:pt x="46331" y="24474"/>
                  <a:pt x="46854" y="23845"/>
                </a:cubicBezTo>
                <a:cubicBezTo>
                  <a:pt x="47347" y="23251"/>
                  <a:pt x="47817" y="22652"/>
                  <a:pt x="48350" y="22093"/>
                </a:cubicBezTo>
                <a:cubicBezTo>
                  <a:pt x="48857" y="21560"/>
                  <a:pt x="49192" y="20922"/>
                  <a:pt x="49667" y="20371"/>
                </a:cubicBezTo>
                <a:cubicBezTo>
                  <a:pt x="50206" y="19747"/>
                  <a:pt x="50834" y="19186"/>
                  <a:pt x="51421" y="18608"/>
                </a:cubicBezTo>
                <a:cubicBezTo>
                  <a:pt x="51990" y="18047"/>
                  <a:pt x="52642" y="17505"/>
                  <a:pt x="53131" y="16868"/>
                </a:cubicBezTo>
                <a:cubicBezTo>
                  <a:pt x="53445" y="16457"/>
                  <a:pt x="53498" y="15924"/>
                  <a:pt x="53806" y="15511"/>
                </a:cubicBezTo>
                <a:cubicBezTo>
                  <a:pt x="54178" y="15014"/>
                  <a:pt x="54707" y="14616"/>
                  <a:pt x="55207" y="14257"/>
                </a:cubicBezTo>
                <a:cubicBezTo>
                  <a:pt x="55868" y="13781"/>
                  <a:pt x="56564" y="13355"/>
                  <a:pt x="57273" y="12954"/>
                </a:cubicBezTo>
                <a:cubicBezTo>
                  <a:pt x="57965" y="12563"/>
                  <a:pt x="58683" y="12216"/>
                  <a:pt x="59356" y="11791"/>
                </a:cubicBezTo>
                <a:cubicBezTo>
                  <a:pt x="60000" y="11385"/>
                  <a:pt x="60607" y="10924"/>
                  <a:pt x="61230" y="10485"/>
                </a:cubicBezTo>
                <a:cubicBezTo>
                  <a:pt x="61863" y="10039"/>
                  <a:pt x="62524" y="9670"/>
                  <a:pt x="63190" y="9279"/>
                </a:cubicBezTo>
                <a:cubicBezTo>
                  <a:pt x="63871" y="8881"/>
                  <a:pt x="64484" y="8386"/>
                  <a:pt x="65130" y="7935"/>
                </a:cubicBezTo>
                <a:cubicBezTo>
                  <a:pt x="65736" y="7511"/>
                  <a:pt x="66428" y="7252"/>
                  <a:pt x="67069" y="6890"/>
                </a:cubicBezTo>
                <a:cubicBezTo>
                  <a:pt x="67771" y="6492"/>
                  <a:pt x="68432" y="6012"/>
                  <a:pt x="69116" y="5583"/>
                </a:cubicBezTo>
                <a:cubicBezTo>
                  <a:pt x="69798" y="5152"/>
                  <a:pt x="70498" y="4681"/>
                  <a:pt x="71244" y="4369"/>
                </a:cubicBezTo>
                <a:cubicBezTo>
                  <a:pt x="71587" y="4225"/>
                  <a:pt x="71943" y="4121"/>
                  <a:pt x="72287" y="3986"/>
                </a:cubicBezTo>
                <a:cubicBezTo>
                  <a:pt x="72668" y="3834"/>
                  <a:pt x="73006" y="3633"/>
                  <a:pt x="73359" y="3428"/>
                </a:cubicBezTo>
                <a:cubicBezTo>
                  <a:pt x="74025" y="3045"/>
                  <a:pt x="74742" y="2760"/>
                  <a:pt x="75408" y="2377"/>
                </a:cubicBezTo>
                <a:cubicBezTo>
                  <a:pt x="76014" y="2028"/>
                  <a:pt x="76539" y="1560"/>
                  <a:pt x="77162" y="1240"/>
                </a:cubicBezTo>
                <a:cubicBezTo>
                  <a:pt x="77549" y="1041"/>
                  <a:pt x="78052" y="785"/>
                  <a:pt x="78142" y="315"/>
                </a:cubicBezTo>
                <a:cubicBezTo>
                  <a:pt x="78179" y="125"/>
                  <a:pt x="78018" y="0"/>
                  <a:pt x="77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rot="10800000">
            <a:off x="7791460" y="4336888"/>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20000" y="535000"/>
            <a:ext cx="7704000" cy="594000"/>
          </a:xfrm>
          <a:prstGeom prst="rect">
            <a:avLst/>
          </a:prstGeom>
        </p:spPr>
        <p:txBody>
          <a:bodyPr spcFirstLastPara="1" wrap="square" lIns="91425" tIns="91425" rIns="91425" bIns="91425" anchor="t" anchorCtr="0">
            <a:noAutofit/>
          </a:bodyPr>
          <a:lstStyle>
            <a:lvl1pPr lvl="0" algn="ctr" rtl="0">
              <a:lnSpc>
                <a:spcPct val="120000"/>
              </a:lnSpc>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6"/>
          <p:cNvSpPr/>
          <p:nvPr/>
        </p:nvSpPr>
        <p:spPr>
          <a:xfrm rot="10800000" flipH="1">
            <a:off x="-2144891" y="4287413"/>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5400000" flipH="1">
            <a:off x="448584" y="-1110391"/>
            <a:ext cx="1469726" cy="3494257"/>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239298">
            <a:off x="7674713" y="-992428"/>
            <a:ext cx="2501946" cy="202379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7523950" y="-98150"/>
            <a:ext cx="2191576" cy="1067567"/>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rot="-132">
            <a:off x="-632025" y="4608701"/>
            <a:ext cx="9833005" cy="670961"/>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132" flipH="1">
            <a:off x="110925" y="4676763"/>
            <a:ext cx="9833005" cy="670961"/>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145025" flipH="1">
            <a:off x="315704" y="-1549523"/>
            <a:ext cx="1753547" cy="4169039"/>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7363348" y="-121898"/>
            <a:ext cx="4191779" cy="1101098"/>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7"/>
          <p:cNvGrpSpPr/>
          <p:nvPr/>
        </p:nvGrpSpPr>
        <p:grpSpPr>
          <a:xfrm rot="1500556">
            <a:off x="8034504" y="124736"/>
            <a:ext cx="987240" cy="1066797"/>
            <a:chOff x="5662175" y="3332125"/>
            <a:chExt cx="658625" cy="711700"/>
          </a:xfrm>
        </p:grpSpPr>
        <p:sp>
          <p:nvSpPr>
            <p:cNvPr id="58" name="Google Shape;58;p7"/>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036400" y="3755750"/>
              <a:ext cx="57875" cy="71300"/>
            </a:xfrm>
            <a:custGeom>
              <a:avLst/>
              <a:gdLst/>
              <a:ahLst/>
              <a:cxnLst/>
              <a:rect l="l" t="t" r="r" b="b"/>
              <a:pathLst>
                <a:path w="2315" h="2852" extrusionOk="0">
                  <a:moveTo>
                    <a:pt x="1310" y="1"/>
                  </a:moveTo>
                  <a:cubicBezTo>
                    <a:pt x="1243" y="1"/>
                    <a:pt x="1172" y="6"/>
                    <a:pt x="1096" y="18"/>
                  </a:cubicBezTo>
                  <a:cubicBezTo>
                    <a:pt x="830" y="59"/>
                    <a:pt x="724" y="191"/>
                    <a:pt x="580" y="403"/>
                  </a:cubicBezTo>
                  <a:cubicBezTo>
                    <a:pt x="186" y="974"/>
                    <a:pt x="1" y="1559"/>
                    <a:pt x="303" y="2241"/>
                  </a:cubicBezTo>
                  <a:cubicBezTo>
                    <a:pt x="485" y="2654"/>
                    <a:pt x="887" y="2852"/>
                    <a:pt x="1306" y="2852"/>
                  </a:cubicBezTo>
                  <a:cubicBezTo>
                    <a:pt x="1445" y="2852"/>
                    <a:pt x="1585" y="2830"/>
                    <a:pt x="1720" y="2787"/>
                  </a:cubicBezTo>
                  <a:cubicBezTo>
                    <a:pt x="2145" y="2654"/>
                    <a:pt x="2162" y="2133"/>
                    <a:pt x="2215" y="1726"/>
                  </a:cubicBezTo>
                  <a:cubicBezTo>
                    <a:pt x="2315" y="963"/>
                    <a:pt x="2190" y="1"/>
                    <a:pt x="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5837525" y="3729925"/>
              <a:ext cx="99750" cy="84725"/>
            </a:xfrm>
            <a:custGeom>
              <a:avLst/>
              <a:gdLst/>
              <a:ahLst/>
              <a:cxnLst/>
              <a:rect l="l" t="t" r="r" b="b"/>
              <a:pathLst>
                <a:path w="3990" h="3389" extrusionOk="0">
                  <a:moveTo>
                    <a:pt x="2786" y="1"/>
                  </a:moveTo>
                  <a:cubicBezTo>
                    <a:pt x="2563" y="1"/>
                    <a:pt x="2342" y="49"/>
                    <a:pt x="2138" y="141"/>
                  </a:cubicBezTo>
                  <a:cubicBezTo>
                    <a:pt x="1869" y="266"/>
                    <a:pt x="1700" y="506"/>
                    <a:pt x="1520" y="759"/>
                  </a:cubicBezTo>
                  <a:cubicBezTo>
                    <a:pt x="1153" y="1274"/>
                    <a:pt x="0" y="2427"/>
                    <a:pt x="813" y="3093"/>
                  </a:cubicBezTo>
                  <a:cubicBezTo>
                    <a:pt x="1073" y="3306"/>
                    <a:pt x="1353" y="3388"/>
                    <a:pt x="1637" y="3388"/>
                  </a:cubicBezTo>
                  <a:cubicBezTo>
                    <a:pt x="1930" y="3388"/>
                    <a:pt x="2228" y="3301"/>
                    <a:pt x="2513" y="3182"/>
                  </a:cubicBezTo>
                  <a:cubicBezTo>
                    <a:pt x="2962" y="2996"/>
                    <a:pt x="3319" y="2940"/>
                    <a:pt x="3572" y="2423"/>
                  </a:cubicBezTo>
                  <a:cubicBezTo>
                    <a:pt x="3990" y="1568"/>
                    <a:pt x="3895" y="33"/>
                    <a:pt x="2825" y="1"/>
                  </a:cubicBezTo>
                  <a:cubicBezTo>
                    <a:pt x="2812" y="1"/>
                    <a:pt x="2799" y="1"/>
                    <a:pt x="2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6048625" y="3939100"/>
              <a:ext cx="80475" cy="102675"/>
            </a:xfrm>
            <a:custGeom>
              <a:avLst/>
              <a:gdLst/>
              <a:ahLst/>
              <a:cxnLst/>
              <a:rect l="l" t="t" r="r" b="b"/>
              <a:pathLst>
                <a:path w="3219" h="4107" extrusionOk="0">
                  <a:moveTo>
                    <a:pt x="2475" y="1"/>
                  </a:moveTo>
                  <a:cubicBezTo>
                    <a:pt x="2371" y="1"/>
                    <a:pt x="2254" y="27"/>
                    <a:pt x="2120" y="87"/>
                  </a:cubicBezTo>
                  <a:cubicBezTo>
                    <a:pt x="1926" y="172"/>
                    <a:pt x="1734" y="335"/>
                    <a:pt x="1596" y="494"/>
                  </a:cubicBezTo>
                  <a:cubicBezTo>
                    <a:pt x="1367" y="754"/>
                    <a:pt x="1217" y="1055"/>
                    <a:pt x="970" y="1304"/>
                  </a:cubicBezTo>
                  <a:cubicBezTo>
                    <a:pt x="383" y="1896"/>
                    <a:pt x="0" y="3050"/>
                    <a:pt x="694" y="3731"/>
                  </a:cubicBezTo>
                  <a:cubicBezTo>
                    <a:pt x="964" y="3996"/>
                    <a:pt x="1225" y="4107"/>
                    <a:pt x="1471" y="4107"/>
                  </a:cubicBezTo>
                  <a:cubicBezTo>
                    <a:pt x="2414" y="4107"/>
                    <a:pt x="3123" y="2473"/>
                    <a:pt x="3179" y="1661"/>
                  </a:cubicBezTo>
                  <a:cubicBezTo>
                    <a:pt x="3219" y="1101"/>
                    <a:pt x="3140" y="1"/>
                    <a:pt x="2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5920600" y="3859375"/>
              <a:ext cx="78225" cy="81675"/>
            </a:xfrm>
            <a:custGeom>
              <a:avLst/>
              <a:gdLst/>
              <a:ahLst/>
              <a:cxnLst/>
              <a:rect l="l" t="t" r="r" b="b"/>
              <a:pathLst>
                <a:path w="3129" h="3267" extrusionOk="0">
                  <a:moveTo>
                    <a:pt x="1631" y="0"/>
                  </a:moveTo>
                  <a:cubicBezTo>
                    <a:pt x="1512" y="0"/>
                    <a:pt x="1392" y="17"/>
                    <a:pt x="1275" y="54"/>
                  </a:cubicBezTo>
                  <a:cubicBezTo>
                    <a:pt x="732" y="230"/>
                    <a:pt x="427" y="781"/>
                    <a:pt x="250" y="1288"/>
                  </a:cubicBezTo>
                  <a:cubicBezTo>
                    <a:pt x="22" y="1945"/>
                    <a:pt x="1" y="2625"/>
                    <a:pt x="662" y="3014"/>
                  </a:cubicBezTo>
                  <a:cubicBezTo>
                    <a:pt x="891" y="3150"/>
                    <a:pt x="1239" y="3267"/>
                    <a:pt x="1560" y="3267"/>
                  </a:cubicBezTo>
                  <a:cubicBezTo>
                    <a:pt x="1745" y="3267"/>
                    <a:pt x="1922" y="3228"/>
                    <a:pt x="2061" y="3131"/>
                  </a:cubicBezTo>
                  <a:cubicBezTo>
                    <a:pt x="2349" y="2931"/>
                    <a:pt x="2568" y="2397"/>
                    <a:pt x="2722" y="2094"/>
                  </a:cubicBezTo>
                  <a:cubicBezTo>
                    <a:pt x="3128" y="1297"/>
                    <a:pt x="3018" y="330"/>
                    <a:pt x="2049" y="61"/>
                  </a:cubicBezTo>
                  <a:cubicBezTo>
                    <a:pt x="1913" y="23"/>
                    <a:pt x="1772" y="0"/>
                    <a:pt x="1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686750" y="3958675"/>
              <a:ext cx="83975" cy="85150"/>
            </a:xfrm>
            <a:custGeom>
              <a:avLst/>
              <a:gdLst/>
              <a:ahLst/>
              <a:cxnLst/>
              <a:rect l="l" t="t" r="r" b="b"/>
              <a:pathLst>
                <a:path w="3359" h="3406" extrusionOk="0">
                  <a:moveTo>
                    <a:pt x="1951" y="0"/>
                  </a:moveTo>
                  <a:cubicBezTo>
                    <a:pt x="1615" y="0"/>
                    <a:pt x="1330" y="176"/>
                    <a:pt x="1075" y="475"/>
                  </a:cubicBezTo>
                  <a:cubicBezTo>
                    <a:pt x="707" y="902"/>
                    <a:pt x="282" y="1235"/>
                    <a:pt x="144" y="1811"/>
                  </a:cubicBezTo>
                  <a:cubicBezTo>
                    <a:pt x="77" y="2093"/>
                    <a:pt x="0" y="2581"/>
                    <a:pt x="153" y="2836"/>
                  </a:cubicBezTo>
                  <a:cubicBezTo>
                    <a:pt x="318" y="3110"/>
                    <a:pt x="991" y="3281"/>
                    <a:pt x="1269" y="3351"/>
                  </a:cubicBezTo>
                  <a:cubicBezTo>
                    <a:pt x="1417" y="3388"/>
                    <a:pt x="1559" y="3406"/>
                    <a:pt x="1693" y="3406"/>
                  </a:cubicBezTo>
                  <a:cubicBezTo>
                    <a:pt x="2475" y="3406"/>
                    <a:pt x="3000" y="2804"/>
                    <a:pt x="3199" y="1987"/>
                  </a:cubicBezTo>
                  <a:cubicBezTo>
                    <a:pt x="3358" y="1334"/>
                    <a:pt x="3230" y="541"/>
                    <a:pt x="2593" y="189"/>
                  </a:cubicBezTo>
                  <a:cubicBezTo>
                    <a:pt x="2359" y="60"/>
                    <a:pt x="2146" y="0"/>
                    <a:pt x="1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860400" y="3617225"/>
              <a:ext cx="63225" cy="59275"/>
            </a:xfrm>
            <a:custGeom>
              <a:avLst/>
              <a:gdLst/>
              <a:ahLst/>
              <a:cxnLst/>
              <a:rect l="l" t="t" r="r" b="b"/>
              <a:pathLst>
                <a:path w="2529" h="2371" extrusionOk="0">
                  <a:moveTo>
                    <a:pt x="1530" y="1"/>
                  </a:moveTo>
                  <a:cubicBezTo>
                    <a:pt x="1400" y="1"/>
                    <a:pt x="1265" y="23"/>
                    <a:pt x="1128" y="68"/>
                  </a:cubicBezTo>
                  <a:cubicBezTo>
                    <a:pt x="911" y="139"/>
                    <a:pt x="677" y="226"/>
                    <a:pt x="498" y="373"/>
                  </a:cubicBezTo>
                  <a:cubicBezTo>
                    <a:pt x="143" y="664"/>
                    <a:pt x="68" y="1152"/>
                    <a:pt x="36" y="1586"/>
                  </a:cubicBezTo>
                  <a:cubicBezTo>
                    <a:pt x="1" y="2052"/>
                    <a:pt x="168" y="2371"/>
                    <a:pt x="614" y="2371"/>
                  </a:cubicBezTo>
                  <a:cubicBezTo>
                    <a:pt x="649" y="2371"/>
                    <a:pt x="686" y="2369"/>
                    <a:pt x="724" y="2365"/>
                  </a:cubicBezTo>
                  <a:cubicBezTo>
                    <a:pt x="1132" y="2321"/>
                    <a:pt x="1796" y="2159"/>
                    <a:pt x="2134" y="1914"/>
                  </a:cubicBezTo>
                  <a:cubicBezTo>
                    <a:pt x="2525" y="1630"/>
                    <a:pt x="2529" y="1017"/>
                    <a:pt x="2375" y="597"/>
                  </a:cubicBezTo>
                  <a:cubicBezTo>
                    <a:pt x="2225" y="190"/>
                    <a:pt x="1904" y="1"/>
                    <a:pt x="1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5662175" y="3702925"/>
              <a:ext cx="66325" cy="82125"/>
            </a:xfrm>
            <a:custGeom>
              <a:avLst/>
              <a:gdLst/>
              <a:ahLst/>
              <a:cxnLst/>
              <a:rect l="l" t="t" r="r" b="b"/>
              <a:pathLst>
                <a:path w="2653" h="3285" extrusionOk="0">
                  <a:moveTo>
                    <a:pt x="1521" y="0"/>
                  </a:moveTo>
                  <a:cubicBezTo>
                    <a:pt x="1506" y="0"/>
                    <a:pt x="1492" y="1"/>
                    <a:pt x="1477" y="1"/>
                  </a:cubicBezTo>
                  <a:cubicBezTo>
                    <a:pt x="1042" y="18"/>
                    <a:pt x="709" y="367"/>
                    <a:pt x="508" y="722"/>
                  </a:cubicBezTo>
                  <a:cubicBezTo>
                    <a:pt x="1" y="1624"/>
                    <a:pt x="50" y="3020"/>
                    <a:pt x="1266" y="3267"/>
                  </a:cubicBezTo>
                  <a:cubicBezTo>
                    <a:pt x="1322" y="3279"/>
                    <a:pt x="1377" y="3284"/>
                    <a:pt x="1431" y="3284"/>
                  </a:cubicBezTo>
                  <a:cubicBezTo>
                    <a:pt x="2146" y="3284"/>
                    <a:pt x="2639" y="2329"/>
                    <a:pt x="2646" y="1707"/>
                  </a:cubicBezTo>
                  <a:cubicBezTo>
                    <a:pt x="2653" y="1000"/>
                    <a:pt x="2380" y="0"/>
                    <a:pt x="15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body" idx="1"/>
          </p:nvPr>
        </p:nvSpPr>
        <p:spPr>
          <a:xfrm>
            <a:off x="5276800" y="3020400"/>
            <a:ext cx="3152100" cy="1025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71" name="Google Shape;71;p7"/>
          <p:cNvSpPr txBox="1">
            <a:spLocks noGrp="1"/>
          </p:cNvSpPr>
          <p:nvPr>
            <p:ph type="title"/>
          </p:nvPr>
        </p:nvSpPr>
        <p:spPr>
          <a:xfrm>
            <a:off x="5276800" y="1098000"/>
            <a:ext cx="3152100" cy="16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1123233" y="4490224"/>
            <a:ext cx="6592734" cy="755981"/>
          </a:xfrm>
          <a:custGeom>
            <a:avLst/>
            <a:gdLst/>
            <a:ahLst/>
            <a:cxnLst/>
            <a:rect l="l" t="t" r="r" b="b"/>
            <a:pathLst>
              <a:path w="139396" h="36167" extrusionOk="0">
                <a:moveTo>
                  <a:pt x="80471" y="1"/>
                </a:moveTo>
                <a:cubicBezTo>
                  <a:pt x="80133" y="1"/>
                  <a:pt x="79797" y="14"/>
                  <a:pt x="79465" y="42"/>
                </a:cubicBezTo>
                <a:cubicBezTo>
                  <a:pt x="76934" y="259"/>
                  <a:pt x="74389" y="768"/>
                  <a:pt x="71894" y="1219"/>
                </a:cubicBezTo>
                <a:cubicBezTo>
                  <a:pt x="69151" y="1714"/>
                  <a:pt x="66424" y="2289"/>
                  <a:pt x="63622" y="2302"/>
                </a:cubicBezTo>
                <a:cubicBezTo>
                  <a:pt x="63372" y="2303"/>
                  <a:pt x="63121" y="2303"/>
                  <a:pt x="62871" y="2303"/>
                </a:cubicBezTo>
                <a:cubicBezTo>
                  <a:pt x="61643" y="2303"/>
                  <a:pt x="60414" y="2287"/>
                  <a:pt x="59190" y="2235"/>
                </a:cubicBezTo>
                <a:cubicBezTo>
                  <a:pt x="57896" y="2180"/>
                  <a:pt x="56629" y="2026"/>
                  <a:pt x="55349" y="2026"/>
                </a:cubicBezTo>
                <a:cubicBezTo>
                  <a:pt x="54885" y="2026"/>
                  <a:pt x="54419" y="2047"/>
                  <a:pt x="53949" y="2099"/>
                </a:cubicBezTo>
                <a:cubicBezTo>
                  <a:pt x="51530" y="2368"/>
                  <a:pt x="49165" y="2924"/>
                  <a:pt x="46887" y="3776"/>
                </a:cubicBezTo>
                <a:cubicBezTo>
                  <a:pt x="42738" y="5326"/>
                  <a:pt x="39078" y="7684"/>
                  <a:pt x="35164" y="9695"/>
                </a:cubicBezTo>
                <a:cubicBezTo>
                  <a:pt x="34287" y="10146"/>
                  <a:pt x="33356" y="10628"/>
                  <a:pt x="32374" y="10815"/>
                </a:cubicBezTo>
                <a:cubicBezTo>
                  <a:pt x="31368" y="11006"/>
                  <a:pt x="30431" y="11095"/>
                  <a:pt x="29461" y="11446"/>
                </a:cubicBezTo>
                <a:cubicBezTo>
                  <a:pt x="26920" y="12369"/>
                  <a:pt x="24154" y="14146"/>
                  <a:pt x="21943" y="15612"/>
                </a:cubicBezTo>
                <a:cubicBezTo>
                  <a:pt x="18263" y="18049"/>
                  <a:pt x="14770" y="21053"/>
                  <a:pt x="11452" y="23941"/>
                </a:cubicBezTo>
                <a:cubicBezTo>
                  <a:pt x="8541" y="26474"/>
                  <a:pt x="5690" y="29139"/>
                  <a:pt x="3094" y="32000"/>
                </a:cubicBezTo>
                <a:cubicBezTo>
                  <a:pt x="2075" y="33122"/>
                  <a:pt x="1082" y="34249"/>
                  <a:pt x="0" y="35312"/>
                </a:cubicBezTo>
                <a:lnTo>
                  <a:pt x="138869" y="36145"/>
                </a:lnTo>
                <a:cubicBezTo>
                  <a:pt x="138931" y="36160"/>
                  <a:pt x="138995" y="36167"/>
                  <a:pt x="139058" y="36167"/>
                </a:cubicBezTo>
                <a:cubicBezTo>
                  <a:pt x="139174" y="36167"/>
                  <a:pt x="139289" y="36143"/>
                  <a:pt x="139396" y="36095"/>
                </a:cubicBezTo>
                <a:cubicBezTo>
                  <a:pt x="139140" y="35395"/>
                  <a:pt x="138856" y="34906"/>
                  <a:pt x="138209" y="34493"/>
                </a:cubicBezTo>
                <a:cubicBezTo>
                  <a:pt x="136878" y="33647"/>
                  <a:pt x="136000" y="33056"/>
                  <a:pt x="135093" y="31728"/>
                </a:cubicBezTo>
                <a:cubicBezTo>
                  <a:pt x="134740" y="31211"/>
                  <a:pt x="134535" y="30920"/>
                  <a:pt x="134082" y="30458"/>
                </a:cubicBezTo>
                <a:cubicBezTo>
                  <a:pt x="133188" y="29547"/>
                  <a:pt x="132194" y="28710"/>
                  <a:pt x="131312" y="27791"/>
                </a:cubicBezTo>
                <a:cubicBezTo>
                  <a:pt x="130143" y="26573"/>
                  <a:pt x="129187" y="25167"/>
                  <a:pt x="128090" y="23886"/>
                </a:cubicBezTo>
                <a:cubicBezTo>
                  <a:pt x="126116" y="21585"/>
                  <a:pt x="123849" y="19583"/>
                  <a:pt x="121918" y="17244"/>
                </a:cubicBezTo>
                <a:cubicBezTo>
                  <a:pt x="120127" y="15074"/>
                  <a:pt x="118031" y="13091"/>
                  <a:pt x="115680" y="11545"/>
                </a:cubicBezTo>
                <a:cubicBezTo>
                  <a:pt x="110142" y="7901"/>
                  <a:pt x="103827" y="4826"/>
                  <a:pt x="97393" y="3137"/>
                </a:cubicBezTo>
                <a:cubicBezTo>
                  <a:pt x="93689" y="2163"/>
                  <a:pt x="89880" y="1597"/>
                  <a:pt x="86138" y="792"/>
                </a:cubicBezTo>
                <a:cubicBezTo>
                  <a:pt x="84340" y="405"/>
                  <a:pt x="82363" y="1"/>
                  <a:pt x="80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8"/>
          <p:cNvGrpSpPr/>
          <p:nvPr/>
        </p:nvGrpSpPr>
        <p:grpSpPr>
          <a:xfrm>
            <a:off x="1668252" y="4704246"/>
            <a:ext cx="5502803" cy="819969"/>
            <a:chOff x="2052750" y="2813850"/>
            <a:chExt cx="1957875" cy="500500"/>
          </a:xfrm>
        </p:grpSpPr>
        <p:sp>
          <p:nvSpPr>
            <p:cNvPr id="75" name="Google Shape;75;p8"/>
            <p:cNvSpPr/>
            <p:nvPr/>
          </p:nvSpPr>
          <p:spPr>
            <a:xfrm>
              <a:off x="2052750" y="2813850"/>
              <a:ext cx="1957875" cy="500500"/>
            </a:xfrm>
            <a:custGeom>
              <a:avLst/>
              <a:gdLst/>
              <a:ahLst/>
              <a:cxnLst/>
              <a:rect l="l" t="t" r="r" b="b"/>
              <a:pathLst>
                <a:path w="78315" h="20020" extrusionOk="0">
                  <a:moveTo>
                    <a:pt x="50096" y="0"/>
                  </a:moveTo>
                  <a:cubicBezTo>
                    <a:pt x="49026" y="0"/>
                    <a:pt x="47957" y="102"/>
                    <a:pt x="46907" y="311"/>
                  </a:cubicBezTo>
                  <a:cubicBezTo>
                    <a:pt x="45468" y="599"/>
                    <a:pt x="44087" y="1112"/>
                    <a:pt x="42726" y="1647"/>
                  </a:cubicBezTo>
                  <a:cubicBezTo>
                    <a:pt x="41366" y="2182"/>
                    <a:pt x="40014" y="2750"/>
                    <a:pt x="38606" y="3150"/>
                  </a:cubicBezTo>
                  <a:cubicBezTo>
                    <a:pt x="37454" y="3477"/>
                    <a:pt x="36290" y="3658"/>
                    <a:pt x="35105" y="3658"/>
                  </a:cubicBezTo>
                  <a:cubicBezTo>
                    <a:pt x="34783" y="3658"/>
                    <a:pt x="34459" y="3644"/>
                    <a:pt x="34134" y="3617"/>
                  </a:cubicBezTo>
                  <a:cubicBezTo>
                    <a:pt x="31269" y="3376"/>
                    <a:pt x="28530" y="2405"/>
                    <a:pt x="25650" y="2405"/>
                  </a:cubicBezTo>
                  <a:cubicBezTo>
                    <a:pt x="25387" y="2405"/>
                    <a:pt x="25123" y="2413"/>
                    <a:pt x="24857" y="2431"/>
                  </a:cubicBezTo>
                  <a:cubicBezTo>
                    <a:pt x="21926" y="2625"/>
                    <a:pt x="19123" y="3657"/>
                    <a:pt x="16540" y="5011"/>
                  </a:cubicBezTo>
                  <a:cubicBezTo>
                    <a:pt x="13850" y="6423"/>
                    <a:pt x="11338" y="8182"/>
                    <a:pt x="8922" y="10016"/>
                  </a:cubicBezTo>
                  <a:cubicBezTo>
                    <a:pt x="6444" y="11896"/>
                    <a:pt x="4070" y="13915"/>
                    <a:pt x="1828" y="16075"/>
                  </a:cubicBezTo>
                  <a:cubicBezTo>
                    <a:pt x="1268" y="16615"/>
                    <a:pt x="717" y="17163"/>
                    <a:pt x="174" y="17722"/>
                  </a:cubicBezTo>
                  <a:cubicBezTo>
                    <a:pt x="1" y="17900"/>
                    <a:pt x="170" y="18150"/>
                    <a:pt x="362" y="18150"/>
                  </a:cubicBezTo>
                  <a:cubicBezTo>
                    <a:pt x="418" y="18150"/>
                    <a:pt x="477" y="18128"/>
                    <a:pt x="530" y="18076"/>
                  </a:cubicBezTo>
                  <a:cubicBezTo>
                    <a:pt x="4839" y="13773"/>
                    <a:pt x="9584" y="9788"/>
                    <a:pt x="14803" y="6624"/>
                  </a:cubicBezTo>
                  <a:cubicBezTo>
                    <a:pt x="17309" y="5105"/>
                    <a:pt x="20005" y="3808"/>
                    <a:pt x="22897" y="3240"/>
                  </a:cubicBezTo>
                  <a:cubicBezTo>
                    <a:pt x="23864" y="3050"/>
                    <a:pt x="24845" y="2951"/>
                    <a:pt x="25828" y="2951"/>
                  </a:cubicBezTo>
                  <a:cubicBezTo>
                    <a:pt x="26318" y="2951"/>
                    <a:pt x="26808" y="2976"/>
                    <a:pt x="27297" y="3026"/>
                  </a:cubicBezTo>
                  <a:cubicBezTo>
                    <a:pt x="28865" y="3188"/>
                    <a:pt x="30398" y="3578"/>
                    <a:pt x="31946" y="3865"/>
                  </a:cubicBezTo>
                  <a:cubicBezTo>
                    <a:pt x="33038" y="4068"/>
                    <a:pt x="34145" y="4223"/>
                    <a:pt x="35253" y="4223"/>
                  </a:cubicBezTo>
                  <a:cubicBezTo>
                    <a:pt x="35646" y="4223"/>
                    <a:pt x="36038" y="4204"/>
                    <a:pt x="36430" y="4160"/>
                  </a:cubicBezTo>
                  <a:cubicBezTo>
                    <a:pt x="37835" y="4006"/>
                    <a:pt x="39190" y="3600"/>
                    <a:pt x="40513" y="3112"/>
                  </a:cubicBezTo>
                  <a:cubicBezTo>
                    <a:pt x="43243" y="2106"/>
                    <a:pt x="45877" y="840"/>
                    <a:pt x="48820" y="612"/>
                  </a:cubicBezTo>
                  <a:cubicBezTo>
                    <a:pt x="49252" y="578"/>
                    <a:pt x="49682" y="562"/>
                    <a:pt x="50111" y="562"/>
                  </a:cubicBezTo>
                  <a:cubicBezTo>
                    <a:pt x="55503" y="562"/>
                    <a:pt x="60665" y="3117"/>
                    <a:pt x="64994" y="6159"/>
                  </a:cubicBezTo>
                  <a:cubicBezTo>
                    <a:pt x="69572" y="9377"/>
                    <a:pt x="73539" y="13471"/>
                    <a:pt x="76613" y="18146"/>
                  </a:cubicBezTo>
                  <a:cubicBezTo>
                    <a:pt x="76990" y="18718"/>
                    <a:pt x="77353" y="19298"/>
                    <a:pt x="77702" y="19886"/>
                  </a:cubicBezTo>
                  <a:cubicBezTo>
                    <a:pt x="77758" y="19980"/>
                    <a:pt x="77842" y="20019"/>
                    <a:pt x="77927" y="20019"/>
                  </a:cubicBezTo>
                  <a:cubicBezTo>
                    <a:pt x="78120" y="20019"/>
                    <a:pt x="78315" y="19818"/>
                    <a:pt x="78186" y="19601"/>
                  </a:cubicBezTo>
                  <a:cubicBezTo>
                    <a:pt x="75277" y="14717"/>
                    <a:pt x="71478" y="10421"/>
                    <a:pt x="66986" y="6936"/>
                  </a:cubicBezTo>
                  <a:cubicBezTo>
                    <a:pt x="62464" y="3432"/>
                    <a:pt x="57074" y="435"/>
                    <a:pt x="51258" y="40"/>
                  </a:cubicBezTo>
                  <a:cubicBezTo>
                    <a:pt x="50871" y="14"/>
                    <a:pt x="50483" y="0"/>
                    <a:pt x="50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2246225" y="2920150"/>
              <a:ext cx="1533775" cy="317375"/>
            </a:xfrm>
            <a:custGeom>
              <a:avLst/>
              <a:gdLst/>
              <a:ahLst/>
              <a:cxnLst/>
              <a:rect l="l" t="t" r="r" b="b"/>
              <a:pathLst>
                <a:path w="61351" h="12695" extrusionOk="0">
                  <a:moveTo>
                    <a:pt x="43969" y="1"/>
                  </a:moveTo>
                  <a:cubicBezTo>
                    <a:pt x="42158" y="1"/>
                    <a:pt x="40417" y="436"/>
                    <a:pt x="38726" y="1149"/>
                  </a:cubicBezTo>
                  <a:cubicBezTo>
                    <a:pt x="36699" y="2005"/>
                    <a:pt x="34768" y="3134"/>
                    <a:pt x="32620" y="3670"/>
                  </a:cubicBezTo>
                  <a:cubicBezTo>
                    <a:pt x="31732" y="3890"/>
                    <a:pt x="30836" y="3978"/>
                    <a:pt x="29937" y="3978"/>
                  </a:cubicBezTo>
                  <a:cubicBezTo>
                    <a:pt x="28447" y="3978"/>
                    <a:pt x="26952" y="3737"/>
                    <a:pt x="25484" y="3467"/>
                  </a:cubicBezTo>
                  <a:cubicBezTo>
                    <a:pt x="23464" y="3095"/>
                    <a:pt x="21442" y="2687"/>
                    <a:pt x="19387" y="2687"/>
                  </a:cubicBezTo>
                  <a:cubicBezTo>
                    <a:pt x="19108" y="2687"/>
                    <a:pt x="18829" y="2695"/>
                    <a:pt x="18548" y="2711"/>
                  </a:cubicBezTo>
                  <a:cubicBezTo>
                    <a:pt x="16427" y="2833"/>
                    <a:pt x="14350" y="3367"/>
                    <a:pt x="12389" y="4172"/>
                  </a:cubicBezTo>
                  <a:cubicBezTo>
                    <a:pt x="8343" y="5832"/>
                    <a:pt x="4798" y="8503"/>
                    <a:pt x="1437" y="11256"/>
                  </a:cubicBezTo>
                  <a:cubicBezTo>
                    <a:pt x="1020" y="11597"/>
                    <a:pt x="605" y="11942"/>
                    <a:pt x="192" y="12289"/>
                  </a:cubicBezTo>
                  <a:cubicBezTo>
                    <a:pt x="0" y="12449"/>
                    <a:pt x="176" y="12694"/>
                    <a:pt x="377" y="12694"/>
                  </a:cubicBezTo>
                  <a:cubicBezTo>
                    <a:pt x="432" y="12694"/>
                    <a:pt x="488" y="12677"/>
                    <a:pt x="539" y="12635"/>
                  </a:cubicBezTo>
                  <a:cubicBezTo>
                    <a:pt x="3896" y="9903"/>
                    <a:pt x="7308" y="7149"/>
                    <a:pt x="11233" y="5263"/>
                  </a:cubicBezTo>
                  <a:cubicBezTo>
                    <a:pt x="13117" y="4357"/>
                    <a:pt x="15123" y="3674"/>
                    <a:pt x="17199" y="3378"/>
                  </a:cubicBezTo>
                  <a:cubicBezTo>
                    <a:pt x="17912" y="3276"/>
                    <a:pt x="18623" y="3231"/>
                    <a:pt x="19331" y="3231"/>
                  </a:cubicBezTo>
                  <a:cubicBezTo>
                    <a:pt x="20881" y="3231"/>
                    <a:pt x="22422" y="3444"/>
                    <a:pt x="23963" y="3727"/>
                  </a:cubicBezTo>
                  <a:cubicBezTo>
                    <a:pt x="25927" y="4088"/>
                    <a:pt x="27918" y="4523"/>
                    <a:pt x="29924" y="4523"/>
                  </a:cubicBezTo>
                  <a:cubicBezTo>
                    <a:pt x="30250" y="4523"/>
                    <a:pt x="30576" y="4511"/>
                    <a:pt x="30903" y="4486"/>
                  </a:cubicBezTo>
                  <a:cubicBezTo>
                    <a:pt x="33108" y="4316"/>
                    <a:pt x="35099" y="3417"/>
                    <a:pt x="37074" y="2488"/>
                  </a:cubicBezTo>
                  <a:cubicBezTo>
                    <a:pt x="39045" y="1562"/>
                    <a:pt x="41042" y="671"/>
                    <a:pt x="43248" y="554"/>
                  </a:cubicBezTo>
                  <a:cubicBezTo>
                    <a:pt x="43451" y="543"/>
                    <a:pt x="43654" y="538"/>
                    <a:pt x="43857" y="538"/>
                  </a:cubicBezTo>
                  <a:cubicBezTo>
                    <a:pt x="45832" y="538"/>
                    <a:pt x="47792" y="1037"/>
                    <a:pt x="49588" y="1846"/>
                  </a:cubicBezTo>
                  <a:cubicBezTo>
                    <a:pt x="53724" y="3712"/>
                    <a:pt x="56842" y="7132"/>
                    <a:pt x="59697" y="10556"/>
                  </a:cubicBezTo>
                  <a:cubicBezTo>
                    <a:pt x="60062" y="10994"/>
                    <a:pt x="60427" y="11432"/>
                    <a:pt x="60790" y="11872"/>
                  </a:cubicBezTo>
                  <a:cubicBezTo>
                    <a:pt x="60845" y="11938"/>
                    <a:pt x="60909" y="11966"/>
                    <a:pt x="60971" y="11966"/>
                  </a:cubicBezTo>
                  <a:cubicBezTo>
                    <a:pt x="61169" y="11966"/>
                    <a:pt x="61351" y="11689"/>
                    <a:pt x="61181" y="11482"/>
                  </a:cubicBezTo>
                  <a:cubicBezTo>
                    <a:pt x="58301" y="7962"/>
                    <a:pt x="55271" y="4320"/>
                    <a:pt x="51243" y="2070"/>
                  </a:cubicBezTo>
                  <a:cubicBezTo>
                    <a:pt x="49340" y="1007"/>
                    <a:pt x="47242" y="266"/>
                    <a:pt x="45065" y="54"/>
                  </a:cubicBezTo>
                  <a:cubicBezTo>
                    <a:pt x="44697" y="18"/>
                    <a:pt x="44332" y="1"/>
                    <a:pt x="43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8"/>
          <p:cNvSpPr/>
          <p:nvPr/>
        </p:nvSpPr>
        <p:spPr>
          <a:xfrm rot="5001700" flipH="1">
            <a:off x="468091" y="-1549507"/>
            <a:ext cx="1753556" cy="4169061"/>
          </a:xfrm>
          <a:custGeom>
            <a:avLst/>
            <a:gdLst/>
            <a:ahLst/>
            <a:cxnLst/>
            <a:rect l="l" t="t" r="r" b="b"/>
            <a:pathLst>
              <a:path w="39021" h="92772" extrusionOk="0">
                <a:moveTo>
                  <a:pt x="37350" y="0"/>
                </a:moveTo>
                <a:cubicBezTo>
                  <a:pt x="37136" y="750"/>
                  <a:pt x="36756" y="1471"/>
                  <a:pt x="36436" y="2157"/>
                </a:cubicBezTo>
                <a:cubicBezTo>
                  <a:pt x="35802" y="3521"/>
                  <a:pt x="35210" y="4905"/>
                  <a:pt x="34561" y="6262"/>
                </a:cubicBezTo>
                <a:cubicBezTo>
                  <a:pt x="34334" y="6734"/>
                  <a:pt x="34092" y="7100"/>
                  <a:pt x="33808" y="7527"/>
                </a:cubicBezTo>
                <a:cubicBezTo>
                  <a:pt x="33125" y="8554"/>
                  <a:pt x="32969" y="9710"/>
                  <a:pt x="32839" y="10918"/>
                </a:cubicBezTo>
                <a:cubicBezTo>
                  <a:pt x="32705" y="12159"/>
                  <a:pt x="32842" y="13592"/>
                  <a:pt x="32233" y="14724"/>
                </a:cubicBezTo>
                <a:cubicBezTo>
                  <a:pt x="31941" y="15268"/>
                  <a:pt x="31535" y="15718"/>
                  <a:pt x="31149" y="16185"/>
                </a:cubicBezTo>
                <a:cubicBezTo>
                  <a:pt x="30763" y="16653"/>
                  <a:pt x="30465" y="17182"/>
                  <a:pt x="30173" y="17713"/>
                </a:cubicBezTo>
                <a:cubicBezTo>
                  <a:pt x="29948" y="18122"/>
                  <a:pt x="29798" y="18582"/>
                  <a:pt x="29553" y="18976"/>
                </a:cubicBezTo>
                <a:cubicBezTo>
                  <a:pt x="29171" y="19585"/>
                  <a:pt x="28604" y="19980"/>
                  <a:pt x="28322" y="20673"/>
                </a:cubicBezTo>
                <a:cubicBezTo>
                  <a:pt x="27927" y="21641"/>
                  <a:pt x="27816" y="22670"/>
                  <a:pt x="27158" y="23521"/>
                </a:cubicBezTo>
                <a:cubicBezTo>
                  <a:pt x="26374" y="24535"/>
                  <a:pt x="25376" y="25366"/>
                  <a:pt x="24602" y="26381"/>
                </a:cubicBezTo>
                <a:cubicBezTo>
                  <a:pt x="23798" y="27438"/>
                  <a:pt x="23509" y="28623"/>
                  <a:pt x="23152" y="29875"/>
                </a:cubicBezTo>
                <a:cubicBezTo>
                  <a:pt x="22992" y="30438"/>
                  <a:pt x="22841" y="30897"/>
                  <a:pt x="22550" y="31394"/>
                </a:cubicBezTo>
                <a:cubicBezTo>
                  <a:pt x="22413" y="31627"/>
                  <a:pt x="22239" y="31830"/>
                  <a:pt x="22125" y="32080"/>
                </a:cubicBezTo>
                <a:cubicBezTo>
                  <a:pt x="22012" y="32330"/>
                  <a:pt x="21906" y="32705"/>
                  <a:pt x="21849" y="32964"/>
                </a:cubicBezTo>
                <a:cubicBezTo>
                  <a:pt x="21780" y="33275"/>
                  <a:pt x="21784" y="33579"/>
                  <a:pt x="21785" y="33896"/>
                </a:cubicBezTo>
                <a:cubicBezTo>
                  <a:pt x="21793" y="35723"/>
                  <a:pt x="22106" y="37540"/>
                  <a:pt x="22327" y="39350"/>
                </a:cubicBezTo>
                <a:cubicBezTo>
                  <a:pt x="22583" y="41457"/>
                  <a:pt x="22917" y="43636"/>
                  <a:pt x="22922" y="45760"/>
                </a:cubicBezTo>
                <a:cubicBezTo>
                  <a:pt x="22924" y="46444"/>
                  <a:pt x="22538" y="46898"/>
                  <a:pt x="22551" y="47603"/>
                </a:cubicBezTo>
                <a:cubicBezTo>
                  <a:pt x="22579" y="49212"/>
                  <a:pt x="22561" y="50828"/>
                  <a:pt x="22321" y="52421"/>
                </a:cubicBezTo>
                <a:cubicBezTo>
                  <a:pt x="22273" y="52739"/>
                  <a:pt x="22211" y="53025"/>
                  <a:pt x="22184" y="53344"/>
                </a:cubicBezTo>
                <a:cubicBezTo>
                  <a:pt x="22141" y="53838"/>
                  <a:pt x="22021" y="53955"/>
                  <a:pt x="21801" y="54367"/>
                </a:cubicBezTo>
                <a:cubicBezTo>
                  <a:pt x="21487" y="54952"/>
                  <a:pt x="21383" y="55571"/>
                  <a:pt x="21122" y="56164"/>
                </a:cubicBezTo>
                <a:cubicBezTo>
                  <a:pt x="20812" y="56869"/>
                  <a:pt x="20154" y="57495"/>
                  <a:pt x="19686" y="58109"/>
                </a:cubicBezTo>
                <a:cubicBezTo>
                  <a:pt x="19108" y="58866"/>
                  <a:pt x="18554" y="59638"/>
                  <a:pt x="17873" y="60306"/>
                </a:cubicBezTo>
                <a:cubicBezTo>
                  <a:pt x="17495" y="60678"/>
                  <a:pt x="17117" y="61003"/>
                  <a:pt x="16796" y="61435"/>
                </a:cubicBezTo>
                <a:cubicBezTo>
                  <a:pt x="16283" y="62121"/>
                  <a:pt x="15954" y="62910"/>
                  <a:pt x="15632" y="63695"/>
                </a:cubicBezTo>
                <a:cubicBezTo>
                  <a:pt x="15494" y="64031"/>
                  <a:pt x="15396" y="64355"/>
                  <a:pt x="15084" y="64587"/>
                </a:cubicBezTo>
                <a:cubicBezTo>
                  <a:pt x="14795" y="64802"/>
                  <a:pt x="14622" y="64737"/>
                  <a:pt x="14309" y="64794"/>
                </a:cubicBezTo>
                <a:cubicBezTo>
                  <a:pt x="13866" y="64872"/>
                  <a:pt x="13629" y="65128"/>
                  <a:pt x="13253" y="65347"/>
                </a:cubicBezTo>
                <a:cubicBezTo>
                  <a:pt x="12304" y="65901"/>
                  <a:pt x="11090" y="65714"/>
                  <a:pt x="10226" y="66378"/>
                </a:cubicBezTo>
                <a:cubicBezTo>
                  <a:pt x="9739" y="66754"/>
                  <a:pt x="9703" y="67182"/>
                  <a:pt x="9520" y="67726"/>
                </a:cubicBezTo>
                <a:cubicBezTo>
                  <a:pt x="9406" y="68068"/>
                  <a:pt x="9293" y="68261"/>
                  <a:pt x="9277" y="68646"/>
                </a:cubicBezTo>
                <a:cubicBezTo>
                  <a:pt x="9259" y="69035"/>
                  <a:pt x="9366" y="69448"/>
                  <a:pt x="9259" y="69832"/>
                </a:cubicBezTo>
                <a:cubicBezTo>
                  <a:pt x="9181" y="70109"/>
                  <a:pt x="9015" y="70193"/>
                  <a:pt x="8907" y="70426"/>
                </a:cubicBezTo>
                <a:cubicBezTo>
                  <a:pt x="8740" y="70789"/>
                  <a:pt x="8662" y="71136"/>
                  <a:pt x="8590" y="71531"/>
                </a:cubicBezTo>
                <a:cubicBezTo>
                  <a:pt x="8486" y="72106"/>
                  <a:pt x="8409" y="72805"/>
                  <a:pt x="8124" y="73329"/>
                </a:cubicBezTo>
                <a:cubicBezTo>
                  <a:pt x="7953" y="73642"/>
                  <a:pt x="7807" y="73744"/>
                  <a:pt x="7786" y="74146"/>
                </a:cubicBezTo>
                <a:cubicBezTo>
                  <a:pt x="7766" y="74508"/>
                  <a:pt x="7838" y="74859"/>
                  <a:pt x="7750" y="75219"/>
                </a:cubicBezTo>
                <a:cubicBezTo>
                  <a:pt x="7675" y="75523"/>
                  <a:pt x="7573" y="75595"/>
                  <a:pt x="7591" y="75934"/>
                </a:cubicBezTo>
                <a:cubicBezTo>
                  <a:pt x="7628" y="76643"/>
                  <a:pt x="7976" y="77276"/>
                  <a:pt x="7983" y="78007"/>
                </a:cubicBezTo>
                <a:cubicBezTo>
                  <a:pt x="7987" y="78517"/>
                  <a:pt x="7976" y="79029"/>
                  <a:pt x="7978" y="79539"/>
                </a:cubicBezTo>
                <a:cubicBezTo>
                  <a:pt x="7978" y="79712"/>
                  <a:pt x="8079" y="80180"/>
                  <a:pt x="7992" y="80314"/>
                </a:cubicBezTo>
                <a:cubicBezTo>
                  <a:pt x="7905" y="80447"/>
                  <a:pt x="7891" y="80464"/>
                  <a:pt x="7842" y="80464"/>
                </a:cubicBezTo>
                <a:cubicBezTo>
                  <a:pt x="7824" y="80464"/>
                  <a:pt x="7803" y="80462"/>
                  <a:pt x="7771" y="80462"/>
                </a:cubicBezTo>
                <a:cubicBezTo>
                  <a:pt x="7735" y="80462"/>
                  <a:pt x="7686" y="80465"/>
                  <a:pt x="7617" y="80478"/>
                </a:cubicBezTo>
                <a:cubicBezTo>
                  <a:pt x="7557" y="80489"/>
                  <a:pt x="7496" y="80493"/>
                  <a:pt x="7436" y="80493"/>
                </a:cubicBezTo>
                <a:cubicBezTo>
                  <a:pt x="7312" y="80493"/>
                  <a:pt x="7188" y="80477"/>
                  <a:pt x="7062" y="80477"/>
                </a:cubicBezTo>
                <a:cubicBezTo>
                  <a:pt x="6986" y="80477"/>
                  <a:pt x="6910" y="80483"/>
                  <a:pt x="6833" y="80502"/>
                </a:cubicBezTo>
                <a:cubicBezTo>
                  <a:pt x="6352" y="80618"/>
                  <a:pt x="5867" y="80860"/>
                  <a:pt x="5404" y="81030"/>
                </a:cubicBezTo>
                <a:cubicBezTo>
                  <a:pt x="5096" y="81143"/>
                  <a:pt x="4741" y="81268"/>
                  <a:pt x="4457" y="81445"/>
                </a:cubicBezTo>
                <a:cubicBezTo>
                  <a:pt x="4044" y="81703"/>
                  <a:pt x="3816" y="82167"/>
                  <a:pt x="3412" y="82413"/>
                </a:cubicBezTo>
                <a:cubicBezTo>
                  <a:pt x="3116" y="82593"/>
                  <a:pt x="2946" y="82597"/>
                  <a:pt x="2718" y="82873"/>
                </a:cubicBezTo>
                <a:cubicBezTo>
                  <a:pt x="1754" y="84035"/>
                  <a:pt x="1504" y="85519"/>
                  <a:pt x="1256" y="86969"/>
                </a:cubicBezTo>
                <a:cubicBezTo>
                  <a:pt x="1101" y="87886"/>
                  <a:pt x="928" y="88799"/>
                  <a:pt x="732" y="89708"/>
                </a:cubicBezTo>
                <a:cubicBezTo>
                  <a:pt x="646" y="90105"/>
                  <a:pt x="594" y="91192"/>
                  <a:pt x="1" y="91327"/>
                </a:cubicBezTo>
                <a:cubicBezTo>
                  <a:pt x="220" y="91308"/>
                  <a:pt x="440" y="91299"/>
                  <a:pt x="659" y="91299"/>
                </a:cubicBezTo>
                <a:cubicBezTo>
                  <a:pt x="933" y="91299"/>
                  <a:pt x="1207" y="91313"/>
                  <a:pt x="1480" y="91342"/>
                </a:cubicBezTo>
                <a:cubicBezTo>
                  <a:pt x="3795" y="91582"/>
                  <a:pt x="6057" y="91851"/>
                  <a:pt x="8396" y="91879"/>
                </a:cubicBezTo>
                <a:cubicBezTo>
                  <a:pt x="9400" y="91891"/>
                  <a:pt x="10413" y="91914"/>
                  <a:pt x="11422" y="91914"/>
                </a:cubicBezTo>
                <a:cubicBezTo>
                  <a:pt x="11903" y="91914"/>
                  <a:pt x="12383" y="91908"/>
                  <a:pt x="12862" y="91895"/>
                </a:cubicBezTo>
                <a:cubicBezTo>
                  <a:pt x="14210" y="91857"/>
                  <a:pt x="15507" y="91638"/>
                  <a:pt x="16837" y="91422"/>
                </a:cubicBezTo>
                <a:cubicBezTo>
                  <a:pt x="18103" y="91215"/>
                  <a:pt x="19357" y="91144"/>
                  <a:pt x="20613" y="91144"/>
                </a:cubicBezTo>
                <a:cubicBezTo>
                  <a:pt x="21758" y="91144"/>
                  <a:pt x="22905" y="91203"/>
                  <a:pt x="24066" y="91270"/>
                </a:cubicBezTo>
                <a:cubicBezTo>
                  <a:pt x="24695" y="91306"/>
                  <a:pt x="25326" y="91324"/>
                  <a:pt x="25955" y="91324"/>
                </a:cubicBezTo>
                <a:cubicBezTo>
                  <a:pt x="27168" y="91324"/>
                  <a:pt x="28380" y="91258"/>
                  <a:pt x="29585" y="91124"/>
                </a:cubicBezTo>
                <a:cubicBezTo>
                  <a:pt x="30464" y="91029"/>
                  <a:pt x="31414" y="90888"/>
                  <a:pt x="32345" y="90888"/>
                </a:cubicBezTo>
                <a:cubicBezTo>
                  <a:pt x="32859" y="90888"/>
                  <a:pt x="33367" y="90931"/>
                  <a:pt x="33852" y="91049"/>
                </a:cubicBezTo>
                <a:cubicBezTo>
                  <a:pt x="35089" y="91346"/>
                  <a:pt x="36242" y="91897"/>
                  <a:pt x="37462" y="92249"/>
                </a:cubicBezTo>
                <a:cubicBezTo>
                  <a:pt x="37947" y="92389"/>
                  <a:pt x="38491" y="92669"/>
                  <a:pt x="39020" y="92772"/>
                </a:cubicBezTo>
                <a:cubicBezTo>
                  <a:pt x="38970" y="92601"/>
                  <a:pt x="38962" y="92420"/>
                  <a:pt x="38997" y="92245"/>
                </a:cubicBezTo>
                <a:lnTo>
                  <a:pt x="373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630979" y="-98150"/>
            <a:ext cx="5100761" cy="1430569"/>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4" y="-51575"/>
            <a:ext cx="3114709" cy="1482148"/>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title"/>
          </p:nvPr>
        </p:nvSpPr>
        <p:spPr>
          <a:xfrm>
            <a:off x="1414800" y="1352100"/>
            <a:ext cx="6314400" cy="243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9000">
                <a:latin typeface="Frank Ruhl Libre Medium"/>
                <a:ea typeface="Frank Ruhl Libre Medium"/>
                <a:cs typeface="Frank Ruhl Libre Medium"/>
                <a:sym typeface="Frank Ruhl Libre Medium"/>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1" name="Google Shape;81;p8"/>
          <p:cNvGrpSpPr/>
          <p:nvPr/>
        </p:nvGrpSpPr>
        <p:grpSpPr>
          <a:xfrm rot="1129968" flipH="1">
            <a:off x="214169" y="4152255"/>
            <a:ext cx="586536" cy="625903"/>
            <a:chOff x="5902650" y="3332125"/>
            <a:chExt cx="418150" cy="446275"/>
          </a:xfrm>
        </p:grpSpPr>
        <p:sp>
          <p:nvSpPr>
            <p:cNvPr id="82" name="Google Shape;82;p8"/>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p:nvPr/>
        </p:nvSpPr>
        <p:spPr>
          <a:xfrm flipH="1">
            <a:off x="3233269" y="-206750"/>
            <a:ext cx="6375156" cy="1719796"/>
          </a:xfrm>
          <a:custGeom>
            <a:avLst/>
            <a:gdLst/>
            <a:ahLst/>
            <a:cxnLst/>
            <a:rect l="l" t="t" r="r" b="b"/>
            <a:pathLst>
              <a:path w="141309" h="62521" extrusionOk="0">
                <a:moveTo>
                  <a:pt x="19977" y="0"/>
                </a:moveTo>
                <a:cubicBezTo>
                  <a:pt x="18178" y="0"/>
                  <a:pt x="16368" y="80"/>
                  <a:pt x="14601" y="80"/>
                </a:cubicBezTo>
                <a:cubicBezTo>
                  <a:pt x="14523" y="80"/>
                  <a:pt x="14446" y="80"/>
                  <a:pt x="14369" y="80"/>
                </a:cubicBezTo>
                <a:cubicBezTo>
                  <a:pt x="14329" y="80"/>
                  <a:pt x="14290" y="80"/>
                  <a:pt x="14250" y="80"/>
                </a:cubicBezTo>
                <a:cubicBezTo>
                  <a:pt x="12626" y="80"/>
                  <a:pt x="11025" y="236"/>
                  <a:pt x="9404" y="308"/>
                </a:cubicBezTo>
                <a:cubicBezTo>
                  <a:pt x="7907" y="376"/>
                  <a:pt x="6399" y="340"/>
                  <a:pt x="4912" y="525"/>
                </a:cubicBezTo>
                <a:cubicBezTo>
                  <a:pt x="3306" y="723"/>
                  <a:pt x="1627" y="615"/>
                  <a:pt x="46" y="1008"/>
                </a:cubicBezTo>
                <a:cubicBezTo>
                  <a:pt x="1" y="1291"/>
                  <a:pt x="28" y="1536"/>
                  <a:pt x="27" y="1825"/>
                </a:cubicBezTo>
                <a:lnTo>
                  <a:pt x="2338" y="62520"/>
                </a:lnTo>
                <a:cubicBezTo>
                  <a:pt x="3679" y="62277"/>
                  <a:pt x="4991" y="62223"/>
                  <a:pt x="6321" y="62223"/>
                </a:cubicBezTo>
                <a:cubicBezTo>
                  <a:pt x="7083" y="62223"/>
                  <a:pt x="7851" y="62241"/>
                  <a:pt x="8632" y="62251"/>
                </a:cubicBezTo>
                <a:cubicBezTo>
                  <a:pt x="8810" y="62253"/>
                  <a:pt x="8988" y="62254"/>
                  <a:pt x="9166" y="62254"/>
                </a:cubicBezTo>
                <a:cubicBezTo>
                  <a:pt x="14672" y="62254"/>
                  <a:pt x="20016" y="61228"/>
                  <a:pt x="25499" y="60754"/>
                </a:cubicBezTo>
                <a:cubicBezTo>
                  <a:pt x="29747" y="60387"/>
                  <a:pt x="34085" y="60332"/>
                  <a:pt x="38269" y="59431"/>
                </a:cubicBezTo>
                <a:cubicBezTo>
                  <a:pt x="41304" y="58777"/>
                  <a:pt x="43913" y="57288"/>
                  <a:pt x="46667" y="55923"/>
                </a:cubicBezTo>
                <a:cubicBezTo>
                  <a:pt x="48493" y="55015"/>
                  <a:pt x="50341" y="54053"/>
                  <a:pt x="52207" y="53236"/>
                </a:cubicBezTo>
                <a:cubicBezTo>
                  <a:pt x="54054" y="52426"/>
                  <a:pt x="56033" y="52408"/>
                  <a:pt x="57692" y="51200"/>
                </a:cubicBezTo>
                <a:cubicBezTo>
                  <a:pt x="59227" y="50080"/>
                  <a:pt x="60316" y="48078"/>
                  <a:pt x="62252" y="47574"/>
                </a:cubicBezTo>
                <a:cubicBezTo>
                  <a:pt x="63274" y="47308"/>
                  <a:pt x="64321" y="47528"/>
                  <a:pt x="65339" y="47273"/>
                </a:cubicBezTo>
                <a:cubicBezTo>
                  <a:pt x="66257" y="47043"/>
                  <a:pt x="67198" y="47019"/>
                  <a:pt x="68113" y="46732"/>
                </a:cubicBezTo>
                <a:cubicBezTo>
                  <a:pt x="69681" y="46244"/>
                  <a:pt x="71798" y="45599"/>
                  <a:pt x="73176" y="44711"/>
                </a:cubicBezTo>
                <a:cubicBezTo>
                  <a:pt x="73891" y="44251"/>
                  <a:pt x="73981" y="44047"/>
                  <a:pt x="74019" y="43295"/>
                </a:cubicBezTo>
                <a:cubicBezTo>
                  <a:pt x="74055" y="42575"/>
                  <a:pt x="74010" y="42593"/>
                  <a:pt x="74724" y="42573"/>
                </a:cubicBezTo>
                <a:cubicBezTo>
                  <a:pt x="74755" y="42572"/>
                  <a:pt x="74785" y="42572"/>
                  <a:pt x="74815" y="42572"/>
                </a:cubicBezTo>
                <a:cubicBezTo>
                  <a:pt x="75632" y="42572"/>
                  <a:pt x="76149" y="42877"/>
                  <a:pt x="76937" y="43091"/>
                </a:cubicBezTo>
                <a:cubicBezTo>
                  <a:pt x="78139" y="43419"/>
                  <a:pt x="79446" y="43458"/>
                  <a:pt x="80683" y="43458"/>
                </a:cubicBezTo>
                <a:cubicBezTo>
                  <a:pt x="83490" y="43458"/>
                  <a:pt x="86514" y="42338"/>
                  <a:pt x="89129" y="41407"/>
                </a:cubicBezTo>
                <a:cubicBezTo>
                  <a:pt x="91380" y="40609"/>
                  <a:pt x="93673" y="39938"/>
                  <a:pt x="96000" y="39399"/>
                </a:cubicBezTo>
                <a:cubicBezTo>
                  <a:pt x="97545" y="39039"/>
                  <a:pt x="98952" y="38378"/>
                  <a:pt x="100469" y="37951"/>
                </a:cubicBezTo>
                <a:cubicBezTo>
                  <a:pt x="104763" y="36740"/>
                  <a:pt x="107340" y="33474"/>
                  <a:pt x="110404" y="30441"/>
                </a:cubicBezTo>
                <a:cubicBezTo>
                  <a:pt x="112180" y="28684"/>
                  <a:pt x="114126" y="27052"/>
                  <a:pt x="116380" y="25945"/>
                </a:cubicBezTo>
                <a:cubicBezTo>
                  <a:pt x="118038" y="25133"/>
                  <a:pt x="119962" y="24920"/>
                  <a:pt x="121449" y="23757"/>
                </a:cubicBezTo>
                <a:cubicBezTo>
                  <a:pt x="122932" y="22596"/>
                  <a:pt x="124071" y="20881"/>
                  <a:pt x="125328" y="19496"/>
                </a:cubicBezTo>
                <a:cubicBezTo>
                  <a:pt x="126858" y="17811"/>
                  <a:pt x="128603" y="16338"/>
                  <a:pt x="130311" y="14838"/>
                </a:cubicBezTo>
                <a:cubicBezTo>
                  <a:pt x="132770" y="12679"/>
                  <a:pt x="134441" y="9865"/>
                  <a:pt x="136676" y="7496"/>
                </a:cubicBezTo>
                <a:cubicBezTo>
                  <a:pt x="137858" y="6243"/>
                  <a:pt x="138741" y="4749"/>
                  <a:pt x="139948" y="3517"/>
                </a:cubicBezTo>
                <a:cubicBezTo>
                  <a:pt x="140297" y="3162"/>
                  <a:pt x="141309" y="2427"/>
                  <a:pt x="140516" y="2092"/>
                </a:cubicBezTo>
                <a:cubicBezTo>
                  <a:pt x="140498" y="2084"/>
                  <a:pt x="140466" y="2082"/>
                  <a:pt x="140425" y="2082"/>
                </a:cubicBezTo>
                <a:cubicBezTo>
                  <a:pt x="140260" y="2082"/>
                  <a:pt x="139955" y="2129"/>
                  <a:pt x="139912" y="2129"/>
                </a:cubicBezTo>
                <a:cubicBezTo>
                  <a:pt x="139912" y="2129"/>
                  <a:pt x="139911" y="2129"/>
                  <a:pt x="139910" y="2129"/>
                </a:cubicBezTo>
                <a:cubicBezTo>
                  <a:pt x="139356" y="2112"/>
                  <a:pt x="138804" y="1953"/>
                  <a:pt x="138253" y="1895"/>
                </a:cubicBezTo>
                <a:cubicBezTo>
                  <a:pt x="137372" y="1802"/>
                  <a:pt x="136481" y="1832"/>
                  <a:pt x="135598" y="1774"/>
                </a:cubicBezTo>
                <a:cubicBezTo>
                  <a:pt x="133800" y="1656"/>
                  <a:pt x="132006" y="1291"/>
                  <a:pt x="130211" y="1102"/>
                </a:cubicBezTo>
                <a:cubicBezTo>
                  <a:pt x="125915" y="650"/>
                  <a:pt x="121728" y="366"/>
                  <a:pt x="117407" y="366"/>
                </a:cubicBezTo>
                <a:cubicBezTo>
                  <a:pt x="117299" y="366"/>
                  <a:pt x="117191" y="366"/>
                  <a:pt x="117082" y="366"/>
                </a:cubicBezTo>
                <a:cubicBezTo>
                  <a:pt x="116399" y="369"/>
                  <a:pt x="115716" y="369"/>
                  <a:pt x="115033" y="369"/>
                </a:cubicBezTo>
                <a:cubicBezTo>
                  <a:pt x="112478" y="369"/>
                  <a:pt x="109923" y="356"/>
                  <a:pt x="107367" y="356"/>
                </a:cubicBezTo>
                <a:cubicBezTo>
                  <a:pt x="103727" y="356"/>
                  <a:pt x="100088" y="383"/>
                  <a:pt x="96450" y="511"/>
                </a:cubicBezTo>
                <a:cubicBezTo>
                  <a:pt x="89918" y="742"/>
                  <a:pt x="83385" y="1417"/>
                  <a:pt x="76852" y="1511"/>
                </a:cubicBezTo>
                <a:cubicBezTo>
                  <a:pt x="71338" y="1590"/>
                  <a:pt x="65889" y="2142"/>
                  <a:pt x="60384" y="2419"/>
                </a:cubicBezTo>
                <a:cubicBezTo>
                  <a:pt x="58575" y="2509"/>
                  <a:pt x="56769" y="2682"/>
                  <a:pt x="54957" y="2682"/>
                </a:cubicBezTo>
                <a:cubicBezTo>
                  <a:pt x="54575" y="2682"/>
                  <a:pt x="54192" y="2674"/>
                  <a:pt x="53809" y="2656"/>
                </a:cubicBezTo>
                <a:cubicBezTo>
                  <a:pt x="51056" y="2529"/>
                  <a:pt x="48319" y="2196"/>
                  <a:pt x="45560" y="2127"/>
                </a:cubicBezTo>
                <a:cubicBezTo>
                  <a:pt x="45024" y="2114"/>
                  <a:pt x="44488" y="2108"/>
                  <a:pt x="43950" y="2108"/>
                </a:cubicBezTo>
                <a:cubicBezTo>
                  <a:pt x="41674" y="2108"/>
                  <a:pt x="39384" y="2204"/>
                  <a:pt x="37103" y="2204"/>
                </a:cubicBezTo>
                <a:cubicBezTo>
                  <a:pt x="35864" y="2204"/>
                  <a:pt x="34627" y="2176"/>
                  <a:pt x="33396" y="2088"/>
                </a:cubicBezTo>
                <a:cubicBezTo>
                  <a:pt x="30341" y="1871"/>
                  <a:pt x="27363" y="657"/>
                  <a:pt x="24306" y="244"/>
                </a:cubicBezTo>
                <a:cubicBezTo>
                  <a:pt x="22888" y="53"/>
                  <a:pt x="21436" y="0"/>
                  <a:pt x="19977" y="0"/>
                </a:cubicBez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180">
            <a:off x="-632026" y="4405145"/>
            <a:ext cx="7181256" cy="942645"/>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txBox="1">
            <a:spLocks noGrp="1"/>
          </p:cNvSpPr>
          <p:nvPr>
            <p:ph type="title"/>
          </p:nvPr>
        </p:nvSpPr>
        <p:spPr>
          <a:xfrm>
            <a:off x="715100" y="1283473"/>
            <a:ext cx="3990900" cy="876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atin typeface="Frank Ruhl Libre Medium"/>
                <a:ea typeface="Frank Ruhl Libre Medium"/>
                <a:cs typeface="Frank Ruhl Libre Medium"/>
                <a:sym typeface="Frank Ruhl Libre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 name="Google Shape;91;p9"/>
          <p:cNvSpPr txBox="1">
            <a:spLocks noGrp="1"/>
          </p:cNvSpPr>
          <p:nvPr>
            <p:ph type="subTitle" idx="1"/>
          </p:nvPr>
        </p:nvSpPr>
        <p:spPr>
          <a:xfrm>
            <a:off x="715100" y="2642927"/>
            <a:ext cx="3990900" cy="121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720000" y="535000"/>
            <a:ext cx="7704000" cy="5940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500"/>
              <a:buNone/>
              <a:defRPr sz="3400">
                <a:latin typeface="Frank Ruhl Libre Medium"/>
                <a:ea typeface="Frank Ruhl Libre Medium"/>
                <a:cs typeface="Frank Ruhl Libre Medium"/>
                <a:sym typeface="Frank Ruhl Libre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0"/>
          <p:cNvSpPr/>
          <p:nvPr/>
        </p:nvSpPr>
        <p:spPr>
          <a:xfrm rot="384450">
            <a:off x="-186992" y="3767229"/>
            <a:ext cx="1670820" cy="1772640"/>
          </a:xfrm>
          <a:custGeom>
            <a:avLst/>
            <a:gdLst/>
            <a:ahLst/>
            <a:cxnLst/>
            <a:rect l="l" t="t" r="r" b="b"/>
            <a:pathLst>
              <a:path w="47719" h="50627" extrusionOk="0">
                <a:moveTo>
                  <a:pt x="32704" y="0"/>
                </a:moveTo>
                <a:cubicBezTo>
                  <a:pt x="32704" y="1"/>
                  <a:pt x="32305" y="372"/>
                  <a:pt x="31687" y="1000"/>
                </a:cubicBezTo>
                <a:cubicBezTo>
                  <a:pt x="31382" y="1317"/>
                  <a:pt x="31042" y="1711"/>
                  <a:pt x="30665" y="2148"/>
                </a:cubicBezTo>
                <a:cubicBezTo>
                  <a:pt x="30479" y="2369"/>
                  <a:pt x="30280" y="2597"/>
                  <a:pt x="30087" y="2843"/>
                </a:cubicBezTo>
                <a:cubicBezTo>
                  <a:pt x="29898" y="3091"/>
                  <a:pt x="29704" y="3350"/>
                  <a:pt x="29509" y="3617"/>
                </a:cubicBezTo>
                <a:cubicBezTo>
                  <a:pt x="29313" y="3884"/>
                  <a:pt x="29116" y="4161"/>
                  <a:pt x="28920" y="4442"/>
                </a:cubicBezTo>
                <a:cubicBezTo>
                  <a:pt x="28729" y="4728"/>
                  <a:pt x="28545" y="5024"/>
                  <a:pt x="28360" y="5323"/>
                </a:cubicBezTo>
                <a:cubicBezTo>
                  <a:pt x="28176" y="5622"/>
                  <a:pt x="27994" y="5925"/>
                  <a:pt x="27818" y="6230"/>
                </a:cubicBezTo>
                <a:cubicBezTo>
                  <a:pt x="27645" y="6540"/>
                  <a:pt x="27484" y="6855"/>
                  <a:pt x="27325" y="7168"/>
                </a:cubicBezTo>
                <a:cubicBezTo>
                  <a:pt x="27166" y="7481"/>
                  <a:pt x="27014" y="7796"/>
                  <a:pt x="26870" y="8107"/>
                </a:cubicBezTo>
                <a:cubicBezTo>
                  <a:pt x="26728" y="8422"/>
                  <a:pt x="26600" y="8740"/>
                  <a:pt x="26477" y="9050"/>
                </a:cubicBezTo>
                <a:cubicBezTo>
                  <a:pt x="26231" y="9672"/>
                  <a:pt x="26018" y="10277"/>
                  <a:pt x="25861" y="10866"/>
                </a:cubicBezTo>
                <a:cubicBezTo>
                  <a:pt x="25394" y="12519"/>
                  <a:pt x="25441" y="14016"/>
                  <a:pt x="25568" y="15072"/>
                </a:cubicBezTo>
                <a:cubicBezTo>
                  <a:pt x="25631" y="15544"/>
                  <a:pt x="25724" y="16012"/>
                  <a:pt x="25846" y="16473"/>
                </a:cubicBezTo>
                <a:cubicBezTo>
                  <a:pt x="25813" y="16692"/>
                  <a:pt x="25780" y="16911"/>
                  <a:pt x="25751" y="17130"/>
                </a:cubicBezTo>
                <a:cubicBezTo>
                  <a:pt x="25162" y="17544"/>
                  <a:pt x="24579" y="17971"/>
                  <a:pt x="24001" y="18413"/>
                </a:cubicBezTo>
                <a:cubicBezTo>
                  <a:pt x="23682" y="18652"/>
                  <a:pt x="23368" y="18899"/>
                  <a:pt x="23055" y="19150"/>
                </a:cubicBezTo>
                <a:cubicBezTo>
                  <a:pt x="23036" y="18964"/>
                  <a:pt x="23015" y="18779"/>
                  <a:pt x="22998" y="18594"/>
                </a:cubicBezTo>
                <a:cubicBezTo>
                  <a:pt x="23013" y="18556"/>
                  <a:pt x="23262" y="17930"/>
                  <a:pt x="23507" y="16899"/>
                </a:cubicBezTo>
                <a:cubicBezTo>
                  <a:pt x="23628" y="16360"/>
                  <a:pt x="23772" y="15744"/>
                  <a:pt x="23875" y="15039"/>
                </a:cubicBezTo>
                <a:cubicBezTo>
                  <a:pt x="23992" y="14269"/>
                  <a:pt x="24054" y="13493"/>
                  <a:pt x="24062" y="12715"/>
                </a:cubicBezTo>
                <a:cubicBezTo>
                  <a:pt x="24114" y="10381"/>
                  <a:pt x="24029" y="7509"/>
                  <a:pt x="24068" y="5208"/>
                </a:cubicBezTo>
                <a:cubicBezTo>
                  <a:pt x="24079" y="4056"/>
                  <a:pt x="24091" y="3041"/>
                  <a:pt x="24119" y="2323"/>
                </a:cubicBezTo>
                <a:cubicBezTo>
                  <a:pt x="24140" y="1603"/>
                  <a:pt x="24153" y="1170"/>
                  <a:pt x="24153" y="1170"/>
                </a:cubicBezTo>
                <a:lnTo>
                  <a:pt x="24153" y="1170"/>
                </a:lnTo>
                <a:cubicBezTo>
                  <a:pt x="24153" y="1170"/>
                  <a:pt x="23934" y="1614"/>
                  <a:pt x="23612" y="2351"/>
                </a:cubicBezTo>
                <a:cubicBezTo>
                  <a:pt x="23312" y="3101"/>
                  <a:pt x="22889" y="4129"/>
                  <a:pt x="22536" y="5321"/>
                </a:cubicBezTo>
                <a:cubicBezTo>
                  <a:pt x="22359" y="5917"/>
                  <a:pt x="22176" y="6541"/>
                  <a:pt x="22026" y="7190"/>
                </a:cubicBezTo>
                <a:cubicBezTo>
                  <a:pt x="21875" y="7840"/>
                  <a:pt x="21742" y="8507"/>
                  <a:pt x="21629" y="9168"/>
                </a:cubicBezTo>
                <a:cubicBezTo>
                  <a:pt x="21441" y="10495"/>
                  <a:pt x="21343" y="11809"/>
                  <a:pt x="21355" y="12975"/>
                </a:cubicBezTo>
                <a:cubicBezTo>
                  <a:pt x="21387" y="14651"/>
                  <a:pt x="21815" y="16059"/>
                  <a:pt x="22214" y="17043"/>
                </a:cubicBezTo>
                <a:cubicBezTo>
                  <a:pt x="22392" y="17484"/>
                  <a:pt x="22599" y="17913"/>
                  <a:pt x="22832" y="18327"/>
                </a:cubicBezTo>
                <a:cubicBezTo>
                  <a:pt x="22860" y="18638"/>
                  <a:pt x="22889" y="18947"/>
                  <a:pt x="22924" y="19256"/>
                </a:cubicBezTo>
                <a:cubicBezTo>
                  <a:pt x="21636" y="20294"/>
                  <a:pt x="20403" y="21416"/>
                  <a:pt x="19219" y="22566"/>
                </a:cubicBezTo>
                <a:lnTo>
                  <a:pt x="19189" y="22596"/>
                </a:lnTo>
                <a:cubicBezTo>
                  <a:pt x="19153" y="22410"/>
                  <a:pt x="19114" y="22224"/>
                  <a:pt x="19079" y="22038"/>
                </a:cubicBezTo>
                <a:cubicBezTo>
                  <a:pt x="19088" y="21998"/>
                  <a:pt x="19126" y="21849"/>
                  <a:pt x="19190" y="21586"/>
                </a:cubicBezTo>
                <a:cubicBezTo>
                  <a:pt x="19261" y="21289"/>
                  <a:pt x="19352" y="20857"/>
                  <a:pt x="19432" y="20319"/>
                </a:cubicBezTo>
                <a:cubicBezTo>
                  <a:pt x="19514" y="19785"/>
                  <a:pt x="19573" y="19130"/>
                  <a:pt x="19619" y="18426"/>
                </a:cubicBezTo>
                <a:cubicBezTo>
                  <a:pt x="19667" y="17654"/>
                  <a:pt x="19660" y="16879"/>
                  <a:pt x="19596" y="16108"/>
                </a:cubicBezTo>
                <a:cubicBezTo>
                  <a:pt x="19490" y="14933"/>
                  <a:pt x="19352" y="13673"/>
                  <a:pt x="19188" y="12396"/>
                </a:cubicBezTo>
                <a:cubicBezTo>
                  <a:pt x="19022" y="11132"/>
                  <a:pt x="18855" y="9862"/>
                  <a:pt x="18707" y="8730"/>
                </a:cubicBezTo>
                <a:cubicBezTo>
                  <a:pt x="18413" y="6489"/>
                  <a:pt x="18190" y="4796"/>
                  <a:pt x="18190" y="4796"/>
                </a:cubicBezTo>
                <a:cubicBezTo>
                  <a:pt x="18190" y="4796"/>
                  <a:pt x="18062" y="5247"/>
                  <a:pt x="17879" y="5991"/>
                </a:cubicBezTo>
                <a:cubicBezTo>
                  <a:pt x="17786" y="6363"/>
                  <a:pt x="17681" y="6809"/>
                  <a:pt x="17573" y="7308"/>
                </a:cubicBezTo>
                <a:cubicBezTo>
                  <a:pt x="17522" y="7556"/>
                  <a:pt x="17467" y="7818"/>
                  <a:pt x="17410" y="8094"/>
                </a:cubicBezTo>
                <a:cubicBezTo>
                  <a:pt x="17363" y="8371"/>
                  <a:pt x="17314" y="8661"/>
                  <a:pt x="17263" y="8961"/>
                </a:cubicBezTo>
                <a:cubicBezTo>
                  <a:pt x="16860" y="11336"/>
                  <a:pt x="16660" y="14281"/>
                  <a:pt x="16927" y="16611"/>
                </a:cubicBezTo>
                <a:cubicBezTo>
                  <a:pt x="17119" y="18278"/>
                  <a:pt x="17663" y="19630"/>
                  <a:pt x="18150" y="20572"/>
                </a:cubicBezTo>
                <a:cubicBezTo>
                  <a:pt x="18346" y="20950"/>
                  <a:pt x="18561" y="21315"/>
                  <a:pt x="18797" y="21667"/>
                </a:cubicBezTo>
                <a:cubicBezTo>
                  <a:pt x="18832" y="21719"/>
                  <a:pt x="18862" y="21762"/>
                  <a:pt x="18892" y="21804"/>
                </a:cubicBezTo>
                <a:cubicBezTo>
                  <a:pt x="18948" y="22110"/>
                  <a:pt x="19007" y="22415"/>
                  <a:pt x="19069" y="22718"/>
                </a:cubicBezTo>
                <a:lnTo>
                  <a:pt x="18107" y="23686"/>
                </a:lnTo>
                <a:cubicBezTo>
                  <a:pt x="17740" y="24061"/>
                  <a:pt x="17397" y="24456"/>
                  <a:pt x="17046" y="24836"/>
                </a:cubicBezTo>
                <a:cubicBezTo>
                  <a:pt x="16558" y="25354"/>
                  <a:pt x="16108" y="25894"/>
                  <a:pt x="15662" y="26431"/>
                </a:cubicBezTo>
                <a:cubicBezTo>
                  <a:pt x="15604" y="26237"/>
                  <a:pt x="15547" y="26045"/>
                  <a:pt x="15491" y="25851"/>
                </a:cubicBezTo>
                <a:cubicBezTo>
                  <a:pt x="15495" y="25831"/>
                  <a:pt x="15525" y="25669"/>
                  <a:pt x="15561" y="25379"/>
                </a:cubicBezTo>
                <a:cubicBezTo>
                  <a:pt x="15580" y="25225"/>
                  <a:pt x="15600" y="25037"/>
                  <a:pt x="15618" y="24818"/>
                </a:cubicBezTo>
                <a:cubicBezTo>
                  <a:pt x="15642" y="24604"/>
                  <a:pt x="15663" y="24361"/>
                  <a:pt x="15681" y="24091"/>
                </a:cubicBezTo>
                <a:cubicBezTo>
                  <a:pt x="15747" y="23012"/>
                  <a:pt x="15735" y="21509"/>
                  <a:pt x="15463" y="19889"/>
                </a:cubicBezTo>
                <a:cubicBezTo>
                  <a:pt x="15042" y="17584"/>
                  <a:pt x="14403" y="14854"/>
                  <a:pt x="13887" y="12625"/>
                </a:cubicBezTo>
                <a:cubicBezTo>
                  <a:pt x="13387" y="10428"/>
                  <a:pt x="13009" y="8769"/>
                  <a:pt x="13009" y="8769"/>
                </a:cubicBezTo>
                <a:cubicBezTo>
                  <a:pt x="13009" y="8769"/>
                  <a:pt x="12922" y="9226"/>
                  <a:pt x="12807" y="9979"/>
                </a:cubicBezTo>
                <a:cubicBezTo>
                  <a:pt x="12684" y="10725"/>
                  <a:pt x="12561" y="11790"/>
                  <a:pt x="12479" y="12989"/>
                </a:cubicBezTo>
                <a:cubicBezTo>
                  <a:pt x="12438" y="13589"/>
                  <a:pt x="12403" y="14218"/>
                  <a:pt x="12389" y="14865"/>
                </a:cubicBezTo>
                <a:cubicBezTo>
                  <a:pt x="12382" y="15520"/>
                  <a:pt x="12391" y="16187"/>
                  <a:pt x="12418" y="16850"/>
                </a:cubicBezTo>
                <a:cubicBezTo>
                  <a:pt x="12445" y="17511"/>
                  <a:pt x="12489" y="18164"/>
                  <a:pt x="12561" y="18799"/>
                </a:cubicBezTo>
                <a:cubicBezTo>
                  <a:pt x="12638" y="19440"/>
                  <a:pt x="12736" y="20056"/>
                  <a:pt x="12854" y="20631"/>
                </a:cubicBezTo>
                <a:cubicBezTo>
                  <a:pt x="13008" y="21383"/>
                  <a:pt x="13241" y="22116"/>
                  <a:pt x="13549" y="22819"/>
                </a:cubicBezTo>
                <a:cubicBezTo>
                  <a:pt x="13800" y="23390"/>
                  <a:pt x="14096" y="23939"/>
                  <a:pt x="14434" y="24464"/>
                </a:cubicBezTo>
                <a:cubicBezTo>
                  <a:pt x="14690" y="24865"/>
                  <a:pt x="14973" y="25251"/>
                  <a:pt x="15277" y="25617"/>
                </a:cubicBezTo>
                <a:cubicBezTo>
                  <a:pt x="15367" y="25935"/>
                  <a:pt x="15458" y="26249"/>
                  <a:pt x="15553" y="26563"/>
                </a:cubicBezTo>
                <a:cubicBezTo>
                  <a:pt x="15383" y="26767"/>
                  <a:pt x="15214" y="26969"/>
                  <a:pt x="15044" y="27170"/>
                </a:cubicBezTo>
                <a:cubicBezTo>
                  <a:pt x="14129" y="28313"/>
                  <a:pt x="13285" y="29463"/>
                  <a:pt x="12511" y="30599"/>
                </a:cubicBezTo>
                <a:cubicBezTo>
                  <a:pt x="12427" y="30387"/>
                  <a:pt x="12342" y="30176"/>
                  <a:pt x="12259" y="29963"/>
                </a:cubicBezTo>
                <a:cubicBezTo>
                  <a:pt x="12259" y="29962"/>
                  <a:pt x="12332" y="29275"/>
                  <a:pt x="12285" y="28182"/>
                </a:cubicBezTo>
                <a:cubicBezTo>
                  <a:pt x="12269" y="27551"/>
                  <a:pt x="12222" y="26922"/>
                  <a:pt x="12141" y="26297"/>
                </a:cubicBezTo>
                <a:cubicBezTo>
                  <a:pt x="12051" y="25591"/>
                  <a:pt x="11896" y="24809"/>
                  <a:pt x="11691" y="24018"/>
                </a:cubicBezTo>
                <a:cubicBezTo>
                  <a:pt x="11392" y="22899"/>
                  <a:pt x="11006" y="21669"/>
                  <a:pt x="10606" y="20442"/>
                </a:cubicBezTo>
                <a:cubicBezTo>
                  <a:pt x="10213" y="19233"/>
                  <a:pt x="9819" y="18020"/>
                  <a:pt x="9469" y="16939"/>
                </a:cubicBezTo>
                <a:lnTo>
                  <a:pt x="8233" y="13179"/>
                </a:lnTo>
                <a:cubicBezTo>
                  <a:pt x="8233" y="13179"/>
                  <a:pt x="8187" y="13639"/>
                  <a:pt x="8138" y="14394"/>
                </a:cubicBezTo>
                <a:cubicBezTo>
                  <a:pt x="8103" y="15161"/>
                  <a:pt x="8073" y="16228"/>
                  <a:pt x="8095" y="17421"/>
                </a:cubicBezTo>
                <a:cubicBezTo>
                  <a:pt x="8099" y="18013"/>
                  <a:pt x="8135" y="18652"/>
                  <a:pt x="8185" y="19303"/>
                </a:cubicBezTo>
                <a:cubicBezTo>
                  <a:pt x="8236" y="19953"/>
                  <a:pt x="8302" y="20613"/>
                  <a:pt x="8385" y="21266"/>
                </a:cubicBezTo>
                <a:cubicBezTo>
                  <a:pt x="8547" y="22526"/>
                  <a:pt x="8808" y="23772"/>
                  <a:pt x="9163" y="24994"/>
                </a:cubicBezTo>
                <a:cubicBezTo>
                  <a:pt x="9395" y="25785"/>
                  <a:pt x="9716" y="26497"/>
                  <a:pt x="10059" y="27115"/>
                </a:cubicBezTo>
                <a:cubicBezTo>
                  <a:pt x="10361" y="27660"/>
                  <a:pt x="10704" y="28180"/>
                  <a:pt x="11086" y="28671"/>
                </a:cubicBezTo>
                <a:cubicBezTo>
                  <a:pt x="11375" y="29046"/>
                  <a:pt x="11686" y="29401"/>
                  <a:pt x="12021" y="29735"/>
                </a:cubicBezTo>
                <a:cubicBezTo>
                  <a:pt x="12048" y="29806"/>
                  <a:pt x="12074" y="29877"/>
                  <a:pt x="12101" y="29949"/>
                </a:cubicBezTo>
                <a:cubicBezTo>
                  <a:pt x="12204" y="30214"/>
                  <a:pt x="12309" y="30479"/>
                  <a:pt x="12415" y="30741"/>
                </a:cubicBezTo>
                <a:cubicBezTo>
                  <a:pt x="11411" y="32223"/>
                  <a:pt x="10531" y="33675"/>
                  <a:pt x="9772" y="35046"/>
                </a:cubicBezTo>
                <a:cubicBezTo>
                  <a:pt x="9649" y="34803"/>
                  <a:pt x="9528" y="34559"/>
                  <a:pt x="9408" y="34314"/>
                </a:cubicBezTo>
                <a:cubicBezTo>
                  <a:pt x="9409" y="34196"/>
                  <a:pt x="9411" y="33546"/>
                  <a:pt x="9285" y="32569"/>
                </a:cubicBezTo>
                <a:cubicBezTo>
                  <a:pt x="9250" y="32300"/>
                  <a:pt x="9206" y="32004"/>
                  <a:pt x="9150" y="31689"/>
                </a:cubicBezTo>
                <a:cubicBezTo>
                  <a:pt x="9098" y="31376"/>
                  <a:pt x="9039" y="31047"/>
                  <a:pt x="8963" y="30700"/>
                </a:cubicBezTo>
                <a:cubicBezTo>
                  <a:pt x="8799" y="29942"/>
                  <a:pt x="8582" y="29196"/>
                  <a:pt x="8310" y="28470"/>
                </a:cubicBezTo>
                <a:cubicBezTo>
                  <a:pt x="7904" y="27376"/>
                  <a:pt x="7424" y="26197"/>
                  <a:pt x="6917" y="25012"/>
                </a:cubicBezTo>
                <a:lnTo>
                  <a:pt x="5461" y="21623"/>
                </a:lnTo>
                <a:lnTo>
                  <a:pt x="3885" y="17986"/>
                </a:lnTo>
                <a:lnTo>
                  <a:pt x="3885" y="17986"/>
                </a:lnTo>
                <a:cubicBezTo>
                  <a:pt x="3885" y="17986"/>
                  <a:pt x="3881" y="18099"/>
                  <a:pt x="3886" y="18311"/>
                </a:cubicBezTo>
                <a:cubicBezTo>
                  <a:pt x="3892" y="18521"/>
                  <a:pt x="3901" y="18828"/>
                  <a:pt x="3913" y="19213"/>
                </a:cubicBezTo>
                <a:cubicBezTo>
                  <a:pt x="3946" y="19979"/>
                  <a:pt x="4000" y="21033"/>
                  <a:pt x="4133" y="22223"/>
                </a:cubicBezTo>
                <a:cubicBezTo>
                  <a:pt x="4280" y="23424"/>
                  <a:pt x="4478" y="24737"/>
                  <a:pt x="4770" y="26027"/>
                </a:cubicBezTo>
                <a:cubicBezTo>
                  <a:pt x="5074" y="27325"/>
                  <a:pt x="5444" y="28582"/>
                  <a:pt x="5876" y="29667"/>
                </a:cubicBezTo>
                <a:cubicBezTo>
                  <a:pt x="6511" y="31223"/>
                  <a:pt x="7402" y="32381"/>
                  <a:pt x="8126" y="33160"/>
                </a:cubicBezTo>
                <a:cubicBezTo>
                  <a:pt x="8451" y="33510"/>
                  <a:pt x="8798" y="33840"/>
                  <a:pt x="9165" y="34147"/>
                </a:cubicBezTo>
                <a:cubicBezTo>
                  <a:pt x="9337" y="34499"/>
                  <a:pt x="9512" y="34849"/>
                  <a:pt x="9690" y="35198"/>
                </a:cubicBezTo>
                <a:cubicBezTo>
                  <a:pt x="9480" y="35576"/>
                  <a:pt x="9282" y="35949"/>
                  <a:pt x="9092" y="36315"/>
                </a:cubicBezTo>
                <a:cubicBezTo>
                  <a:pt x="8445" y="37561"/>
                  <a:pt x="7907" y="38714"/>
                  <a:pt x="7463" y="39732"/>
                </a:cubicBezTo>
                <a:cubicBezTo>
                  <a:pt x="7296" y="39470"/>
                  <a:pt x="7132" y="39205"/>
                  <a:pt x="6970" y="38938"/>
                </a:cubicBezTo>
                <a:cubicBezTo>
                  <a:pt x="6965" y="38890"/>
                  <a:pt x="6949" y="38733"/>
                  <a:pt x="6910" y="38478"/>
                </a:cubicBezTo>
                <a:cubicBezTo>
                  <a:pt x="6866" y="38172"/>
                  <a:pt x="6803" y="37739"/>
                  <a:pt x="6687" y="37208"/>
                </a:cubicBezTo>
                <a:cubicBezTo>
                  <a:pt x="6553" y="36587"/>
                  <a:pt x="6386" y="35973"/>
                  <a:pt x="6189" y="35369"/>
                </a:cubicBezTo>
                <a:cubicBezTo>
                  <a:pt x="5963" y="34632"/>
                  <a:pt x="5681" y="33912"/>
                  <a:pt x="5351" y="33214"/>
                </a:cubicBezTo>
                <a:cubicBezTo>
                  <a:pt x="5100" y="32688"/>
                  <a:pt x="4818" y="32136"/>
                  <a:pt x="4530" y="31577"/>
                </a:cubicBezTo>
                <a:cubicBezTo>
                  <a:pt x="4247" y="31023"/>
                  <a:pt x="3950" y="30457"/>
                  <a:pt x="3647" y="29893"/>
                </a:cubicBezTo>
                <a:lnTo>
                  <a:pt x="1888" y="26643"/>
                </a:lnTo>
                <a:lnTo>
                  <a:pt x="0" y="23168"/>
                </a:lnTo>
                <a:lnTo>
                  <a:pt x="0" y="23168"/>
                </a:lnTo>
                <a:cubicBezTo>
                  <a:pt x="0" y="23168"/>
                  <a:pt x="41" y="23630"/>
                  <a:pt x="135" y="24386"/>
                </a:cubicBezTo>
                <a:cubicBezTo>
                  <a:pt x="231" y="25143"/>
                  <a:pt x="375" y="26185"/>
                  <a:pt x="628" y="27368"/>
                </a:cubicBezTo>
                <a:cubicBezTo>
                  <a:pt x="873" y="28545"/>
                  <a:pt x="1181" y="29831"/>
                  <a:pt x="1604" y="31100"/>
                </a:cubicBezTo>
                <a:cubicBezTo>
                  <a:pt x="2015" y="32363"/>
                  <a:pt x="2486" y="33575"/>
                  <a:pt x="3034" y="34628"/>
                </a:cubicBezTo>
                <a:cubicBezTo>
                  <a:pt x="3800" y="36119"/>
                  <a:pt x="4781" y="37186"/>
                  <a:pt x="5578" y="37898"/>
                </a:cubicBezTo>
                <a:cubicBezTo>
                  <a:pt x="5936" y="38219"/>
                  <a:pt x="6313" y="38515"/>
                  <a:pt x="6709" y="38788"/>
                </a:cubicBezTo>
                <a:cubicBezTo>
                  <a:pt x="6933" y="39159"/>
                  <a:pt x="7162" y="39527"/>
                  <a:pt x="7392" y="39892"/>
                </a:cubicBezTo>
                <a:cubicBezTo>
                  <a:pt x="6883" y="41069"/>
                  <a:pt x="6498" y="42057"/>
                  <a:pt x="6216" y="42779"/>
                </a:cubicBezTo>
                <a:cubicBezTo>
                  <a:pt x="5950" y="43466"/>
                  <a:pt x="5739" y="44112"/>
                  <a:pt x="5529" y="44698"/>
                </a:cubicBezTo>
                <a:cubicBezTo>
                  <a:pt x="5317" y="45284"/>
                  <a:pt x="5150" y="45830"/>
                  <a:pt x="5012" y="46332"/>
                </a:cubicBezTo>
                <a:cubicBezTo>
                  <a:pt x="4738" y="47341"/>
                  <a:pt x="4626" y="48172"/>
                  <a:pt x="4623" y="48817"/>
                </a:cubicBezTo>
                <a:cubicBezTo>
                  <a:pt x="4614" y="49463"/>
                  <a:pt x="4699" y="49921"/>
                  <a:pt x="4770" y="50209"/>
                </a:cubicBezTo>
                <a:cubicBezTo>
                  <a:pt x="4800" y="50355"/>
                  <a:pt x="4839" y="50456"/>
                  <a:pt x="4858" y="50525"/>
                </a:cubicBezTo>
                <a:lnTo>
                  <a:pt x="4887" y="50627"/>
                </a:lnTo>
                <a:lnTo>
                  <a:pt x="5350" y="50620"/>
                </a:lnTo>
                <a:lnTo>
                  <a:pt x="5317" y="50500"/>
                </a:lnTo>
                <a:cubicBezTo>
                  <a:pt x="5296" y="50421"/>
                  <a:pt x="5258" y="50304"/>
                  <a:pt x="5229" y="50148"/>
                </a:cubicBezTo>
                <a:cubicBezTo>
                  <a:pt x="5160" y="49838"/>
                  <a:pt x="5096" y="49371"/>
                  <a:pt x="5119" y="48774"/>
                </a:cubicBezTo>
                <a:cubicBezTo>
                  <a:pt x="5136" y="48177"/>
                  <a:pt x="5254" y="47455"/>
                  <a:pt x="5470" y="46649"/>
                </a:cubicBezTo>
                <a:cubicBezTo>
                  <a:pt x="5579" y="46245"/>
                  <a:pt x="5712" y="45817"/>
                  <a:pt x="5864" y="45366"/>
                </a:cubicBezTo>
                <a:cubicBezTo>
                  <a:pt x="6025" y="44918"/>
                  <a:pt x="6196" y="44446"/>
                  <a:pt x="6373" y="43952"/>
                </a:cubicBezTo>
                <a:cubicBezTo>
                  <a:pt x="6978" y="42326"/>
                  <a:pt x="7731" y="40481"/>
                  <a:pt x="8679" y="38555"/>
                </a:cubicBezTo>
                <a:lnTo>
                  <a:pt x="8690" y="38653"/>
                </a:lnTo>
                <a:cubicBezTo>
                  <a:pt x="9149" y="38602"/>
                  <a:pt x="9605" y="38559"/>
                  <a:pt x="10062" y="38519"/>
                </a:cubicBezTo>
                <a:cubicBezTo>
                  <a:pt x="10348" y="38613"/>
                  <a:pt x="10812" y="38753"/>
                  <a:pt x="11417" y="38888"/>
                </a:cubicBezTo>
                <a:cubicBezTo>
                  <a:pt x="12012" y="39020"/>
                  <a:pt x="12615" y="39121"/>
                  <a:pt x="13221" y="39192"/>
                </a:cubicBezTo>
                <a:cubicBezTo>
                  <a:pt x="13918" y="39276"/>
                  <a:pt x="14620" y="39318"/>
                  <a:pt x="15323" y="39318"/>
                </a:cubicBezTo>
                <a:cubicBezTo>
                  <a:pt x="15360" y="39318"/>
                  <a:pt x="15397" y="39318"/>
                  <a:pt x="15434" y="39318"/>
                </a:cubicBezTo>
                <a:cubicBezTo>
                  <a:pt x="16530" y="39306"/>
                  <a:pt x="17708" y="39248"/>
                  <a:pt x="18886" y="39214"/>
                </a:cubicBezTo>
                <a:lnTo>
                  <a:pt x="20593" y="39154"/>
                </a:lnTo>
                <a:cubicBezTo>
                  <a:pt x="21141" y="39135"/>
                  <a:pt x="21689" y="39132"/>
                  <a:pt x="22185" y="39124"/>
                </a:cubicBezTo>
                <a:cubicBezTo>
                  <a:pt x="22849" y="39115"/>
                  <a:pt x="23440" y="39107"/>
                  <a:pt x="23943" y="39107"/>
                </a:cubicBezTo>
                <a:cubicBezTo>
                  <a:pt x="24199" y="39107"/>
                  <a:pt x="24432" y="39109"/>
                  <a:pt x="24641" y="39114"/>
                </a:cubicBezTo>
                <a:lnTo>
                  <a:pt x="24846" y="39117"/>
                </a:lnTo>
                <a:cubicBezTo>
                  <a:pt x="24864" y="39120"/>
                  <a:pt x="24881" y="39123"/>
                  <a:pt x="24899" y="39126"/>
                </a:cubicBezTo>
                <a:lnTo>
                  <a:pt x="24900" y="39118"/>
                </a:lnTo>
                <a:lnTo>
                  <a:pt x="25608" y="39128"/>
                </a:lnTo>
                <a:cubicBezTo>
                  <a:pt x="25608" y="39128"/>
                  <a:pt x="25239" y="38994"/>
                  <a:pt x="24614" y="38788"/>
                </a:cubicBezTo>
                <a:cubicBezTo>
                  <a:pt x="23993" y="38586"/>
                  <a:pt x="23098" y="38302"/>
                  <a:pt x="22083" y="38041"/>
                </a:cubicBezTo>
                <a:cubicBezTo>
                  <a:pt x="21067" y="37778"/>
                  <a:pt x="19903" y="37518"/>
                  <a:pt x="18708" y="37321"/>
                </a:cubicBezTo>
                <a:cubicBezTo>
                  <a:pt x="17550" y="37124"/>
                  <a:pt x="16380" y="37013"/>
                  <a:pt x="15205" y="36987"/>
                </a:cubicBezTo>
                <a:cubicBezTo>
                  <a:pt x="15133" y="36986"/>
                  <a:pt x="15062" y="36985"/>
                  <a:pt x="14991" y="36985"/>
                </a:cubicBezTo>
                <a:cubicBezTo>
                  <a:pt x="13497" y="36985"/>
                  <a:pt x="12228" y="37330"/>
                  <a:pt x="11286" y="37672"/>
                </a:cubicBezTo>
                <a:cubicBezTo>
                  <a:pt x="10896" y="37812"/>
                  <a:pt x="10516" y="37981"/>
                  <a:pt x="10151" y="38178"/>
                </a:cubicBezTo>
                <a:cubicBezTo>
                  <a:pt x="9917" y="38301"/>
                  <a:pt x="9785" y="38384"/>
                  <a:pt x="9757" y="38401"/>
                </a:cubicBezTo>
                <a:cubicBezTo>
                  <a:pt x="9406" y="38434"/>
                  <a:pt x="9055" y="38470"/>
                  <a:pt x="8703" y="38508"/>
                </a:cubicBezTo>
                <a:cubicBezTo>
                  <a:pt x="8895" y="38120"/>
                  <a:pt x="9091" y="37731"/>
                  <a:pt x="9298" y="37338"/>
                </a:cubicBezTo>
                <a:cubicBezTo>
                  <a:pt x="9862" y="36264"/>
                  <a:pt x="10483" y="35169"/>
                  <a:pt x="11151" y="34073"/>
                </a:cubicBezTo>
                <a:lnTo>
                  <a:pt x="11154" y="34193"/>
                </a:lnTo>
                <a:cubicBezTo>
                  <a:pt x="11375" y="34188"/>
                  <a:pt x="11595" y="34187"/>
                  <a:pt x="11815" y="34187"/>
                </a:cubicBezTo>
                <a:cubicBezTo>
                  <a:pt x="12060" y="34187"/>
                  <a:pt x="12304" y="34189"/>
                  <a:pt x="12549" y="34189"/>
                </a:cubicBezTo>
                <a:cubicBezTo>
                  <a:pt x="12827" y="34309"/>
                  <a:pt x="13267" y="34486"/>
                  <a:pt x="13840" y="34668"/>
                </a:cubicBezTo>
                <a:cubicBezTo>
                  <a:pt x="14850" y="34994"/>
                  <a:pt x="16258" y="35341"/>
                  <a:pt x="17807" y="35461"/>
                </a:cubicBezTo>
                <a:cubicBezTo>
                  <a:pt x="18884" y="35538"/>
                  <a:pt x="20100" y="35611"/>
                  <a:pt x="21256" y="35668"/>
                </a:cubicBezTo>
                <a:cubicBezTo>
                  <a:pt x="22406" y="35719"/>
                  <a:pt x="23565" y="35805"/>
                  <a:pt x="24552" y="35873"/>
                </a:cubicBezTo>
                <a:cubicBezTo>
                  <a:pt x="25533" y="35936"/>
                  <a:pt x="26400" y="36028"/>
                  <a:pt x="27001" y="36087"/>
                </a:cubicBezTo>
                <a:lnTo>
                  <a:pt x="27204" y="36108"/>
                </a:lnTo>
                <a:cubicBezTo>
                  <a:pt x="27220" y="36113"/>
                  <a:pt x="27238" y="36116"/>
                  <a:pt x="27254" y="36120"/>
                </a:cubicBezTo>
                <a:lnTo>
                  <a:pt x="27257" y="36113"/>
                </a:lnTo>
                <a:lnTo>
                  <a:pt x="27957" y="36184"/>
                </a:lnTo>
                <a:cubicBezTo>
                  <a:pt x="27957" y="36184"/>
                  <a:pt x="27603" y="36018"/>
                  <a:pt x="27000" y="35759"/>
                </a:cubicBezTo>
                <a:cubicBezTo>
                  <a:pt x="26399" y="35499"/>
                  <a:pt x="25547" y="35149"/>
                  <a:pt x="24548" y="34788"/>
                </a:cubicBezTo>
                <a:cubicBezTo>
                  <a:pt x="23542" y="34420"/>
                  <a:pt x="22426" y="34073"/>
                  <a:pt x="21253" y="33769"/>
                </a:cubicBezTo>
                <a:cubicBezTo>
                  <a:pt x="20085" y="33468"/>
                  <a:pt x="18879" y="33227"/>
                  <a:pt x="17790" y="33120"/>
                </a:cubicBezTo>
                <a:cubicBezTo>
                  <a:pt x="17416" y="33082"/>
                  <a:pt x="17041" y="33063"/>
                  <a:pt x="16665" y="33063"/>
                </a:cubicBezTo>
                <a:cubicBezTo>
                  <a:pt x="16308" y="33063"/>
                  <a:pt x="15950" y="33080"/>
                  <a:pt x="15594" y="33115"/>
                </a:cubicBezTo>
                <a:cubicBezTo>
                  <a:pt x="14923" y="33183"/>
                  <a:pt x="14332" y="33315"/>
                  <a:pt x="13829" y="33452"/>
                </a:cubicBezTo>
                <a:cubicBezTo>
                  <a:pt x="13425" y="33561"/>
                  <a:pt x="13029" y="33693"/>
                  <a:pt x="12641" y="33846"/>
                </a:cubicBezTo>
                <a:cubicBezTo>
                  <a:pt x="12368" y="33961"/>
                  <a:pt x="12219" y="34041"/>
                  <a:pt x="12219" y="34041"/>
                </a:cubicBezTo>
                <a:lnTo>
                  <a:pt x="12232" y="34048"/>
                </a:lnTo>
                <a:cubicBezTo>
                  <a:pt x="12029" y="34048"/>
                  <a:pt x="11826" y="34047"/>
                  <a:pt x="11623" y="34047"/>
                </a:cubicBezTo>
                <a:cubicBezTo>
                  <a:pt x="11470" y="34047"/>
                  <a:pt x="11318" y="34047"/>
                  <a:pt x="11165" y="34050"/>
                </a:cubicBezTo>
                <a:cubicBezTo>
                  <a:pt x="11964" y="32740"/>
                  <a:pt x="12834" y="31427"/>
                  <a:pt x="13770" y="30143"/>
                </a:cubicBezTo>
                <a:cubicBezTo>
                  <a:pt x="14783" y="28748"/>
                  <a:pt x="15871" y="27389"/>
                  <a:pt x="17007" y="26090"/>
                </a:cubicBezTo>
                <a:cubicBezTo>
                  <a:pt x="17386" y="26150"/>
                  <a:pt x="17764" y="26212"/>
                  <a:pt x="18140" y="26279"/>
                </a:cubicBezTo>
                <a:cubicBezTo>
                  <a:pt x="18392" y="26445"/>
                  <a:pt x="18808" y="26705"/>
                  <a:pt x="19363" y="26997"/>
                </a:cubicBezTo>
                <a:cubicBezTo>
                  <a:pt x="20559" y="27624"/>
                  <a:pt x="21821" y="28113"/>
                  <a:pt x="23128" y="28453"/>
                </a:cubicBezTo>
                <a:cubicBezTo>
                  <a:pt x="24200" y="28735"/>
                  <a:pt x="25358" y="28988"/>
                  <a:pt x="26493" y="29249"/>
                </a:cubicBezTo>
                <a:cubicBezTo>
                  <a:pt x="27641" y="29523"/>
                  <a:pt x="28740" y="29775"/>
                  <a:pt x="29706" y="30022"/>
                </a:cubicBezTo>
                <a:lnTo>
                  <a:pt x="32079" y="30660"/>
                </a:lnTo>
                <a:cubicBezTo>
                  <a:pt x="32148" y="30679"/>
                  <a:pt x="32212" y="30696"/>
                  <a:pt x="32273" y="30714"/>
                </a:cubicBezTo>
                <a:cubicBezTo>
                  <a:pt x="32290" y="30721"/>
                  <a:pt x="32305" y="30728"/>
                  <a:pt x="32320" y="30735"/>
                </a:cubicBezTo>
                <a:lnTo>
                  <a:pt x="32324" y="30728"/>
                </a:lnTo>
                <a:cubicBezTo>
                  <a:pt x="32500" y="30779"/>
                  <a:pt x="32651" y="30826"/>
                  <a:pt x="32762" y="30857"/>
                </a:cubicBezTo>
                <a:lnTo>
                  <a:pt x="33006" y="30931"/>
                </a:lnTo>
                <a:cubicBezTo>
                  <a:pt x="33006" y="30931"/>
                  <a:pt x="32686" y="30702"/>
                  <a:pt x="32136" y="30336"/>
                </a:cubicBezTo>
                <a:cubicBezTo>
                  <a:pt x="31586" y="29970"/>
                  <a:pt x="30818" y="29487"/>
                  <a:pt x="29900" y="28960"/>
                </a:cubicBezTo>
                <a:cubicBezTo>
                  <a:pt x="28989" y="28437"/>
                  <a:pt x="27918" y="27864"/>
                  <a:pt x="26825" y="27372"/>
                </a:cubicBezTo>
                <a:cubicBezTo>
                  <a:pt x="25732" y="26881"/>
                  <a:pt x="24594" y="26444"/>
                  <a:pt x="23524" y="26134"/>
                </a:cubicBezTo>
                <a:cubicBezTo>
                  <a:pt x="22765" y="25915"/>
                  <a:pt x="22043" y="25811"/>
                  <a:pt x="21367" y="25762"/>
                </a:cubicBezTo>
                <a:cubicBezTo>
                  <a:pt x="21072" y="25743"/>
                  <a:pt x="20785" y="25733"/>
                  <a:pt x="20513" y="25733"/>
                </a:cubicBezTo>
                <a:cubicBezTo>
                  <a:pt x="20165" y="25733"/>
                  <a:pt x="19842" y="25749"/>
                  <a:pt x="19556" y="25782"/>
                </a:cubicBezTo>
                <a:cubicBezTo>
                  <a:pt x="18622" y="25879"/>
                  <a:pt x="17996" y="26057"/>
                  <a:pt x="17888" y="26089"/>
                </a:cubicBezTo>
                <a:cubicBezTo>
                  <a:pt x="17631" y="26044"/>
                  <a:pt x="17374" y="26003"/>
                  <a:pt x="17116" y="25962"/>
                </a:cubicBezTo>
                <a:cubicBezTo>
                  <a:pt x="17874" y="25099"/>
                  <a:pt x="18652" y="24263"/>
                  <a:pt x="19443" y="23464"/>
                </a:cubicBezTo>
                <a:cubicBezTo>
                  <a:pt x="19815" y="23086"/>
                  <a:pt x="20190" y="22720"/>
                  <a:pt x="20568" y="22359"/>
                </a:cubicBezTo>
                <a:cubicBezTo>
                  <a:pt x="20962" y="22459"/>
                  <a:pt x="21355" y="22563"/>
                  <a:pt x="21746" y="22670"/>
                </a:cubicBezTo>
                <a:cubicBezTo>
                  <a:pt x="21981" y="22858"/>
                  <a:pt x="22368" y="23152"/>
                  <a:pt x="22888" y="23490"/>
                </a:cubicBezTo>
                <a:cubicBezTo>
                  <a:pt x="23401" y="23822"/>
                  <a:pt x="23929" y="24126"/>
                  <a:pt x="24473" y="24403"/>
                </a:cubicBezTo>
                <a:cubicBezTo>
                  <a:pt x="25131" y="24743"/>
                  <a:pt x="25810" y="25041"/>
                  <a:pt x="26506" y="25294"/>
                </a:cubicBezTo>
                <a:cubicBezTo>
                  <a:pt x="27023" y="25481"/>
                  <a:pt x="27564" y="25664"/>
                  <a:pt x="28111" y="25844"/>
                </a:cubicBezTo>
                <a:lnTo>
                  <a:pt x="29779" y="26405"/>
                </a:lnTo>
                <a:lnTo>
                  <a:pt x="31398" y="26948"/>
                </a:lnTo>
                <a:cubicBezTo>
                  <a:pt x="31919" y="27123"/>
                  <a:pt x="32431" y="27314"/>
                  <a:pt x="32898" y="27482"/>
                </a:cubicBezTo>
                <a:cubicBezTo>
                  <a:pt x="33833" y="27825"/>
                  <a:pt x="34634" y="28103"/>
                  <a:pt x="35165" y="28360"/>
                </a:cubicBezTo>
                <a:lnTo>
                  <a:pt x="35317" y="28427"/>
                </a:lnTo>
                <a:cubicBezTo>
                  <a:pt x="35338" y="28442"/>
                  <a:pt x="35361" y="28454"/>
                  <a:pt x="35382" y="28468"/>
                </a:cubicBezTo>
                <a:lnTo>
                  <a:pt x="35389" y="28458"/>
                </a:lnTo>
                <a:lnTo>
                  <a:pt x="36017" y="28741"/>
                </a:lnTo>
                <a:cubicBezTo>
                  <a:pt x="36017" y="28741"/>
                  <a:pt x="35731" y="28478"/>
                  <a:pt x="35237" y="28055"/>
                </a:cubicBezTo>
                <a:cubicBezTo>
                  <a:pt x="34739" y="27640"/>
                  <a:pt x="34041" y="27036"/>
                  <a:pt x="33182" y="26435"/>
                </a:cubicBezTo>
                <a:cubicBezTo>
                  <a:pt x="32324" y="25829"/>
                  <a:pt x="31329" y="25175"/>
                  <a:pt x="30279" y="24569"/>
                </a:cubicBezTo>
                <a:cubicBezTo>
                  <a:pt x="29264" y="23976"/>
                  <a:pt x="28206" y="23461"/>
                  <a:pt x="27115" y="23028"/>
                </a:cubicBezTo>
                <a:cubicBezTo>
                  <a:pt x="25640" y="22438"/>
                  <a:pt x="24248" y="22309"/>
                  <a:pt x="23196" y="22300"/>
                </a:cubicBezTo>
                <a:cubicBezTo>
                  <a:pt x="23166" y="22300"/>
                  <a:pt x="23135" y="22300"/>
                  <a:pt x="23104" y="22300"/>
                </a:cubicBezTo>
                <a:cubicBezTo>
                  <a:pt x="22718" y="22300"/>
                  <a:pt x="22333" y="22327"/>
                  <a:pt x="21952" y="22380"/>
                </a:cubicBezTo>
                <a:cubicBezTo>
                  <a:pt x="21701" y="22415"/>
                  <a:pt x="21545" y="22445"/>
                  <a:pt x="21502" y="22453"/>
                </a:cubicBezTo>
                <a:cubicBezTo>
                  <a:pt x="21233" y="22382"/>
                  <a:pt x="20961" y="22311"/>
                  <a:pt x="20689" y="22243"/>
                </a:cubicBezTo>
                <a:cubicBezTo>
                  <a:pt x="21896" y="21092"/>
                  <a:pt x="23116" y="20029"/>
                  <a:pt x="24308" y="19063"/>
                </a:cubicBezTo>
                <a:cubicBezTo>
                  <a:pt x="24720" y="19207"/>
                  <a:pt x="25127" y="19354"/>
                  <a:pt x="25531" y="19504"/>
                </a:cubicBezTo>
                <a:cubicBezTo>
                  <a:pt x="25747" y="19712"/>
                  <a:pt x="26105" y="20039"/>
                  <a:pt x="26591" y="20420"/>
                </a:cubicBezTo>
                <a:cubicBezTo>
                  <a:pt x="27420" y="21076"/>
                  <a:pt x="28623" y="21898"/>
                  <a:pt x="30030" y="22553"/>
                </a:cubicBezTo>
                <a:cubicBezTo>
                  <a:pt x="32023" y="23459"/>
                  <a:pt x="34322" y="24510"/>
                  <a:pt x="35994" y="25469"/>
                </a:cubicBezTo>
                <a:cubicBezTo>
                  <a:pt x="36412" y="25696"/>
                  <a:pt x="36795" y="25929"/>
                  <a:pt x="37130" y="26139"/>
                </a:cubicBezTo>
                <a:lnTo>
                  <a:pt x="37995" y="26688"/>
                </a:lnTo>
                <a:lnTo>
                  <a:pt x="38061" y="26735"/>
                </a:lnTo>
                <a:cubicBezTo>
                  <a:pt x="38098" y="26769"/>
                  <a:pt x="38138" y="26802"/>
                  <a:pt x="38176" y="26836"/>
                </a:cubicBezTo>
                <a:lnTo>
                  <a:pt x="38187" y="26824"/>
                </a:lnTo>
                <a:lnTo>
                  <a:pt x="38736" y="27214"/>
                </a:lnTo>
                <a:cubicBezTo>
                  <a:pt x="38736" y="27214"/>
                  <a:pt x="38498" y="26908"/>
                  <a:pt x="38081" y="26412"/>
                </a:cubicBezTo>
                <a:cubicBezTo>
                  <a:pt x="37663" y="25910"/>
                  <a:pt x="37057" y="25248"/>
                  <a:pt x="36315" y="24516"/>
                </a:cubicBezTo>
                <a:cubicBezTo>
                  <a:pt x="34837" y="23035"/>
                  <a:pt x="32769" y="21393"/>
                  <a:pt x="30813" y="20367"/>
                </a:cubicBezTo>
                <a:cubicBezTo>
                  <a:pt x="30124" y="20009"/>
                  <a:pt x="29434" y="19757"/>
                  <a:pt x="28784" y="19577"/>
                </a:cubicBezTo>
                <a:cubicBezTo>
                  <a:pt x="28201" y="19429"/>
                  <a:pt x="27610" y="19329"/>
                  <a:pt x="27012" y="19276"/>
                </a:cubicBezTo>
                <a:cubicBezTo>
                  <a:pt x="26674" y="19244"/>
                  <a:pt x="26336" y="19228"/>
                  <a:pt x="25998" y="19228"/>
                </a:cubicBezTo>
                <a:cubicBezTo>
                  <a:pt x="25918" y="19228"/>
                  <a:pt x="25838" y="19229"/>
                  <a:pt x="25758" y="19231"/>
                </a:cubicBezTo>
                <a:cubicBezTo>
                  <a:pt x="25485" y="19245"/>
                  <a:pt x="25328" y="19264"/>
                  <a:pt x="25302" y="19267"/>
                </a:cubicBezTo>
                <a:cubicBezTo>
                  <a:pt x="25018" y="19163"/>
                  <a:pt x="24729" y="19060"/>
                  <a:pt x="24440" y="18958"/>
                </a:cubicBezTo>
                <a:cubicBezTo>
                  <a:pt x="24804" y="18665"/>
                  <a:pt x="25166" y="18378"/>
                  <a:pt x="25524" y="18104"/>
                </a:cubicBezTo>
                <a:cubicBezTo>
                  <a:pt x="26072" y="17677"/>
                  <a:pt x="26612" y="17278"/>
                  <a:pt x="27141" y="16903"/>
                </a:cubicBezTo>
                <a:cubicBezTo>
                  <a:pt x="27572" y="16998"/>
                  <a:pt x="27998" y="17100"/>
                  <a:pt x="28421" y="17208"/>
                </a:cubicBezTo>
                <a:cubicBezTo>
                  <a:pt x="28456" y="17234"/>
                  <a:pt x="28488" y="17260"/>
                  <a:pt x="28528" y="17291"/>
                </a:cubicBezTo>
                <a:cubicBezTo>
                  <a:pt x="28770" y="17471"/>
                  <a:pt x="29123" y="17723"/>
                  <a:pt x="29566" y="18011"/>
                </a:cubicBezTo>
                <a:cubicBezTo>
                  <a:pt x="30011" y="18300"/>
                  <a:pt x="30540" y="18616"/>
                  <a:pt x="31133" y="18927"/>
                </a:cubicBezTo>
                <a:cubicBezTo>
                  <a:pt x="31726" y="19238"/>
                  <a:pt x="32391" y="19566"/>
                  <a:pt x="33085" y="19839"/>
                </a:cubicBezTo>
                <a:cubicBezTo>
                  <a:pt x="34069" y="20242"/>
                  <a:pt x="35124" y="20652"/>
                  <a:pt x="36112" y="21096"/>
                </a:cubicBezTo>
                <a:cubicBezTo>
                  <a:pt x="37101" y="21539"/>
                  <a:pt x="38018" y="22005"/>
                  <a:pt x="38765" y="22456"/>
                </a:cubicBezTo>
                <a:cubicBezTo>
                  <a:pt x="39143" y="22663"/>
                  <a:pt x="39469" y="22910"/>
                  <a:pt x="39757" y="23103"/>
                </a:cubicBezTo>
                <a:cubicBezTo>
                  <a:pt x="39898" y="23202"/>
                  <a:pt x="40031" y="23295"/>
                  <a:pt x="40155" y="23382"/>
                </a:cubicBezTo>
                <a:lnTo>
                  <a:pt x="40476" y="23646"/>
                </a:lnTo>
                <a:lnTo>
                  <a:pt x="40521" y="23684"/>
                </a:lnTo>
                <a:cubicBezTo>
                  <a:pt x="40548" y="23716"/>
                  <a:pt x="40580" y="23746"/>
                  <a:pt x="40607" y="23778"/>
                </a:cubicBezTo>
                <a:lnTo>
                  <a:pt x="40619" y="23768"/>
                </a:lnTo>
                <a:lnTo>
                  <a:pt x="41064" y="24149"/>
                </a:lnTo>
                <a:cubicBezTo>
                  <a:pt x="41064" y="24149"/>
                  <a:pt x="40887" y="23844"/>
                  <a:pt x="40551" y="23345"/>
                </a:cubicBezTo>
                <a:cubicBezTo>
                  <a:pt x="40384" y="23097"/>
                  <a:pt x="40175" y="22800"/>
                  <a:pt x="39926" y="22470"/>
                </a:cubicBezTo>
                <a:cubicBezTo>
                  <a:pt x="39674" y="22149"/>
                  <a:pt x="39378" y="21807"/>
                  <a:pt x="39045" y="21443"/>
                </a:cubicBezTo>
                <a:cubicBezTo>
                  <a:pt x="38714" y="21079"/>
                  <a:pt x="38341" y="20698"/>
                  <a:pt x="37934" y="20343"/>
                </a:cubicBezTo>
                <a:cubicBezTo>
                  <a:pt x="37527" y="19984"/>
                  <a:pt x="37088" y="19609"/>
                  <a:pt x="36625" y="19272"/>
                </a:cubicBezTo>
                <a:cubicBezTo>
                  <a:pt x="36163" y="18939"/>
                  <a:pt x="35679" y="18618"/>
                  <a:pt x="35184" y="18321"/>
                </a:cubicBezTo>
                <a:cubicBezTo>
                  <a:pt x="34702" y="18044"/>
                  <a:pt x="34205" y="17790"/>
                  <a:pt x="33697" y="17563"/>
                </a:cubicBezTo>
                <a:cubicBezTo>
                  <a:pt x="32995" y="17248"/>
                  <a:pt x="32298" y="17071"/>
                  <a:pt x="31637" y="16945"/>
                </a:cubicBezTo>
                <a:cubicBezTo>
                  <a:pt x="31045" y="16853"/>
                  <a:pt x="30483" y="16809"/>
                  <a:pt x="29998" y="16809"/>
                </a:cubicBezTo>
                <a:cubicBezTo>
                  <a:pt x="29950" y="16809"/>
                  <a:pt x="29902" y="16810"/>
                  <a:pt x="29856" y="16811"/>
                </a:cubicBezTo>
                <a:cubicBezTo>
                  <a:pt x="29441" y="16820"/>
                  <a:pt x="29027" y="16853"/>
                  <a:pt x="28616" y="16908"/>
                </a:cubicBezTo>
                <a:cubicBezTo>
                  <a:pt x="28345" y="16950"/>
                  <a:pt x="28192" y="16987"/>
                  <a:pt x="28167" y="16994"/>
                </a:cubicBezTo>
                <a:cubicBezTo>
                  <a:pt x="27879" y="16923"/>
                  <a:pt x="27588" y="16857"/>
                  <a:pt x="27297" y="16791"/>
                </a:cubicBezTo>
                <a:cubicBezTo>
                  <a:pt x="28525" y="15927"/>
                  <a:pt x="29681" y="15199"/>
                  <a:pt x="30707" y="14598"/>
                </a:cubicBezTo>
                <a:cubicBezTo>
                  <a:pt x="31050" y="14629"/>
                  <a:pt x="31389" y="14667"/>
                  <a:pt x="31725" y="14708"/>
                </a:cubicBezTo>
                <a:cubicBezTo>
                  <a:pt x="31751" y="14724"/>
                  <a:pt x="31773" y="14738"/>
                  <a:pt x="31803" y="14754"/>
                </a:cubicBezTo>
                <a:cubicBezTo>
                  <a:pt x="32023" y="14878"/>
                  <a:pt x="32350" y="15060"/>
                  <a:pt x="32751" y="15259"/>
                </a:cubicBezTo>
                <a:cubicBezTo>
                  <a:pt x="33153" y="15460"/>
                  <a:pt x="33629" y="15668"/>
                  <a:pt x="34159" y="15879"/>
                </a:cubicBezTo>
                <a:cubicBezTo>
                  <a:pt x="34692" y="16102"/>
                  <a:pt x="35270" y="16291"/>
                  <a:pt x="35883" y="16471"/>
                </a:cubicBezTo>
                <a:lnTo>
                  <a:pt x="37204" y="16846"/>
                </a:lnTo>
                <a:cubicBezTo>
                  <a:pt x="37650" y="16988"/>
                  <a:pt x="38095" y="17106"/>
                  <a:pt x="38524" y="17253"/>
                </a:cubicBezTo>
                <a:cubicBezTo>
                  <a:pt x="38953" y="17410"/>
                  <a:pt x="39369" y="17534"/>
                  <a:pt x="39755" y="17694"/>
                </a:cubicBezTo>
                <a:cubicBezTo>
                  <a:pt x="40140" y="17861"/>
                  <a:pt x="40506" y="17992"/>
                  <a:pt x="40828" y="18154"/>
                </a:cubicBezTo>
                <a:cubicBezTo>
                  <a:pt x="41150" y="18316"/>
                  <a:pt x="41441" y="18458"/>
                  <a:pt x="41693" y="18591"/>
                </a:cubicBezTo>
                <a:lnTo>
                  <a:pt x="42321" y="18973"/>
                </a:lnTo>
                <a:lnTo>
                  <a:pt x="42406" y="19025"/>
                </a:lnTo>
                <a:cubicBezTo>
                  <a:pt x="42417" y="19038"/>
                  <a:pt x="42432" y="19049"/>
                  <a:pt x="42443" y="19061"/>
                </a:cubicBezTo>
                <a:lnTo>
                  <a:pt x="42452" y="19053"/>
                </a:lnTo>
                <a:lnTo>
                  <a:pt x="42548" y="19112"/>
                </a:lnTo>
                <a:lnTo>
                  <a:pt x="42708" y="19231"/>
                </a:lnTo>
                <a:lnTo>
                  <a:pt x="42840" y="19329"/>
                </a:lnTo>
                <a:cubicBezTo>
                  <a:pt x="42840" y="19329"/>
                  <a:pt x="42803" y="19267"/>
                  <a:pt x="42736" y="19156"/>
                </a:cubicBezTo>
                <a:cubicBezTo>
                  <a:pt x="42666" y="19049"/>
                  <a:pt x="42569" y="18871"/>
                  <a:pt x="42426" y="18687"/>
                </a:cubicBezTo>
                <a:cubicBezTo>
                  <a:pt x="42284" y="18499"/>
                  <a:pt x="42107" y="18273"/>
                  <a:pt x="41893" y="18019"/>
                </a:cubicBezTo>
                <a:cubicBezTo>
                  <a:pt x="41786" y="17893"/>
                  <a:pt x="41670" y="17758"/>
                  <a:pt x="41543" y="17620"/>
                </a:cubicBezTo>
                <a:cubicBezTo>
                  <a:pt x="41416" y="17492"/>
                  <a:pt x="41279" y="17359"/>
                  <a:pt x="41131" y="17223"/>
                </a:cubicBezTo>
                <a:cubicBezTo>
                  <a:pt x="40550" y="16658"/>
                  <a:pt x="39808" y="16101"/>
                  <a:pt x="38974" y="15598"/>
                </a:cubicBezTo>
                <a:cubicBezTo>
                  <a:pt x="38557" y="15362"/>
                  <a:pt x="38118" y="15133"/>
                  <a:pt x="37671" y="14926"/>
                </a:cubicBezTo>
                <a:cubicBezTo>
                  <a:pt x="37227" y="14740"/>
                  <a:pt x="36772" y="14572"/>
                  <a:pt x="36325" y="14431"/>
                </a:cubicBezTo>
                <a:cubicBezTo>
                  <a:pt x="35725" y="14258"/>
                  <a:pt x="35106" y="14156"/>
                  <a:pt x="34483" y="14127"/>
                </a:cubicBezTo>
                <a:cubicBezTo>
                  <a:pt x="34368" y="14125"/>
                  <a:pt x="34254" y="14123"/>
                  <a:pt x="34141" y="14123"/>
                </a:cubicBezTo>
                <a:cubicBezTo>
                  <a:pt x="33693" y="14123"/>
                  <a:pt x="33274" y="14144"/>
                  <a:pt x="32918" y="14205"/>
                </a:cubicBezTo>
                <a:cubicBezTo>
                  <a:pt x="32470" y="14272"/>
                  <a:pt x="32102" y="14354"/>
                  <a:pt x="31847" y="14419"/>
                </a:cubicBezTo>
                <a:cubicBezTo>
                  <a:pt x="31664" y="14473"/>
                  <a:pt x="31543" y="14515"/>
                  <a:pt x="31489" y="14534"/>
                </a:cubicBezTo>
                <a:cubicBezTo>
                  <a:pt x="31299" y="14512"/>
                  <a:pt x="31106" y="14494"/>
                  <a:pt x="30916" y="14475"/>
                </a:cubicBezTo>
                <a:cubicBezTo>
                  <a:pt x="31862" y="13927"/>
                  <a:pt x="32685" y="13491"/>
                  <a:pt x="33342" y="13153"/>
                </a:cubicBezTo>
                <a:cubicBezTo>
                  <a:pt x="33409" y="13122"/>
                  <a:pt x="33475" y="13093"/>
                  <a:pt x="33542" y="13062"/>
                </a:cubicBezTo>
                <a:cubicBezTo>
                  <a:pt x="33563" y="13063"/>
                  <a:pt x="33596" y="13063"/>
                  <a:pt x="33637" y="13063"/>
                </a:cubicBezTo>
                <a:cubicBezTo>
                  <a:pt x="33706" y="13063"/>
                  <a:pt x="33802" y="13062"/>
                  <a:pt x="33922" y="13058"/>
                </a:cubicBezTo>
                <a:cubicBezTo>
                  <a:pt x="34183" y="13043"/>
                  <a:pt x="34565" y="13035"/>
                  <a:pt x="35021" y="12998"/>
                </a:cubicBezTo>
                <a:cubicBezTo>
                  <a:pt x="35250" y="12979"/>
                  <a:pt x="35495" y="12947"/>
                  <a:pt x="35757" y="12916"/>
                </a:cubicBezTo>
                <a:cubicBezTo>
                  <a:pt x="36022" y="12891"/>
                  <a:pt x="36302" y="12856"/>
                  <a:pt x="36590" y="12808"/>
                </a:cubicBezTo>
                <a:cubicBezTo>
                  <a:pt x="36735" y="12785"/>
                  <a:pt x="36882" y="12758"/>
                  <a:pt x="37031" y="12727"/>
                </a:cubicBezTo>
                <a:cubicBezTo>
                  <a:pt x="37183" y="12703"/>
                  <a:pt x="37337" y="12678"/>
                  <a:pt x="37494" y="12648"/>
                </a:cubicBezTo>
                <a:cubicBezTo>
                  <a:pt x="37805" y="12591"/>
                  <a:pt x="38123" y="12506"/>
                  <a:pt x="38450" y="12423"/>
                </a:cubicBezTo>
                <a:cubicBezTo>
                  <a:pt x="39371" y="12201"/>
                  <a:pt x="40380" y="11916"/>
                  <a:pt x="41404" y="11715"/>
                </a:cubicBezTo>
                <a:lnTo>
                  <a:pt x="42170" y="11555"/>
                </a:lnTo>
                <a:lnTo>
                  <a:pt x="42932" y="11438"/>
                </a:lnTo>
                <a:cubicBezTo>
                  <a:pt x="43183" y="11402"/>
                  <a:pt x="43433" y="11348"/>
                  <a:pt x="43677" y="11327"/>
                </a:cubicBezTo>
                <a:lnTo>
                  <a:pt x="44395" y="11256"/>
                </a:lnTo>
                <a:cubicBezTo>
                  <a:pt x="44863" y="11195"/>
                  <a:pt x="45302" y="11193"/>
                  <a:pt x="45702" y="11176"/>
                </a:cubicBezTo>
                <a:lnTo>
                  <a:pt x="46271" y="11154"/>
                </a:lnTo>
                <a:lnTo>
                  <a:pt x="46758" y="11169"/>
                </a:lnTo>
                <a:lnTo>
                  <a:pt x="47719" y="11194"/>
                </a:lnTo>
                <a:lnTo>
                  <a:pt x="47074" y="10940"/>
                </a:lnTo>
                <a:lnTo>
                  <a:pt x="47076" y="10930"/>
                </a:lnTo>
                <a:cubicBezTo>
                  <a:pt x="47061" y="10927"/>
                  <a:pt x="47045" y="10926"/>
                  <a:pt x="47029" y="10922"/>
                </a:cubicBezTo>
                <a:lnTo>
                  <a:pt x="46813" y="10836"/>
                </a:lnTo>
                <a:cubicBezTo>
                  <a:pt x="46668" y="10783"/>
                  <a:pt x="46511" y="10717"/>
                  <a:pt x="46336" y="10660"/>
                </a:cubicBezTo>
                <a:lnTo>
                  <a:pt x="45771" y="10499"/>
                </a:lnTo>
                <a:lnTo>
                  <a:pt x="45131" y="10322"/>
                </a:lnTo>
                <a:cubicBezTo>
                  <a:pt x="44906" y="10260"/>
                  <a:pt x="44667" y="10229"/>
                  <a:pt x="44421" y="10180"/>
                </a:cubicBezTo>
                <a:lnTo>
                  <a:pt x="43656" y="10047"/>
                </a:lnTo>
                <a:cubicBezTo>
                  <a:pt x="43394" y="10010"/>
                  <a:pt x="43125" y="9993"/>
                  <a:pt x="42848" y="9967"/>
                </a:cubicBezTo>
                <a:cubicBezTo>
                  <a:pt x="42574" y="9948"/>
                  <a:pt x="42292" y="9913"/>
                  <a:pt x="42009" y="9912"/>
                </a:cubicBezTo>
                <a:lnTo>
                  <a:pt x="41154" y="9915"/>
                </a:lnTo>
                <a:lnTo>
                  <a:pt x="40723" y="9922"/>
                </a:lnTo>
                <a:lnTo>
                  <a:pt x="40297" y="9959"/>
                </a:lnTo>
                <a:lnTo>
                  <a:pt x="39451" y="10044"/>
                </a:lnTo>
                <a:cubicBezTo>
                  <a:pt x="38896" y="10120"/>
                  <a:pt x="38362" y="10240"/>
                  <a:pt x="37855" y="10353"/>
                </a:cubicBezTo>
                <a:cubicBezTo>
                  <a:pt x="37149" y="10561"/>
                  <a:pt x="36499" y="10797"/>
                  <a:pt x="35959" y="11108"/>
                </a:cubicBezTo>
                <a:cubicBezTo>
                  <a:pt x="35687" y="11256"/>
                  <a:pt x="35434" y="11406"/>
                  <a:pt x="35204" y="11553"/>
                </a:cubicBezTo>
                <a:cubicBezTo>
                  <a:pt x="34978" y="11712"/>
                  <a:pt x="34775" y="11866"/>
                  <a:pt x="34594" y="12012"/>
                </a:cubicBezTo>
                <a:cubicBezTo>
                  <a:pt x="34229" y="12301"/>
                  <a:pt x="33956" y="12558"/>
                  <a:pt x="33778" y="12755"/>
                </a:cubicBezTo>
                <a:cubicBezTo>
                  <a:pt x="33752" y="12783"/>
                  <a:pt x="33732" y="12806"/>
                  <a:pt x="33710" y="12831"/>
                </a:cubicBezTo>
                <a:cubicBezTo>
                  <a:pt x="33558" y="12899"/>
                  <a:pt x="33406" y="12967"/>
                  <a:pt x="33256" y="13036"/>
                </a:cubicBezTo>
                <a:cubicBezTo>
                  <a:pt x="31955" y="13540"/>
                  <a:pt x="30631" y="14162"/>
                  <a:pt x="29318" y="14887"/>
                </a:cubicBezTo>
                <a:cubicBezTo>
                  <a:pt x="29361" y="14797"/>
                  <a:pt x="29406" y="14706"/>
                  <a:pt x="29451" y="14617"/>
                </a:cubicBezTo>
                <a:cubicBezTo>
                  <a:pt x="29493" y="14584"/>
                  <a:pt x="29600" y="14500"/>
                  <a:pt x="29756" y="14366"/>
                </a:cubicBezTo>
                <a:cubicBezTo>
                  <a:pt x="29958" y="14186"/>
                  <a:pt x="30249" y="13934"/>
                  <a:pt x="30590" y="13608"/>
                </a:cubicBezTo>
                <a:cubicBezTo>
                  <a:pt x="30759" y="13443"/>
                  <a:pt x="30942" y="13260"/>
                  <a:pt x="31131" y="13056"/>
                </a:cubicBezTo>
                <a:cubicBezTo>
                  <a:pt x="31324" y="12860"/>
                  <a:pt x="31527" y="12647"/>
                  <a:pt x="31733" y="12413"/>
                </a:cubicBezTo>
                <a:cubicBezTo>
                  <a:pt x="32142" y="11938"/>
                  <a:pt x="32586" y="11421"/>
                  <a:pt x="33013" y="10821"/>
                </a:cubicBezTo>
                <a:cubicBezTo>
                  <a:pt x="33309" y="10390"/>
                  <a:pt x="33639" y="9968"/>
                  <a:pt x="33968" y="9503"/>
                </a:cubicBezTo>
                <a:cubicBezTo>
                  <a:pt x="34295" y="9040"/>
                  <a:pt x="34648" y="8583"/>
                  <a:pt x="35004" y="8115"/>
                </a:cubicBezTo>
                <a:lnTo>
                  <a:pt x="35543" y="7414"/>
                </a:lnTo>
                <a:lnTo>
                  <a:pt x="36102" y="6741"/>
                </a:lnTo>
                <a:cubicBezTo>
                  <a:pt x="36475" y="6296"/>
                  <a:pt x="36841" y="5853"/>
                  <a:pt x="37215" y="5464"/>
                </a:cubicBezTo>
                <a:cubicBezTo>
                  <a:pt x="37584" y="5068"/>
                  <a:pt x="37940" y="4695"/>
                  <a:pt x="38265" y="4357"/>
                </a:cubicBezTo>
                <a:cubicBezTo>
                  <a:pt x="38600" y="4035"/>
                  <a:pt x="38907" y="3749"/>
                  <a:pt x="39166" y="3509"/>
                </a:cubicBezTo>
                <a:cubicBezTo>
                  <a:pt x="39426" y="3270"/>
                  <a:pt x="39636" y="3078"/>
                  <a:pt x="39780" y="2945"/>
                </a:cubicBezTo>
                <a:cubicBezTo>
                  <a:pt x="39923" y="2814"/>
                  <a:pt x="40007" y="2745"/>
                  <a:pt x="40007" y="2745"/>
                </a:cubicBezTo>
                <a:lnTo>
                  <a:pt x="40007" y="2745"/>
                </a:lnTo>
                <a:cubicBezTo>
                  <a:pt x="40007" y="2745"/>
                  <a:pt x="39894" y="2788"/>
                  <a:pt x="39697" y="2881"/>
                </a:cubicBezTo>
                <a:lnTo>
                  <a:pt x="39204" y="3114"/>
                </a:lnTo>
                <a:lnTo>
                  <a:pt x="39200" y="3108"/>
                </a:lnTo>
                <a:cubicBezTo>
                  <a:pt x="39188" y="3115"/>
                  <a:pt x="39177" y="3124"/>
                  <a:pt x="39164" y="3131"/>
                </a:cubicBezTo>
                <a:lnTo>
                  <a:pt x="38862" y="3275"/>
                </a:lnTo>
                <a:cubicBezTo>
                  <a:pt x="38510" y="3444"/>
                  <a:pt x="38093" y="3647"/>
                  <a:pt x="37655" y="3911"/>
                </a:cubicBezTo>
                <a:cubicBezTo>
                  <a:pt x="37216" y="4174"/>
                  <a:pt x="36721" y="4447"/>
                  <a:pt x="36239" y="4784"/>
                </a:cubicBezTo>
                <a:cubicBezTo>
                  <a:pt x="35758" y="5121"/>
                  <a:pt x="35249" y="5470"/>
                  <a:pt x="34766" y="5864"/>
                </a:cubicBezTo>
                <a:cubicBezTo>
                  <a:pt x="34288" y="6265"/>
                  <a:pt x="33798" y="6663"/>
                  <a:pt x="33355" y="7100"/>
                </a:cubicBezTo>
                <a:cubicBezTo>
                  <a:pt x="32913" y="7540"/>
                  <a:pt x="32475" y="7968"/>
                  <a:pt x="32095" y="8422"/>
                </a:cubicBezTo>
                <a:cubicBezTo>
                  <a:pt x="31713" y="8876"/>
                  <a:pt x="31356" y="9314"/>
                  <a:pt x="31053" y="9753"/>
                </a:cubicBezTo>
                <a:cubicBezTo>
                  <a:pt x="30630" y="10386"/>
                  <a:pt x="30300" y="10988"/>
                  <a:pt x="30077" y="11573"/>
                </a:cubicBezTo>
                <a:cubicBezTo>
                  <a:pt x="29877" y="12080"/>
                  <a:pt x="29719" y="12602"/>
                  <a:pt x="29604" y="13134"/>
                </a:cubicBezTo>
                <a:cubicBezTo>
                  <a:pt x="29523" y="13527"/>
                  <a:pt x="29469" y="13925"/>
                  <a:pt x="29443" y="14325"/>
                </a:cubicBezTo>
                <a:cubicBezTo>
                  <a:pt x="29326" y="14552"/>
                  <a:pt x="29212" y="14780"/>
                  <a:pt x="29101" y="15007"/>
                </a:cubicBezTo>
                <a:cubicBezTo>
                  <a:pt x="28020" y="15608"/>
                  <a:pt x="26955" y="16287"/>
                  <a:pt x="25908" y="17017"/>
                </a:cubicBezTo>
                <a:cubicBezTo>
                  <a:pt x="25919" y="16941"/>
                  <a:pt x="25928" y="16865"/>
                  <a:pt x="25940" y="16790"/>
                </a:cubicBezTo>
                <a:lnTo>
                  <a:pt x="25940" y="16792"/>
                </a:lnTo>
                <a:cubicBezTo>
                  <a:pt x="25940" y="16792"/>
                  <a:pt x="26041" y="16650"/>
                  <a:pt x="26201" y="16384"/>
                </a:cubicBezTo>
                <a:cubicBezTo>
                  <a:pt x="26358" y="16114"/>
                  <a:pt x="26593" y="15744"/>
                  <a:pt x="26848" y="15259"/>
                </a:cubicBezTo>
                <a:cubicBezTo>
                  <a:pt x="27357" y="14291"/>
                  <a:pt x="28008" y="12951"/>
                  <a:pt x="28508" y="11326"/>
                </a:cubicBezTo>
                <a:cubicBezTo>
                  <a:pt x="28872" y="10197"/>
                  <a:pt x="29239" y="8914"/>
                  <a:pt x="29656" y="7644"/>
                </a:cubicBezTo>
                <a:cubicBezTo>
                  <a:pt x="29856" y="7001"/>
                  <a:pt x="30074" y="6368"/>
                  <a:pt x="30296" y="5750"/>
                </a:cubicBezTo>
                <a:cubicBezTo>
                  <a:pt x="30518" y="5132"/>
                  <a:pt x="30726" y="4516"/>
                  <a:pt x="30959" y="3958"/>
                </a:cubicBezTo>
                <a:cubicBezTo>
                  <a:pt x="31413" y="2834"/>
                  <a:pt x="31825" y="1824"/>
                  <a:pt x="32168" y="1129"/>
                </a:cubicBezTo>
                <a:lnTo>
                  <a:pt x="32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rot="10800000" flipH="1">
            <a:off x="7580134" y="4277888"/>
            <a:ext cx="3512724" cy="922754"/>
          </a:xfrm>
          <a:custGeom>
            <a:avLst/>
            <a:gdLst/>
            <a:ahLst/>
            <a:cxnLst/>
            <a:rect l="l" t="t" r="r" b="b"/>
            <a:pathLst>
              <a:path w="104631" h="29345" extrusionOk="0">
                <a:moveTo>
                  <a:pt x="103710" y="0"/>
                </a:moveTo>
                <a:lnTo>
                  <a:pt x="0" y="748"/>
                </a:lnTo>
                <a:cubicBezTo>
                  <a:pt x="513" y="912"/>
                  <a:pt x="987" y="1372"/>
                  <a:pt x="1518" y="1574"/>
                </a:cubicBezTo>
                <a:cubicBezTo>
                  <a:pt x="2633" y="2001"/>
                  <a:pt x="3631" y="2769"/>
                  <a:pt x="4710" y="3292"/>
                </a:cubicBezTo>
                <a:cubicBezTo>
                  <a:pt x="5385" y="3619"/>
                  <a:pt x="6066" y="3941"/>
                  <a:pt x="6746" y="4261"/>
                </a:cubicBezTo>
                <a:cubicBezTo>
                  <a:pt x="7312" y="4530"/>
                  <a:pt x="8172" y="4665"/>
                  <a:pt x="8379" y="5352"/>
                </a:cubicBezTo>
                <a:cubicBezTo>
                  <a:pt x="8556" y="5936"/>
                  <a:pt x="8276" y="6583"/>
                  <a:pt x="8630" y="7140"/>
                </a:cubicBezTo>
                <a:cubicBezTo>
                  <a:pt x="8886" y="7543"/>
                  <a:pt x="9358" y="7651"/>
                  <a:pt x="9771" y="7828"/>
                </a:cubicBezTo>
                <a:cubicBezTo>
                  <a:pt x="10049" y="7947"/>
                  <a:pt x="10313" y="8084"/>
                  <a:pt x="10558" y="8262"/>
                </a:cubicBezTo>
                <a:cubicBezTo>
                  <a:pt x="11923" y="9254"/>
                  <a:pt x="13035" y="10607"/>
                  <a:pt x="14355" y="11665"/>
                </a:cubicBezTo>
                <a:cubicBezTo>
                  <a:pt x="15023" y="12200"/>
                  <a:pt x="15729" y="12621"/>
                  <a:pt x="16440" y="13090"/>
                </a:cubicBezTo>
                <a:cubicBezTo>
                  <a:pt x="17017" y="13470"/>
                  <a:pt x="17517" y="13946"/>
                  <a:pt x="18101" y="14318"/>
                </a:cubicBezTo>
                <a:cubicBezTo>
                  <a:pt x="18537" y="14596"/>
                  <a:pt x="18990" y="14863"/>
                  <a:pt x="19437" y="15123"/>
                </a:cubicBezTo>
                <a:cubicBezTo>
                  <a:pt x="19999" y="15450"/>
                  <a:pt x="20168" y="15793"/>
                  <a:pt x="20541" y="16332"/>
                </a:cubicBezTo>
                <a:cubicBezTo>
                  <a:pt x="21188" y="17273"/>
                  <a:pt x="21886" y="18063"/>
                  <a:pt x="22852" y="18662"/>
                </a:cubicBezTo>
                <a:cubicBezTo>
                  <a:pt x="23640" y="19152"/>
                  <a:pt x="24588" y="19752"/>
                  <a:pt x="25501" y="19957"/>
                </a:cubicBezTo>
                <a:cubicBezTo>
                  <a:pt x="26225" y="20121"/>
                  <a:pt x="26786" y="20184"/>
                  <a:pt x="27456" y="20541"/>
                </a:cubicBezTo>
                <a:cubicBezTo>
                  <a:pt x="28346" y="21015"/>
                  <a:pt x="29002" y="21453"/>
                  <a:pt x="30035" y="21499"/>
                </a:cubicBezTo>
                <a:cubicBezTo>
                  <a:pt x="30288" y="21510"/>
                  <a:pt x="30546" y="21522"/>
                  <a:pt x="30804" y="21522"/>
                </a:cubicBezTo>
                <a:cubicBezTo>
                  <a:pt x="31312" y="21522"/>
                  <a:pt x="31822" y="21478"/>
                  <a:pt x="32296" y="21308"/>
                </a:cubicBezTo>
                <a:cubicBezTo>
                  <a:pt x="32855" y="21107"/>
                  <a:pt x="33315" y="20944"/>
                  <a:pt x="33837" y="20944"/>
                </a:cubicBezTo>
                <a:cubicBezTo>
                  <a:pt x="34065" y="20944"/>
                  <a:pt x="34304" y="20975"/>
                  <a:pt x="34568" y="21047"/>
                </a:cubicBezTo>
                <a:cubicBezTo>
                  <a:pt x="34920" y="21145"/>
                  <a:pt x="35164" y="21290"/>
                  <a:pt x="35491" y="21482"/>
                </a:cubicBezTo>
                <a:cubicBezTo>
                  <a:pt x="36051" y="21809"/>
                  <a:pt x="36601" y="22014"/>
                  <a:pt x="37188" y="22283"/>
                </a:cubicBezTo>
                <a:cubicBezTo>
                  <a:pt x="38333" y="22807"/>
                  <a:pt x="39507" y="23222"/>
                  <a:pt x="40665" y="23722"/>
                </a:cubicBezTo>
                <a:cubicBezTo>
                  <a:pt x="42198" y="24385"/>
                  <a:pt x="43702" y="25104"/>
                  <a:pt x="45224" y="25787"/>
                </a:cubicBezTo>
                <a:cubicBezTo>
                  <a:pt x="45916" y="26099"/>
                  <a:pt x="46597" y="26379"/>
                  <a:pt x="47275" y="26728"/>
                </a:cubicBezTo>
                <a:cubicBezTo>
                  <a:pt x="47575" y="26883"/>
                  <a:pt x="47878" y="26970"/>
                  <a:pt x="48193" y="27082"/>
                </a:cubicBezTo>
                <a:cubicBezTo>
                  <a:pt x="48990" y="27361"/>
                  <a:pt x="49675" y="27816"/>
                  <a:pt x="50415" y="28211"/>
                </a:cubicBezTo>
                <a:cubicBezTo>
                  <a:pt x="50956" y="28500"/>
                  <a:pt x="51352" y="29125"/>
                  <a:pt x="51948" y="29300"/>
                </a:cubicBezTo>
                <a:cubicBezTo>
                  <a:pt x="52057" y="29331"/>
                  <a:pt x="52145" y="29344"/>
                  <a:pt x="52222" y="29344"/>
                </a:cubicBezTo>
                <a:cubicBezTo>
                  <a:pt x="52421" y="29344"/>
                  <a:pt x="52541" y="29254"/>
                  <a:pt x="52752" y="29168"/>
                </a:cubicBezTo>
                <a:cubicBezTo>
                  <a:pt x="54304" y="28531"/>
                  <a:pt x="55742" y="27614"/>
                  <a:pt x="57368" y="27134"/>
                </a:cubicBezTo>
                <a:cubicBezTo>
                  <a:pt x="59019" y="26647"/>
                  <a:pt x="60663" y="26123"/>
                  <a:pt x="62301" y="25602"/>
                </a:cubicBezTo>
                <a:cubicBezTo>
                  <a:pt x="63589" y="25192"/>
                  <a:pt x="64812" y="24452"/>
                  <a:pt x="66015" y="23874"/>
                </a:cubicBezTo>
                <a:cubicBezTo>
                  <a:pt x="66515" y="23633"/>
                  <a:pt x="66926" y="23490"/>
                  <a:pt x="67469" y="23353"/>
                </a:cubicBezTo>
                <a:cubicBezTo>
                  <a:pt x="67947" y="23232"/>
                  <a:pt x="68228" y="23193"/>
                  <a:pt x="68570" y="22771"/>
                </a:cubicBezTo>
                <a:cubicBezTo>
                  <a:pt x="69624" y="21472"/>
                  <a:pt x="70468" y="19933"/>
                  <a:pt x="71788" y="18870"/>
                </a:cubicBezTo>
                <a:cubicBezTo>
                  <a:pt x="72612" y="18208"/>
                  <a:pt x="73438" y="17542"/>
                  <a:pt x="74272" y="16895"/>
                </a:cubicBezTo>
                <a:cubicBezTo>
                  <a:pt x="74500" y="16719"/>
                  <a:pt x="74668" y="16645"/>
                  <a:pt x="74839" y="16645"/>
                </a:cubicBezTo>
                <a:cubicBezTo>
                  <a:pt x="75019" y="16645"/>
                  <a:pt x="75203" y="16727"/>
                  <a:pt x="75463" y="16855"/>
                </a:cubicBezTo>
                <a:cubicBezTo>
                  <a:pt x="76194" y="17216"/>
                  <a:pt x="76993" y="17345"/>
                  <a:pt x="77768" y="17565"/>
                </a:cubicBezTo>
                <a:cubicBezTo>
                  <a:pt x="78547" y="17787"/>
                  <a:pt x="79445" y="17960"/>
                  <a:pt x="80270" y="17960"/>
                </a:cubicBezTo>
                <a:cubicBezTo>
                  <a:pt x="80324" y="17960"/>
                  <a:pt x="80378" y="17959"/>
                  <a:pt x="80432" y="17957"/>
                </a:cubicBezTo>
                <a:cubicBezTo>
                  <a:pt x="81466" y="17927"/>
                  <a:pt x="82373" y="17479"/>
                  <a:pt x="83361" y="17234"/>
                </a:cubicBezTo>
                <a:cubicBezTo>
                  <a:pt x="84205" y="17025"/>
                  <a:pt x="85168" y="16785"/>
                  <a:pt x="85965" y="16430"/>
                </a:cubicBezTo>
                <a:cubicBezTo>
                  <a:pt x="87325" y="15824"/>
                  <a:pt x="88432" y="14852"/>
                  <a:pt x="89682" y="14066"/>
                </a:cubicBezTo>
                <a:cubicBezTo>
                  <a:pt x="90280" y="13689"/>
                  <a:pt x="90862" y="13352"/>
                  <a:pt x="91439" y="12932"/>
                </a:cubicBezTo>
                <a:cubicBezTo>
                  <a:pt x="92281" y="12319"/>
                  <a:pt x="93192" y="11846"/>
                  <a:pt x="94035" y="11242"/>
                </a:cubicBezTo>
                <a:cubicBezTo>
                  <a:pt x="94391" y="10986"/>
                  <a:pt x="94913" y="10641"/>
                  <a:pt x="95120" y="10287"/>
                </a:cubicBezTo>
                <a:cubicBezTo>
                  <a:pt x="95398" y="9810"/>
                  <a:pt x="95401" y="9281"/>
                  <a:pt x="95795" y="8838"/>
                </a:cubicBezTo>
                <a:cubicBezTo>
                  <a:pt x="96571" y="7967"/>
                  <a:pt x="97459" y="7347"/>
                  <a:pt x="98434" y="6732"/>
                </a:cubicBezTo>
                <a:cubicBezTo>
                  <a:pt x="99534" y="6038"/>
                  <a:pt x="100603" y="5211"/>
                  <a:pt x="101659" y="4449"/>
                </a:cubicBezTo>
                <a:cubicBezTo>
                  <a:pt x="102134" y="4108"/>
                  <a:pt x="102607" y="3647"/>
                  <a:pt x="103044" y="3260"/>
                </a:cubicBezTo>
                <a:cubicBezTo>
                  <a:pt x="103418" y="2928"/>
                  <a:pt x="103478" y="2699"/>
                  <a:pt x="103575" y="2244"/>
                </a:cubicBezTo>
                <a:cubicBezTo>
                  <a:pt x="103690" y="1693"/>
                  <a:pt x="103884" y="711"/>
                  <a:pt x="104606" y="711"/>
                </a:cubicBezTo>
                <a:cubicBezTo>
                  <a:pt x="104614" y="711"/>
                  <a:pt x="104622" y="712"/>
                  <a:pt x="104630" y="712"/>
                </a:cubicBezTo>
                <a:cubicBezTo>
                  <a:pt x="104630" y="348"/>
                  <a:pt x="103968" y="153"/>
                  <a:pt x="103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11"/>
          <p:cNvSpPr/>
          <p:nvPr/>
        </p:nvSpPr>
        <p:spPr>
          <a:xfrm rot="-180">
            <a:off x="-632026" y="4405145"/>
            <a:ext cx="7181256" cy="942645"/>
          </a:xfrm>
          <a:custGeom>
            <a:avLst/>
            <a:gdLst/>
            <a:ahLst/>
            <a:cxnLst/>
            <a:rect l="l" t="t" r="r" b="b"/>
            <a:pathLst>
              <a:path w="150582" h="32674" extrusionOk="0">
                <a:moveTo>
                  <a:pt x="44880" y="0"/>
                </a:moveTo>
                <a:cubicBezTo>
                  <a:pt x="43531" y="0"/>
                  <a:pt x="42230" y="879"/>
                  <a:pt x="40914" y="1289"/>
                </a:cubicBezTo>
                <a:cubicBezTo>
                  <a:pt x="40348" y="1464"/>
                  <a:pt x="39862" y="1798"/>
                  <a:pt x="39324" y="2047"/>
                </a:cubicBezTo>
                <a:cubicBezTo>
                  <a:pt x="38650" y="2358"/>
                  <a:pt x="37936" y="2531"/>
                  <a:pt x="37199" y="2531"/>
                </a:cubicBezTo>
                <a:cubicBezTo>
                  <a:pt x="37112" y="2531"/>
                  <a:pt x="37024" y="2528"/>
                  <a:pt x="36935" y="2523"/>
                </a:cubicBezTo>
                <a:cubicBezTo>
                  <a:pt x="36144" y="2479"/>
                  <a:pt x="35365" y="2237"/>
                  <a:pt x="34569" y="2237"/>
                </a:cubicBezTo>
                <a:cubicBezTo>
                  <a:pt x="34530" y="2237"/>
                  <a:pt x="34491" y="2238"/>
                  <a:pt x="34452" y="2239"/>
                </a:cubicBezTo>
                <a:cubicBezTo>
                  <a:pt x="33939" y="2255"/>
                  <a:pt x="33489" y="2423"/>
                  <a:pt x="33011" y="2592"/>
                </a:cubicBezTo>
                <a:cubicBezTo>
                  <a:pt x="32711" y="2699"/>
                  <a:pt x="32410" y="2795"/>
                  <a:pt x="32099" y="2865"/>
                </a:cubicBezTo>
                <a:cubicBezTo>
                  <a:pt x="31074" y="3099"/>
                  <a:pt x="30251" y="3423"/>
                  <a:pt x="29353" y="4004"/>
                </a:cubicBezTo>
                <a:cubicBezTo>
                  <a:pt x="26697" y="5722"/>
                  <a:pt x="24245" y="7803"/>
                  <a:pt x="21156" y="8688"/>
                </a:cubicBezTo>
                <a:cubicBezTo>
                  <a:pt x="20068" y="8999"/>
                  <a:pt x="18794" y="9246"/>
                  <a:pt x="17989" y="10110"/>
                </a:cubicBezTo>
                <a:cubicBezTo>
                  <a:pt x="17400" y="10745"/>
                  <a:pt x="17042" y="11306"/>
                  <a:pt x="16876" y="12141"/>
                </a:cubicBezTo>
                <a:cubicBezTo>
                  <a:pt x="16649" y="13283"/>
                  <a:pt x="15954" y="13847"/>
                  <a:pt x="15390" y="14784"/>
                </a:cubicBezTo>
                <a:cubicBezTo>
                  <a:pt x="14872" y="15644"/>
                  <a:pt x="13829" y="16675"/>
                  <a:pt x="13266" y="17426"/>
                </a:cubicBezTo>
                <a:cubicBezTo>
                  <a:pt x="12569" y="18358"/>
                  <a:pt x="11882" y="19306"/>
                  <a:pt x="11209" y="20255"/>
                </a:cubicBezTo>
                <a:cubicBezTo>
                  <a:pt x="10422" y="21365"/>
                  <a:pt x="9954" y="22637"/>
                  <a:pt x="9071" y="23659"/>
                </a:cubicBezTo>
                <a:cubicBezTo>
                  <a:pt x="8271" y="24586"/>
                  <a:pt x="7443" y="25520"/>
                  <a:pt x="6438" y="26232"/>
                </a:cubicBezTo>
                <a:cubicBezTo>
                  <a:pt x="5727" y="26735"/>
                  <a:pt x="4933" y="27012"/>
                  <a:pt x="4150" y="27375"/>
                </a:cubicBezTo>
                <a:cubicBezTo>
                  <a:pt x="3193" y="27818"/>
                  <a:pt x="2261" y="28324"/>
                  <a:pt x="1384" y="28911"/>
                </a:cubicBezTo>
                <a:cubicBezTo>
                  <a:pt x="1063" y="29126"/>
                  <a:pt x="490" y="29714"/>
                  <a:pt x="0" y="29735"/>
                </a:cubicBezTo>
                <a:cubicBezTo>
                  <a:pt x="1351" y="29794"/>
                  <a:pt x="2666" y="30325"/>
                  <a:pt x="3976" y="30647"/>
                </a:cubicBezTo>
                <a:cubicBezTo>
                  <a:pt x="5236" y="30958"/>
                  <a:pt x="6538" y="31120"/>
                  <a:pt x="7753" y="31593"/>
                </a:cubicBezTo>
                <a:cubicBezTo>
                  <a:pt x="8573" y="31911"/>
                  <a:pt x="9322" y="32159"/>
                  <a:pt x="10189" y="32159"/>
                </a:cubicBezTo>
                <a:cubicBezTo>
                  <a:pt x="10255" y="32159"/>
                  <a:pt x="10322" y="32157"/>
                  <a:pt x="10390" y="32154"/>
                </a:cubicBezTo>
                <a:cubicBezTo>
                  <a:pt x="10893" y="32132"/>
                  <a:pt x="11397" y="32123"/>
                  <a:pt x="11901" y="32123"/>
                </a:cubicBezTo>
                <a:cubicBezTo>
                  <a:pt x="13924" y="32123"/>
                  <a:pt x="15952" y="32268"/>
                  <a:pt x="17977" y="32280"/>
                </a:cubicBezTo>
                <a:cubicBezTo>
                  <a:pt x="19199" y="32287"/>
                  <a:pt x="20363" y="32505"/>
                  <a:pt x="21570" y="32629"/>
                </a:cubicBezTo>
                <a:cubicBezTo>
                  <a:pt x="21880" y="32661"/>
                  <a:pt x="22190" y="32674"/>
                  <a:pt x="22499" y="32674"/>
                </a:cubicBezTo>
                <a:cubicBezTo>
                  <a:pt x="23432" y="32674"/>
                  <a:pt x="24365" y="32560"/>
                  <a:pt x="25294" y="32512"/>
                </a:cubicBezTo>
                <a:cubicBezTo>
                  <a:pt x="25880" y="32482"/>
                  <a:pt x="26466" y="32473"/>
                  <a:pt x="27052" y="32473"/>
                </a:cubicBezTo>
                <a:cubicBezTo>
                  <a:pt x="27746" y="32473"/>
                  <a:pt x="28441" y="32485"/>
                  <a:pt x="29136" y="32485"/>
                </a:cubicBezTo>
                <a:cubicBezTo>
                  <a:pt x="29702" y="32485"/>
                  <a:pt x="30268" y="32477"/>
                  <a:pt x="30834" y="32450"/>
                </a:cubicBezTo>
                <a:cubicBezTo>
                  <a:pt x="32136" y="32386"/>
                  <a:pt x="33343" y="32032"/>
                  <a:pt x="34609" y="31781"/>
                </a:cubicBezTo>
                <a:cubicBezTo>
                  <a:pt x="36132" y="31479"/>
                  <a:pt x="37705" y="31398"/>
                  <a:pt x="39248" y="31229"/>
                </a:cubicBezTo>
                <a:cubicBezTo>
                  <a:pt x="40354" y="31108"/>
                  <a:pt x="41436" y="31003"/>
                  <a:pt x="42544" y="31003"/>
                </a:cubicBezTo>
                <a:cubicBezTo>
                  <a:pt x="42662" y="31003"/>
                  <a:pt x="42781" y="31004"/>
                  <a:pt x="42901" y="31007"/>
                </a:cubicBezTo>
                <a:cubicBezTo>
                  <a:pt x="45296" y="31058"/>
                  <a:pt x="47694" y="31627"/>
                  <a:pt x="50066" y="31943"/>
                </a:cubicBezTo>
                <a:cubicBezTo>
                  <a:pt x="51576" y="32143"/>
                  <a:pt x="53089" y="32345"/>
                  <a:pt x="54608" y="32445"/>
                </a:cubicBezTo>
                <a:cubicBezTo>
                  <a:pt x="55140" y="32480"/>
                  <a:pt x="55666" y="32495"/>
                  <a:pt x="56190" y="32495"/>
                </a:cubicBezTo>
                <a:cubicBezTo>
                  <a:pt x="58965" y="32495"/>
                  <a:pt x="61654" y="32061"/>
                  <a:pt x="64434" y="31725"/>
                </a:cubicBezTo>
                <a:cubicBezTo>
                  <a:pt x="67002" y="31416"/>
                  <a:pt x="69615" y="31447"/>
                  <a:pt x="72194" y="31342"/>
                </a:cubicBezTo>
                <a:cubicBezTo>
                  <a:pt x="74848" y="31233"/>
                  <a:pt x="77407" y="30860"/>
                  <a:pt x="80041" y="30534"/>
                </a:cubicBezTo>
                <a:cubicBezTo>
                  <a:pt x="82420" y="30241"/>
                  <a:pt x="84729" y="30159"/>
                  <a:pt x="87119" y="30056"/>
                </a:cubicBezTo>
                <a:cubicBezTo>
                  <a:pt x="89769" y="29941"/>
                  <a:pt x="92386" y="29613"/>
                  <a:pt x="95027" y="29382"/>
                </a:cubicBezTo>
                <a:cubicBezTo>
                  <a:pt x="96245" y="29275"/>
                  <a:pt x="97396" y="29223"/>
                  <a:pt x="98547" y="29223"/>
                </a:cubicBezTo>
                <a:cubicBezTo>
                  <a:pt x="99623" y="29223"/>
                  <a:pt x="100700" y="29269"/>
                  <a:pt x="101833" y="29356"/>
                </a:cubicBezTo>
                <a:cubicBezTo>
                  <a:pt x="103867" y="29512"/>
                  <a:pt x="105872" y="29546"/>
                  <a:pt x="107905" y="29546"/>
                </a:cubicBezTo>
                <a:cubicBezTo>
                  <a:pt x="108083" y="29546"/>
                  <a:pt x="108262" y="29545"/>
                  <a:pt x="108440" y="29545"/>
                </a:cubicBezTo>
                <a:cubicBezTo>
                  <a:pt x="108538" y="29545"/>
                  <a:pt x="108636" y="29545"/>
                  <a:pt x="108734" y="29545"/>
                </a:cubicBezTo>
                <a:cubicBezTo>
                  <a:pt x="109795" y="29545"/>
                  <a:pt x="110858" y="29559"/>
                  <a:pt x="111921" y="29559"/>
                </a:cubicBezTo>
                <a:cubicBezTo>
                  <a:pt x="112783" y="29559"/>
                  <a:pt x="113645" y="29550"/>
                  <a:pt x="114505" y="29514"/>
                </a:cubicBezTo>
                <a:cubicBezTo>
                  <a:pt x="116581" y="29428"/>
                  <a:pt x="118633" y="29151"/>
                  <a:pt x="120702" y="28978"/>
                </a:cubicBezTo>
                <a:cubicBezTo>
                  <a:pt x="122275" y="28847"/>
                  <a:pt x="123848" y="28825"/>
                  <a:pt x="125421" y="28825"/>
                </a:cubicBezTo>
                <a:cubicBezTo>
                  <a:pt x="126194" y="28825"/>
                  <a:pt x="126968" y="28831"/>
                  <a:pt x="127741" y="28831"/>
                </a:cubicBezTo>
                <a:cubicBezTo>
                  <a:pt x="128818" y="28831"/>
                  <a:pt x="129895" y="28821"/>
                  <a:pt x="130973" y="28772"/>
                </a:cubicBezTo>
                <a:cubicBezTo>
                  <a:pt x="134015" y="28636"/>
                  <a:pt x="137190" y="28547"/>
                  <a:pt x="140167" y="27905"/>
                </a:cubicBezTo>
                <a:cubicBezTo>
                  <a:pt x="141718" y="27572"/>
                  <a:pt x="143248" y="27167"/>
                  <a:pt x="144817" y="26913"/>
                </a:cubicBezTo>
                <a:cubicBezTo>
                  <a:pt x="145836" y="26749"/>
                  <a:pt x="146899" y="26700"/>
                  <a:pt x="147886" y="26397"/>
                </a:cubicBezTo>
                <a:cubicBezTo>
                  <a:pt x="148664" y="26157"/>
                  <a:pt x="149498" y="25937"/>
                  <a:pt x="150247" y="25631"/>
                </a:cubicBezTo>
                <a:cubicBezTo>
                  <a:pt x="150409" y="25565"/>
                  <a:pt x="150527" y="25546"/>
                  <a:pt x="150581" y="25378"/>
                </a:cubicBezTo>
                <a:cubicBezTo>
                  <a:pt x="150047" y="25020"/>
                  <a:pt x="149386" y="24897"/>
                  <a:pt x="148827" y="24581"/>
                </a:cubicBezTo>
                <a:cubicBezTo>
                  <a:pt x="147904" y="24061"/>
                  <a:pt x="147077" y="23412"/>
                  <a:pt x="146227" y="22783"/>
                </a:cubicBezTo>
                <a:cubicBezTo>
                  <a:pt x="144933" y="21823"/>
                  <a:pt x="143506" y="21073"/>
                  <a:pt x="142179" y="20165"/>
                </a:cubicBezTo>
                <a:cubicBezTo>
                  <a:pt x="141423" y="19648"/>
                  <a:pt x="140697" y="19085"/>
                  <a:pt x="139883" y="18659"/>
                </a:cubicBezTo>
                <a:cubicBezTo>
                  <a:pt x="139110" y="18254"/>
                  <a:pt x="138278" y="17973"/>
                  <a:pt x="137462" y="17672"/>
                </a:cubicBezTo>
                <a:cubicBezTo>
                  <a:pt x="136321" y="17252"/>
                  <a:pt x="135265" y="16804"/>
                  <a:pt x="134294" y="16058"/>
                </a:cubicBezTo>
                <a:cubicBezTo>
                  <a:pt x="133313" y="15304"/>
                  <a:pt x="132362" y="14527"/>
                  <a:pt x="131185" y="14098"/>
                </a:cubicBezTo>
                <a:cubicBezTo>
                  <a:pt x="129931" y="13638"/>
                  <a:pt x="128587" y="13489"/>
                  <a:pt x="127260" y="13439"/>
                </a:cubicBezTo>
                <a:cubicBezTo>
                  <a:pt x="127171" y="13436"/>
                  <a:pt x="127084" y="13434"/>
                  <a:pt x="126999" y="13434"/>
                </a:cubicBezTo>
                <a:cubicBezTo>
                  <a:pt x="126527" y="13434"/>
                  <a:pt x="126090" y="13481"/>
                  <a:pt x="125618" y="13539"/>
                </a:cubicBezTo>
                <a:cubicBezTo>
                  <a:pt x="125566" y="13545"/>
                  <a:pt x="125515" y="13548"/>
                  <a:pt x="125463" y="13548"/>
                </a:cubicBezTo>
                <a:cubicBezTo>
                  <a:pt x="124966" y="13548"/>
                  <a:pt x="124452" y="13280"/>
                  <a:pt x="124008" y="13102"/>
                </a:cubicBezTo>
                <a:cubicBezTo>
                  <a:pt x="123679" y="12971"/>
                  <a:pt x="123305" y="12971"/>
                  <a:pt x="122988" y="12791"/>
                </a:cubicBezTo>
                <a:cubicBezTo>
                  <a:pt x="122679" y="12616"/>
                  <a:pt x="122498" y="12397"/>
                  <a:pt x="122122" y="12320"/>
                </a:cubicBezTo>
                <a:cubicBezTo>
                  <a:pt x="121180" y="12125"/>
                  <a:pt x="120167" y="11918"/>
                  <a:pt x="119192" y="11918"/>
                </a:cubicBezTo>
                <a:cubicBezTo>
                  <a:pt x="119127" y="11918"/>
                  <a:pt x="119062" y="11919"/>
                  <a:pt x="118997" y="11920"/>
                </a:cubicBezTo>
                <a:cubicBezTo>
                  <a:pt x="118917" y="11923"/>
                  <a:pt x="118837" y="11924"/>
                  <a:pt x="118757" y="11924"/>
                </a:cubicBezTo>
                <a:cubicBezTo>
                  <a:pt x="117588" y="11924"/>
                  <a:pt x="116445" y="11670"/>
                  <a:pt x="115379" y="11184"/>
                </a:cubicBezTo>
                <a:cubicBezTo>
                  <a:pt x="114900" y="10965"/>
                  <a:pt x="114090" y="10724"/>
                  <a:pt x="113780" y="10292"/>
                </a:cubicBezTo>
                <a:cubicBezTo>
                  <a:pt x="113530" y="10393"/>
                  <a:pt x="113294" y="10651"/>
                  <a:pt x="113062" y="10817"/>
                </a:cubicBezTo>
                <a:cubicBezTo>
                  <a:pt x="112635" y="11125"/>
                  <a:pt x="112158" y="11358"/>
                  <a:pt x="111653" y="11505"/>
                </a:cubicBezTo>
                <a:cubicBezTo>
                  <a:pt x="111044" y="11681"/>
                  <a:pt x="110395" y="11824"/>
                  <a:pt x="109841" y="12141"/>
                </a:cubicBezTo>
                <a:cubicBezTo>
                  <a:pt x="109474" y="12350"/>
                  <a:pt x="109506" y="12614"/>
                  <a:pt x="109266" y="12909"/>
                </a:cubicBezTo>
                <a:cubicBezTo>
                  <a:pt x="108867" y="13400"/>
                  <a:pt x="107929" y="13597"/>
                  <a:pt x="107366" y="13867"/>
                </a:cubicBezTo>
                <a:cubicBezTo>
                  <a:pt x="105674" y="14676"/>
                  <a:pt x="104160" y="15639"/>
                  <a:pt x="102591" y="16657"/>
                </a:cubicBezTo>
                <a:cubicBezTo>
                  <a:pt x="101824" y="17155"/>
                  <a:pt x="100819" y="17902"/>
                  <a:pt x="99860" y="17979"/>
                </a:cubicBezTo>
                <a:cubicBezTo>
                  <a:pt x="99813" y="17982"/>
                  <a:pt x="99768" y="17984"/>
                  <a:pt x="99725" y="17984"/>
                </a:cubicBezTo>
                <a:cubicBezTo>
                  <a:pt x="99168" y="17984"/>
                  <a:pt x="98874" y="17682"/>
                  <a:pt x="98363" y="17431"/>
                </a:cubicBezTo>
                <a:cubicBezTo>
                  <a:pt x="97703" y="17106"/>
                  <a:pt x="96947" y="16856"/>
                  <a:pt x="96257" y="16590"/>
                </a:cubicBezTo>
                <a:cubicBezTo>
                  <a:pt x="95450" y="16280"/>
                  <a:pt x="94670" y="15900"/>
                  <a:pt x="93861" y="15606"/>
                </a:cubicBezTo>
                <a:cubicBezTo>
                  <a:pt x="92831" y="15231"/>
                  <a:pt x="91831" y="14886"/>
                  <a:pt x="90850" y="14391"/>
                </a:cubicBezTo>
                <a:cubicBezTo>
                  <a:pt x="90028" y="13976"/>
                  <a:pt x="89361" y="13387"/>
                  <a:pt x="88494" y="13044"/>
                </a:cubicBezTo>
                <a:cubicBezTo>
                  <a:pt x="87845" y="12789"/>
                  <a:pt x="87350" y="12488"/>
                  <a:pt x="86867" y="11987"/>
                </a:cubicBezTo>
                <a:cubicBezTo>
                  <a:pt x="85705" y="10783"/>
                  <a:pt x="84222" y="10999"/>
                  <a:pt x="82714" y="10545"/>
                </a:cubicBezTo>
                <a:cubicBezTo>
                  <a:pt x="82036" y="10341"/>
                  <a:pt x="81383" y="9957"/>
                  <a:pt x="80677" y="9898"/>
                </a:cubicBezTo>
                <a:cubicBezTo>
                  <a:pt x="80644" y="9896"/>
                  <a:pt x="80612" y="9894"/>
                  <a:pt x="80582" y="9894"/>
                </a:cubicBezTo>
                <a:cubicBezTo>
                  <a:pt x="80386" y="9894"/>
                  <a:pt x="80241" y="9947"/>
                  <a:pt x="80046" y="9993"/>
                </a:cubicBezTo>
                <a:cubicBezTo>
                  <a:pt x="79567" y="10109"/>
                  <a:pt x="79092" y="10039"/>
                  <a:pt x="78594" y="10093"/>
                </a:cubicBezTo>
                <a:cubicBezTo>
                  <a:pt x="77654" y="10195"/>
                  <a:pt x="76911" y="10906"/>
                  <a:pt x="75999" y="11010"/>
                </a:cubicBezTo>
                <a:cubicBezTo>
                  <a:pt x="75910" y="11020"/>
                  <a:pt x="75822" y="11024"/>
                  <a:pt x="75734" y="11024"/>
                </a:cubicBezTo>
                <a:cubicBezTo>
                  <a:pt x="75058" y="11024"/>
                  <a:pt x="74399" y="10746"/>
                  <a:pt x="73768" y="10537"/>
                </a:cubicBezTo>
                <a:cubicBezTo>
                  <a:pt x="72773" y="10205"/>
                  <a:pt x="71827" y="9734"/>
                  <a:pt x="70823" y="9436"/>
                </a:cubicBezTo>
                <a:cubicBezTo>
                  <a:pt x="70233" y="9260"/>
                  <a:pt x="69662" y="9123"/>
                  <a:pt x="69092" y="8888"/>
                </a:cubicBezTo>
                <a:cubicBezTo>
                  <a:pt x="68216" y="8527"/>
                  <a:pt x="67459" y="8467"/>
                  <a:pt x="66533" y="8455"/>
                </a:cubicBezTo>
                <a:cubicBezTo>
                  <a:pt x="65824" y="8446"/>
                  <a:pt x="65230" y="8004"/>
                  <a:pt x="64608" y="7707"/>
                </a:cubicBezTo>
                <a:cubicBezTo>
                  <a:pt x="64001" y="7417"/>
                  <a:pt x="63388" y="7113"/>
                  <a:pt x="62797" y="6791"/>
                </a:cubicBezTo>
                <a:cubicBezTo>
                  <a:pt x="61640" y="6161"/>
                  <a:pt x="60670" y="5192"/>
                  <a:pt x="59497" y="4570"/>
                </a:cubicBezTo>
                <a:cubicBezTo>
                  <a:pt x="59274" y="4452"/>
                  <a:pt x="59062" y="4402"/>
                  <a:pt x="58850" y="4402"/>
                </a:cubicBezTo>
                <a:cubicBezTo>
                  <a:pt x="58616" y="4402"/>
                  <a:pt x="58381" y="4463"/>
                  <a:pt x="58127" y="4563"/>
                </a:cubicBezTo>
                <a:cubicBezTo>
                  <a:pt x="57425" y="4842"/>
                  <a:pt x="56774" y="5250"/>
                  <a:pt x="56226" y="5773"/>
                </a:cubicBezTo>
                <a:cubicBezTo>
                  <a:pt x="56065" y="5926"/>
                  <a:pt x="55837" y="6330"/>
                  <a:pt x="55650" y="6418"/>
                </a:cubicBezTo>
                <a:cubicBezTo>
                  <a:pt x="55591" y="6446"/>
                  <a:pt x="55530" y="6458"/>
                  <a:pt x="55466" y="6458"/>
                </a:cubicBezTo>
                <a:cubicBezTo>
                  <a:pt x="54946" y="6458"/>
                  <a:pt x="54300" y="5622"/>
                  <a:pt x="53949" y="5407"/>
                </a:cubicBezTo>
                <a:cubicBezTo>
                  <a:pt x="53471" y="5114"/>
                  <a:pt x="53146" y="4654"/>
                  <a:pt x="52700" y="4355"/>
                </a:cubicBezTo>
                <a:cubicBezTo>
                  <a:pt x="52465" y="4199"/>
                  <a:pt x="52205" y="4224"/>
                  <a:pt x="51924" y="4129"/>
                </a:cubicBezTo>
                <a:cubicBezTo>
                  <a:pt x="51376" y="3943"/>
                  <a:pt x="50954" y="3460"/>
                  <a:pt x="50478" y="3139"/>
                </a:cubicBezTo>
                <a:cubicBezTo>
                  <a:pt x="49076" y="2191"/>
                  <a:pt x="47678" y="1039"/>
                  <a:pt x="46155" y="295"/>
                </a:cubicBezTo>
                <a:cubicBezTo>
                  <a:pt x="45724" y="85"/>
                  <a:pt x="45300" y="0"/>
                  <a:pt x="44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flipH="1">
            <a:off x="2638556" y="-73400"/>
            <a:ext cx="7836644" cy="1482217"/>
          </a:xfrm>
          <a:custGeom>
            <a:avLst/>
            <a:gdLst/>
            <a:ahLst/>
            <a:cxnLst/>
            <a:rect l="l" t="t" r="r" b="b"/>
            <a:pathLst>
              <a:path w="141309" h="62521" extrusionOk="0">
                <a:moveTo>
                  <a:pt x="19977" y="0"/>
                </a:moveTo>
                <a:cubicBezTo>
                  <a:pt x="18178" y="0"/>
                  <a:pt x="16368" y="80"/>
                  <a:pt x="14601" y="80"/>
                </a:cubicBezTo>
                <a:cubicBezTo>
                  <a:pt x="14523" y="80"/>
                  <a:pt x="14446" y="80"/>
                  <a:pt x="14369" y="80"/>
                </a:cubicBezTo>
                <a:cubicBezTo>
                  <a:pt x="14329" y="80"/>
                  <a:pt x="14290" y="80"/>
                  <a:pt x="14250" y="80"/>
                </a:cubicBezTo>
                <a:cubicBezTo>
                  <a:pt x="12626" y="80"/>
                  <a:pt x="11025" y="236"/>
                  <a:pt x="9404" y="308"/>
                </a:cubicBezTo>
                <a:cubicBezTo>
                  <a:pt x="7907" y="376"/>
                  <a:pt x="6399" y="340"/>
                  <a:pt x="4912" y="525"/>
                </a:cubicBezTo>
                <a:cubicBezTo>
                  <a:pt x="3306" y="723"/>
                  <a:pt x="1627" y="615"/>
                  <a:pt x="46" y="1008"/>
                </a:cubicBezTo>
                <a:cubicBezTo>
                  <a:pt x="1" y="1291"/>
                  <a:pt x="28" y="1536"/>
                  <a:pt x="27" y="1825"/>
                </a:cubicBezTo>
                <a:lnTo>
                  <a:pt x="2338" y="62520"/>
                </a:lnTo>
                <a:cubicBezTo>
                  <a:pt x="3679" y="62277"/>
                  <a:pt x="4991" y="62223"/>
                  <a:pt x="6321" y="62223"/>
                </a:cubicBezTo>
                <a:cubicBezTo>
                  <a:pt x="7083" y="62223"/>
                  <a:pt x="7851" y="62241"/>
                  <a:pt x="8632" y="62251"/>
                </a:cubicBezTo>
                <a:cubicBezTo>
                  <a:pt x="8810" y="62253"/>
                  <a:pt x="8988" y="62254"/>
                  <a:pt x="9166" y="62254"/>
                </a:cubicBezTo>
                <a:cubicBezTo>
                  <a:pt x="14672" y="62254"/>
                  <a:pt x="20016" y="61228"/>
                  <a:pt x="25499" y="60754"/>
                </a:cubicBezTo>
                <a:cubicBezTo>
                  <a:pt x="29747" y="60387"/>
                  <a:pt x="34085" y="60332"/>
                  <a:pt x="38269" y="59431"/>
                </a:cubicBezTo>
                <a:cubicBezTo>
                  <a:pt x="41304" y="58777"/>
                  <a:pt x="43913" y="57288"/>
                  <a:pt x="46667" y="55923"/>
                </a:cubicBezTo>
                <a:cubicBezTo>
                  <a:pt x="48493" y="55015"/>
                  <a:pt x="50341" y="54053"/>
                  <a:pt x="52207" y="53236"/>
                </a:cubicBezTo>
                <a:cubicBezTo>
                  <a:pt x="54054" y="52426"/>
                  <a:pt x="56033" y="52408"/>
                  <a:pt x="57692" y="51200"/>
                </a:cubicBezTo>
                <a:cubicBezTo>
                  <a:pt x="59227" y="50080"/>
                  <a:pt x="60316" y="48078"/>
                  <a:pt x="62252" y="47574"/>
                </a:cubicBezTo>
                <a:cubicBezTo>
                  <a:pt x="63274" y="47308"/>
                  <a:pt x="64321" y="47528"/>
                  <a:pt x="65339" y="47273"/>
                </a:cubicBezTo>
                <a:cubicBezTo>
                  <a:pt x="66257" y="47043"/>
                  <a:pt x="67198" y="47019"/>
                  <a:pt x="68113" y="46732"/>
                </a:cubicBezTo>
                <a:cubicBezTo>
                  <a:pt x="69681" y="46244"/>
                  <a:pt x="71798" y="45599"/>
                  <a:pt x="73176" y="44711"/>
                </a:cubicBezTo>
                <a:cubicBezTo>
                  <a:pt x="73891" y="44251"/>
                  <a:pt x="73981" y="44047"/>
                  <a:pt x="74019" y="43295"/>
                </a:cubicBezTo>
                <a:cubicBezTo>
                  <a:pt x="74055" y="42575"/>
                  <a:pt x="74010" y="42593"/>
                  <a:pt x="74724" y="42573"/>
                </a:cubicBezTo>
                <a:cubicBezTo>
                  <a:pt x="74755" y="42572"/>
                  <a:pt x="74785" y="42572"/>
                  <a:pt x="74815" y="42572"/>
                </a:cubicBezTo>
                <a:cubicBezTo>
                  <a:pt x="75632" y="42572"/>
                  <a:pt x="76149" y="42877"/>
                  <a:pt x="76937" y="43091"/>
                </a:cubicBezTo>
                <a:cubicBezTo>
                  <a:pt x="78139" y="43419"/>
                  <a:pt x="79446" y="43458"/>
                  <a:pt x="80683" y="43458"/>
                </a:cubicBezTo>
                <a:cubicBezTo>
                  <a:pt x="83490" y="43458"/>
                  <a:pt x="86514" y="42338"/>
                  <a:pt x="89129" y="41407"/>
                </a:cubicBezTo>
                <a:cubicBezTo>
                  <a:pt x="91380" y="40609"/>
                  <a:pt x="93673" y="39938"/>
                  <a:pt x="96000" y="39399"/>
                </a:cubicBezTo>
                <a:cubicBezTo>
                  <a:pt x="97545" y="39039"/>
                  <a:pt x="98952" y="38378"/>
                  <a:pt x="100469" y="37951"/>
                </a:cubicBezTo>
                <a:cubicBezTo>
                  <a:pt x="104763" y="36740"/>
                  <a:pt x="107340" y="33474"/>
                  <a:pt x="110404" y="30441"/>
                </a:cubicBezTo>
                <a:cubicBezTo>
                  <a:pt x="112180" y="28684"/>
                  <a:pt x="114126" y="27052"/>
                  <a:pt x="116380" y="25945"/>
                </a:cubicBezTo>
                <a:cubicBezTo>
                  <a:pt x="118038" y="25133"/>
                  <a:pt x="119962" y="24920"/>
                  <a:pt x="121449" y="23757"/>
                </a:cubicBezTo>
                <a:cubicBezTo>
                  <a:pt x="122932" y="22596"/>
                  <a:pt x="124071" y="20881"/>
                  <a:pt x="125328" y="19496"/>
                </a:cubicBezTo>
                <a:cubicBezTo>
                  <a:pt x="126858" y="17811"/>
                  <a:pt x="128603" y="16338"/>
                  <a:pt x="130311" y="14838"/>
                </a:cubicBezTo>
                <a:cubicBezTo>
                  <a:pt x="132770" y="12679"/>
                  <a:pt x="134441" y="9865"/>
                  <a:pt x="136676" y="7496"/>
                </a:cubicBezTo>
                <a:cubicBezTo>
                  <a:pt x="137858" y="6243"/>
                  <a:pt x="138741" y="4749"/>
                  <a:pt x="139948" y="3517"/>
                </a:cubicBezTo>
                <a:cubicBezTo>
                  <a:pt x="140297" y="3162"/>
                  <a:pt x="141309" y="2427"/>
                  <a:pt x="140516" y="2092"/>
                </a:cubicBezTo>
                <a:cubicBezTo>
                  <a:pt x="140498" y="2084"/>
                  <a:pt x="140466" y="2082"/>
                  <a:pt x="140425" y="2082"/>
                </a:cubicBezTo>
                <a:cubicBezTo>
                  <a:pt x="140260" y="2082"/>
                  <a:pt x="139955" y="2129"/>
                  <a:pt x="139912" y="2129"/>
                </a:cubicBezTo>
                <a:cubicBezTo>
                  <a:pt x="139912" y="2129"/>
                  <a:pt x="139911" y="2129"/>
                  <a:pt x="139910" y="2129"/>
                </a:cubicBezTo>
                <a:cubicBezTo>
                  <a:pt x="139356" y="2112"/>
                  <a:pt x="138804" y="1953"/>
                  <a:pt x="138253" y="1895"/>
                </a:cubicBezTo>
                <a:cubicBezTo>
                  <a:pt x="137372" y="1802"/>
                  <a:pt x="136481" y="1832"/>
                  <a:pt x="135598" y="1774"/>
                </a:cubicBezTo>
                <a:cubicBezTo>
                  <a:pt x="133800" y="1656"/>
                  <a:pt x="132006" y="1291"/>
                  <a:pt x="130211" y="1102"/>
                </a:cubicBezTo>
                <a:cubicBezTo>
                  <a:pt x="125915" y="650"/>
                  <a:pt x="121728" y="366"/>
                  <a:pt x="117407" y="366"/>
                </a:cubicBezTo>
                <a:cubicBezTo>
                  <a:pt x="117299" y="366"/>
                  <a:pt x="117191" y="366"/>
                  <a:pt x="117082" y="366"/>
                </a:cubicBezTo>
                <a:cubicBezTo>
                  <a:pt x="116399" y="369"/>
                  <a:pt x="115716" y="369"/>
                  <a:pt x="115033" y="369"/>
                </a:cubicBezTo>
                <a:cubicBezTo>
                  <a:pt x="112478" y="369"/>
                  <a:pt x="109923" y="356"/>
                  <a:pt x="107367" y="356"/>
                </a:cubicBezTo>
                <a:cubicBezTo>
                  <a:pt x="103727" y="356"/>
                  <a:pt x="100088" y="383"/>
                  <a:pt x="96450" y="511"/>
                </a:cubicBezTo>
                <a:cubicBezTo>
                  <a:pt x="89918" y="742"/>
                  <a:pt x="83385" y="1417"/>
                  <a:pt x="76852" y="1511"/>
                </a:cubicBezTo>
                <a:cubicBezTo>
                  <a:pt x="71338" y="1590"/>
                  <a:pt x="65889" y="2142"/>
                  <a:pt x="60384" y="2419"/>
                </a:cubicBezTo>
                <a:cubicBezTo>
                  <a:pt x="58575" y="2509"/>
                  <a:pt x="56769" y="2682"/>
                  <a:pt x="54957" y="2682"/>
                </a:cubicBezTo>
                <a:cubicBezTo>
                  <a:pt x="54575" y="2682"/>
                  <a:pt x="54192" y="2674"/>
                  <a:pt x="53809" y="2656"/>
                </a:cubicBezTo>
                <a:cubicBezTo>
                  <a:pt x="51056" y="2529"/>
                  <a:pt x="48319" y="2196"/>
                  <a:pt x="45560" y="2127"/>
                </a:cubicBezTo>
                <a:cubicBezTo>
                  <a:pt x="45024" y="2114"/>
                  <a:pt x="44488" y="2108"/>
                  <a:pt x="43950" y="2108"/>
                </a:cubicBezTo>
                <a:cubicBezTo>
                  <a:pt x="41674" y="2108"/>
                  <a:pt x="39384" y="2204"/>
                  <a:pt x="37103" y="2204"/>
                </a:cubicBezTo>
                <a:cubicBezTo>
                  <a:pt x="35864" y="2204"/>
                  <a:pt x="34627" y="2176"/>
                  <a:pt x="33396" y="2088"/>
                </a:cubicBezTo>
                <a:cubicBezTo>
                  <a:pt x="30341" y="1871"/>
                  <a:pt x="27363" y="657"/>
                  <a:pt x="24306" y="244"/>
                </a:cubicBezTo>
                <a:cubicBezTo>
                  <a:pt x="22888" y="53"/>
                  <a:pt x="21436" y="0"/>
                  <a:pt x="19977" y="0"/>
                </a:cubicBezTo>
                <a:close/>
              </a:path>
            </a:pathLst>
          </a:custGeom>
          <a:solidFill>
            <a:srgbClr val="F9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1"/>
          <p:cNvGrpSpPr/>
          <p:nvPr/>
        </p:nvGrpSpPr>
        <p:grpSpPr>
          <a:xfrm rot="-9900034">
            <a:off x="4001939" y="-58219"/>
            <a:ext cx="5502726" cy="819978"/>
            <a:chOff x="2052750" y="2813850"/>
            <a:chExt cx="1957875" cy="500500"/>
          </a:xfrm>
        </p:grpSpPr>
        <p:sp>
          <p:nvSpPr>
            <p:cNvPr id="100" name="Google Shape;100;p11"/>
            <p:cNvSpPr/>
            <p:nvPr/>
          </p:nvSpPr>
          <p:spPr>
            <a:xfrm>
              <a:off x="2052750" y="2813850"/>
              <a:ext cx="1957875" cy="500500"/>
            </a:xfrm>
            <a:custGeom>
              <a:avLst/>
              <a:gdLst/>
              <a:ahLst/>
              <a:cxnLst/>
              <a:rect l="l" t="t" r="r" b="b"/>
              <a:pathLst>
                <a:path w="78315" h="20020" extrusionOk="0">
                  <a:moveTo>
                    <a:pt x="50096" y="0"/>
                  </a:moveTo>
                  <a:cubicBezTo>
                    <a:pt x="49026" y="0"/>
                    <a:pt x="47957" y="102"/>
                    <a:pt x="46907" y="311"/>
                  </a:cubicBezTo>
                  <a:cubicBezTo>
                    <a:pt x="45468" y="599"/>
                    <a:pt x="44087" y="1112"/>
                    <a:pt x="42726" y="1647"/>
                  </a:cubicBezTo>
                  <a:cubicBezTo>
                    <a:pt x="41366" y="2182"/>
                    <a:pt x="40014" y="2750"/>
                    <a:pt x="38606" y="3150"/>
                  </a:cubicBezTo>
                  <a:cubicBezTo>
                    <a:pt x="37454" y="3477"/>
                    <a:pt x="36290" y="3658"/>
                    <a:pt x="35105" y="3658"/>
                  </a:cubicBezTo>
                  <a:cubicBezTo>
                    <a:pt x="34783" y="3658"/>
                    <a:pt x="34459" y="3644"/>
                    <a:pt x="34134" y="3617"/>
                  </a:cubicBezTo>
                  <a:cubicBezTo>
                    <a:pt x="31269" y="3376"/>
                    <a:pt x="28530" y="2405"/>
                    <a:pt x="25650" y="2405"/>
                  </a:cubicBezTo>
                  <a:cubicBezTo>
                    <a:pt x="25387" y="2405"/>
                    <a:pt x="25123" y="2413"/>
                    <a:pt x="24857" y="2431"/>
                  </a:cubicBezTo>
                  <a:cubicBezTo>
                    <a:pt x="21926" y="2625"/>
                    <a:pt x="19123" y="3657"/>
                    <a:pt x="16540" y="5011"/>
                  </a:cubicBezTo>
                  <a:cubicBezTo>
                    <a:pt x="13850" y="6423"/>
                    <a:pt x="11338" y="8182"/>
                    <a:pt x="8922" y="10016"/>
                  </a:cubicBezTo>
                  <a:cubicBezTo>
                    <a:pt x="6444" y="11896"/>
                    <a:pt x="4070" y="13915"/>
                    <a:pt x="1828" y="16075"/>
                  </a:cubicBezTo>
                  <a:cubicBezTo>
                    <a:pt x="1268" y="16615"/>
                    <a:pt x="717" y="17163"/>
                    <a:pt x="174" y="17722"/>
                  </a:cubicBezTo>
                  <a:cubicBezTo>
                    <a:pt x="1" y="17900"/>
                    <a:pt x="170" y="18150"/>
                    <a:pt x="362" y="18150"/>
                  </a:cubicBezTo>
                  <a:cubicBezTo>
                    <a:pt x="418" y="18150"/>
                    <a:pt x="477" y="18128"/>
                    <a:pt x="530" y="18076"/>
                  </a:cubicBezTo>
                  <a:cubicBezTo>
                    <a:pt x="4839" y="13773"/>
                    <a:pt x="9584" y="9788"/>
                    <a:pt x="14803" y="6624"/>
                  </a:cubicBezTo>
                  <a:cubicBezTo>
                    <a:pt x="17309" y="5105"/>
                    <a:pt x="20005" y="3808"/>
                    <a:pt x="22897" y="3240"/>
                  </a:cubicBezTo>
                  <a:cubicBezTo>
                    <a:pt x="23864" y="3050"/>
                    <a:pt x="24845" y="2951"/>
                    <a:pt x="25828" y="2951"/>
                  </a:cubicBezTo>
                  <a:cubicBezTo>
                    <a:pt x="26318" y="2951"/>
                    <a:pt x="26808" y="2976"/>
                    <a:pt x="27297" y="3026"/>
                  </a:cubicBezTo>
                  <a:cubicBezTo>
                    <a:pt x="28865" y="3188"/>
                    <a:pt x="30398" y="3578"/>
                    <a:pt x="31946" y="3865"/>
                  </a:cubicBezTo>
                  <a:cubicBezTo>
                    <a:pt x="33038" y="4068"/>
                    <a:pt x="34145" y="4223"/>
                    <a:pt x="35253" y="4223"/>
                  </a:cubicBezTo>
                  <a:cubicBezTo>
                    <a:pt x="35646" y="4223"/>
                    <a:pt x="36038" y="4204"/>
                    <a:pt x="36430" y="4160"/>
                  </a:cubicBezTo>
                  <a:cubicBezTo>
                    <a:pt x="37835" y="4006"/>
                    <a:pt x="39190" y="3600"/>
                    <a:pt x="40513" y="3112"/>
                  </a:cubicBezTo>
                  <a:cubicBezTo>
                    <a:pt x="43243" y="2106"/>
                    <a:pt x="45877" y="840"/>
                    <a:pt x="48820" y="612"/>
                  </a:cubicBezTo>
                  <a:cubicBezTo>
                    <a:pt x="49252" y="578"/>
                    <a:pt x="49682" y="562"/>
                    <a:pt x="50111" y="562"/>
                  </a:cubicBezTo>
                  <a:cubicBezTo>
                    <a:pt x="55503" y="562"/>
                    <a:pt x="60665" y="3117"/>
                    <a:pt x="64994" y="6159"/>
                  </a:cubicBezTo>
                  <a:cubicBezTo>
                    <a:pt x="69572" y="9377"/>
                    <a:pt x="73539" y="13471"/>
                    <a:pt x="76613" y="18146"/>
                  </a:cubicBezTo>
                  <a:cubicBezTo>
                    <a:pt x="76990" y="18718"/>
                    <a:pt x="77353" y="19298"/>
                    <a:pt x="77702" y="19886"/>
                  </a:cubicBezTo>
                  <a:cubicBezTo>
                    <a:pt x="77758" y="19980"/>
                    <a:pt x="77842" y="20019"/>
                    <a:pt x="77927" y="20019"/>
                  </a:cubicBezTo>
                  <a:cubicBezTo>
                    <a:pt x="78120" y="20019"/>
                    <a:pt x="78315" y="19818"/>
                    <a:pt x="78186" y="19601"/>
                  </a:cubicBezTo>
                  <a:cubicBezTo>
                    <a:pt x="75277" y="14717"/>
                    <a:pt x="71478" y="10421"/>
                    <a:pt x="66986" y="6936"/>
                  </a:cubicBezTo>
                  <a:cubicBezTo>
                    <a:pt x="62464" y="3432"/>
                    <a:pt x="57074" y="435"/>
                    <a:pt x="51258" y="40"/>
                  </a:cubicBezTo>
                  <a:cubicBezTo>
                    <a:pt x="50871" y="14"/>
                    <a:pt x="50483" y="0"/>
                    <a:pt x="50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2217763" y="2968983"/>
              <a:ext cx="1533775" cy="317375"/>
            </a:xfrm>
            <a:custGeom>
              <a:avLst/>
              <a:gdLst/>
              <a:ahLst/>
              <a:cxnLst/>
              <a:rect l="l" t="t" r="r" b="b"/>
              <a:pathLst>
                <a:path w="61351" h="12695" extrusionOk="0">
                  <a:moveTo>
                    <a:pt x="43969" y="1"/>
                  </a:moveTo>
                  <a:cubicBezTo>
                    <a:pt x="42158" y="1"/>
                    <a:pt x="40417" y="436"/>
                    <a:pt x="38726" y="1149"/>
                  </a:cubicBezTo>
                  <a:cubicBezTo>
                    <a:pt x="36699" y="2005"/>
                    <a:pt x="34768" y="3134"/>
                    <a:pt x="32620" y="3670"/>
                  </a:cubicBezTo>
                  <a:cubicBezTo>
                    <a:pt x="31732" y="3890"/>
                    <a:pt x="30836" y="3978"/>
                    <a:pt x="29937" y="3978"/>
                  </a:cubicBezTo>
                  <a:cubicBezTo>
                    <a:pt x="28447" y="3978"/>
                    <a:pt x="26952" y="3737"/>
                    <a:pt x="25484" y="3467"/>
                  </a:cubicBezTo>
                  <a:cubicBezTo>
                    <a:pt x="23464" y="3095"/>
                    <a:pt x="21442" y="2687"/>
                    <a:pt x="19387" y="2687"/>
                  </a:cubicBezTo>
                  <a:cubicBezTo>
                    <a:pt x="19108" y="2687"/>
                    <a:pt x="18829" y="2695"/>
                    <a:pt x="18548" y="2711"/>
                  </a:cubicBezTo>
                  <a:cubicBezTo>
                    <a:pt x="16427" y="2833"/>
                    <a:pt x="14350" y="3367"/>
                    <a:pt x="12389" y="4172"/>
                  </a:cubicBezTo>
                  <a:cubicBezTo>
                    <a:pt x="8343" y="5832"/>
                    <a:pt x="4798" y="8503"/>
                    <a:pt x="1437" y="11256"/>
                  </a:cubicBezTo>
                  <a:cubicBezTo>
                    <a:pt x="1020" y="11597"/>
                    <a:pt x="605" y="11942"/>
                    <a:pt x="192" y="12289"/>
                  </a:cubicBezTo>
                  <a:cubicBezTo>
                    <a:pt x="0" y="12449"/>
                    <a:pt x="176" y="12694"/>
                    <a:pt x="377" y="12694"/>
                  </a:cubicBezTo>
                  <a:cubicBezTo>
                    <a:pt x="432" y="12694"/>
                    <a:pt x="488" y="12677"/>
                    <a:pt x="539" y="12635"/>
                  </a:cubicBezTo>
                  <a:cubicBezTo>
                    <a:pt x="3896" y="9903"/>
                    <a:pt x="7308" y="7149"/>
                    <a:pt x="11233" y="5263"/>
                  </a:cubicBezTo>
                  <a:cubicBezTo>
                    <a:pt x="13117" y="4357"/>
                    <a:pt x="15123" y="3674"/>
                    <a:pt x="17199" y="3378"/>
                  </a:cubicBezTo>
                  <a:cubicBezTo>
                    <a:pt x="17912" y="3276"/>
                    <a:pt x="18623" y="3231"/>
                    <a:pt x="19331" y="3231"/>
                  </a:cubicBezTo>
                  <a:cubicBezTo>
                    <a:pt x="20881" y="3231"/>
                    <a:pt x="22422" y="3444"/>
                    <a:pt x="23963" y="3727"/>
                  </a:cubicBezTo>
                  <a:cubicBezTo>
                    <a:pt x="25927" y="4088"/>
                    <a:pt x="27918" y="4523"/>
                    <a:pt x="29924" y="4523"/>
                  </a:cubicBezTo>
                  <a:cubicBezTo>
                    <a:pt x="30250" y="4523"/>
                    <a:pt x="30576" y="4511"/>
                    <a:pt x="30903" y="4486"/>
                  </a:cubicBezTo>
                  <a:cubicBezTo>
                    <a:pt x="33108" y="4316"/>
                    <a:pt x="35099" y="3417"/>
                    <a:pt x="37074" y="2488"/>
                  </a:cubicBezTo>
                  <a:cubicBezTo>
                    <a:pt x="39045" y="1562"/>
                    <a:pt x="41042" y="671"/>
                    <a:pt x="43248" y="554"/>
                  </a:cubicBezTo>
                  <a:cubicBezTo>
                    <a:pt x="43451" y="543"/>
                    <a:pt x="43654" y="538"/>
                    <a:pt x="43857" y="538"/>
                  </a:cubicBezTo>
                  <a:cubicBezTo>
                    <a:pt x="45832" y="538"/>
                    <a:pt x="47792" y="1037"/>
                    <a:pt x="49588" y="1846"/>
                  </a:cubicBezTo>
                  <a:cubicBezTo>
                    <a:pt x="53724" y="3712"/>
                    <a:pt x="56842" y="7132"/>
                    <a:pt x="59697" y="10556"/>
                  </a:cubicBezTo>
                  <a:cubicBezTo>
                    <a:pt x="60062" y="10994"/>
                    <a:pt x="60427" y="11432"/>
                    <a:pt x="60790" y="11872"/>
                  </a:cubicBezTo>
                  <a:cubicBezTo>
                    <a:pt x="60845" y="11938"/>
                    <a:pt x="60909" y="11966"/>
                    <a:pt x="60971" y="11966"/>
                  </a:cubicBezTo>
                  <a:cubicBezTo>
                    <a:pt x="61169" y="11966"/>
                    <a:pt x="61351" y="11689"/>
                    <a:pt x="61181" y="11482"/>
                  </a:cubicBezTo>
                  <a:cubicBezTo>
                    <a:pt x="58301" y="7962"/>
                    <a:pt x="55271" y="4320"/>
                    <a:pt x="51243" y="2070"/>
                  </a:cubicBezTo>
                  <a:cubicBezTo>
                    <a:pt x="49340" y="1007"/>
                    <a:pt x="47242" y="266"/>
                    <a:pt x="45065" y="54"/>
                  </a:cubicBezTo>
                  <a:cubicBezTo>
                    <a:pt x="44697" y="18"/>
                    <a:pt x="44332" y="1"/>
                    <a:pt x="43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1"/>
          <p:cNvSpPr txBox="1">
            <a:spLocks noGrp="1"/>
          </p:cNvSpPr>
          <p:nvPr>
            <p:ph type="title" hasCustomPrompt="1"/>
          </p:nvPr>
        </p:nvSpPr>
        <p:spPr>
          <a:xfrm>
            <a:off x="1284000" y="1165975"/>
            <a:ext cx="6576000" cy="17868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1000">
                <a:solidFill>
                  <a:schemeClr val="accent3"/>
                </a:solidFill>
                <a:latin typeface="Frank Ruhl Libre Medium"/>
                <a:ea typeface="Frank Ruhl Libre Medium"/>
                <a:cs typeface="Frank Ruhl Libre Medium"/>
                <a:sym typeface="Frank Ruhl Libre Medium"/>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3" name="Google Shape;103;p11"/>
          <p:cNvSpPr txBox="1">
            <a:spLocks noGrp="1"/>
          </p:cNvSpPr>
          <p:nvPr>
            <p:ph type="subTitle" idx="1"/>
          </p:nvPr>
        </p:nvSpPr>
        <p:spPr>
          <a:xfrm>
            <a:off x="1284000" y="3208475"/>
            <a:ext cx="6576000" cy="3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rank Ruhl Libre"/>
              <a:buNone/>
              <a:defRPr sz="3500">
                <a:solidFill>
                  <a:schemeClr val="dk1"/>
                </a:solidFill>
                <a:latin typeface="Frank Ruhl Libre"/>
                <a:ea typeface="Frank Ruhl Libre"/>
                <a:cs typeface="Frank Ruhl Libre"/>
                <a:sym typeface="Frank Ruhl Libr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Amiri"/>
              <a:buChar char="●"/>
              <a:defRPr>
                <a:solidFill>
                  <a:schemeClr val="accent4"/>
                </a:solidFill>
                <a:latin typeface="Amiri"/>
                <a:ea typeface="Amiri"/>
                <a:cs typeface="Amiri"/>
                <a:sym typeface="Amiri"/>
              </a:defRPr>
            </a:lvl1pPr>
            <a:lvl2pPr marL="914400" lvl="1"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2pPr>
            <a:lvl3pPr marL="1371600" lvl="2"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3pPr>
            <a:lvl4pPr marL="1828800" lvl="3"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4pPr>
            <a:lvl5pPr marL="2286000" lvl="4"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5pPr>
            <a:lvl6pPr marL="2743200" lvl="5"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6pPr>
            <a:lvl7pPr marL="3200400" lvl="6"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7pPr>
            <a:lvl8pPr marL="3657600" lvl="7" indent="-317500">
              <a:lnSpc>
                <a:spcPct val="100000"/>
              </a:lnSpc>
              <a:spcBef>
                <a:spcPts val="1600"/>
              </a:spcBef>
              <a:spcAft>
                <a:spcPts val="0"/>
              </a:spcAft>
              <a:buClr>
                <a:schemeClr val="accent4"/>
              </a:buClr>
              <a:buSzPts val="1400"/>
              <a:buFont typeface="Amiri"/>
              <a:buChar char="○"/>
              <a:defRPr>
                <a:solidFill>
                  <a:schemeClr val="accent4"/>
                </a:solidFill>
                <a:latin typeface="Amiri"/>
                <a:ea typeface="Amiri"/>
                <a:cs typeface="Amiri"/>
                <a:sym typeface="Amiri"/>
              </a:defRPr>
            </a:lvl8pPr>
            <a:lvl9pPr marL="4114800" lvl="8" indent="-317500">
              <a:lnSpc>
                <a:spcPct val="100000"/>
              </a:lnSpc>
              <a:spcBef>
                <a:spcPts val="1600"/>
              </a:spcBef>
              <a:spcAft>
                <a:spcPts val="1600"/>
              </a:spcAft>
              <a:buClr>
                <a:schemeClr val="accent4"/>
              </a:buClr>
              <a:buSzPts val="1400"/>
              <a:buFont typeface="Amiri"/>
              <a:buChar char="■"/>
              <a:defRPr>
                <a:solidFill>
                  <a:schemeClr val="accent4"/>
                </a:solidFill>
                <a:latin typeface="Amiri"/>
                <a:ea typeface="Amiri"/>
                <a:cs typeface="Amiri"/>
                <a:sym typeface="Ami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63" r:id="rId12"/>
    <p:sldLayoutId id="2147483664" r:id="rId13"/>
    <p:sldLayoutId id="2147483666" r:id="rId14"/>
    <p:sldLayoutId id="2147483668" r:id="rId15"/>
    <p:sldLayoutId id="2147483669"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subTitle" idx="2"/>
          </p:nvPr>
        </p:nvSpPr>
        <p:spPr>
          <a:xfrm>
            <a:off x="2487988" y="2278264"/>
            <a:ext cx="4274599" cy="19961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US" sz="2400" dirty="0"/>
              <a:t>Group 2</a:t>
            </a:r>
            <a:r>
              <a:rPr lang="en-IN" sz="2400" dirty="0"/>
              <a:t>3A21</a:t>
            </a:r>
          </a:p>
          <a:p>
            <a:pPr marL="0" lvl="0" indent="0" rtl="0">
              <a:spcBef>
                <a:spcPts val="0"/>
              </a:spcBef>
              <a:spcAft>
                <a:spcPts val="0"/>
              </a:spcAft>
            </a:pPr>
            <a:r>
              <a:rPr lang="en-US" sz="2400" dirty="0"/>
              <a:t>Members : </a:t>
            </a:r>
          </a:p>
          <a:p>
            <a:pPr lvl="0" indent="-457200" rtl="0">
              <a:spcBef>
                <a:spcPts val="0"/>
              </a:spcBef>
              <a:spcAft>
                <a:spcPts val="0"/>
              </a:spcAft>
              <a:buClrTx/>
              <a:buSzPct val="102000"/>
              <a:buFont typeface="+mj-lt"/>
              <a:buAutoNum type="arabicPeriod"/>
            </a:pPr>
            <a:r>
              <a:rPr lang="en-IN" sz="2400" b="0" i="0" dirty="0">
                <a:solidFill>
                  <a:srgbClr val="000000"/>
                </a:solidFill>
                <a:effectLst/>
                <a:latin typeface="docs-Merriweather"/>
              </a:rPr>
              <a:t>Bhavesh </a:t>
            </a:r>
            <a:r>
              <a:rPr lang="en-IN" sz="2400" b="0" i="0" dirty="0" err="1">
                <a:solidFill>
                  <a:srgbClr val="000000"/>
                </a:solidFill>
                <a:effectLst/>
                <a:latin typeface="docs-Merriweather"/>
              </a:rPr>
              <a:t>sadhwani</a:t>
            </a:r>
            <a:endParaRPr lang="en-IN" sz="2400" b="0" i="0" dirty="0">
              <a:solidFill>
                <a:srgbClr val="000000"/>
              </a:solidFill>
              <a:effectLst/>
              <a:latin typeface="docs-Merriweather"/>
            </a:endParaRPr>
          </a:p>
          <a:p>
            <a:pPr lvl="0" indent="-457200" rtl="0">
              <a:spcBef>
                <a:spcPts val="0"/>
              </a:spcBef>
              <a:spcAft>
                <a:spcPts val="0"/>
              </a:spcAft>
              <a:buClrTx/>
              <a:buSzPct val="102000"/>
              <a:buFont typeface="+mj-lt"/>
              <a:buAutoNum type="arabicPeriod"/>
            </a:pPr>
            <a:r>
              <a:rPr lang="en-IN" sz="2400" b="0" i="0" dirty="0">
                <a:solidFill>
                  <a:srgbClr val="000000"/>
                </a:solidFill>
                <a:effectLst/>
                <a:latin typeface="docs-Merriweather"/>
              </a:rPr>
              <a:t>Sagar Rokade</a:t>
            </a:r>
            <a:endParaRPr lang="en-IN" sz="2400" dirty="0">
              <a:solidFill>
                <a:srgbClr val="000000"/>
              </a:solidFill>
              <a:latin typeface="docs-Merriweather"/>
            </a:endParaRPr>
          </a:p>
          <a:p>
            <a:pPr lvl="0" indent="-457200" rtl="0">
              <a:spcBef>
                <a:spcPts val="0"/>
              </a:spcBef>
              <a:spcAft>
                <a:spcPts val="0"/>
              </a:spcAft>
              <a:buClrTx/>
              <a:buSzPct val="102000"/>
              <a:buFont typeface="+mj-lt"/>
              <a:buAutoNum type="arabicPeriod"/>
            </a:pPr>
            <a:r>
              <a:rPr lang="en-IN" sz="2400" b="0" i="0" dirty="0">
                <a:solidFill>
                  <a:srgbClr val="000000"/>
                </a:solidFill>
                <a:effectLst/>
                <a:latin typeface="docs-Merriweather"/>
              </a:rPr>
              <a:t>Abhay Prajapati</a:t>
            </a:r>
            <a:endParaRPr lang="en-IN" sz="2400" dirty="0"/>
          </a:p>
          <a:p>
            <a:pPr marL="0" lvl="0" indent="0" algn="ctr" rtl="0">
              <a:spcBef>
                <a:spcPts val="0"/>
              </a:spcBef>
              <a:spcAft>
                <a:spcPts val="0"/>
              </a:spcAft>
            </a:pPr>
            <a:endParaRPr lang="en-IN" sz="1200" dirty="0"/>
          </a:p>
        </p:txBody>
      </p:sp>
      <p:sp>
        <p:nvSpPr>
          <p:cNvPr id="266" name="Google Shape;266;p28"/>
          <p:cNvSpPr txBox="1">
            <a:spLocks noGrp="1"/>
          </p:cNvSpPr>
          <p:nvPr>
            <p:ph type="ctrTitle"/>
          </p:nvPr>
        </p:nvSpPr>
        <p:spPr>
          <a:xfrm>
            <a:off x="2094150" y="793154"/>
            <a:ext cx="4955700" cy="1345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b="0" i="0" dirty="0">
                <a:solidFill>
                  <a:srgbClr val="000000"/>
                </a:solidFill>
                <a:effectLst/>
                <a:latin typeface="Frank Ruhl Libre" panose="020F0502020204030204" pitchFamily="2" charset="-79"/>
                <a:cs typeface="Frank Ruhl Libre" panose="020F0502020204030204" pitchFamily="2" charset="-79"/>
              </a:rPr>
              <a:t>Social Impacts Of Data Mining.</a:t>
            </a:r>
            <a:endParaRPr lang="en-IN" sz="4800" dirty="0">
              <a:solidFill>
                <a:schemeClr val="accent1"/>
              </a:solidFill>
              <a:latin typeface="Frank Ruhl Libre" panose="020F0502020204030204" pitchFamily="2" charset="-79"/>
              <a:cs typeface="Frank Ruhl Libre" panose="020F0502020204030204" pitchFamily="2" charset="-79"/>
            </a:endParaRPr>
          </a:p>
        </p:txBody>
      </p:sp>
      <p:cxnSp>
        <p:nvCxnSpPr>
          <p:cNvPr id="268" name="Google Shape;268;p28"/>
          <p:cNvCxnSpPr/>
          <p:nvPr/>
        </p:nvCxnSpPr>
        <p:spPr>
          <a:xfrm>
            <a:off x="2900385" y="2138615"/>
            <a:ext cx="3576000" cy="0"/>
          </a:xfrm>
          <a:prstGeom prst="straightConnector1">
            <a:avLst/>
          </a:prstGeom>
          <a:noFill/>
          <a:ln w="19050" cap="flat" cmpd="sng">
            <a:solidFill>
              <a:schemeClr val="accent3"/>
            </a:solidFill>
            <a:prstDash val="solid"/>
            <a:round/>
            <a:headEnd type="none" w="med" len="med"/>
            <a:tailEnd type="none" w="med" len="med"/>
          </a:ln>
        </p:spPr>
      </p:cxnSp>
      <p:cxnSp>
        <p:nvCxnSpPr>
          <p:cNvPr id="269" name="Google Shape;269;p28"/>
          <p:cNvCxnSpPr/>
          <p:nvPr/>
        </p:nvCxnSpPr>
        <p:spPr>
          <a:xfrm>
            <a:off x="2784000" y="793154"/>
            <a:ext cx="3576000" cy="0"/>
          </a:xfrm>
          <a:prstGeom prst="straightConnector1">
            <a:avLst/>
          </a:prstGeom>
          <a:noFill/>
          <a:ln w="19050" cap="flat" cmpd="sng">
            <a:solidFill>
              <a:schemeClr val="accent3"/>
            </a:solidFill>
            <a:prstDash val="solid"/>
            <a:round/>
            <a:headEnd type="none" w="med" len="med"/>
            <a:tailEnd type="none" w="med" len="med"/>
          </a:ln>
        </p:spPr>
      </p:cxnSp>
      <p:grpSp>
        <p:nvGrpSpPr>
          <p:cNvPr id="270" name="Google Shape;270;p28"/>
          <p:cNvGrpSpPr/>
          <p:nvPr/>
        </p:nvGrpSpPr>
        <p:grpSpPr>
          <a:xfrm rot="9559260">
            <a:off x="281125" y="2925785"/>
            <a:ext cx="2652541" cy="5683612"/>
            <a:chOff x="7051392" y="-2694958"/>
            <a:chExt cx="2304864" cy="4938644"/>
          </a:xfrm>
        </p:grpSpPr>
        <p:sp>
          <p:nvSpPr>
            <p:cNvPr id="271" name="Google Shape;271;p28"/>
            <p:cNvSpPr/>
            <p:nvPr/>
          </p:nvSpPr>
          <p:spPr>
            <a:xfrm rot="5874173">
              <a:off x="7193516" y="379212"/>
              <a:ext cx="1717580" cy="1782598"/>
            </a:xfrm>
            <a:custGeom>
              <a:avLst/>
              <a:gdLst/>
              <a:ahLst/>
              <a:cxnLst/>
              <a:rect l="l" t="t" r="r" b="b"/>
              <a:pathLst>
                <a:path w="43292" h="44928" extrusionOk="0">
                  <a:moveTo>
                    <a:pt x="31705" y="3938"/>
                  </a:moveTo>
                  <a:lnTo>
                    <a:pt x="31705" y="3938"/>
                  </a:lnTo>
                  <a:cubicBezTo>
                    <a:pt x="29822" y="7662"/>
                    <a:pt x="26912" y="10744"/>
                    <a:pt x="23266" y="12806"/>
                  </a:cubicBezTo>
                  <a:cubicBezTo>
                    <a:pt x="22154" y="13431"/>
                    <a:pt x="20994" y="13968"/>
                    <a:pt x="19798" y="14409"/>
                  </a:cubicBezTo>
                  <a:cubicBezTo>
                    <a:pt x="19776" y="14416"/>
                    <a:pt x="19758" y="14426"/>
                    <a:pt x="19740" y="14439"/>
                  </a:cubicBezTo>
                  <a:cubicBezTo>
                    <a:pt x="18983" y="14624"/>
                    <a:pt x="18230" y="14826"/>
                    <a:pt x="17486" y="15053"/>
                  </a:cubicBezTo>
                  <a:cubicBezTo>
                    <a:pt x="16995" y="15202"/>
                    <a:pt x="16507" y="15361"/>
                    <a:pt x="16021" y="15528"/>
                  </a:cubicBezTo>
                  <a:cubicBezTo>
                    <a:pt x="17067" y="14873"/>
                    <a:pt x="18096" y="14192"/>
                    <a:pt x="19108" y="13483"/>
                  </a:cubicBezTo>
                  <a:cubicBezTo>
                    <a:pt x="21698" y="11669"/>
                    <a:pt x="24166" y="9687"/>
                    <a:pt x="26494" y="7548"/>
                  </a:cubicBezTo>
                  <a:cubicBezTo>
                    <a:pt x="27741" y="6401"/>
                    <a:pt x="28946" y="5210"/>
                    <a:pt x="30109" y="3976"/>
                  </a:cubicBezTo>
                  <a:cubicBezTo>
                    <a:pt x="30344" y="4021"/>
                    <a:pt x="30582" y="4044"/>
                    <a:pt x="30820" y="4044"/>
                  </a:cubicBezTo>
                  <a:cubicBezTo>
                    <a:pt x="31117" y="4044"/>
                    <a:pt x="31415" y="4009"/>
                    <a:pt x="31705" y="3938"/>
                  </a:cubicBezTo>
                  <a:close/>
                  <a:moveTo>
                    <a:pt x="30267" y="2285"/>
                  </a:moveTo>
                  <a:cubicBezTo>
                    <a:pt x="30145" y="2714"/>
                    <a:pt x="29886" y="3093"/>
                    <a:pt x="29530" y="3364"/>
                  </a:cubicBezTo>
                  <a:cubicBezTo>
                    <a:pt x="29353" y="3497"/>
                    <a:pt x="29370" y="3750"/>
                    <a:pt x="29580" y="3833"/>
                  </a:cubicBezTo>
                  <a:cubicBezTo>
                    <a:pt x="25340" y="8261"/>
                    <a:pt x="20539" y="12151"/>
                    <a:pt x="15321" y="15369"/>
                  </a:cubicBezTo>
                  <a:cubicBezTo>
                    <a:pt x="14623" y="15800"/>
                    <a:pt x="13914" y="16207"/>
                    <a:pt x="13201" y="16607"/>
                  </a:cubicBezTo>
                  <a:cubicBezTo>
                    <a:pt x="13010" y="16687"/>
                    <a:pt x="12821" y="16768"/>
                    <a:pt x="12632" y="16850"/>
                  </a:cubicBezTo>
                  <a:cubicBezTo>
                    <a:pt x="16867" y="12918"/>
                    <a:pt x="21206" y="9105"/>
                    <a:pt x="25650" y="5409"/>
                  </a:cubicBezTo>
                  <a:cubicBezTo>
                    <a:pt x="26881" y="4389"/>
                    <a:pt x="28123" y="3379"/>
                    <a:pt x="29372" y="2381"/>
                  </a:cubicBezTo>
                  <a:lnTo>
                    <a:pt x="30267" y="2285"/>
                  </a:lnTo>
                  <a:close/>
                  <a:moveTo>
                    <a:pt x="29675" y="810"/>
                  </a:moveTo>
                  <a:cubicBezTo>
                    <a:pt x="29364" y="1254"/>
                    <a:pt x="28994" y="1657"/>
                    <a:pt x="28577" y="2004"/>
                  </a:cubicBezTo>
                  <a:cubicBezTo>
                    <a:pt x="28465" y="2096"/>
                    <a:pt x="28489" y="2272"/>
                    <a:pt x="28580" y="2372"/>
                  </a:cubicBezTo>
                  <a:cubicBezTo>
                    <a:pt x="23842" y="6173"/>
                    <a:pt x="19229" y="10124"/>
                    <a:pt x="14741" y="14222"/>
                  </a:cubicBezTo>
                  <a:cubicBezTo>
                    <a:pt x="13571" y="15292"/>
                    <a:pt x="12412" y="16372"/>
                    <a:pt x="11264" y="17462"/>
                  </a:cubicBezTo>
                  <a:cubicBezTo>
                    <a:pt x="11254" y="17466"/>
                    <a:pt x="11243" y="17468"/>
                    <a:pt x="11232" y="17472"/>
                  </a:cubicBezTo>
                  <a:cubicBezTo>
                    <a:pt x="11178" y="17249"/>
                    <a:pt x="11348" y="16920"/>
                    <a:pt x="11438" y="16760"/>
                  </a:cubicBezTo>
                  <a:cubicBezTo>
                    <a:pt x="11652" y="16381"/>
                    <a:pt x="11889" y="16013"/>
                    <a:pt x="12123" y="15646"/>
                  </a:cubicBezTo>
                  <a:cubicBezTo>
                    <a:pt x="12591" y="14913"/>
                    <a:pt x="13085" y="14195"/>
                    <a:pt x="13603" y="13494"/>
                  </a:cubicBezTo>
                  <a:cubicBezTo>
                    <a:pt x="16708" y="9307"/>
                    <a:pt x="20616" y="5779"/>
                    <a:pt x="25101" y="3120"/>
                  </a:cubicBezTo>
                  <a:cubicBezTo>
                    <a:pt x="26572" y="2249"/>
                    <a:pt x="28100" y="1477"/>
                    <a:pt x="29675" y="810"/>
                  </a:cubicBezTo>
                  <a:close/>
                  <a:moveTo>
                    <a:pt x="30470" y="13628"/>
                  </a:moveTo>
                  <a:cubicBezTo>
                    <a:pt x="31794" y="13628"/>
                    <a:pt x="33118" y="13687"/>
                    <a:pt x="34438" y="13806"/>
                  </a:cubicBezTo>
                  <a:cubicBezTo>
                    <a:pt x="36385" y="13982"/>
                    <a:pt x="38320" y="14292"/>
                    <a:pt x="40224" y="14732"/>
                  </a:cubicBezTo>
                  <a:lnTo>
                    <a:pt x="38009" y="15610"/>
                  </a:lnTo>
                  <a:cubicBezTo>
                    <a:pt x="35704" y="15331"/>
                    <a:pt x="33374" y="15203"/>
                    <a:pt x="31047" y="15203"/>
                  </a:cubicBezTo>
                  <a:cubicBezTo>
                    <a:pt x="29854" y="15203"/>
                    <a:pt x="28661" y="15237"/>
                    <a:pt x="27473" y="15301"/>
                  </a:cubicBezTo>
                  <a:cubicBezTo>
                    <a:pt x="23940" y="15492"/>
                    <a:pt x="20428" y="15970"/>
                    <a:pt x="16973" y="16733"/>
                  </a:cubicBezTo>
                  <a:cubicBezTo>
                    <a:pt x="15230" y="17118"/>
                    <a:pt x="13507" y="17580"/>
                    <a:pt x="11803" y="18109"/>
                  </a:cubicBezTo>
                  <a:cubicBezTo>
                    <a:pt x="11790" y="18075"/>
                    <a:pt x="11772" y="18043"/>
                    <a:pt x="11749" y="18016"/>
                  </a:cubicBezTo>
                  <a:cubicBezTo>
                    <a:pt x="12400" y="17678"/>
                    <a:pt x="13041" y="17318"/>
                    <a:pt x="13675" y="16947"/>
                  </a:cubicBezTo>
                  <a:cubicBezTo>
                    <a:pt x="15670" y="16122"/>
                    <a:pt x="17723" y="15448"/>
                    <a:pt x="19818" y="14928"/>
                  </a:cubicBezTo>
                  <a:cubicBezTo>
                    <a:pt x="19827" y="14929"/>
                    <a:pt x="19836" y="14930"/>
                    <a:pt x="19845" y="14930"/>
                  </a:cubicBezTo>
                  <a:cubicBezTo>
                    <a:pt x="19876" y="14930"/>
                    <a:pt x="19907" y="14924"/>
                    <a:pt x="19935" y="14913"/>
                  </a:cubicBezTo>
                  <a:cubicBezTo>
                    <a:pt x="19961" y="14903"/>
                    <a:pt x="19986" y="14893"/>
                    <a:pt x="20010" y="14883"/>
                  </a:cubicBezTo>
                  <a:cubicBezTo>
                    <a:pt x="20900" y="14667"/>
                    <a:pt x="21795" y="14476"/>
                    <a:pt x="22697" y="14315"/>
                  </a:cubicBezTo>
                  <a:cubicBezTo>
                    <a:pt x="25265" y="13857"/>
                    <a:pt x="27866" y="13628"/>
                    <a:pt x="30470" y="13628"/>
                  </a:cubicBezTo>
                  <a:close/>
                  <a:moveTo>
                    <a:pt x="31002" y="15710"/>
                  </a:moveTo>
                  <a:cubicBezTo>
                    <a:pt x="31383" y="15710"/>
                    <a:pt x="31764" y="15713"/>
                    <a:pt x="32145" y="15720"/>
                  </a:cubicBezTo>
                  <a:cubicBezTo>
                    <a:pt x="34008" y="15753"/>
                    <a:pt x="35864" y="15881"/>
                    <a:pt x="37717" y="16061"/>
                  </a:cubicBezTo>
                  <a:cubicBezTo>
                    <a:pt x="37738" y="16092"/>
                    <a:pt x="37767" y="16117"/>
                    <a:pt x="37798" y="16135"/>
                  </a:cubicBezTo>
                  <a:cubicBezTo>
                    <a:pt x="38611" y="16580"/>
                    <a:pt x="39509" y="16850"/>
                    <a:pt x="40433" y="16928"/>
                  </a:cubicBezTo>
                  <a:cubicBezTo>
                    <a:pt x="40226" y="17103"/>
                    <a:pt x="40042" y="17306"/>
                    <a:pt x="39886" y="17528"/>
                  </a:cubicBezTo>
                  <a:cubicBezTo>
                    <a:pt x="39879" y="17539"/>
                    <a:pt x="39873" y="17549"/>
                    <a:pt x="39868" y="17561"/>
                  </a:cubicBezTo>
                  <a:cubicBezTo>
                    <a:pt x="38405" y="17171"/>
                    <a:pt x="36892" y="17051"/>
                    <a:pt x="35383" y="17051"/>
                  </a:cubicBezTo>
                  <a:cubicBezTo>
                    <a:pt x="35143" y="17051"/>
                    <a:pt x="34902" y="17054"/>
                    <a:pt x="34662" y="17060"/>
                  </a:cubicBezTo>
                  <a:cubicBezTo>
                    <a:pt x="32811" y="17103"/>
                    <a:pt x="30960" y="17235"/>
                    <a:pt x="29112" y="17335"/>
                  </a:cubicBezTo>
                  <a:lnTo>
                    <a:pt x="17667" y="17952"/>
                  </a:lnTo>
                  <a:lnTo>
                    <a:pt x="13322" y="18186"/>
                  </a:lnTo>
                  <a:cubicBezTo>
                    <a:pt x="16040" y="17407"/>
                    <a:pt x="18805" y="16808"/>
                    <a:pt x="21601" y="16394"/>
                  </a:cubicBezTo>
                  <a:cubicBezTo>
                    <a:pt x="24712" y="15935"/>
                    <a:pt x="27857" y="15710"/>
                    <a:pt x="31002" y="15710"/>
                  </a:cubicBezTo>
                  <a:close/>
                  <a:moveTo>
                    <a:pt x="35402" y="17559"/>
                  </a:moveTo>
                  <a:cubicBezTo>
                    <a:pt x="36906" y="17559"/>
                    <a:pt x="38407" y="17677"/>
                    <a:pt x="39863" y="18082"/>
                  </a:cubicBezTo>
                  <a:cubicBezTo>
                    <a:pt x="39889" y="18090"/>
                    <a:pt x="39914" y="18093"/>
                    <a:pt x="39937" y="18093"/>
                  </a:cubicBezTo>
                  <a:cubicBezTo>
                    <a:pt x="40039" y="18093"/>
                    <a:pt x="40114" y="18029"/>
                    <a:pt x="40152" y="17946"/>
                  </a:cubicBezTo>
                  <a:lnTo>
                    <a:pt x="42116" y="18718"/>
                  </a:lnTo>
                  <a:cubicBezTo>
                    <a:pt x="38382" y="19627"/>
                    <a:pt x="34574" y="20194"/>
                    <a:pt x="30737" y="20413"/>
                  </a:cubicBezTo>
                  <a:lnTo>
                    <a:pt x="30737" y="20412"/>
                  </a:lnTo>
                  <a:cubicBezTo>
                    <a:pt x="29528" y="20481"/>
                    <a:pt x="28317" y="20515"/>
                    <a:pt x="27107" y="20515"/>
                  </a:cubicBezTo>
                  <a:cubicBezTo>
                    <a:pt x="24230" y="20515"/>
                    <a:pt x="21354" y="20321"/>
                    <a:pt x="18500" y="19933"/>
                  </a:cubicBezTo>
                  <a:cubicBezTo>
                    <a:pt x="16397" y="19644"/>
                    <a:pt x="14313" y="19249"/>
                    <a:pt x="12250" y="18751"/>
                  </a:cubicBezTo>
                  <a:lnTo>
                    <a:pt x="22565" y="18194"/>
                  </a:lnTo>
                  <a:cubicBezTo>
                    <a:pt x="26317" y="17993"/>
                    <a:pt x="30069" y="17748"/>
                    <a:pt x="33823" y="17595"/>
                  </a:cubicBezTo>
                  <a:cubicBezTo>
                    <a:pt x="34348" y="17574"/>
                    <a:pt x="34875" y="17559"/>
                    <a:pt x="35402" y="17559"/>
                  </a:cubicBezTo>
                  <a:close/>
                  <a:moveTo>
                    <a:pt x="13405" y="19587"/>
                  </a:moveTo>
                  <a:lnTo>
                    <a:pt x="13405" y="19587"/>
                  </a:lnTo>
                  <a:cubicBezTo>
                    <a:pt x="16922" y="20482"/>
                    <a:pt x="20402" y="21502"/>
                    <a:pt x="23850" y="22647"/>
                  </a:cubicBezTo>
                  <a:lnTo>
                    <a:pt x="23851" y="22646"/>
                  </a:lnTo>
                  <a:cubicBezTo>
                    <a:pt x="25733" y="23272"/>
                    <a:pt x="27598" y="23943"/>
                    <a:pt x="29459" y="24630"/>
                  </a:cubicBezTo>
                  <a:cubicBezTo>
                    <a:pt x="30878" y="25153"/>
                    <a:pt x="32296" y="25693"/>
                    <a:pt x="33636" y="26403"/>
                  </a:cubicBezTo>
                  <a:cubicBezTo>
                    <a:pt x="34990" y="27119"/>
                    <a:pt x="36348" y="28030"/>
                    <a:pt x="37177" y="29348"/>
                  </a:cubicBezTo>
                  <a:cubicBezTo>
                    <a:pt x="37118" y="29357"/>
                    <a:pt x="37057" y="29361"/>
                    <a:pt x="36996" y="29361"/>
                  </a:cubicBezTo>
                  <a:cubicBezTo>
                    <a:pt x="36508" y="29361"/>
                    <a:pt x="35981" y="29085"/>
                    <a:pt x="35552" y="28945"/>
                  </a:cubicBezTo>
                  <a:cubicBezTo>
                    <a:pt x="35530" y="28939"/>
                    <a:pt x="35507" y="28936"/>
                    <a:pt x="35483" y="28936"/>
                  </a:cubicBezTo>
                  <a:cubicBezTo>
                    <a:pt x="31942" y="27455"/>
                    <a:pt x="28465" y="25832"/>
                    <a:pt x="24947" y="24299"/>
                  </a:cubicBezTo>
                  <a:cubicBezTo>
                    <a:pt x="23382" y="23617"/>
                    <a:pt x="21807" y="22963"/>
                    <a:pt x="20206" y="22370"/>
                  </a:cubicBezTo>
                  <a:cubicBezTo>
                    <a:pt x="18719" y="21819"/>
                    <a:pt x="17223" y="21288"/>
                    <a:pt x="15759" y="20679"/>
                  </a:cubicBezTo>
                  <a:cubicBezTo>
                    <a:pt x="14966" y="20347"/>
                    <a:pt x="14173" y="19992"/>
                    <a:pt x="13405" y="19587"/>
                  </a:cubicBezTo>
                  <a:close/>
                  <a:moveTo>
                    <a:pt x="14114" y="20480"/>
                  </a:moveTo>
                  <a:lnTo>
                    <a:pt x="14114" y="20480"/>
                  </a:lnTo>
                  <a:cubicBezTo>
                    <a:pt x="14355" y="20595"/>
                    <a:pt x="14596" y="20707"/>
                    <a:pt x="14840" y="20815"/>
                  </a:cubicBezTo>
                  <a:cubicBezTo>
                    <a:pt x="16306" y="21470"/>
                    <a:pt x="17814" y="22024"/>
                    <a:pt x="19321" y="22577"/>
                  </a:cubicBezTo>
                  <a:cubicBezTo>
                    <a:pt x="22746" y="23834"/>
                    <a:pt x="26064" y="25336"/>
                    <a:pt x="29387" y="26838"/>
                  </a:cubicBezTo>
                  <a:cubicBezTo>
                    <a:pt x="31337" y="27719"/>
                    <a:pt x="33289" y="28612"/>
                    <a:pt x="35283" y="29391"/>
                  </a:cubicBezTo>
                  <a:cubicBezTo>
                    <a:pt x="35587" y="29905"/>
                    <a:pt x="35932" y="30394"/>
                    <a:pt x="36317" y="30850"/>
                  </a:cubicBezTo>
                  <a:cubicBezTo>
                    <a:pt x="36142" y="30836"/>
                    <a:pt x="35966" y="30830"/>
                    <a:pt x="35791" y="30830"/>
                  </a:cubicBezTo>
                  <a:cubicBezTo>
                    <a:pt x="35604" y="30830"/>
                    <a:pt x="35417" y="30837"/>
                    <a:pt x="35231" y="30852"/>
                  </a:cubicBezTo>
                  <a:lnTo>
                    <a:pt x="35232" y="30852"/>
                  </a:lnTo>
                  <a:cubicBezTo>
                    <a:pt x="35031" y="30870"/>
                    <a:pt x="34899" y="31065"/>
                    <a:pt x="35002" y="31254"/>
                  </a:cubicBezTo>
                  <a:lnTo>
                    <a:pt x="35452" y="32078"/>
                  </a:lnTo>
                  <a:cubicBezTo>
                    <a:pt x="34951" y="31943"/>
                    <a:pt x="34441" y="31842"/>
                    <a:pt x="33926" y="31776"/>
                  </a:cubicBezTo>
                  <a:cubicBezTo>
                    <a:pt x="33903" y="31725"/>
                    <a:pt x="33863" y="31685"/>
                    <a:pt x="33814" y="31662"/>
                  </a:cubicBezTo>
                  <a:cubicBezTo>
                    <a:pt x="32278" y="30885"/>
                    <a:pt x="30710" y="30171"/>
                    <a:pt x="29167" y="29411"/>
                  </a:cubicBezTo>
                  <a:cubicBezTo>
                    <a:pt x="27607" y="28643"/>
                    <a:pt x="26054" y="27857"/>
                    <a:pt x="24520" y="27037"/>
                  </a:cubicBezTo>
                  <a:cubicBezTo>
                    <a:pt x="21481" y="25414"/>
                    <a:pt x="18505" y="23659"/>
                    <a:pt x="15699" y="21657"/>
                  </a:cubicBezTo>
                  <a:cubicBezTo>
                    <a:pt x="15163" y="21274"/>
                    <a:pt x="14636" y="20880"/>
                    <a:pt x="14114" y="20480"/>
                  </a:cubicBezTo>
                  <a:close/>
                  <a:moveTo>
                    <a:pt x="11808" y="19233"/>
                  </a:moveTo>
                  <a:lnTo>
                    <a:pt x="11808" y="19233"/>
                  </a:lnTo>
                  <a:cubicBezTo>
                    <a:pt x="14081" y="21186"/>
                    <a:pt x="16529" y="22926"/>
                    <a:pt x="19073" y="24509"/>
                  </a:cubicBezTo>
                  <a:cubicBezTo>
                    <a:pt x="22035" y="26352"/>
                    <a:pt x="25127" y="27980"/>
                    <a:pt x="28250" y="29532"/>
                  </a:cubicBezTo>
                  <a:cubicBezTo>
                    <a:pt x="29900" y="30352"/>
                    <a:pt x="31552" y="31182"/>
                    <a:pt x="33229" y="31948"/>
                  </a:cubicBezTo>
                  <a:cubicBezTo>
                    <a:pt x="33217" y="32008"/>
                    <a:pt x="33228" y="32071"/>
                    <a:pt x="33258" y="32124"/>
                  </a:cubicBezTo>
                  <a:cubicBezTo>
                    <a:pt x="33572" y="32621"/>
                    <a:pt x="33974" y="33055"/>
                    <a:pt x="34444" y="33408"/>
                  </a:cubicBezTo>
                  <a:cubicBezTo>
                    <a:pt x="31183" y="33375"/>
                    <a:pt x="27854" y="32922"/>
                    <a:pt x="24921" y="31441"/>
                  </a:cubicBezTo>
                  <a:cubicBezTo>
                    <a:pt x="23224" y="30583"/>
                    <a:pt x="21779" y="29370"/>
                    <a:pt x="20432" y="28040"/>
                  </a:cubicBezTo>
                  <a:cubicBezTo>
                    <a:pt x="18988" y="26617"/>
                    <a:pt x="17596" y="25137"/>
                    <a:pt x="16184" y="23681"/>
                  </a:cubicBezTo>
                  <a:cubicBezTo>
                    <a:pt x="15413" y="22885"/>
                    <a:pt x="14668" y="22057"/>
                    <a:pt x="13881" y="21277"/>
                  </a:cubicBezTo>
                  <a:cubicBezTo>
                    <a:pt x="13561" y="20960"/>
                    <a:pt x="13230" y="20652"/>
                    <a:pt x="12831" y="20438"/>
                  </a:cubicBezTo>
                  <a:cubicBezTo>
                    <a:pt x="12501" y="20260"/>
                    <a:pt x="12096" y="20113"/>
                    <a:pt x="11914" y="19761"/>
                  </a:cubicBezTo>
                  <a:cubicBezTo>
                    <a:pt x="11898" y="19732"/>
                    <a:pt x="11878" y="19706"/>
                    <a:pt x="11854" y="19684"/>
                  </a:cubicBezTo>
                  <a:cubicBezTo>
                    <a:pt x="11838" y="19533"/>
                    <a:pt x="11824" y="19382"/>
                    <a:pt x="11808" y="19233"/>
                  </a:cubicBezTo>
                  <a:close/>
                  <a:moveTo>
                    <a:pt x="12157" y="21290"/>
                  </a:moveTo>
                  <a:lnTo>
                    <a:pt x="12157" y="21290"/>
                  </a:lnTo>
                  <a:cubicBezTo>
                    <a:pt x="13697" y="23685"/>
                    <a:pt x="16041" y="25498"/>
                    <a:pt x="17905" y="27632"/>
                  </a:cubicBezTo>
                  <a:lnTo>
                    <a:pt x="17906" y="27632"/>
                  </a:lnTo>
                  <a:cubicBezTo>
                    <a:pt x="20165" y="30221"/>
                    <a:pt x="21985" y="33202"/>
                    <a:pt x="23264" y="36390"/>
                  </a:cubicBezTo>
                  <a:cubicBezTo>
                    <a:pt x="23841" y="37836"/>
                    <a:pt x="24310" y="39322"/>
                    <a:pt x="24664" y="40838"/>
                  </a:cubicBezTo>
                  <a:lnTo>
                    <a:pt x="22826" y="38666"/>
                  </a:lnTo>
                  <a:cubicBezTo>
                    <a:pt x="22772" y="38602"/>
                    <a:pt x="22710" y="38577"/>
                    <a:pt x="22650" y="38577"/>
                  </a:cubicBezTo>
                  <a:cubicBezTo>
                    <a:pt x="22641" y="38577"/>
                    <a:pt x="22632" y="38578"/>
                    <a:pt x="22624" y="38579"/>
                  </a:cubicBezTo>
                  <a:cubicBezTo>
                    <a:pt x="21203" y="36303"/>
                    <a:pt x="19781" y="34029"/>
                    <a:pt x="18357" y="31755"/>
                  </a:cubicBezTo>
                  <a:cubicBezTo>
                    <a:pt x="16860" y="29365"/>
                    <a:pt x="15336" y="26989"/>
                    <a:pt x="13874" y="24577"/>
                  </a:cubicBezTo>
                  <a:cubicBezTo>
                    <a:pt x="13478" y="23926"/>
                    <a:pt x="13092" y="23270"/>
                    <a:pt x="12723" y="22604"/>
                  </a:cubicBezTo>
                  <a:cubicBezTo>
                    <a:pt x="12687" y="22537"/>
                    <a:pt x="12652" y="22468"/>
                    <a:pt x="12616" y="22401"/>
                  </a:cubicBezTo>
                  <a:cubicBezTo>
                    <a:pt x="12463" y="22031"/>
                    <a:pt x="12310" y="21660"/>
                    <a:pt x="12157" y="21290"/>
                  </a:cubicBezTo>
                  <a:close/>
                  <a:moveTo>
                    <a:pt x="13995" y="25745"/>
                  </a:moveTo>
                  <a:cubicBezTo>
                    <a:pt x="14430" y="26447"/>
                    <a:pt x="14871" y="27146"/>
                    <a:pt x="15310" y="27846"/>
                  </a:cubicBezTo>
                  <a:cubicBezTo>
                    <a:pt x="16846" y="30295"/>
                    <a:pt x="18381" y="32743"/>
                    <a:pt x="19916" y="35191"/>
                  </a:cubicBezTo>
                  <a:cubicBezTo>
                    <a:pt x="20776" y="36563"/>
                    <a:pt x="21639" y="37935"/>
                    <a:pt x="22505" y="39305"/>
                  </a:cubicBezTo>
                  <a:lnTo>
                    <a:pt x="22506" y="39305"/>
                  </a:lnTo>
                  <a:cubicBezTo>
                    <a:pt x="22522" y="39332"/>
                    <a:pt x="22545" y="39355"/>
                    <a:pt x="22571" y="39374"/>
                  </a:cubicBezTo>
                  <a:cubicBezTo>
                    <a:pt x="22860" y="40100"/>
                    <a:pt x="23033" y="40868"/>
                    <a:pt x="23082" y="41648"/>
                  </a:cubicBezTo>
                  <a:lnTo>
                    <a:pt x="21268" y="40281"/>
                  </a:lnTo>
                  <a:cubicBezTo>
                    <a:pt x="21320" y="40194"/>
                    <a:pt x="21311" y="40082"/>
                    <a:pt x="21243" y="40006"/>
                  </a:cubicBezTo>
                  <a:cubicBezTo>
                    <a:pt x="19541" y="37967"/>
                    <a:pt x="18255" y="35623"/>
                    <a:pt x="17147" y="33220"/>
                  </a:cubicBezTo>
                  <a:cubicBezTo>
                    <a:pt x="16015" y="30765"/>
                    <a:pt x="15022" y="28245"/>
                    <a:pt x="13995" y="25745"/>
                  </a:cubicBezTo>
                  <a:close/>
                  <a:moveTo>
                    <a:pt x="10888" y="20428"/>
                  </a:moveTo>
                  <a:lnTo>
                    <a:pt x="10888" y="20428"/>
                  </a:lnTo>
                  <a:cubicBezTo>
                    <a:pt x="10730" y="21317"/>
                    <a:pt x="10565" y="22204"/>
                    <a:pt x="10385" y="23088"/>
                  </a:cubicBezTo>
                  <a:cubicBezTo>
                    <a:pt x="10058" y="24698"/>
                    <a:pt x="9656" y="26284"/>
                    <a:pt x="9221" y="27869"/>
                  </a:cubicBezTo>
                  <a:cubicBezTo>
                    <a:pt x="8791" y="29431"/>
                    <a:pt x="8477" y="30988"/>
                    <a:pt x="8323" y="32603"/>
                  </a:cubicBezTo>
                  <a:cubicBezTo>
                    <a:pt x="8166" y="34263"/>
                    <a:pt x="8043" y="35928"/>
                    <a:pt x="7905" y="37592"/>
                  </a:cubicBezTo>
                  <a:cubicBezTo>
                    <a:pt x="7760" y="39335"/>
                    <a:pt x="7616" y="41078"/>
                    <a:pt x="7472" y="42821"/>
                  </a:cubicBezTo>
                  <a:cubicBezTo>
                    <a:pt x="7456" y="42719"/>
                    <a:pt x="7440" y="42615"/>
                    <a:pt x="7424" y="42513"/>
                  </a:cubicBezTo>
                  <a:cubicBezTo>
                    <a:pt x="7404" y="42383"/>
                    <a:pt x="7295" y="42322"/>
                    <a:pt x="7181" y="42322"/>
                  </a:cubicBezTo>
                  <a:cubicBezTo>
                    <a:pt x="7084" y="42322"/>
                    <a:pt x="6984" y="42366"/>
                    <a:pt x="6933" y="42448"/>
                  </a:cubicBezTo>
                  <a:cubicBezTo>
                    <a:pt x="6785" y="42689"/>
                    <a:pt x="6647" y="42937"/>
                    <a:pt x="6520" y="43187"/>
                  </a:cubicBezTo>
                  <a:lnTo>
                    <a:pt x="6385" y="42209"/>
                  </a:lnTo>
                  <a:cubicBezTo>
                    <a:pt x="6368" y="42083"/>
                    <a:pt x="6247" y="42017"/>
                    <a:pt x="6127" y="42017"/>
                  </a:cubicBezTo>
                  <a:cubicBezTo>
                    <a:pt x="6085" y="42017"/>
                    <a:pt x="6043" y="42025"/>
                    <a:pt x="6005" y="42042"/>
                  </a:cubicBezTo>
                  <a:lnTo>
                    <a:pt x="6005" y="42042"/>
                  </a:lnTo>
                  <a:cubicBezTo>
                    <a:pt x="6431" y="35729"/>
                    <a:pt x="7689" y="29499"/>
                    <a:pt x="9743" y="23516"/>
                  </a:cubicBezTo>
                  <a:cubicBezTo>
                    <a:pt x="10099" y="22477"/>
                    <a:pt x="10481" y="21448"/>
                    <a:pt x="10888" y="20428"/>
                  </a:cubicBezTo>
                  <a:close/>
                  <a:moveTo>
                    <a:pt x="12063" y="22504"/>
                  </a:moveTo>
                  <a:cubicBezTo>
                    <a:pt x="12150" y="22660"/>
                    <a:pt x="12238" y="22817"/>
                    <a:pt x="12328" y="22973"/>
                  </a:cubicBezTo>
                  <a:cubicBezTo>
                    <a:pt x="13210" y="25114"/>
                    <a:pt x="14093" y="27256"/>
                    <a:pt x="14976" y="29396"/>
                  </a:cubicBezTo>
                  <a:cubicBezTo>
                    <a:pt x="15995" y="31862"/>
                    <a:pt x="17029" y="34331"/>
                    <a:pt x="18361" y="36647"/>
                  </a:cubicBezTo>
                  <a:cubicBezTo>
                    <a:pt x="19067" y="37875"/>
                    <a:pt x="19863" y="39048"/>
                    <a:pt x="20762" y="40143"/>
                  </a:cubicBezTo>
                  <a:cubicBezTo>
                    <a:pt x="20681" y="40212"/>
                    <a:pt x="20632" y="40322"/>
                    <a:pt x="20663" y="40425"/>
                  </a:cubicBezTo>
                  <a:lnTo>
                    <a:pt x="21513" y="43237"/>
                  </a:lnTo>
                  <a:cubicBezTo>
                    <a:pt x="18343" y="41189"/>
                    <a:pt x="15971" y="38102"/>
                    <a:pt x="14327" y="34731"/>
                  </a:cubicBezTo>
                  <a:cubicBezTo>
                    <a:pt x="13929" y="33915"/>
                    <a:pt x="13557" y="33084"/>
                    <a:pt x="13291" y="32214"/>
                  </a:cubicBezTo>
                  <a:cubicBezTo>
                    <a:pt x="13029" y="31354"/>
                    <a:pt x="12844" y="30471"/>
                    <a:pt x="12700" y="29584"/>
                  </a:cubicBezTo>
                  <a:cubicBezTo>
                    <a:pt x="12385" y="27652"/>
                    <a:pt x="12261" y="25693"/>
                    <a:pt x="12138" y="23741"/>
                  </a:cubicBezTo>
                  <a:cubicBezTo>
                    <a:pt x="12112" y="23330"/>
                    <a:pt x="12088" y="22917"/>
                    <a:pt x="12063" y="22504"/>
                  </a:cubicBezTo>
                  <a:close/>
                  <a:moveTo>
                    <a:pt x="11299" y="20921"/>
                  </a:moveTo>
                  <a:cubicBezTo>
                    <a:pt x="11338" y="21019"/>
                    <a:pt x="11378" y="21118"/>
                    <a:pt x="11421" y="21215"/>
                  </a:cubicBezTo>
                  <a:cubicBezTo>
                    <a:pt x="11604" y="23724"/>
                    <a:pt x="11644" y="26242"/>
                    <a:pt x="11514" y="28755"/>
                  </a:cubicBezTo>
                  <a:lnTo>
                    <a:pt x="11515" y="28755"/>
                  </a:lnTo>
                  <a:cubicBezTo>
                    <a:pt x="11422" y="30558"/>
                    <a:pt x="11256" y="32357"/>
                    <a:pt x="10932" y="34136"/>
                  </a:cubicBezTo>
                  <a:cubicBezTo>
                    <a:pt x="10621" y="35855"/>
                    <a:pt x="10146" y="37532"/>
                    <a:pt x="9746" y="39229"/>
                  </a:cubicBezTo>
                  <a:cubicBezTo>
                    <a:pt x="9396" y="40715"/>
                    <a:pt x="9053" y="42208"/>
                    <a:pt x="8398" y="43580"/>
                  </a:cubicBezTo>
                  <a:cubicBezTo>
                    <a:pt x="8369" y="43318"/>
                    <a:pt x="8315" y="43059"/>
                    <a:pt x="8236" y="42807"/>
                  </a:cubicBezTo>
                  <a:cubicBezTo>
                    <a:pt x="8203" y="42704"/>
                    <a:pt x="8112" y="42629"/>
                    <a:pt x="8004" y="42617"/>
                  </a:cubicBezTo>
                  <a:cubicBezTo>
                    <a:pt x="8262" y="39508"/>
                    <a:pt x="8518" y="36401"/>
                    <a:pt x="8776" y="33294"/>
                  </a:cubicBezTo>
                  <a:cubicBezTo>
                    <a:pt x="8911" y="31667"/>
                    <a:pt x="9149" y="30088"/>
                    <a:pt x="9569" y="28508"/>
                  </a:cubicBezTo>
                  <a:cubicBezTo>
                    <a:pt x="9985" y="26943"/>
                    <a:pt x="10411" y="25386"/>
                    <a:pt x="10744" y="23801"/>
                  </a:cubicBezTo>
                  <a:cubicBezTo>
                    <a:pt x="10945" y="22845"/>
                    <a:pt x="11127" y="21884"/>
                    <a:pt x="11299" y="20921"/>
                  </a:cubicBezTo>
                  <a:close/>
                  <a:moveTo>
                    <a:pt x="10776" y="19378"/>
                  </a:moveTo>
                  <a:lnTo>
                    <a:pt x="10776" y="19378"/>
                  </a:lnTo>
                  <a:cubicBezTo>
                    <a:pt x="8469" y="24978"/>
                    <a:pt x="6871" y="30870"/>
                    <a:pt x="6046" y="36870"/>
                  </a:cubicBezTo>
                  <a:cubicBezTo>
                    <a:pt x="5800" y="38660"/>
                    <a:pt x="5622" y="40455"/>
                    <a:pt x="5509" y="42258"/>
                  </a:cubicBezTo>
                  <a:cubicBezTo>
                    <a:pt x="5499" y="42409"/>
                    <a:pt x="5611" y="42485"/>
                    <a:pt x="5730" y="42487"/>
                  </a:cubicBezTo>
                  <a:lnTo>
                    <a:pt x="5174" y="43634"/>
                  </a:lnTo>
                  <a:cubicBezTo>
                    <a:pt x="4765" y="42068"/>
                    <a:pt x="4192" y="40542"/>
                    <a:pt x="3926" y="38942"/>
                  </a:cubicBezTo>
                  <a:cubicBezTo>
                    <a:pt x="3768" y="37989"/>
                    <a:pt x="3781" y="37033"/>
                    <a:pt x="3838" y="36071"/>
                  </a:cubicBezTo>
                  <a:cubicBezTo>
                    <a:pt x="3898" y="35048"/>
                    <a:pt x="4016" y="34029"/>
                    <a:pt x="4192" y="33020"/>
                  </a:cubicBezTo>
                  <a:cubicBezTo>
                    <a:pt x="4813" y="29458"/>
                    <a:pt x="6123" y="26022"/>
                    <a:pt x="8055" y="22964"/>
                  </a:cubicBezTo>
                  <a:cubicBezTo>
                    <a:pt x="8857" y="21693"/>
                    <a:pt x="9768" y="20493"/>
                    <a:pt x="10776" y="19378"/>
                  </a:cubicBezTo>
                  <a:close/>
                  <a:moveTo>
                    <a:pt x="30333" y="1"/>
                  </a:moveTo>
                  <a:cubicBezTo>
                    <a:pt x="30307" y="1"/>
                    <a:pt x="30279" y="6"/>
                    <a:pt x="30250" y="18"/>
                  </a:cubicBezTo>
                  <a:cubicBezTo>
                    <a:pt x="23409" y="2761"/>
                    <a:pt x="17473" y="7365"/>
                    <a:pt x="13114" y="13308"/>
                  </a:cubicBezTo>
                  <a:cubicBezTo>
                    <a:pt x="12514" y="14128"/>
                    <a:pt x="11947" y="14970"/>
                    <a:pt x="11414" y="15836"/>
                  </a:cubicBezTo>
                  <a:cubicBezTo>
                    <a:pt x="11223" y="16146"/>
                    <a:pt x="10883" y="16646"/>
                    <a:pt x="10768" y="17116"/>
                  </a:cubicBezTo>
                  <a:cubicBezTo>
                    <a:pt x="10554" y="16939"/>
                    <a:pt x="10330" y="16773"/>
                    <a:pt x="10098" y="16620"/>
                  </a:cubicBezTo>
                  <a:cubicBezTo>
                    <a:pt x="9397" y="16155"/>
                    <a:pt x="8659" y="15735"/>
                    <a:pt x="7911" y="15349"/>
                  </a:cubicBezTo>
                  <a:cubicBezTo>
                    <a:pt x="6424" y="14583"/>
                    <a:pt x="4850" y="14001"/>
                    <a:pt x="3221" y="13616"/>
                  </a:cubicBezTo>
                  <a:cubicBezTo>
                    <a:pt x="2292" y="13397"/>
                    <a:pt x="1320" y="13293"/>
                    <a:pt x="372" y="13182"/>
                  </a:cubicBezTo>
                  <a:cubicBezTo>
                    <a:pt x="362" y="13181"/>
                    <a:pt x="353" y="13180"/>
                    <a:pt x="343" y="13180"/>
                  </a:cubicBezTo>
                  <a:cubicBezTo>
                    <a:pt x="62" y="13180"/>
                    <a:pt x="0" y="13683"/>
                    <a:pt x="298" y="13723"/>
                  </a:cubicBezTo>
                  <a:cubicBezTo>
                    <a:pt x="1342" y="13866"/>
                    <a:pt x="2343" y="14139"/>
                    <a:pt x="3358" y="14416"/>
                  </a:cubicBezTo>
                  <a:cubicBezTo>
                    <a:pt x="4338" y="14683"/>
                    <a:pt x="5302" y="15008"/>
                    <a:pt x="6243" y="15390"/>
                  </a:cubicBezTo>
                  <a:cubicBezTo>
                    <a:pt x="7184" y="15775"/>
                    <a:pt x="8111" y="16205"/>
                    <a:pt x="8995" y="16707"/>
                  </a:cubicBezTo>
                  <a:cubicBezTo>
                    <a:pt x="9611" y="17058"/>
                    <a:pt x="10256" y="17429"/>
                    <a:pt x="10798" y="17905"/>
                  </a:cubicBezTo>
                  <a:cubicBezTo>
                    <a:pt x="10771" y="17931"/>
                    <a:pt x="10744" y="17955"/>
                    <a:pt x="10717" y="17981"/>
                  </a:cubicBezTo>
                  <a:cubicBezTo>
                    <a:pt x="10715" y="17985"/>
                    <a:pt x="10712" y="17988"/>
                    <a:pt x="10709" y="17992"/>
                  </a:cubicBezTo>
                  <a:cubicBezTo>
                    <a:pt x="10686" y="18003"/>
                    <a:pt x="10665" y="18015"/>
                    <a:pt x="10643" y="18028"/>
                  </a:cubicBezTo>
                  <a:cubicBezTo>
                    <a:pt x="10405" y="18161"/>
                    <a:pt x="10551" y="18471"/>
                    <a:pt x="10774" y="18471"/>
                  </a:cubicBezTo>
                  <a:cubicBezTo>
                    <a:pt x="10803" y="18471"/>
                    <a:pt x="10834" y="18466"/>
                    <a:pt x="10865" y="18454"/>
                  </a:cubicBezTo>
                  <a:cubicBezTo>
                    <a:pt x="10868" y="18465"/>
                    <a:pt x="10871" y="18474"/>
                    <a:pt x="10876" y="18483"/>
                  </a:cubicBezTo>
                  <a:cubicBezTo>
                    <a:pt x="8579" y="20888"/>
                    <a:pt x="6756" y="23721"/>
                    <a:pt x="5467" y="26787"/>
                  </a:cubicBezTo>
                  <a:cubicBezTo>
                    <a:pt x="4337" y="29473"/>
                    <a:pt x="3630" y="32318"/>
                    <a:pt x="3370" y="35221"/>
                  </a:cubicBezTo>
                  <a:cubicBezTo>
                    <a:pt x="3280" y="36219"/>
                    <a:pt x="3212" y="37239"/>
                    <a:pt x="3304" y="38237"/>
                  </a:cubicBezTo>
                  <a:cubicBezTo>
                    <a:pt x="3504" y="40391"/>
                    <a:pt x="4369" y="42398"/>
                    <a:pt x="4830" y="44497"/>
                  </a:cubicBezTo>
                  <a:cubicBezTo>
                    <a:pt x="4857" y="44620"/>
                    <a:pt x="4980" y="44690"/>
                    <a:pt x="5099" y="44690"/>
                  </a:cubicBezTo>
                  <a:cubicBezTo>
                    <a:pt x="5190" y="44690"/>
                    <a:pt x="5278" y="44650"/>
                    <a:pt x="5322" y="44560"/>
                  </a:cubicBezTo>
                  <a:cubicBezTo>
                    <a:pt x="5542" y="44105"/>
                    <a:pt x="5762" y="43648"/>
                    <a:pt x="5983" y="43193"/>
                  </a:cubicBezTo>
                  <a:cubicBezTo>
                    <a:pt x="6029" y="43527"/>
                    <a:pt x="6076" y="43862"/>
                    <a:pt x="6122" y="44198"/>
                  </a:cubicBezTo>
                  <a:cubicBezTo>
                    <a:pt x="6140" y="44333"/>
                    <a:pt x="6233" y="44389"/>
                    <a:pt x="6335" y="44389"/>
                  </a:cubicBezTo>
                  <a:cubicBezTo>
                    <a:pt x="6457" y="44389"/>
                    <a:pt x="6594" y="44311"/>
                    <a:pt x="6640" y="44198"/>
                  </a:cubicBezTo>
                  <a:cubicBezTo>
                    <a:pt x="6753" y="43921"/>
                    <a:pt x="6880" y="43652"/>
                    <a:pt x="7019" y="43388"/>
                  </a:cubicBezTo>
                  <a:cubicBezTo>
                    <a:pt x="7050" y="43594"/>
                    <a:pt x="7082" y="43799"/>
                    <a:pt x="7113" y="44005"/>
                  </a:cubicBezTo>
                  <a:cubicBezTo>
                    <a:pt x="7133" y="44134"/>
                    <a:pt x="7246" y="44196"/>
                    <a:pt x="7361" y="44196"/>
                  </a:cubicBezTo>
                  <a:cubicBezTo>
                    <a:pt x="7458" y="44196"/>
                    <a:pt x="7556" y="44153"/>
                    <a:pt x="7604" y="44068"/>
                  </a:cubicBezTo>
                  <a:lnTo>
                    <a:pt x="7863" y="43617"/>
                  </a:lnTo>
                  <a:lnTo>
                    <a:pt x="7863" y="43617"/>
                  </a:lnTo>
                  <a:cubicBezTo>
                    <a:pt x="7905" y="43939"/>
                    <a:pt x="7903" y="44266"/>
                    <a:pt x="7855" y="44587"/>
                  </a:cubicBezTo>
                  <a:cubicBezTo>
                    <a:pt x="7826" y="44778"/>
                    <a:pt x="7974" y="44927"/>
                    <a:pt x="8127" y="44927"/>
                  </a:cubicBezTo>
                  <a:cubicBezTo>
                    <a:pt x="8206" y="44927"/>
                    <a:pt x="8287" y="44888"/>
                    <a:pt x="8345" y="44794"/>
                  </a:cubicBezTo>
                  <a:cubicBezTo>
                    <a:pt x="9238" y="43368"/>
                    <a:pt x="9698" y="41757"/>
                    <a:pt x="10084" y="40134"/>
                  </a:cubicBezTo>
                  <a:cubicBezTo>
                    <a:pt x="10491" y="38420"/>
                    <a:pt x="10967" y="36720"/>
                    <a:pt x="11314" y="34993"/>
                  </a:cubicBezTo>
                  <a:cubicBezTo>
                    <a:pt x="11718" y="32981"/>
                    <a:pt x="11949" y="30934"/>
                    <a:pt x="12057" y="28879"/>
                  </a:cubicBezTo>
                  <a:cubicBezTo>
                    <a:pt x="12074" y="28999"/>
                    <a:pt x="12089" y="29118"/>
                    <a:pt x="12107" y="29238"/>
                  </a:cubicBezTo>
                  <a:cubicBezTo>
                    <a:pt x="12238" y="30143"/>
                    <a:pt x="12407" y="31044"/>
                    <a:pt x="12648" y="31927"/>
                  </a:cubicBezTo>
                  <a:cubicBezTo>
                    <a:pt x="12887" y="32798"/>
                    <a:pt x="13222" y="33629"/>
                    <a:pt x="13600" y="34449"/>
                  </a:cubicBezTo>
                  <a:cubicBezTo>
                    <a:pt x="14447" y="36286"/>
                    <a:pt x="15495" y="38030"/>
                    <a:pt x="16760" y="39612"/>
                  </a:cubicBezTo>
                  <a:cubicBezTo>
                    <a:pt x="18175" y="41382"/>
                    <a:pt x="19880" y="42922"/>
                    <a:pt x="21840" y="44072"/>
                  </a:cubicBezTo>
                  <a:cubicBezTo>
                    <a:pt x="21881" y="44096"/>
                    <a:pt x="21924" y="44106"/>
                    <a:pt x="21967" y="44106"/>
                  </a:cubicBezTo>
                  <a:cubicBezTo>
                    <a:pt x="22133" y="44106"/>
                    <a:pt x="22288" y="43948"/>
                    <a:pt x="22234" y="43768"/>
                  </a:cubicBezTo>
                  <a:cubicBezTo>
                    <a:pt x="21961" y="42866"/>
                    <a:pt x="21688" y="41964"/>
                    <a:pt x="21415" y="41061"/>
                  </a:cubicBezTo>
                  <a:lnTo>
                    <a:pt x="21415" y="41061"/>
                  </a:lnTo>
                  <a:lnTo>
                    <a:pt x="23234" y="42431"/>
                  </a:lnTo>
                  <a:cubicBezTo>
                    <a:pt x="23274" y="42461"/>
                    <a:pt x="23318" y="42474"/>
                    <a:pt x="23362" y="42474"/>
                  </a:cubicBezTo>
                  <a:cubicBezTo>
                    <a:pt x="23501" y="42474"/>
                    <a:pt x="23637" y="42340"/>
                    <a:pt x="23638" y="42199"/>
                  </a:cubicBezTo>
                  <a:cubicBezTo>
                    <a:pt x="23640" y="41507"/>
                    <a:pt x="23553" y="40818"/>
                    <a:pt x="23379" y="40148"/>
                  </a:cubicBezTo>
                  <a:lnTo>
                    <a:pt x="23379" y="40148"/>
                  </a:lnTo>
                  <a:lnTo>
                    <a:pt x="24965" y="42021"/>
                  </a:lnTo>
                  <a:cubicBezTo>
                    <a:pt x="25017" y="42082"/>
                    <a:pt x="25078" y="42108"/>
                    <a:pt x="25138" y="42108"/>
                  </a:cubicBezTo>
                  <a:cubicBezTo>
                    <a:pt x="25295" y="42108"/>
                    <a:pt x="25447" y="41933"/>
                    <a:pt x="25412" y="41760"/>
                  </a:cubicBezTo>
                  <a:cubicBezTo>
                    <a:pt x="24405" y="36692"/>
                    <a:pt x="22160" y="31950"/>
                    <a:pt x="18879" y="27958"/>
                  </a:cubicBezTo>
                  <a:cubicBezTo>
                    <a:pt x="17793" y="26636"/>
                    <a:pt x="16571" y="25452"/>
                    <a:pt x="15364" y="24244"/>
                  </a:cubicBezTo>
                  <a:cubicBezTo>
                    <a:pt x="14333" y="23211"/>
                    <a:pt x="13329" y="22134"/>
                    <a:pt x="12548" y="20904"/>
                  </a:cubicBezTo>
                  <a:lnTo>
                    <a:pt x="12548" y="20904"/>
                  </a:lnTo>
                  <a:cubicBezTo>
                    <a:pt x="12754" y="21021"/>
                    <a:pt x="12951" y="21146"/>
                    <a:pt x="13138" y="21313"/>
                  </a:cubicBezTo>
                  <a:cubicBezTo>
                    <a:pt x="13887" y="21979"/>
                    <a:pt x="14542" y="22755"/>
                    <a:pt x="15240" y="23474"/>
                  </a:cubicBezTo>
                  <a:cubicBezTo>
                    <a:pt x="16701" y="24983"/>
                    <a:pt x="18152" y="26503"/>
                    <a:pt x="19628" y="27995"/>
                  </a:cubicBezTo>
                  <a:cubicBezTo>
                    <a:pt x="20974" y="29353"/>
                    <a:pt x="22401" y="30654"/>
                    <a:pt x="24078" y="31596"/>
                  </a:cubicBezTo>
                  <a:cubicBezTo>
                    <a:pt x="25667" y="32490"/>
                    <a:pt x="27416" y="33078"/>
                    <a:pt x="29199" y="33436"/>
                  </a:cubicBezTo>
                  <a:cubicBezTo>
                    <a:pt x="31051" y="33809"/>
                    <a:pt x="32941" y="33945"/>
                    <a:pt x="34829" y="33945"/>
                  </a:cubicBezTo>
                  <a:cubicBezTo>
                    <a:pt x="35021" y="33945"/>
                    <a:pt x="35213" y="33944"/>
                    <a:pt x="35405" y="33941"/>
                  </a:cubicBezTo>
                  <a:cubicBezTo>
                    <a:pt x="35652" y="33937"/>
                    <a:pt x="35790" y="33561"/>
                    <a:pt x="35540" y="33444"/>
                  </a:cubicBezTo>
                  <a:cubicBezTo>
                    <a:pt x="34974" y="33183"/>
                    <a:pt x="34472" y="32803"/>
                    <a:pt x="34068" y="32329"/>
                  </a:cubicBezTo>
                  <a:lnTo>
                    <a:pt x="34068" y="32329"/>
                  </a:lnTo>
                  <a:cubicBezTo>
                    <a:pt x="34699" y="32425"/>
                    <a:pt x="35322" y="32576"/>
                    <a:pt x="35927" y="32781"/>
                  </a:cubicBezTo>
                  <a:cubicBezTo>
                    <a:pt x="35954" y="32790"/>
                    <a:pt x="35980" y="32794"/>
                    <a:pt x="36005" y="32794"/>
                  </a:cubicBezTo>
                  <a:cubicBezTo>
                    <a:pt x="36195" y="32794"/>
                    <a:pt x="36321" y="32559"/>
                    <a:pt x="36228" y="32389"/>
                  </a:cubicBezTo>
                  <a:lnTo>
                    <a:pt x="35668" y="31362"/>
                  </a:lnTo>
                  <a:cubicBezTo>
                    <a:pt x="35721" y="31360"/>
                    <a:pt x="35775" y="31360"/>
                    <a:pt x="35829" y="31360"/>
                  </a:cubicBezTo>
                  <a:cubicBezTo>
                    <a:pt x="36193" y="31360"/>
                    <a:pt x="36557" y="31391"/>
                    <a:pt x="36916" y="31454"/>
                  </a:cubicBezTo>
                  <a:cubicBezTo>
                    <a:pt x="36934" y="31457"/>
                    <a:pt x="36951" y="31458"/>
                    <a:pt x="36968" y="31458"/>
                  </a:cubicBezTo>
                  <a:cubicBezTo>
                    <a:pt x="37195" y="31458"/>
                    <a:pt x="37358" y="31197"/>
                    <a:pt x="37175" y="31008"/>
                  </a:cubicBezTo>
                  <a:cubicBezTo>
                    <a:pt x="36787" y="30604"/>
                    <a:pt x="36432" y="30169"/>
                    <a:pt x="36117" y="29705"/>
                  </a:cubicBezTo>
                  <a:lnTo>
                    <a:pt x="36117" y="29705"/>
                  </a:lnTo>
                  <a:cubicBezTo>
                    <a:pt x="36418" y="29804"/>
                    <a:pt x="36721" y="29882"/>
                    <a:pt x="37026" y="29882"/>
                  </a:cubicBezTo>
                  <a:cubicBezTo>
                    <a:pt x="37253" y="29882"/>
                    <a:pt x="37480" y="29839"/>
                    <a:pt x="37709" y="29730"/>
                  </a:cubicBezTo>
                  <a:cubicBezTo>
                    <a:pt x="37841" y="29668"/>
                    <a:pt x="37868" y="29484"/>
                    <a:pt x="37804" y="29366"/>
                  </a:cubicBezTo>
                  <a:cubicBezTo>
                    <a:pt x="37089" y="28056"/>
                    <a:pt x="35878" y="27095"/>
                    <a:pt x="34615" y="26343"/>
                  </a:cubicBezTo>
                  <a:cubicBezTo>
                    <a:pt x="33274" y="25545"/>
                    <a:pt x="31819" y="24951"/>
                    <a:pt x="30363" y="24401"/>
                  </a:cubicBezTo>
                  <a:cubicBezTo>
                    <a:pt x="26559" y="22967"/>
                    <a:pt x="22708" y="21659"/>
                    <a:pt x="18807" y="20517"/>
                  </a:cubicBezTo>
                  <a:cubicBezTo>
                    <a:pt x="18760" y="20502"/>
                    <a:pt x="18713" y="20489"/>
                    <a:pt x="18666" y="20477"/>
                  </a:cubicBezTo>
                  <a:lnTo>
                    <a:pt x="18666" y="20477"/>
                  </a:lnTo>
                  <a:cubicBezTo>
                    <a:pt x="20376" y="20702"/>
                    <a:pt x="22093" y="20860"/>
                    <a:pt x="23818" y="20951"/>
                  </a:cubicBezTo>
                  <a:cubicBezTo>
                    <a:pt x="24903" y="21006"/>
                    <a:pt x="25988" y="21033"/>
                    <a:pt x="27073" y="21033"/>
                  </a:cubicBezTo>
                  <a:cubicBezTo>
                    <a:pt x="30105" y="21033"/>
                    <a:pt x="33135" y="20819"/>
                    <a:pt x="36140" y="20392"/>
                  </a:cubicBezTo>
                  <a:cubicBezTo>
                    <a:pt x="38458" y="20064"/>
                    <a:pt x="40759" y="19606"/>
                    <a:pt x="43027" y="19024"/>
                  </a:cubicBezTo>
                  <a:cubicBezTo>
                    <a:pt x="43292" y="18954"/>
                    <a:pt x="43247" y="18615"/>
                    <a:pt x="43027" y="18529"/>
                  </a:cubicBezTo>
                  <a:lnTo>
                    <a:pt x="40522" y="17547"/>
                  </a:lnTo>
                  <a:cubicBezTo>
                    <a:pt x="40774" y="17273"/>
                    <a:pt x="41081" y="17056"/>
                    <a:pt x="41423" y="16909"/>
                  </a:cubicBezTo>
                  <a:cubicBezTo>
                    <a:pt x="41655" y="16808"/>
                    <a:pt x="41539" y="16435"/>
                    <a:pt x="41305" y="16435"/>
                  </a:cubicBezTo>
                  <a:cubicBezTo>
                    <a:pt x="41301" y="16435"/>
                    <a:pt x="41298" y="16435"/>
                    <a:pt x="41294" y="16435"/>
                  </a:cubicBezTo>
                  <a:cubicBezTo>
                    <a:pt x="41194" y="16440"/>
                    <a:pt x="41094" y="16442"/>
                    <a:pt x="40995" y="16442"/>
                  </a:cubicBezTo>
                  <a:cubicBezTo>
                    <a:pt x="40158" y="16442"/>
                    <a:pt x="39328" y="16271"/>
                    <a:pt x="38557" y="15937"/>
                  </a:cubicBezTo>
                  <a:lnTo>
                    <a:pt x="41129" y="14915"/>
                  </a:lnTo>
                  <a:cubicBezTo>
                    <a:pt x="41346" y="14829"/>
                    <a:pt x="41394" y="14492"/>
                    <a:pt x="41129" y="14426"/>
                  </a:cubicBezTo>
                  <a:cubicBezTo>
                    <a:pt x="37650" y="13561"/>
                    <a:pt x="34079" y="13124"/>
                    <a:pt x="30497" y="13124"/>
                  </a:cubicBezTo>
                  <a:cubicBezTo>
                    <a:pt x="30087" y="13124"/>
                    <a:pt x="29677" y="13129"/>
                    <a:pt x="29266" y="13141"/>
                  </a:cubicBezTo>
                  <a:cubicBezTo>
                    <a:pt x="26937" y="13207"/>
                    <a:pt x="24617" y="13454"/>
                    <a:pt x="22325" y="13879"/>
                  </a:cubicBezTo>
                  <a:cubicBezTo>
                    <a:pt x="25551" y="12275"/>
                    <a:pt x="28379" y="9965"/>
                    <a:pt x="30482" y="6991"/>
                  </a:cubicBezTo>
                  <a:cubicBezTo>
                    <a:pt x="31229" y="5933"/>
                    <a:pt x="31876" y="4807"/>
                    <a:pt x="32429" y="3637"/>
                  </a:cubicBezTo>
                  <a:cubicBezTo>
                    <a:pt x="32525" y="3435"/>
                    <a:pt x="32385" y="3258"/>
                    <a:pt x="32200" y="3258"/>
                  </a:cubicBezTo>
                  <a:cubicBezTo>
                    <a:pt x="32160" y="3258"/>
                    <a:pt x="32118" y="3266"/>
                    <a:pt x="32076" y="3284"/>
                  </a:cubicBezTo>
                  <a:cubicBezTo>
                    <a:pt x="31683" y="3450"/>
                    <a:pt x="31268" y="3529"/>
                    <a:pt x="30852" y="3529"/>
                  </a:cubicBezTo>
                  <a:cubicBezTo>
                    <a:pt x="30687" y="3529"/>
                    <a:pt x="30521" y="3517"/>
                    <a:pt x="30357" y="3492"/>
                  </a:cubicBezTo>
                  <a:cubicBezTo>
                    <a:pt x="30332" y="3445"/>
                    <a:pt x="30296" y="3406"/>
                    <a:pt x="30250" y="3379"/>
                  </a:cubicBezTo>
                  <a:cubicBezTo>
                    <a:pt x="30578" y="2990"/>
                    <a:pt x="30784" y="2520"/>
                    <a:pt x="30851" y="1991"/>
                  </a:cubicBezTo>
                  <a:cubicBezTo>
                    <a:pt x="30867" y="1867"/>
                    <a:pt x="30732" y="1730"/>
                    <a:pt x="30608" y="1730"/>
                  </a:cubicBezTo>
                  <a:cubicBezTo>
                    <a:pt x="30603" y="1730"/>
                    <a:pt x="30598" y="1730"/>
                    <a:pt x="30592" y="1731"/>
                  </a:cubicBezTo>
                  <a:lnTo>
                    <a:pt x="30010" y="1794"/>
                  </a:lnTo>
                  <a:cubicBezTo>
                    <a:pt x="30022" y="1674"/>
                    <a:pt x="29917" y="1556"/>
                    <a:pt x="29786" y="1528"/>
                  </a:cubicBezTo>
                  <a:cubicBezTo>
                    <a:pt x="30077" y="1179"/>
                    <a:pt x="30331" y="800"/>
                    <a:pt x="30543" y="398"/>
                  </a:cubicBezTo>
                  <a:cubicBezTo>
                    <a:pt x="30625" y="242"/>
                    <a:pt x="30512" y="1"/>
                    <a:pt x="303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rot="6388805" flipH="1">
              <a:off x="6646472" y="-1732442"/>
              <a:ext cx="3114713" cy="1482145"/>
            </a:xfrm>
            <a:custGeom>
              <a:avLst/>
              <a:gdLst/>
              <a:ahLst/>
              <a:cxnLst/>
              <a:rect l="l" t="t" r="r" b="b"/>
              <a:pathLst>
                <a:path w="39645" h="19312" extrusionOk="0">
                  <a:moveTo>
                    <a:pt x="1726" y="0"/>
                  </a:moveTo>
                  <a:cubicBezTo>
                    <a:pt x="1557" y="0"/>
                    <a:pt x="1388" y="10"/>
                    <a:pt x="1222" y="39"/>
                  </a:cubicBezTo>
                  <a:cubicBezTo>
                    <a:pt x="1082" y="61"/>
                    <a:pt x="948" y="109"/>
                    <a:pt x="825" y="181"/>
                  </a:cubicBezTo>
                  <a:cubicBezTo>
                    <a:pt x="693" y="259"/>
                    <a:pt x="592" y="367"/>
                    <a:pt x="441" y="367"/>
                  </a:cubicBezTo>
                  <a:cubicBezTo>
                    <a:pt x="419" y="367"/>
                    <a:pt x="397" y="365"/>
                    <a:pt x="372" y="360"/>
                  </a:cubicBezTo>
                  <a:cubicBezTo>
                    <a:pt x="355" y="356"/>
                    <a:pt x="338" y="354"/>
                    <a:pt x="322" y="354"/>
                  </a:cubicBezTo>
                  <a:cubicBezTo>
                    <a:pt x="87" y="354"/>
                    <a:pt x="1" y="717"/>
                    <a:pt x="257" y="779"/>
                  </a:cubicBezTo>
                  <a:cubicBezTo>
                    <a:pt x="329" y="796"/>
                    <a:pt x="397" y="804"/>
                    <a:pt x="461" y="804"/>
                  </a:cubicBezTo>
                  <a:cubicBezTo>
                    <a:pt x="631" y="804"/>
                    <a:pt x="781" y="747"/>
                    <a:pt x="943" y="647"/>
                  </a:cubicBezTo>
                  <a:cubicBezTo>
                    <a:pt x="1156" y="517"/>
                    <a:pt x="1375" y="485"/>
                    <a:pt x="1606" y="485"/>
                  </a:cubicBezTo>
                  <a:cubicBezTo>
                    <a:pt x="1700" y="485"/>
                    <a:pt x="1797" y="490"/>
                    <a:pt x="1896" y="496"/>
                  </a:cubicBezTo>
                  <a:cubicBezTo>
                    <a:pt x="2224" y="516"/>
                    <a:pt x="2574" y="530"/>
                    <a:pt x="2896" y="591"/>
                  </a:cubicBezTo>
                  <a:cubicBezTo>
                    <a:pt x="3315" y="671"/>
                    <a:pt x="3702" y="868"/>
                    <a:pt x="4068" y="1079"/>
                  </a:cubicBezTo>
                  <a:cubicBezTo>
                    <a:pt x="5363" y="1824"/>
                    <a:pt x="6382" y="2936"/>
                    <a:pt x="7427" y="3988"/>
                  </a:cubicBezTo>
                  <a:cubicBezTo>
                    <a:pt x="7994" y="4560"/>
                    <a:pt x="8505" y="5186"/>
                    <a:pt x="9103" y="5725"/>
                  </a:cubicBezTo>
                  <a:cubicBezTo>
                    <a:pt x="9658" y="6224"/>
                    <a:pt x="10287" y="6620"/>
                    <a:pt x="10913" y="7019"/>
                  </a:cubicBezTo>
                  <a:cubicBezTo>
                    <a:pt x="12221" y="7854"/>
                    <a:pt x="13352" y="9031"/>
                    <a:pt x="14810" y="9610"/>
                  </a:cubicBezTo>
                  <a:cubicBezTo>
                    <a:pt x="16200" y="10163"/>
                    <a:pt x="17732" y="10132"/>
                    <a:pt x="19200" y="10246"/>
                  </a:cubicBezTo>
                  <a:cubicBezTo>
                    <a:pt x="19995" y="10308"/>
                    <a:pt x="20768" y="10471"/>
                    <a:pt x="21552" y="10592"/>
                  </a:cubicBezTo>
                  <a:cubicBezTo>
                    <a:pt x="22308" y="10708"/>
                    <a:pt x="23068" y="10805"/>
                    <a:pt x="23822" y="10930"/>
                  </a:cubicBezTo>
                  <a:cubicBezTo>
                    <a:pt x="24320" y="11012"/>
                    <a:pt x="24750" y="11141"/>
                    <a:pt x="25158" y="11447"/>
                  </a:cubicBezTo>
                  <a:cubicBezTo>
                    <a:pt x="25418" y="11643"/>
                    <a:pt x="25649" y="11870"/>
                    <a:pt x="25921" y="12051"/>
                  </a:cubicBezTo>
                  <a:cubicBezTo>
                    <a:pt x="26231" y="12258"/>
                    <a:pt x="26569" y="12420"/>
                    <a:pt x="26903" y="12586"/>
                  </a:cubicBezTo>
                  <a:cubicBezTo>
                    <a:pt x="28241" y="13251"/>
                    <a:pt x="29396" y="14266"/>
                    <a:pt x="30429" y="15337"/>
                  </a:cubicBezTo>
                  <a:cubicBezTo>
                    <a:pt x="30953" y="15879"/>
                    <a:pt x="31418" y="16485"/>
                    <a:pt x="32008" y="16959"/>
                  </a:cubicBezTo>
                  <a:cubicBezTo>
                    <a:pt x="32691" y="17508"/>
                    <a:pt x="33556" y="17777"/>
                    <a:pt x="34371" y="18069"/>
                  </a:cubicBezTo>
                  <a:cubicBezTo>
                    <a:pt x="35244" y="18382"/>
                    <a:pt x="36106" y="18720"/>
                    <a:pt x="36978" y="19035"/>
                  </a:cubicBezTo>
                  <a:cubicBezTo>
                    <a:pt x="37521" y="19231"/>
                    <a:pt x="38039" y="19311"/>
                    <a:pt x="38574" y="19311"/>
                  </a:cubicBezTo>
                  <a:cubicBezTo>
                    <a:pt x="38879" y="19311"/>
                    <a:pt x="39189" y="19285"/>
                    <a:pt x="39512" y="19240"/>
                  </a:cubicBezTo>
                  <a:cubicBezTo>
                    <a:pt x="39645" y="19221"/>
                    <a:pt x="39645" y="18988"/>
                    <a:pt x="39511" y="18969"/>
                  </a:cubicBezTo>
                  <a:cubicBezTo>
                    <a:pt x="39146" y="18917"/>
                    <a:pt x="38780" y="18877"/>
                    <a:pt x="38417" y="18816"/>
                  </a:cubicBezTo>
                  <a:cubicBezTo>
                    <a:pt x="38005" y="18747"/>
                    <a:pt x="37640" y="18596"/>
                    <a:pt x="37255" y="18441"/>
                  </a:cubicBezTo>
                  <a:cubicBezTo>
                    <a:pt x="36478" y="18129"/>
                    <a:pt x="35708" y="17799"/>
                    <a:pt x="34926" y="17498"/>
                  </a:cubicBezTo>
                  <a:cubicBezTo>
                    <a:pt x="34209" y="17221"/>
                    <a:pt x="33415" y="16976"/>
                    <a:pt x="32776" y="16538"/>
                  </a:cubicBezTo>
                  <a:cubicBezTo>
                    <a:pt x="32207" y="16149"/>
                    <a:pt x="31761" y="15592"/>
                    <a:pt x="31302" y="15084"/>
                  </a:cubicBezTo>
                  <a:cubicBezTo>
                    <a:pt x="30820" y="14548"/>
                    <a:pt x="30296" y="14047"/>
                    <a:pt x="29753" y="13573"/>
                  </a:cubicBezTo>
                  <a:cubicBezTo>
                    <a:pt x="29176" y="13071"/>
                    <a:pt x="28573" y="12552"/>
                    <a:pt x="27906" y="12173"/>
                  </a:cubicBezTo>
                  <a:cubicBezTo>
                    <a:pt x="27319" y="11839"/>
                    <a:pt x="26660" y="11603"/>
                    <a:pt x="26131" y="11174"/>
                  </a:cubicBezTo>
                  <a:cubicBezTo>
                    <a:pt x="25676" y="10804"/>
                    <a:pt x="25257" y="10441"/>
                    <a:pt x="24688" y="10259"/>
                  </a:cubicBezTo>
                  <a:cubicBezTo>
                    <a:pt x="24100" y="10070"/>
                    <a:pt x="23452" y="10019"/>
                    <a:pt x="22845" y="9930"/>
                  </a:cubicBezTo>
                  <a:cubicBezTo>
                    <a:pt x="22021" y="9807"/>
                    <a:pt x="21199" y="9664"/>
                    <a:pt x="20376" y="9534"/>
                  </a:cubicBezTo>
                  <a:cubicBezTo>
                    <a:pt x="18915" y="9304"/>
                    <a:pt x="17411" y="9412"/>
                    <a:pt x="15964" y="9087"/>
                  </a:cubicBezTo>
                  <a:cubicBezTo>
                    <a:pt x="15206" y="8917"/>
                    <a:pt x="14540" y="8601"/>
                    <a:pt x="13900" y="8166"/>
                  </a:cubicBezTo>
                  <a:cubicBezTo>
                    <a:pt x="13278" y="7742"/>
                    <a:pt x="12699" y="7261"/>
                    <a:pt x="12077" y="6839"/>
                  </a:cubicBezTo>
                  <a:cubicBezTo>
                    <a:pt x="11432" y="6401"/>
                    <a:pt x="10741" y="6034"/>
                    <a:pt x="10107" y="5581"/>
                  </a:cubicBezTo>
                  <a:cubicBezTo>
                    <a:pt x="9482" y="5136"/>
                    <a:pt x="8962" y="4572"/>
                    <a:pt x="8434" y="4020"/>
                  </a:cubicBezTo>
                  <a:cubicBezTo>
                    <a:pt x="7830" y="3392"/>
                    <a:pt x="7183" y="2806"/>
                    <a:pt x="6557" y="2202"/>
                  </a:cubicBezTo>
                  <a:cubicBezTo>
                    <a:pt x="5969" y="1634"/>
                    <a:pt x="5346" y="1136"/>
                    <a:pt x="4633" y="733"/>
                  </a:cubicBezTo>
                  <a:cubicBezTo>
                    <a:pt x="4250" y="516"/>
                    <a:pt x="3854" y="310"/>
                    <a:pt x="3431" y="179"/>
                  </a:cubicBezTo>
                  <a:cubicBezTo>
                    <a:pt x="3076" y="67"/>
                    <a:pt x="2718" y="48"/>
                    <a:pt x="2350" y="27"/>
                  </a:cubicBezTo>
                  <a:cubicBezTo>
                    <a:pt x="2144" y="15"/>
                    <a:pt x="1934" y="0"/>
                    <a:pt x="1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8"/>
          <p:cNvGrpSpPr/>
          <p:nvPr/>
        </p:nvGrpSpPr>
        <p:grpSpPr>
          <a:xfrm flipH="1">
            <a:off x="348792" y="847701"/>
            <a:ext cx="1280451" cy="889759"/>
            <a:chOff x="4151825" y="1463175"/>
            <a:chExt cx="696200" cy="483775"/>
          </a:xfrm>
        </p:grpSpPr>
        <p:sp>
          <p:nvSpPr>
            <p:cNvPr id="274" name="Google Shape;274;p28"/>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8"/>
          <p:cNvGrpSpPr/>
          <p:nvPr/>
        </p:nvGrpSpPr>
        <p:grpSpPr>
          <a:xfrm rot="7348916">
            <a:off x="8202426" y="3326101"/>
            <a:ext cx="547844" cy="584692"/>
            <a:chOff x="5902650" y="3332125"/>
            <a:chExt cx="418150" cy="446275"/>
          </a:xfrm>
        </p:grpSpPr>
        <p:sp>
          <p:nvSpPr>
            <p:cNvPr id="283" name="Google Shape;283;p28"/>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8"/>
          <p:cNvSpPr/>
          <p:nvPr/>
        </p:nvSpPr>
        <p:spPr>
          <a:xfrm rot="9829578">
            <a:off x="6934664" y="-261822"/>
            <a:ext cx="2035614" cy="2159664"/>
          </a:xfrm>
          <a:custGeom>
            <a:avLst/>
            <a:gdLst/>
            <a:ahLst/>
            <a:cxnLst/>
            <a:rect l="l" t="t" r="r" b="b"/>
            <a:pathLst>
              <a:path w="47719" h="50627" extrusionOk="0">
                <a:moveTo>
                  <a:pt x="32704" y="0"/>
                </a:moveTo>
                <a:cubicBezTo>
                  <a:pt x="32704" y="1"/>
                  <a:pt x="32305" y="372"/>
                  <a:pt x="31687" y="1000"/>
                </a:cubicBezTo>
                <a:cubicBezTo>
                  <a:pt x="31382" y="1317"/>
                  <a:pt x="31042" y="1711"/>
                  <a:pt x="30665" y="2148"/>
                </a:cubicBezTo>
                <a:cubicBezTo>
                  <a:pt x="30479" y="2369"/>
                  <a:pt x="30280" y="2597"/>
                  <a:pt x="30087" y="2843"/>
                </a:cubicBezTo>
                <a:cubicBezTo>
                  <a:pt x="29898" y="3091"/>
                  <a:pt x="29704" y="3350"/>
                  <a:pt x="29509" y="3617"/>
                </a:cubicBezTo>
                <a:cubicBezTo>
                  <a:pt x="29313" y="3884"/>
                  <a:pt x="29116" y="4161"/>
                  <a:pt x="28920" y="4442"/>
                </a:cubicBezTo>
                <a:cubicBezTo>
                  <a:pt x="28729" y="4728"/>
                  <a:pt x="28545" y="5024"/>
                  <a:pt x="28360" y="5323"/>
                </a:cubicBezTo>
                <a:cubicBezTo>
                  <a:pt x="28176" y="5622"/>
                  <a:pt x="27994" y="5925"/>
                  <a:pt x="27818" y="6230"/>
                </a:cubicBezTo>
                <a:cubicBezTo>
                  <a:pt x="27645" y="6540"/>
                  <a:pt x="27484" y="6855"/>
                  <a:pt x="27325" y="7168"/>
                </a:cubicBezTo>
                <a:cubicBezTo>
                  <a:pt x="27166" y="7481"/>
                  <a:pt x="27014" y="7796"/>
                  <a:pt x="26870" y="8107"/>
                </a:cubicBezTo>
                <a:cubicBezTo>
                  <a:pt x="26728" y="8422"/>
                  <a:pt x="26600" y="8740"/>
                  <a:pt x="26477" y="9050"/>
                </a:cubicBezTo>
                <a:cubicBezTo>
                  <a:pt x="26231" y="9672"/>
                  <a:pt x="26018" y="10277"/>
                  <a:pt x="25861" y="10866"/>
                </a:cubicBezTo>
                <a:cubicBezTo>
                  <a:pt x="25394" y="12519"/>
                  <a:pt x="25441" y="14016"/>
                  <a:pt x="25568" y="15072"/>
                </a:cubicBezTo>
                <a:cubicBezTo>
                  <a:pt x="25631" y="15544"/>
                  <a:pt x="25724" y="16012"/>
                  <a:pt x="25846" y="16473"/>
                </a:cubicBezTo>
                <a:cubicBezTo>
                  <a:pt x="25813" y="16692"/>
                  <a:pt x="25780" y="16911"/>
                  <a:pt x="25751" y="17130"/>
                </a:cubicBezTo>
                <a:cubicBezTo>
                  <a:pt x="25162" y="17544"/>
                  <a:pt x="24579" y="17971"/>
                  <a:pt x="24001" y="18413"/>
                </a:cubicBezTo>
                <a:cubicBezTo>
                  <a:pt x="23682" y="18652"/>
                  <a:pt x="23368" y="18899"/>
                  <a:pt x="23055" y="19150"/>
                </a:cubicBezTo>
                <a:cubicBezTo>
                  <a:pt x="23036" y="18964"/>
                  <a:pt x="23015" y="18779"/>
                  <a:pt x="22998" y="18594"/>
                </a:cubicBezTo>
                <a:cubicBezTo>
                  <a:pt x="23013" y="18556"/>
                  <a:pt x="23262" y="17930"/>
                  <a:pt x="23507" y="16899"/>
                </a:cubicBezTo>
                <a:cubicBezTo>
                  <a:pt x="23628" y="16360"/>
                  <a:pt x="23772" y="15744"/>
                  <a:pt x="23875" y="15039"/>
                </a:cubicBezTo>
                <a:cubicBezTo>
                  <a:pt x="23992" y="14269"/>
                  <a:pt x="24054" y="13493"/>
                  <a:pt x="24062" y="12715"/>
                </a:cubicBezTo>
                <a:cubicBezTo>
                  <a:pt x="24114" y="10381"/>
                  <a:pt x="24029" y="7509"/>
                  <a:pt x="24068" y="5208"/>
                </a:cubicBezTo>
                <a:cubicBezTo>
                  <a:pt x="24079" y="4056"/>
                  <a:pt x="24091" y="3041"/>
                  <a:pt x="24119" y="2323"/>
                </a:cubicBezTo>
                <a:cubicBezTo>
                  <a:pt x="24140" y="1603"/>
                  <a:pt x="24153" y="1170"/>
                  <a:pt x="24153" y="1170"/>
                </a:cubicBezTo>
                <a:lnTo>
                  <a:pt x="24153" y="1170"/>
                </a:lnTo>
                <a:cubicBezTo>
                  <a:pt x="24153" y="1170"/>
                  <a:pt x="23934" y="1614"/>
                  <a:pt x="23612" y="2351"/>
                </a:cubicBezTo>
                <a:cubicBezTo>
                  <a:pt x="23312" y="3101"/>
                  <a:pt x="22889" y="4129"/>
                  <a:pt x="22536" y="5321"/>
                </a:cubicBezTo>
                <a:cubicBezTo>
                  <a:pt x="22359" y="5917"/>
                  <a:pt x="22176" y="6541"/>
                  <a:pt x="22026" y="7190"/>
                </a:cubicBezTo>
                <a:cubicBezTo>
                  <a:pt x="21875" y="7840"/>
                  <a:pt x="21742" y="8507"/>
                  <a:pt x="21629" y="9168"/>
                </a:cubicBezTo>
                <a:cubicBezTo>
                  <a:pt x="21441" y="10495"/>
                  <a:pt x="21343" y="11809"/>
                  <a:pt x="21355" y="12975"/>
                </a:cubicBezTo>
                <a:cubicBezTo>
                  <a:pt x="21387" y="14651"/>
                  <a:pt x="21815" y="16059"/>
                  <a:pt x="22214" y="17043"/>
                </a:cubicBezTo>
                <a:cubicBezTo>
                  <a:pt x="22392" y="17484"/>
                  <a:pt x="22599" y="17913"/>
                  <a:pt x="22832" y="18327"/>
                </a:cubicBezTo>
                <a:cubicBezTo>
                  <a:pt x="22860" y="18638"/>
                  <a:pt x="22889" y="18947"/>
                  <a:pt x="22924" y="19256"/>
                </a:cubicBezTo>
                <a:cubicBezTo>
                  <a:pt x="21636" y="20294"/>
                  <a:pt x="20403" y="21416"/>
                  <a:pt x="19219" y="22566"/>
                </a:cubicBezTo>
                <a:lnTo>
                  <a:pt x="19189" y="22596"/>
                </a:lnTo>
                <a:cubicBezTo>
                  <a:pt x="19153" y="22410"/>
                  <a:pt x="19114" y="22224"/>
                  <a:pt x="19079" y="22038"/>
                </a:cubicBezTo>
                <a:cubicBezTo>
                  <a:pt x="19088" y="21998"/>
                  <a:pt x="19126" y="21849"/>
                  <a:pt x="19190" y="21586"/>
                </a:cubicBezTo>
                <a:cubicBezTo>
                  <a:pt x="19261" y="21289"/>
                  <a:pt x="19352" y="20857"/>
                  <a:pt x="19432" y="20319"/>
                </a:cubicBezTo>
                <a:cubicBezTo>
                  <a:pt x="19514" y="19785"/>
                  <a:pt x="19573" y="19130"/>
                  <a:pt x="19619" y="18426"/>
                </a:cubicBezTo>
                <a:cubicBezTo>
                  <a:pt x="19667" y="17654"/>
                  <a:pt x="19660" y="16879"/>
                  <a:pt x="19596" y="16108"/>
                </a:cubicBezTo>
                <a:cubicBezTo>
                  <a:pt x="19490" y="14933"/>
                  <a:pt x="19352" y="13673"/>
                  <a:pt x="19188" y="12396"/>
                </a:cubicBezTo>
                <a:cubicBezTo>
                  <a:pt x="19022" y="11132"/>
                  <a:pt x="18855" y="9862"/>
                  <a:pt x="18707" y="8730"/>
                </a:cubicBezTo>
                <a:cubicBezTo>
                  <a:pt x="18413" y="6489"/>
                  <a:pt x="18190" y="4796"/>
                  <a:pt x="18190" y="4796"/>
                </a:cubicBezTo>
                <a:cubicBezTo>
                  <a:pt x="18190" y="4796"/>
                  <a:pt x="18062" y="5247"/>
                  <a:pt x="17879" y="5991"/>
                </a:cubicBezTo>
                <a:cubicBezTo>
                  <a:pt x="17786" y="6363"/>
                  <a:pt x="17681" y="6809"/>
                  <a:pt x="17573" y="7308"/>
                </a:cubicBezTo>
                <a:cubicBezTo>
                  <a:pt x="17522" y="7556"/>
                  <a:pt x="17467" y="7818"/>
                  <a:pt x="17410" y="8094"/>
                </a:cubicBezTo>
                <a:cubicBezTo>
                  <a:pt x="17363" y="8371"/>
                  <a:pt x="17314" y="8661"/>
                  <a:pt x="17263" y="8961"/>
                </a:cubicBezTo>
                <a:cubicBezTo>
                  <a:pt x="16860" y="11336"/>
                  <a:pt x="16660" y="14281"/>
                  <a:pt x="16927" y="16611"/>
                </a:cubicBezTo>
                <a:cubicBezTo>
                  <a:pt x="17119" y="18278"/>
                  <a:pt x="17663" y="19630"/>
                  <a:pt x="18150" y="20572"/>
                </a:cubicBezTo>
                <a:cubicBezTo>
                  <a:pt x="18346" y="20950"/>
                  <a:pt x="18561" y="21315"/>
                  <a:pt x="18797" y="21667"/>
                </a:cubicBezTo>
                <a:cubicBezTo>
                  <a:pt x="18832" y="21719"/>
                  <a:pt x="18862" y="21762"/>
                  <a:pt x="18892" y="21804"/>
                </a:cubicBezTo>
                <a:cubicBezTo>
                  <a:pt x="18948" y="22110"/>
                  <a:pt x="19007" y="22415"/>
                  <a:pt x="19069" y="22718"/>
                </a:cubicBezTo>
                <a:lnTo>
                  <a:pt x="18107" y="23686"/>
                </a:lnTo>
                <a:cubicBezTo>
                  <a:pt x="17740" y="24061"/>
                  <a:pt x="17397" y="24456"/>
                  <a:pt x="17046" y="24836"/>
                </a:cubicBezTo>
                <a:cubicBezTo>
                  <a:pt x="16558" y="25354"/>
                  <a:pt x="16108" y="25894"/>
                  <a:pt x="15662" y="26431"/>
                </a:cubicBezTo>
                <a:cubicBezTo>
                  <a:pt x="15604" y="26237"/>
                  <a:pt x="15547" y="26045"/>
                  <a:pt x="15491" y="25851"/>
                </a:cubicBezTo>
                <a:cubicBezTo>
                  <a:pt x="15495" y="25831"/>
                  <a:pt x="15525" y="25669"/>
                  <a:pt x="15561" y="25379"/>
                </a:cubicBezTo>
                <a:cubicBezTo>
                  <a:pt x="15580" y="25225"/>
                  <a:pt x="15600" y="25037"/>
                  <a:pt x="15618" y="24818"/>
                </a:cubicBezTo>
                <a:cubicBezTo>
                  <a:pt x="15642" y="24604"/>
                  <a:pt x="15663" y="24361"/>
                  <a:pt x="15681" y="24091"/>
                </a:cubicBezTo>
                <a:cubicBezTo>
                  <a:pt x="15747" y="23012"/>
                  <a:pt x="15735" y="21509"/>
                  <a:pt x="15463" y="19889"/>
                </a:cubicBezTo>
                <a:cubicBezTo>
                  <a:pt x="15042" y="17584"/>
                  <a:pt x="14403" y="14854"/>
                  <a:pt x="13887" y="12625"/>
                </a:cubicBezTo>
                <a:cubicBezTo>
                  <a:pt x="13387" y="10428"/>
                  <a:pt x="13009" y="8769"/>
                  <a:pt x="13009" y="8769"/>
                </a:cubicBezTo>
                <a:cubicBezTo>
                  <a:pt x="13009" y="8769"/>
                  <a:pt x="12922" y="9226"/>
                  <a:pt x="12807" y="9979"/>
                </a:cubicBezTo>
                <a:cubicBezTo>
                  <a:pt x="12684" y="10725"/>
                  <a:pt x="12561" y="11790"/>
                  <a:pt x="12479" y="12989"/>
                </a:cubicBezTo>
                <a:cubicBezTo>
                  <a:pt x="12438" y="13589"/>
                  <a:pt x="12403" y="14218"/>
                  <a:pt x="12389" y="14865"/>
                </a:cubicBezTo>
                <a:cubicBezTo>
                  <a:pt x="12382" y="15520"/>
                  <a:pt x="12391" y="16187"/>
                  <a:pt x="12418" y="16850"/>
                </a:cubicBezTo>
                <a:cubicBezTo>
                  <a:pt x="12445" y="17511"/>
                  <a:pt x="12489" y="18164"/>
                  <a:pt x="12561" y="18799"/>
                </a:cubicBezTo>
                <a:cubicBezTo>
                  <a:pt x="12638" y="19440"/>
                  <a:pt x="12736" y="20056"/>
                  <a:pt x="12854" y="20631"/>
                </a:cubicBezTo>
                <a:cubicBezTo>
                  <a:pt x="13008" y="21383"/>
                  <a:pt x="13241" y="22116"/>
                  <a:pt x="13549" y="22819"/>
                </a:cubicBezTo>
                <a:cubicBezTo>
                  <a:pt x="13800" y="23390"/>
                  <a:pt x="14096" y="23939"/>
                  <a:pt x="14434" y="24464"/>
                </a:cubicBezTo>
                <a:cubicBezTo>
                  <a:pt x="14690" y="24865"/>
                  <a:pt x="14973" y="25251"/>
                  <a:pt x="15277" y="25617"/>
                </a:cubicBezTo>
                <a:cubicBezTo>
                  <a:pt x="15367" y="25935"/>
                  <a:pt x="15458" y="26249"/>
                  <a:pt x="15553" y="26563"/>
                </a:cubicBezTo>
                <a:cubicBezTo>
                  <a:pt x="15383" y="26767"/>
                  <a:pt x="15214" y="26969"/>
                  <a:pt x="15044" y="27170"/>
                </a:cubicBezTo>
                <a:cubicBezTo>
                  <a:pt x="14129" y="28313"/>
                  <a:pt x="13285" y="29463"/>
                  <a:pt x="12511" y="30599"/>
                </a:cubicBezTo>
                <a:cubicBezTo>
                  <a:pt x="12427" y="30387"/>
                  <a:pt x="12342" y="30176"/>
                  <a:pt x="12259" y="29963"/>
                </a:cubicBezTo>
                <a:cubicBezTo>
                  <a:pt x="12259" y="29962"/>
                  <a:pt x="12332" y="29275"/>
                  <a:pt x="12285" y="28182"/>
                </a:cubicBezTo>
                <a:cubicBezTo>
                  <a:pt x="12269" y="27551"/>
                  <a:pt x="12222" y="26922"/>
                  <a:pt x="12141" y="26297"/>
                </a:cubicBezTo>
                <a:cubicBezTo>
                  <a:pt x="12051" y="25591"/>
                  <a:pt x="11896" y="24809"/>
                  <a:pt x="11691" y="24018"/>
                </a:cubicBezTo>
                <a:cubicBezTo>
                  <a:pt x="11392" y="22899"/>
                  <a:pt x="11006" y="21669"/>
                  <a:pt x="10606" y="20442"/>
                </a:cubicBezTo>
                <a:cubicBezTo>
                  <a:pt x="10213" y="19233"/>
                  <a:pt x="9819" y="18020"/>
                  <a:pt x="9469" y="16939"/>
                </a:cubicBezTo>
                <a:lnTo>
                  <a:pt x="8233" y="13179"/>
                </a:lnTo>
                <a:cubicBezTo>
                  <a:pt x="8233" y="13179"/>
                  <a:pt x="8187" y="13639"/>
                  <a:pt x="8138" y="14394"/>
                </a:cubicBezTo>
                <a:cubicBezTo>
                  <a:pt x="8103" y="15161"/>
                  <a:pt x="8073" y="16228"/>
                  <a:pt x="8095" y="17421"/>
                </a:cubicBezTo>
                <a:cubicBezTo>
                  <a:pt x="8099" y="18013"/>
                  <a:pt x="8135" y="18652"/>
                  <a:pt x="8185" y="19303"/>
                </a:cubicBezTo>
                <a:cubicBezTo>
                  <a:pt x="8236" y="19953"/>
                  <a:pt x="8302" y="20613"/>
                  <a:pt x="8385" y="21266"/>
                </a:cubicBezTo>
                <a:cubicBezTo>
                  <a:pt x="8547" y="22526"/>
                  <a:pt x="8808" y="23772"/>
                  <a:pt x="9163" y="24994"/>
                </a:cubicBezTo>
                <a:cubicBezTo>
                  <a:pt x="9395" y="25785"/>
                  <a:pt x="9716" y="26497"/>
                  <a:pt x="10059" y="27115"/>
                </a:cubicBezTo>
                <a:cubicBezTo>
                  <a:pt x="10361" y="27660"/>
                  <a:pt x="10704" y="28180"/>
                  <a:pt x="11086" y="28671"/>
                </a:cubicBezTo>
                <a:cubicBezTo>
                  <a:pt x="11375" y="29046"/>
                  <a:pt x="11686" y="29401"/>
                  <a:pt x="12021" y="29735"/>
                </a:cubicBezTo>
                <a:cubicBezTo>
                  <a:pt x="12048" y="29806"/>
                  <a:pt x="12074" y="29877"/>
                  <a:pt x="12101" y="29949"/>
                </a:cubicBezTo>
                <a:cubicBezTo>
                  <a:pt x="12204" y="30214"/>
                  <a:pt x="12309" y="30479"/>
                  <a:pt x="12415" y="30741"/>
                </a:cubicBezTo>
                <a:cubicBezTo>
                  <a:pt x="11411" y="32223"/>
                  <a:pt x="10531" y="33675"/>
                  <a:pt x="9772" y="35046"/>
                </a:cubicBezTo>
                <a:cubicBezTo>
                  <a:pt x="9649" y="34803"/>
                  <a:pt x="9528" y="34559"/>
                  <a:pt x="9408" y="34314"/>
                </a:cubicBezTo>
                <a:cubicBezTo>
                  <a:pt x="9409" y="34196"/>
                  <a:pt x="9411" y="33546"/>
                  <a:pt x="9285" y="32569"/>
                </a:cubicBezTo>
                <a:cubicBezTo>
                  <a:pt x="9250" y="32300"/>
                  <a:pt x="9206" y="32004"/>
                  <a:pt x="9150" y="31689"/>
                </a:cubicBezTo>
                <a:cubicBezTo>
                  <a:pt x="9098" y="31376"/>
                  <a:pt x="9039" y="31047"/>
                  <a:pt x="8963" y="30700"/>
                </a:cubicBezTo>
                <a:cubicBezTo>
                  <a:pt x="8799" y="29942"/>
                  <a:pt x="8582" y="29196"/>
                  <a:pt x="8310" y="28470"/>
                </a:cubicBezTo>
                <a:cubicBezTo>
                  <a:pt x="7904" y="27376"/>
                  <a:pt x="7424" y="26197"/>
                  <a:pt x="6917" y="25012"/>
                </a:cubicBezTo>
                <a:lnTo>
                  <a:pt x="5461" y="21623"/>
                </a:lnTo>
                <a:lnTo>
                  <a:pt x="3885" y="17986"/>
                </a:lnTo>
                <a:lnTo>
                  <a:pt x="3885" y="17986"/>
                </a:lnTo>
                <a:cubicBezTo>
                  <a:pt x="3885" y="17986"/>
                  <a:pt x="3881" y="18099"/>
                  <a:pt x="3886" y="18311"/>
                </a:cubicBezTo>
                <a:cubicBezTo>
                  <a:pt x="3892" y="18521"/>
                  <a:pt x="3901" y="18828"/>
                  <a:pt x="3913" y="19213"/>
                </a:cubicBezTo>
                <a:cubicBezTo>
                  <a:pt x="3946" y="19979"/>
                  <a:pt x="4000" y="21033"/>
                  <a:pt x="4133" y="22223"/>
                </a:cubicBezTo>
                <a:cubicBezTo>
                  <a:pt x="4280" y="23424"/>
                  <a:pt x="4478" y="24737"/>
                  <a:pt x="4770" y="26027"/>
                </a:cubicBezTo>
                <a:cubicBezTo>
                  <a:pt x="5074" y="27325"/>
                  <a:pt x="5444" y="28582"/>
                  <a:pt x="5876" y="29667"/>
                </a:cubicBezTo>
                <a:cubicBezTo>
                  <a:pt x="6511" y="31223"/>
                  <a:pt x="7402" y="32381"/>
                  <a:pt x="8126" y="33160"/>
                </a:cubicBezTo>
                <a:cubicBezTo>
                  <a:pt x="8451" y="33510"/>
                  <a:pt x="8798" y="33840"/>
                  <a:pt x="9165" y="34147"/>
                </a:cubicBezTo>
                <a:cubicBezTo>
                  <a:pt x="9337" y="34499"/>
                  <a:pt x="9512" y="34849"/>
                  <a:pt x="9690" y="35198"/>
                </a:cubicBezTo>
                <a:cubicBezTo>
                  <a:pt x="9480" y="35576"/>
                  <a:pt x="9282" y="35949"/>
                  <a:pt x="9092" y="36315"/>
                </a:cubicBezTo>
                <a:cubicBezTo>
                  <a:pt x="8445" y="37561"/>
                  <a:pt x="7907" y="38714"/>
                  <a:pt x="7463" y="39732"/>
                </a:cubicBezTo>
                <a:cubicBezTo>
                  <a:pt x="7296" y="39470"/>
                  <a:pt x="7132" y="39205"/>
                  <a:pt x="6970" y="38938"/>
                </a:cubicBezTo>
                <a:cubicBezTo>
                  <a:pt x="6965" y="38890"/>
                  <a:pt x="6949" y="38733"/>
                  <a:pt x="6910" y="38478"/>
                </a:cubicBezTo>
                <a:cubicBezTo>
                  <a:pt x="6866" y="38172"/>
                  <a:pt x="6803" y="37739"/>
                  <a:pt x="6687" y="37208"/>
                </a:cubicBezTo>
                <a:cubicBezTo>
                  <a:pt x="6553" y="36587"/>
                  <a:pt x="6386" y="35973"/>
                  <a:pt x="6189" y="35369"/>
                </a:cubicBezTo>
                <a:cubicBezTo>
                  <a:pt x="5963" y="34632"/>
                  <a:pt x="5681" y="33912"/>
                  <a:pt x="5351" y="33214"/>
                </a:cubicBezTo>
                <a:cubicBezTo>
                  <a:pt x="5100" y="32688"/>
                  <a:pt x="4818" y="32136"/>
                  <a:pt x="4530" y="31577"/>
                </a:cubicBezTo>
                <a:cubicBezTo>
                  <a:pt x="4247" y="31023"/>
                  <a:pt x="3950" y="30457"/>
                  <a:pt x="3647" y="29893"/>
                </a:cubicBezTo>
                <a:lnTo>
                  <a:pt x="1888" y="26643"/>
                </a:lnTo>
                <a:lnTo>
                  <a:pt x="0" y="23168"/>
                </a:lnTo>
                <a:lnTo>
                  <a:pt x="0" y="23168"/>
                </a:lnTo>
                <a:cubicBezTo>
                  <a:pt x="0" y="23168"/>
                  <a:pt x="41" y="23630"/>
                  <a:pt x="135" y="24386"/>
                </a:cubicBezTo>
                <a:cubicBezTo>
                  <a:pt x="231" y="25143"/>
                  <a:pt x="375" y="26185"/>
                  <a:pt x="628" y="27368"/>
                </a:cubicBezTo>
                <a:cubicBezTo>
                  <a:pt x="873" y="28545"/>
                  <a:pt x="1181" y="29831"/>
                  <a:pt x="1604" y="31100"/>
                </a:cubicBezTo>
                <a:cubicBezTo>
                  <a:pt x="2015" y="32363"/>
                  <a:pt x="2486" y="33575"/>
                  <a:pt x="3034" y="34628"/>
                </a:cubicBezTo>
                <a:cubicBezTo>
                  <a:pt x="3800" y="36119"/>
                  <a:pt x="4781" y="37186"/>
                  <a:pt x="5578" y="37898"/>
                </a:cubicBezTo>
                <a:cubicBezTo>
                  <a:pt x="5936" y="38219"/>
                  <a:pt x="6313" y="38515"/>
                  <a:pt x="6709" y="38788"/>
                </a:cubicBezTo>
                <a:cubicBezTo>
                  <a:pt x="6933" y="39159"/>
                  <a:pt x="7162" y="39527"/>
                  <a:pt x="7392" y="39892"/>
                </a:cubicBezTo>
                <a:cubicBezTo>
                  <a:pt x="6883" y="41069"/>
                  <a:pt x="6498" y="42057"/>
                  <a:pt x="6216" y="42779"/>
                </a:cubicBezTo>
                <a:cubicBezTo>
                  <a:pt x="5950" y="43466"/>
                  <a:pt x="5739" y="44112"/>
                  <a:pt x="5529" y="44698"/>
                </a:cubicBezTo>
                <a:cubicBezTo>
                  <a:pt x="5317" y="45284"/>
                  <a:pt x="5150" y="45830"/>
                  <a:pt x="5012" y="46332"/>
                </a:cubicBezTo>
                <a:cubicBezTo>
                  <a:pt x="4738" y="47341"/>
                  <a:pt x="4626" y="48172"/>
                  <a:pt x="4623" y="48817"/>
                </a:cubicBezTo>
                <a:cubicBezTo>
                  <a:pt x="4614" y="49463"/>
                  <a:pt x="4699" y="49921"/>
                  <a:pt x="4770" y="50209"/>
                </a:cubicBezTo>
                <a:cubicBezTo>
                  <a:pt x="4800" y="50355"/>
                  <a:pt x="4839" y="50456"/>
                  <a:pt x="4858" y="50525"/>
                </a:cubicBezTo>
                <a:lnTo>
                  <a:pt x="4887" y="50627"/>
                </a:lnTo>
                <a:lnTo>
                  <a:pt x="5350" y="50620"/>
                </a:lnTo>
                <a:lnTo>
                  <a:pt x="5317" y="50500"/>
                </a:lnTo>
                <a:cubicBezTo>
                  <a:pt x="5296" y="50421"/>
                  <a:pt x="5258" y="50304"/>
                  <a:pt x="5229" y="50148"/>
                </a:cubicBezTo>
                <a:cubicBezTo>
                  <a:pt x="5160" y="49838"/>
                  <a:pt x="5096" y="49371"/>
                  <a:pt x="5119" y="48774"/>
                </a:cubicBezTo>
                <a:cubicBezTo>
                  <a:pt x="5136" y="48177"/>
                  <a:pt x="5254" y="47455"/>
                  <a:pt x="5470" y="46649"/>
                </a:cubicBezTo>
                <a:cubicBezTo>
                  <a:pt x="5579" y="46245"/>
                  <a:pt x="5712" y="45817"/>
                  <a:pt x="5864" y="45366"/>
                </a:cubicBezTo>
                <a:cubicBezTo>
                  <a:pt x="6025" y="44918"/>
                  <a:pt x="6196" y="44446"/>
                  <a:pt x="6373" y="43952"/>
                </a:cubicBezTo>
                <a:cubicBezTo>
                  <a:pt x="6978" y="42326"/>
                  <a:pt x="7731" y="40481"/>
                  <a:pt x="8679" y="38555"/>
                </a:cubicBezTo>
                <a:lnTo>
                  <a:pt x="8690" y="38653"/>
                </a:lnTo>
                <a:cubicBezTo>
                  <a:pt x="9149" y="38602"/>
                  <a:pt x="9605" y="38559"/>
                  <a:pt x="10062" y="38519"/>
                </a:cubicBezTo>
                <a:cubicBezTo>
                  <a:pt x="10348" y="38613"/>
                  <a:pt x="10812" y="38753"/>
                  <a:pt x="11417" y="38888"/>
                </a:cubicBezTo>
                <a:cubicBezTo>
                  <a:pt x="12012" y="39020"/>
                  <a:pt x="12615" y="39121"/>
                  <a:pt x="13221" y="39192"/>
                </a:cubicBezTo>
                <a:cubicBezTo>
                  <a:pt x="13918" y="39276"/>
                  <a:pt x="14620" y="39318"/>
                  <a:pt x="15323" y="39318"/>
                </a:cubicBezTo>
                <a:cubicBezTo>
                  <a:pt x="15360" y="39318"/>
                  <a:pt x="15397" y="39318"/>
                  <a:pt x="15434" y="39318"/>
                </a:cubicBezTo>
                <a:cubicBezTo>
                  <a:pt x="16530" y="39306"/>
                  <a:pt x="17708" y="39248"/>
                  <a:pt x="18886" y="39214"/>
                </a:cubicBezTo>
                <a:lnTo>
                  <a:pt x="20593" y="39154"/>
                </a:lnTo>
                <a:cubicBezTo>
                  <a:pt x="21141" y="39135"/>
                  <a:pt x="21689" y="39132"/>
                  <a:pt x="22185" y="39124"/>
                </a:cubicBezTo>
                <a:cubicBezTo>
                  <a:pt x="22849" y="39115"/>
                  <a:pt x="23440" y="39107"/>
                  <a:pt x="23943" y="39107"/>
                </a:cubicBezTo>
                <a:cubicBezTo>
                  <a:pt x="24199" y="39107"/>
                  <a:pt x="24432" y="39109"/>
                  <a:pt x="24641" y="39114"/>
                </a:cubicBezTo>
                <a:lnTo>
                  <a:pt x="24846" y="39117"/>
                </a:lnTo>
                <a:cubicBezTo>
                  <a:pt x="24864" y="39120"/>
                  <a:pt x="24881" y="39123"/>
                  <a:pt x="24899" y="39126"/>
                </a:cubicBezTo>
                <a:lnTo>
                  <a:pt x="24900" y="39118"/>
                </a:lnTo>
                <a:lnTo>
                  <a:pt x="25608" y="39128"/>
                </a:lnTo>
                <a:cubicBezTo>
                  <a:pt x="25608" y="39128"/>
                  <a:pt x="25239" y="38994"/>
                  <a:pt x="24614" y="38788"/>
                </a:cubicBezTo>
                <a:cubicBezTo>
                  <a:pt x="23993" y="38586"/>
                  <a:pt x="23098" y="38302"/>
                  <a:pt x="22083" y="38041"/>
                </a:cubicBezTo>
                <a:cubicBezTo>
                  <a:pt x="21067" y="37778"/>
                  <a:pt x="19903" y="37518"/>
                  <a:pt x="18708" y="37321"/>
                </a:cubicBezTo>
                <a:cubicBezTo>
                  <a:pt x="17550" y="37124"/>
                  <a:pt x="16380" y="37013"/>
                  <a:pt x="15205" y="36987"/>
                </a:cubicBezTo>
                <a:cubicBezTo>
                  <a:pt x="15133" y="36986"/>
                  <a:pt x="15062" y="36985"/>
                  <a:pt x="14991" y="36985"/>
                </a:cubicBezTo>
                <a:cubicBezTo>
                  <a:pt x="13497" y="36985"/>
                  <a:pt x="12228" y="37330"/>
                  <a:pt x="11286" y="37672"/>
                </a:cubicBezTo>
                <a:cubicBezTo>
                  <a:pt x="10896" y="37812"/>
                  <a:pt x="10516" y="37981"/>
                  <a:pt x="10151" y="38178"/>
                </a:cubicBezTo>
                <a:cubicBezTo>
                  <a:pt x="9917" y="38301"/>
                  <a:pt x="9785" y="38384"/>
                  <a:pt x="9757" y="38401"/>
                </a:cubicBezTo>
                <a:cubicBezTo>
                  <a:pt x="9406" y="38434"/>
                  <a:pt x="9055" y="38470"/>
                  <a:pt x="8703" y="38508"/>
                </a:cubicBezTo>
                <a:cubicBezTo>
                  <a:pt x="8895" y="38120"/>
                  <a:pt x="9091" y="37731"/>
                  <a:pt x="9298" y="37338"/>
                </a:cubicBezTo>
                <a:cubicBezTo>
                  <a:pt x="9862" y="36264"/>
                  <a:pt x="10483" y="35169"/>
                  <a:pt x="11151" y="34073"/>
                </a:cubicBezTo>
                <a:lnTo>
                  <a:pt x="11154" y="34193"/>
                </a:lnTo>
                <a:cubicBezTo>
                  <a:pt x="11375" y="34188"/>
                  <a:pt x="11595" y="34187"/>
                  <a:pt x="11815" y="34187"/>
                </a:cubicBezTo>
                <a:cubicBezTo>
                  <a:pt x="12060" y="34187"/>
                  <a:pt x="12304" y="34189"/>
                  <a:pt x="12549" y="34189"/>
                </a:cubicBezTo>
                <a:cubicBezTo>
                  <a:pt x="12827" y="34309"/>
                  <a:pt x="13267" y="34486"/>
                  <a:pt x="13840" y="34668"/>
                </a:cubicBezTo>
                <a:cubicBezTo>
                  <a:pt x="14850" y="34994"/>
                  <a:pt x="16258" y="35341"/>
                  <a:pt x="17807" y="35461"/>
                </a:cubicBezTo>
                <a:cubicBezTo>
                  <a:pt x="18884" y="35538"/>
                  <a:pt x="20100" y="35611"/>
                  <a:pt x="21256" y="35668"/>
                </a:cubicBezTo>
                <a:cubicBezTo>
                  <a:pt x="22406" y="35719"/>
                  <a:pt x="23565" y="35805"/>
                  <a:pt x="24552" y="35873"/>
                </a:cubicBezTo>
                <a:cubicBezTo>
                  <a:pt x="25533" y="35936"/>
                  <a:pt x="26400" y="36028"/>
                  <a:pt x="27001" y="36087"/>
                </a:cubicBezTo>
                <a:lnTo>
                  <a:pt x="27204" y="36108"/>
                </a:lnTo>
                <a:cubicBezTo>
                  <a:pt x="27220" y="36113"/>
                  <a:pt x="27238" y="36116"/>
                  <a:pt x="27254" y="36120"/>
                </a:cubicBezTo>
                <a:lnTo>
                  <a:pt x="27257" y="36113"/>
                </a:lnTo>
                <a:lnTo>
                  <a:pt x="27957" y="36184"/>
                </a:lnTo>
                <a:cubicBezTo>
                  <a:pt x="27957" y="36184"/>
                  <a:pt x="27603" y="36018"/>
                  <a:pt x="27000" y="35759"/>
                </a:cubicBezTo>
                <a:cubicBezTo>
                  <a:pt x="26399" y="35499"/>
                  <a:pt x="25547" y="35149"/>
                  <a:pt x="24548" y="34788"/>
                </a:cubicBezTo>
                <a:cubicBezTo>
                  <a:pt x="23542" y="34420"/>
                  <a:pt x="22426" y="34073"/>
                  <a:pt x="21253" y="33769"/>
                </a:cubicBezTo>
                <a:cubicBezTo>
                  <a:pt x="20085" y="33468"/>
                  <a:pt x="18879" y="33227"/>
                  <a:pt x="17790" y="33120"/>
                </a:cubicBezTo>
                <a:cubicBezTo>
                  <a:pt x="17416" y="33082"/>
                  <a:pt x="17041" y="33063"/>
                  <a:pt x="16665" y="33063"/>
                </a:cubicBezTo>
                <a:cubicBezTo>
                  <a:pt x="16308" y="33063"/>
                  <a:pt x="15950" y="33080"/>
                  <a:pt x="15594" y="33115"/>
                </a:cubicBezTo>
                <a:cubicBezTo>
                  <a:pt x="14923" y="33183"/>
                  <a:pt x="14332" y="33315"/>
                  <a:pt x="13829" y="33452"/>
                </a:cubicBezTo>
                <a:cubicBezTo>
                  <a:pt x="13425" y="33561"/>
                  <a:pt x="13029" y="33693"/>
                  <a:pt x="12641" y="33846"/>
                </a:cubicBezTo>
                <a:cubicBezTo>
                  <a:pt x="12368" y="33961"/>
                  <a:pt x="12219" y="34041"/>
                  <a:pt x="12219" y="34041"/>
                </a:cubicBezTo>
                <a:lnTo>
                  <a:pt x="12232" y="34048"/>
                </a:lnTo>
                <a:cubicBezTo>
                  <a:pt x="12029" y="34048"/>
                  <a:pt x="11826" y="34047"/>
                  <a:pt x="11623" y="34047"/>
                </a:cubicBezTo>
                <a:cubicBezTo>
                  <a:pt x="11470" y="34047"/>
                  <a:pt x="11318" y="34047"/>
                  <a:pt x="11165" y="34050"/>
                </a:cubicBezTo>
                <a:cubicBezTo>
                  <a:pt x="11964" y="32740"/>
                  <a:pt x="12834" y="31427"/>
                  <a:pt x="13770" y="30143"/>
                </a:cubicBezTo>
                <a:cubicBezTo>
                  <a:pt x="14783" y="28748"/>
                  <a:pt x="15871" y="27389"/>
                  <a:pt x="17007" y="26090"/>
                </a:cubicBezTo>
                <a:cubicBezTo>
                  <a:pt x="17386" y="26150"/>
                  <a:pt x="17764" y="26212"/>
                  <a:pt x="18140" y="26279"/>
                </a:cubicBezTo>
                <a:cubicBezTo>
                  <a:pt x="18392" y="26445"/>
                  <a:pt x="18808" y="26705"/>
                  <a:pt x="19363" y="26997"/>
                </a:cubicBezTo>
                <a:cubicBezTo>
                  <a:pt x="20559" y="27624"/>
                  <a:pt x="21821" y="28113"/>
                  <a:pt x="23128" y="28453"/>
                </a:cubicBezTo>
                <a:cubicBezTo>
                  <a:pt x="24200" y="28735"/>
                  <a:pt x="25358" y="28988"/>
                  <a:pt x="26493" y="29249"/>
                </a:cubicBezTo>
                <a:cubicBezTo>
                  <a:pt x="27641" y="29523"/>
                  <a:pt x="28740" y="29775"/>
                  <a:pt x="29706" y="30022"/>
                </a:cubicBezTo>
                <a:lnTo>
                  <a:pt x="32079" y="30660"/>
                </a:lnTo>
                <a:cubicBezTo>
                  <a:pt x="32148" y="30679"/>
                  <a:pt x="32212" y="30696"/>
                  <a:pt x="32273" y="30714"/>
                </a:cubicBezTo>
                <a:cubicBezTo>
                  <a:pt x="32290" y="30721"/>
                  <a:pt x="32305" y="30728"/>
                  <a:pt x="32320" y="30735"/>
                </a:cubicBezTo>
                <a:lnTo>
                  <a:pt x="32324" y="30728"/>
                </a:lnTo>
                <a:cubicBezTo>
                  <a:pt x="32500" y="30779"/>
                  <a:pt x="32651" y="30826"/>
                  <a:pt x="32762" y="30857"/>
                </a:cubicBezTo>
                <a:lnTo>
                  <a:pt x="33006" y="30931"/>
                </a:lnTo>
                <a:cubicBezTo>
                  <a:pt x="33006" y="30931"/>
                  <a:pt x="32686" y="30702"/>
                  <a:pt x="32136" y="30336"/>
                </a:cubicBezTo>
                <a:cubicBezTo>
                  <a:pt x="31586" y="29970"/>
                  <a:pt x="30818" y="29487"/>
                  <a:pt x="29900" y="28960"/>
                </a:cubicBezTo>
                <a:cubicBezTo>
                  <a:pt x="28989" y="28437"/>
                  <a:pt x="27918" y="27864"/>
                  <a:pt x="26825" y="27372"/>
                </a:cubicBezTo>
                <a:cubicBezTo>
                  <a:pt x="25732" y="26881"/>
                  <a:pt x="24594" y="26444"/>
                  <a:pt x="23524" y="26134"/>
                </a:cubicBezTo>
                <a:cubicBezTo>
                  <a:pt x="22765" y="25915"/>
                  <a:pt x="22043" y="25811"/>
                  <a:pt x="21367" y="25762"/>
                </a:cubicBezTo>
                <a:cubicBezTo>
                  <a:pt x="21072" y="25743"/>
                  <a:pt x="20785" y="25733"/>
                  <a:pt x="20513" y="25733"/>
                </a:cubicBezTo>
                <a:cubicBezTo>
                  <a:pt x="20165" y="25733"/>
                  <a:pt x="19842" y="25749"/>
                  <a:pt x="19556" y="25782"/>
                </a:cubicBezTo>
                <a:cubicBezTo>
                  <a:pt x="18622" y="25879"/>
                  <a:pt x="17996" y="26057"/>
                  <a:pt x="17888" y="26089"/>
                </a:cubicBezTo>
                <a:cubicBezTo>
                  <a:pt x="17631" y="26044"/>
                  <a:pt x="17374" y="26003"/>
                  <a:pt x="17116" y="25962"/>
                </a:cubicBezTo>
                <a:cubicBezTo>
                  <a:pt x="17874" y="25099"/>
                  <a:pt x="18652" y="24263"/>
                  <a:pt x="19443" y="23464"/>
                </a:cubicBezTo>
                <a:cubicBezTo>
                  <a:pt x="19815" y="23086"/>
                  <a:pt x="20190" y="22720"/>
                  <a:pt x="20568" y="22359"/>
                </a:cubicBezTo>
                <a:cubicBezTo>
                  <a:pt x="20962" y="22459"/>
                  <a:pt x="21355" y="22563"/>
                  <a:pt x="21746" y="22670"/>
                </a:cubicBezTo>
                <a:cubicBezTo>
                  <a:pt x="21981" y="22858"/>
                  <a:pt x="22368" y="23152"/>
                  <a:pt x="22888" y="23490"/>
                </a:cubicBezTo>
                <a:cubicBezTo>
                  <a:pt x="23401" y="23822"/>
                  <a:pt x="23929" y="24126"/>
                  <a:pt x="24473" y="24403"/>
                </a:cubicBezTo>
                <a:cubicBezTo>
                  <a:pt x="25131" y="24743"/>
                  <a:pt x="25810" y="25041"/>
                  <a:pt x="26506" y="25294"/>
                </a:cubicBezTo>
                <a:cubicBezTo>
                  <a:pt x="27023" y="25481"/>
                  <a:pt x="27564" y="25664"/>
                  <a:pt x="28111" y="25844"/>
                </a:cubicBezTo>
                <a:lnTo>
                  <a:pt x="29779" y="26405"/>
                </a:lnTo>
                <a:lnTo>
                  <a:pt x="31398" y="26948"/>
                </a:lnTo>
                <a:cubicBezTo>
                  <a:pt x="31919" y="27123"/>
                  <a:pt x="32431" y="27314"/>
                  <a:pt x="32898" y="27482"/>
                </a:cubicBezTo>
                <a:cubicBezTo>
                  <a:pt x="33833" y="27825"/>
                  <a:pt x="34634" y="28103"/>
                  <a:pt x="35165" y="28360"/>
                </a:cubicBezTo>
                <a:lnTo>
                  <a:pt x="35317" y="28427"/>
                </a:lnTo>
                <a:cubicBezTo>
                  <a:pt x="35338" y="28442"/>
                  <a:pt x="35361" y="28454"/>
                  <a:pt x="35382" y="28468"/>
                </a:cubicBezTo>
                <a:lnTo>
                  <a:pt x="35389" y="28458"/>
                </a:lnTo>
                <a:lnTo>
                  <a:pt x="36017" y="28741"/>
                </a:lnTo>
                <a:cubicBezTo>
                  <a:pt x="36017" y="28741"/>
                  <a:pt x="35731" y="28478"/>
                  <a:pt x="35237" y="28055"/>
                </a:cubicBezTo>
                <a:cubicBezTo>
                  <a:pt x="34739" y="27640"/>
                  <a:pt x="34041" y="27036"/>
                  <a:pt x="33182" y="26435"/>
                </a:cubicBezTo>
                <a:cubicBezTo>
                  <a:pt x="32324" y="25829"/>
                  <a:pt x="31329" y="25175"/>
                  <a:pt x="30279" y="24569"/>
                </a:cubicBezTo>
                <a:cubicBezTo>
                  <a:pt x="29264" y="23976"/>
                  <a:pt x="28206" y="23461"/>
                  <a:pt x="27115" y="23028"/>
                </a:cubicBezTo>
                <a:cubicBezTo>
                  <a:pt x="25640" y="22438"/>
                  <a:pt x="24248" y="22309"/>
                  <a:pt x="23196" y="22300"/>
                </a:cubicBezTo>
                <a:cubicBezTo>
                  <a:pt x="23166" y="22300"/>
                  <a:pt x="23135" y="22300"/>
                  <a:pt x="23104" y="22300"/>
                </a:cubicBezTo>
                <a:cubicBezTo>
                  <a:pt x="22718" y="22300"/>
                  <a:pt x="22333" y="22327"/>
                  <a:pt x="21952" y="22380"/>
                </a:cubicBezTo>
                <a:cubicBezTo>
                  <a:pt x="21701" y="22415"/>
                  <a:pt x="21545" y="22445"/>
                  <a:pt x="21502" y="22453"/>
                </a:cubicBezTo>
                <a:cubicBezTo>
                  <a:pt x="21233" y="22382"/>
                  <a:pt x="20961" y="22311"/>
                  <a:pt x="20689" y="22243"/>
                </a:cubicBezTo>
                <a:cubicBezTo>
                  <a:pt x="21896" y="21092"/>
                  <a:pt x="23116" y="20029"/>
                  <a:pt x="24308" y="19063"/>
                </a:cubicBezTo>
                <a:cubicBezTo>
                  <a:pt x="24720" y="19207"/>
                  <a:pt x="25127" y="19354"/>
                  <a:pt x="25531" y="19504"/>
                </a:cubicBezTo>
                <a:cubicBezTo>
                  <a:pt x="25747" y="19712"/>
                  <a:pt x="26105" y="20039"/>
                  <a:pt x="26591" y="20420"/>
                </a:cubicBezTo>
                <a:cubicBezTo>
                  <a:pt x="27420" y="21076"/>
                  <a:pt x="28623" y="21898"/>
                  <a:pt x="30030" y="22553"/>
                </a:cubicBezTo>
                <a:cubicBezTo>
                  <a:pt x="32023" y="23459"/>
                  <a:pt x="34322" y="24510"/>
                  <a:pt x="35994" y="25469"/>
                </a:cubicBezTo>
                <a:cubicBezTo>
                  <a:pt x="36412" y="25696"/>
                  <a:pt x="36795" y="25929"/>
                  <a:pt x="37130" y="26139"/>
                </a:cubicBezTo>
                <a:lnTo>
                  <a:pt x="37995" y="26688"/>
                </a:lnTo>
                <a:lnTo>
                  <a:pt x="38061" y="26735"/>
                </a:lnTo>
                <a:cubicBezTo>
                  <a:pt x="38098" y="26769"/>
                  <a:pt x="38138" y="26802"/>
                  <a:pt x="38176" y="26836"/>
                </a:cubicBezTo>
                <a:lnTo>
                  <a:pt x="38187" y="26824"/>
                </a:lnTo>
                <a:lnTo>
                  <a:pt x="38736" y="27214"/>
                </a:lnTo>
                <a:cubicBezTo>
                  <a:pt x="38736" y="27214"/>
                  <a:pt x="38498" y="26908"/>
                  <a:pt x="38081" y="26412"/>
                </a:cubicBezTo>
                <a:cubicBezTo>
                  <a:pt x="37663" y="25910"/>
                  <a:pt x="37057" y="25248"/>
                  <a:pt x="36315" y="24516"/>
                </a:cubicBezTo>
                <a:cubicBezTo>
                  <a:pt x="34837" y="23035"/>
                  <a:pt x="32769" y="21393"/>
                  <a:pt x="30813" y="20367"/>
                </a:cubicBezTo>
                <a:cubicBezTo>
                  <a:pt x="30124" y="20009"/>
                  <a:pt x="29434" y="19757"/>
                  <a:pt x="28784" y="19577"/>
                </a:cubicBezTo>
                <a:cubicBezTo>
                  <a:pt x="28201" y="19429"/>
                  <a:pt x="27610" y="19329"/>
                  <a:pt x="27012" y="19276"/>
                </a:cubicBezTo>
                <a:cubicBezTo>
                  <a:pt x="26674" y="19244"/>
                  <a:pt x="26336" y="19228"/>
                  <a:pt x="25998" y="19228"/>
                </a:cubicBezTo>
                <a:cubicBezTo>
                  <a:pt x="25918" y="19228"/>
                  <a:pt x="25838" y="19229"/>
                  <a:pt x="25758" y="19231"/>
                </a:cubicBezTo>
                <a:cubicBezTo>
                  <a:pt x="25485" y="19245"/>
                  <a:pt x="25328" y="19264"/>
                  <a:pt x="25302" y="19267"/>
                </a:cubicBezTo>
                <a:cubicBezTo>
                  <a:pt x="25018" y="19163"/>
                  <a:pt x="24729" y="19060"/>
                  <a:pt x="24440" y="18958"/>
                </a:cubicBezTo>
                <a:cubicBezTo>
                  <a:pt x="24804" y="18665"/>
                  <a:pt x="25166" y="18378"/>
                  <a:pt x="25524" y="18104"/>
                </a:cubicBezTo>
                <a:cubicBezTo>
                  <a:pt x="26072" y="17677"/>
                  <a:pt x="26612" y="17278"/>
                  <a:pt x="27141" y="16903"/>
                </a:cubicBezTo>
                <a:cubicBezTo>
                  <a:pt x="27572" y="16998"/>
                  <a:pt x="27998" y="17100"/>
                  <a:pt x="28421" y="17208"/>
                </a:cubicBezTo>
                <a:cubicBezTo>
                  <a:pt x="28456" y="17234"/>
                  <a:pt x="28488" y="17260"/>
                  <a:pt x="28528" y="17291"/>
                </a:cubicBezTo>
                <a:cubicBezTo>
                  <a:pt x="28770" y="17471"/>
                  <a:pt x="29123" y="17723"/>
                  <a:pt x="29566" y="18011"/>
                </a:cubicBezTo>
                <a:cubicBezTo>
                  <a:pt x="30011" y="18300"/>
                  <a:pt x="30540" y="18616"/>
                  <a:pt x="31133" y="18927"/>
                </a:cubicBezTo>
                <a:cubicBezTo>
                  <a:pt x="31726" y="19238"/>
                  <a:pt x="32391" y="19566"/>
                  <a:pt x="33085" y="19839"/>
                </a:cubicBezTo>
                <a:cubicBezTo>
                  <a:pt x="34069" y="20242"/>
                  <a:pt x="35124" y="20652"/>
                  <a:pt x="36112" y="21096"/>
                </a:cubicBezTo>
                <a:cubicBezTo>
                  <a:pt x="37101" y="21539"/>
                  <a:pt x="38018" y="22005"/>
                  <a:pt x="38765" y="22456"/>
                </a:cubicBezTo>
                <a:cubicBezTo>
                  <a:pt x="39143" y="22663"/>
                  <a:pt x="39469" y="22910"/>
                  <a:pt x="39757" y="23103"/>
                </a:cubicBezTo>
                <a:cubicBezTo>
                  <a:pt x="39898" y="23202"/>
                  <a:pt x="40031" y="23295"/>
                  <a:pt x="40155" y="23382"/>
                </a:cubicBezTo>
                <a:lnTo>
                  <a:pt x="40476" y="23646"/>
                </a:lnTo>
                <a:lnTo>
                  <a:pt x="40521" y="23684"/>
                </a:lnTo>
                <a:cubicBezTo>
                  <a:pt x="40548" y="23716"/>
                  <a:pt x="40580" y="23746"/>
                  <a:pt x="40607" y="23778"/>
                </a:cubicBezTo>
                <a:lnTo>
                  <a:pt x="40619" y="23768"/>
                </a:lnTo>
                <a:lnTo>
                  <a:pt x="41064" y="24149"/>
                </a:lnTo>
                <a:cubicBezTo>
                  <a:pt x="41064" y="24149"/>
                  <a:pt x="40887" y="23844"/>
                  <a:pt x="40551" y="23345"/>
                </a:cubicBezTo>
                <a:cubicBezTo>
                  <a:pt x="40384" y="23097"/>
                  <a:pt x="40175" y="22800"/>
                  <a:pt x="39926" y="22470"/>
                </a:cubicBezTo>
                <a:cubicBezTo>
                  <a:pt x="39674" y="22149"/>
                  <a:pt x="39378" y="21807"/>
                  <a:pt x="39045" y="21443"/>
                </a:cubicBezTo>
                <a:cubicBezTo>
                  <a:pt x="38714" y="21079"/>
                  <a:pt x="38341" y="20698"/>
                  <a:pt x="37934" y="20343"/>
                </a:cubicBezTo>
                <a:cubicBezTo>
                  <a:pt x="37527" y="19984"/>
                  <a:pt x="37088" y="19609"/>
                  <a:pt x="36625" y="19272"/>
                </a:cubicBezTo>
                <a:cubicBezTo>
                  <a:pt x="36163" y="18939"/>
                  <a:pt x="35679" y="18618"/>
                  <a:pt x="35184" y="18321"/>
                </a:cubicBezTo>
                <a:cubicBezTo>
                  <a:pt x="34702" y="18044"/>
                  <a:pt x="34205" y="17790"/>
                  <a:pt x="33697" y="17563"/>
                </a:cubicBezTo>
                <a:cubicBezTo>
                  <a:pt x="32995" y="17248"/>
                  <a:pt x="32298" y="17071"/>
                  <a:pt x="31637" y="16945"/>
                </a:cubicBezTo>
                <a:cubicBezTo>
                  <a:pt x="31045" y="16853"/>
                  <a:pt x="30483" y="16809"/>
                  <a:pt x="29998" y="16809"/>
                </a:cubicBezTo>
                <a:cubicBezTo>
                  <a:pt x="29950" y="16809"/>
                  <a:pt x="29902" y="16810"/>
                  <a:pt x="29856" y="16811"/>
                </a:cubicBezTo>
                <a:cubicBezTo>
                  <a:pt x="29441" y="16820"/>
                  <a:pt x="29027" y="16853"/>
                  <a:pt x="28616" y="16908"/>
                </a:cubicBezTo>
                <a:cubicBezTo>
                  <a:pt x="28345" y="16950"/>
                  <a:pt x="28192" y="16987"/>
                  <a:pt x="28167" y="16994"/>
                </a:cubicBezTo>
                <a:cubicBezTo>
                  <a:pt x="27879" y="16923"/>
                  <a:pt x="27588" y="16857"/>
                  <a:pt x="27297" y="16791"/>
                </a:cubicBezTo>
                <a:cubicBezTo>
                  <a:pt x="28525" y="15927"/>
                  <a:pt x="29681" y="15199"/>
                  <a:pt x="30707" y="14598"/>
                </a:cubicBezTo>
                <a:cubicBezTo>
                  <a:pt x="31050" y="14629"/>
                  <a:pt x="31389" y="14667"/>
                  <a:pt x="31725" y="14708"/>
                </a:cubicBezTo>
                <a:cubicBezTo>
                  <a:pt x="31751" y="14724"/>
                  <a:pt x="31773" y="14738"/>
                  <a:pt x="31803" y="14754"/>
                </a:cubicBezTo>
                <a:cubicBezTo>
                  <a:pt x="32023" y="14878"/>
                  <a:pt x="32350" y="15060"/>
                  <a:pt x="32751" y="15259"/>
                </a:cubicBezTo>
                <a:cubicBezTo>
                  <a:pt x="33153" y="15460"/>
                  <a:pt x="33629" y="15668"/>
                  <a:pt x="34159" y="15879"/>
                </a:cubicBezTo>
                <a:cubicBezTo>
                  <a:pt x="34692" y="16102"/>
                  <a:pt x="35270" y="16291"/>
                  <a:pt x="35883" y="16471"/>
                </a:cubicBezTo>
                <a:lnTo>
                  <a:pt x="37204" y="16846"/>
                </a:lnTo>
                <a:cubicBezTo>
                  <a:pt x="37650" y="16988"/>
                  <a:pt x="38095" y="17106"/>
                  <a:pt x="38524" y="17253"/>
                </a:cubicBezTo>
                <a:cubicBezTo>
                  <a:pt x="38953" y="17410"/>
                  <a:pt x="39369" y="17534"/>
                  <a:pt x="39755" y="17694"/>
                </a:cubicBezTo>
                <a:cubicBezTo>
                  <a:pt x="40140" y="17861"/>
                  <a:pt x="40506" y="17992"/>
                  <a:pt x="40828" y="18154"/>
                </a:cubicBezTo>
                <a:cubicBezTo>
                  <a:pt x="41150" y="18316"/>
                  <a:pt x="41441" y="18458"/>
                  <a:pt x="41693" y="18591"/>
                </a:cubicBezTo>
                <a:lnTo>
                  <a:pt x="42321" y="18973"/>
                </a:lnTo>
                <a:lnTo>
                  <a:pt x="42406" y="19025"/>
                </a:lnTo>
                <a:cubicBezTo>
                  <a:pt x="42417" y="19038"/>
                  <a:pt x="42432" y="19049"/>
                  <a:pt x="42443" y="19061"/>
                </a:cubicBezTo>
                <a:lnTo>
                  <a:pt x="42452" y="19053"/>
                </a:lnTo>
                <a:lnTo>
                  <a:pt x="42548" y="19112"/>
                </a:lnTo>
                <a:lnTo>
                  <a:pt x="42708" y="19231"/>
                </a:lnTo>
                <a:lnTo>
                  <a:pt x="42840" y="19329"/>
                </a:lnTo>
                <a:cubicBezTo>
                  <a:pt x="42840" y="19329"/>
                  <a:pt x="42803" y="19267"/>
                  <a:pt x="42736" y="19156"/>
                </a:cubicBezTo>
                <a:cubicBezTo>
                  <a:pt x="42666" y="19049"/>
                  <a:pt x="42569" y="18871"/>
                  <a:pt x="42426" y="18687"/>
                </a:cubicBezTo>
                <a:cubicBezTo>
                  <a:pt x="42284" y="18499"/>
                  <a:pt x="42107" y="18273"/>
                  <a:pt x="41893" y="18019"/>
                </a:cubicBezTo>
                <a:cubicBezTo>
                  <a:pt x="41786" y="17893"/>
                  <a:pt x="41670" y="17758"/>
                  <a:pt x="41543" y="17620"/>
                </a:cubicBezTo>
                <a:cubicBezTo>
                  <a:pt x="41416" y="17492"/>
                  <a:pt x="41279" y="17359"/>
                  <a:pt x="41131" y="17223"/>
                </a:cubicBezTo>
                <a:cubicBezTo>
                  <a:pt x="40550" y="16658"/>
                  <a:pt x="39808" y="16101"/>
                  <a:pt x="38974" y="15598"/>
                </a:cubicBezTo>
                <a:cubicBezTo>
                  <a:pt x="38557" y="15362"/>
                  <a:pt x="38118" y="15133"/>
                  <a:pt x="37671" y="14926"/>
                </a:cubicBezTo>
                <a:cubicBezTo>
                  <a:pt x="37227" y="14740"/>
                  <a:pt x="36772" y="14572"/>
                  <a:pt x="36325" y="14431"/>
                </a:cubicBezTo>
                <a:cubicBezTo>
                  <a:pt x="35725" y="14258"/>
                  <a:pt x="35106" y="14156"/>
                  <a:pt x="34483" y="14127"/>
                </a:cubicBezTo>
                <a:cubicBezTo>
                  <a:pt x="34368" y="14125"/>
                  <a:pt x="34254" y="14123"/>
                  <a:pt x="34141" y="14123"/>
                </a:cubicBezTo>
                <a:cubicBezTo>
                  <a:pt x="33693" y="14123"/>
                  <a:pt x="33274" y="14144"/>
                  <a:pt x="32918" y="14205"/>
                </a:cubicBezTo>
                <a:cubicBezTo>
                  <a:pt x="32470" y="14272"/>
                  <a:pt x="32102" y="14354"/>
                  <a:pt x="31847" y="14419"/>
                </a:cubicBezTo>
                <a:cubicBezTo>
                  <a:pt x="31664" y="14473"/>
                  <a:pt x="31543" y="14515"/>
                  <a:pt x="31489" y="14534"/>
                </a:cubicBezTo>
                <a:cubicBezTo>
                  <a:pt x="31299" y="14512"/>
                  <a:pt x="31106" y="14494"/>
                  <a:pt x="30916" y="14475"/>
                </a:cubicBezTo>
                <a:cubicBezTo>
                  <a:pt x="31862" y="13927"/>
                  <a:pt x="32685" y="13491"/>
                  <a:pt x="33342" y="13153"/>
                </a:cubicBezTo>
                <a:cubicBezTo>
                  <a:pt x="33409" y="13122"/>
                  <a:pt x="33475" y="13093"/>
                  <a:pt x="33542" y="13062"/>
                </a:cubicBezTo>
                <a:cubicBezTo>
                  <a:pt x="33563" y="13063"/>
                  <a:pt x="33596" y="13063"/>
                  <a:pt x="33637" y="13063"/>
                </a:cubicBezTo>
                <a:cubicBezTo>
                  <a:pt x="33706" y="13063"/>
                  <a:pt x="33802" y="13062"/>
                  <a:pt x="33922" y="13058"/>
                </a:cubicBezTo>
                <a:cubicBezTo>
                  <a:pt x="34183" y="13043"/>
                  <a:pt x="34565" y="13035"/>
                  <a:pt x="35021" y="12998"/>
                </a:cubicBezTo>
                <a:cubicBezTo>
                  <a:pt x="35250" y="12979"/>
                  <a:pt x="35495" y="12947"/>
                  <a:pt x="35757" y="12916"/>
                </a:cubicBezTo>
                <a:cubicBezTo>
                  <a:pt x="36022" y="12891"/>
                  <a:pt x="36302" y="12856"/>
                  <a:pt x="36590" y="12808"/>
                </a:cubicBezTo>
                <a:cubicBezTo>
                  <a:pt x="36735" y="12785"/>
                  <a:pt x="36882" y="12758"/>
                  <a:pt x="37031" y="12727"/>
                </a:cubicBezTo>
                <a:cubicBezTo>
                  <a:pt x="37183" y="12703"/>
                  <a:pt x="37337" y="12678"/>
                  <a:pt x="37494" y="12648"/>
                </a:cubicBezTo>
                <a:cubicBezTo>
                  <a:pt x="37805" y="12591"/>
                  <a:pt x="38123" y="12506"/>
                  <a:pt x="38450" y="12423"/>
                </a:cubicBezTo>
                <a:cubicBezTo>
                  <a:pt x="39371" y="12201"/>
                  <a:pt x="40380" y="11916"/>
                  <a:pt x="41404" y="11715"/>
                </a:cubicBezTo>
                <a:lnTo>
                  <a:pt x="42170" y="11555"/>
                </a:lnTo>
                <a:lnTo>
                  <a:pt x="42932" y="11438"/>
                </a:lnTo>
                <a:cubicBezTo>
                  <a:pt x="43183" y="11402"/>
                  <a:pt x="43433" y="11348"/>
                  <a:pt x="43677" y="11327"/>
                </a:cubicBezTo>
                <a:lnTo>
                  <a:pt x="44395" y="11256"/>
                </a:lnTo>
                <a:cubicBezTo>
                  <a:pt x="44863" y="11195"/>
                  <a:pt x="45302" y="11193"/>
                  <a:pt x="45702" y="11176"/>
                </a:cubicBezTo>
                <a:lnTo>
                  <a:pt x="46271" y="11154"/>
                </a:lnTo>
                <a:lnTo>
                  <a:pt x="46758" y="11169"/>
                </a:lnTo>
                <a:lnTo>
                  <a:pt x="47719" y="11194"/>
                </a:lnTo>
                <a:lnTo>
                  <a:pt x="47074" y="10940"/>
                </a:lnTo>
                <a:lnTo>
                  <a:pt x="47076" y="10930"/>
                </a:lnTo>
                <a:cubicBezTo>
                  <a:pt x="47061" y="10927"/>
                  <a:pt x="47045" y="10926"/>
                  <a:pt x="47029" y="10922"/>
                </a:cubicBezTo>
                <a:lnTo>
                  <a:pt x="46813" y="10836"/>
                </a:lnTo>
                <a:cubicBezTo>
                  <a:pt x="46668" y="10783"/>
                  <a:pt x="46511" y="10717"/>
                  <a:pt x="46336" y="10660"/>
                </a:cubicBezTo>
                <a:lnTo>
                  <a:pt x="45771" y="10499"/>
                </a:lnTo>
                <a:lnTo>
                  <a:pt x="45131" y="10322"/>
                </a:lnTo>
                <a:cubicBezTo>
                  <a:pt x="44906" y="10260"/>
                  <a:pt x="44667" y="10229"/>
                  <a:pt x="44421" y="10180"/>
                </a:cubicBezTo>
                <a:lnTo>
                  <a:pt x="43656" y="10047"/>
                </a:lnTo>
                <a:cubicBezTo>
                  <a:pt x="43394" y="10010"/>
                  <a:pt x="43125" y="9993"/>
                  <a:pt x="42848" y="9967"/>
                </a:cubicBezTo>
                <a:cubicBezTo>
                  <a:pt x="42574" y="9948"/>
                  <a:pt x="42292" y="9913"/>
                  <a:pt x="42009" y="9912"/>
                </a:cubicBezTo>
                <a:lnTo>
                  <a:pt x="41154" y="9915"/>
                </a:lnTo>
                <a:lnTo>
                  <a:pt x="40723" y="9922"/>
                </a:lnTo>
                <a:lnTo>
                  <a:pt x="40297" y="9959"/>
                </a:lnTo>
                <a:lnTo>
                  <a:pt x="39451" y="10044"/>
                </a:lnTo>
                <a:cubicBezTo>
                  <a:pt x="38896" y="10120"/>
                  <a:pt x="38362" y="10240"/>
                  <a:pt x="37855" y="10353"/>
                </a:cubicBezTo>
                <a:cubicBezTo>
                  <a:pt x="37149" y="10561"/>
                  <a:pt x="36499" y="10797"/>
                  <a:pt x="35959" y="11108"/>
                </a:cubicBezTo>
                <a:cubicBezTo>
                  <a:pt x="35687" y="11256"/>
                  <a:pt x="35434" y="11406"/>
                  <a:pt x="35204" y="11553"/>
                </a:cubicBezTo>
                <a:cubicBezTo>
                  <a:pt x="34978" y="11712"/>
                  <a:pt x="34775" y="11866"/>
                  <a:pt x="34594" y="12012"/>
                </a:cubicBezTo>
                <a:cubicBezTo>
                  <a:pt x="34229" y="12301"/>
                  <a:pt x="33956" y="12558"/>
                  <a:pt x="33778" y="12755"/>
                </a:cubicBezTo>
                <a:cubicBezTo>
                  <a:pt x="33752" y="12783"/>
                  <a:pt x="33732" y="12806"/>
                  <a:pt x="33710" y="12831"/>
                </a:cubicBezTo>
                <a:cubicBezTo>
                  <a:pt x="33558" y="12899"/>
                  <a:pt x="33406" y="12967"/>
                  <a:pt x="33256" y="13036"/>
                </a:cubicBezTo>
                <a:cubicBezTo>
                  <a:pt x="31955" y="13540"/>
                  <a:pt x="30631" y="14162"/>
                  <a:pt x="29318" y="14887"/>
                </a:cubicBezTo>
                <a:cubicBezTo>
                  <a:pt x="29361" y="14797"/>
                  <a:pt x="29406" y="14706"/>
                  <a:pt x="29451" y="14617"/>
                </a:cubicBezTo>
                <a:cubicBezTo>
                  <a:pt x="29493" y="14584"/>
                  <a:pt x="29600" y="14500"/>
                  <a:pt x="29756" y="14366"/>
                </a:cubicBezTo>
                <a:cubicBezTo>
                  <a:pt x="29958" y="14186"/>
                  <a:pt x="30249" y="13934"/>
                  <a:pt x="30590" y="13608"/>
                </a:cubicBezTo>
                <a:cubicBezTo>
                  <a:pt x="30759" y="13443"/>
                  <a:pt x="30942" y="13260"/>
                  <a:pt x="31131" y="13056"/>
                </a:cubicBezTo>
                <a:cubicBezTo>
                  <a:pt x="31324" y="12860"/>
                  <a:pt x="31527" y="12647"/>
                  <a:pt x="31733" y="12413"/>
                </a:cubicBezTo>
                <a:cubicBezTo>
                  <a:pt x="32142" y="11938"/>
                  <a:pt x="32586" y="11421"/>
                  <a:pt x="33013" y="10821"/>
                </a:cubicBezTo>
                <a:cubicBezTo>
                  <a:pt x="33309" y="10390"/>
                  <a:pt x="33639" y="9968"/>
                  <a:pt x="33968" y="9503"/>
                </a:cubicBezTo>
                <a:cubicBezTo>
                  <a:pt x="34295" y="9040"/>
                  <a:pt x="34648" y="8583"/>
                  <a:pt x="35004" y="8115"/>
                </a:cubicBezTo>
                <a:lnTo>
                  <a:pt x="35543" y="7414"/>
                </a:lnTo>
                <a:lnTo>
                  <a:pt x="36102" y="6741"/>
                </a:lnTo>
                <a:cubicBezTo>
                  <a:pt x="36475" y="6296"/>
                  <a:pt x="36841" y="5853"/>
                  <a:pt x="37215" y="5464"/>
                </a:cubicBezTo>
                <a:cubicBezTo>
                  <a:pt x="37584" y="5068"/>
                  <a:pt x="37940" y="4695"/>
                  <a:pt x="38265" y="4357"/>
                </a:cubicBezTo>
                <a:cubicBezTo>
                  <a:pt x="38600" y="4035"/>
                  <a:pt x="38907" y="3749"/>
                  <a:pt x="39166" y="3509"/>
                </a:cubicBezTo>
                <a:cubicBezTo>
                  <a:pt x="39426" y="3270"/>
                  <a:pt x="39636" y="3078"/>
                  <a:pt x="39780" y="2945"/>
                </a:cubicBezTo>
                <a:cubicBezTo>
                  <a:pt x="39923" y="2814"/>
                  <a:pt x="40007" y="2745"/>
                  <a:pt x="40007" y="2745"/>
                </a:cubicBezTo>
                <a:lnTo>
                  <a:pt x="40007" y="2745"/>
                </a:lnTo>
                <a:cubicBezTo>
                  <a:pt x="40007" y="2745"/>
                  <a:pt x="39894" y="2788"/>
                  <a:pt x="39697" y="2881"/>
                </a:cubicBezTo>
                <a:lnTo>
                  <a:pt x="39204" y="3114"/>
                </a:lnTo>
                <a:lnTo>
                  <a:pt x="39200" y="3108"/>
                </a:lnTo>
                <a:cubicBezTo>
                  <a:pt x="39188" y="3115"/>
                  <a:pt x="39177" y="3124"/>
                  <a:pt x="39164" y="3131"/>
                </a:cubicBezTo>
                <a:lnTo>
                  <a:pt x="38862" y="3275"/>
                </a:lnTo>
                <a:cubicBezTo>
                  <a:pt x="38510" y="3444"/>
                  <a:pt x="38093" y="3647"/>
                  <a:pt x="37655" y="3911"/>
                </a:cubicBezTo>
                <a:cubicBezTo>
                  <a:pt x="37216" y="4174"/>
                  <a:pt x="36721" y="4447"/>
                  <a:pt x="36239" y="4784"/>
                </a:cubicBezTo>
                <a:cubicBezTo>
                  <a:pt x="35758" y="5121"/>
                  <a:pt x="35249" y="5470"/>
                  <a:pt x="34766" y="5864"/>
                </a:cubicBezTo>
                <a:cubicBezTo>
                  <a:pt x="34288" y="6265"/>
                  <a:pt x="33798" y="6663"/>
                  <a:pt x="33355" y="7100"/>
                </a:cubicBezTo>
                <a:cubicBezTo>
                  <a:pt x="32913" y="7540"/>
                  <a:pt x="32475" y="7968"/>
                  <a:pt x="32095" y="8422"/>
                </a:cubicBezTo>
                <a:cubicBezTo>
                  <a:pt x="31713" y="8876"/>
                  <a:pt x="31356" y="9314"/>
                  <a:pt x="31053" y="9753"/>
                </a:cubicBezTo>
                <a:cubicBezTo>
                  <a:pt x="30630" y="10386"/>
                  <a:pt x="30300" y="10988"/>
                  <a:pt x="30077" y="11573"/>
                </a:cubicBezTo>
                <a:cubicBezTo>
                  <a:pt x="29877" y="12080"/>
                  <a:pt x="29719" y="12602"/>
                  <a:pt x="29604" y="13134"/>
                </a:cubicBezTo>
                <a:cubicBezTo>
                  <a:pt x="29523" y="13527"/>
                  <a:pt x="29469" y="13925"/>
                  <a:pt x="29443" y="14325"/>
                </a:cubicBezTo>
                <a:cubicBezTo>
                  <a:pt x="29326" y="14552"/>
                  <a:pt x="29212" y="14780"/>
                  <a:pt x="29101" y="15007"/>
                </a:cubicBezTo>
                <a:cubicBezTo>
                  <a:pt x="28020" y="15608"/>
                  <a:pt x="26955" y="16287"/>
                  <a:pt x="25908" y="17017"/>
                </a:cubicBezTo>
                <a:cubicBezTo>
                  <a:pt x="25919" y="16941"/>
                  <a:pt x="25928" y="16865"/>
                  <a:pt x="25940" y="16790"/>
                </a:cubicBezTo>
                <a:lnTo>
                  <a:pt x="25940" y="16792"/>
                </a:lnTo>
                <a:cubicBezTo>
                  <a:pt x="25940" y="16792"/>
                  <a:pt x="26041" y="16650"/>
                  <a:pt x="26201" y="16384"/>
                </a:cubicBezTo>
                <a:cubicBezTo>
                  <a:pt x="26358" y="16114"/>
                  <a:pt x="26593" y="15744"/>
                  <a:pt x="26848" y="15259"/>
                </a:cubicBezTo>
                <a:cubicBezTo>
                  <a:pt x="27357" y="14291"/>
                  <a:pt x="28008" y="12951"/>
                  <a:pt x="28508" y="11326"/>
                </a:cubicBezTo>
                <a:cubicBezTo>
                  <a:pt x="28872" y="10197"/>
                  <a:pt x="29239" y="8914"/>
                  <a:pt x="29656" y="7644"/>
                </a:cubicBezTo>
                <a:cubicBezTo>
                  <a:pt x="29856" y="7001"/>
                  <a:pt x="30074" y="6368"/>
                  <a:pt x="30296" y="5750"/>
                </a:cubicBezTo>
                <a:cubicBezTo>
                  <a:pt x="30518" y="5132"/>
                  <a:pt x="30726" y="4516"/>
                  <a:pt x="30959" y="3958"/>
                </a:cubicBezTo>
                <a:cubicBezTo>
                  <a:pt x="31413" y="2834"/>
                  <a:pt x="31825" y="1824"/>
                  <a:pt x="32168" y="1129"/>
                </a:cubicBezTo>
                <a:lnTo>
                  <a:pt x="32704" y="0"/>
                </a:ln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0000"/>
              </a:lnSpc>
            </a:pPr>
            <a:r>
              <a:rPr lang="en-IN" sz="2800" dirty="0">
                <a:effectLst/>
                <a:latin typeface="Frank Ruhl Libre" panose="00000500000000000000" pitchFamily="2" charset="-79"/>
                <a:ea typeface="Calibri" panose="020F0502020204030204" pitchFamily="34" charset="0"/>
                <a:cs typeface="Frank Ruhl Libre" panose="00000500000000000000" pitchFamily="2" charset="-79"/>
              </a:rPr>
              <a:t>Are There Any Demerits ?</a:t>
            </a:r>
            <a:endParaRPr sz="2800" dirty="0">
              <a:latin typeface="Frank Ruhl Libre" panose="00000500000000000000" pitchFamily="2" charset="-79"/>
              <a:cs typeface="Frank Ruhl Libre" panose="00000500000000000000" pitchFamily="2" charset="-79"/>
            </a:endParaRPr>
          </a:p>
        </p:txBody>
      </p:sp>
      <p:sp>
        <p:nvSpPr>
          <p:cNvPr id="412" name="Google Shape;412;p32"/>
          <p:cNvSpPr/>
          <p:nvPr/>
        </p:nvSpPr>
        <p:spPr>
          <a:xfrm flipH="1">
            <a:off x="-1374383" y="-175450"/>
            <a:ext cx="2319983" cy="140693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rot="-6185649" flipH="1">
            <a:off x="-44476" y="662115"/>
            <a:ext cx="922216" cy="640829"/>
            <a:chOff x="4151825" y="1463175"/>
            <a:chExt cx="696200" cy="483775"/>
          </a:xfrm>
        </p:grpSpPr>
        <p:sp>
          <p:nvSpPr>
            <p:cNvPr id="414" name="Google Shape;414;p3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2"/>
          <p:cNvGrpSpPr/>
          <p:nvPr/>
        </p:nvGrpSpPr>
        <p:grpSpPr>
          <a:xfrm>
            <a:off x="8307254" y="806395"/>
            <a:ext cx="508638" cy="542804"/>
            <a:chOff x="5902650" y="3332125"/>
            <a:chExt cx="418150" cy="446275"/>
          </a:xfrm>
        </p:grpSpPr>
        <p:sp>
          <p:nvSpPr>
            <p:cNvPr id="423" name="Google Shape;423;p3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31195C1-D3CF-F453-5AE4-C87070CB255D}"/>
              </a:ext>
            </a:extLst>
          </p:cNvPr>
          <p:cNvSpPr txBox="1"/>
          <p:nvPr/>
        </p:nvSpPr>
        <p:spPr>
          <a:xfrm>
            <a:off x="1016000" y="1150061"/>
            <a:ext cx="7408000" cy="3544368"/>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High costs and complexity: Implementing data mining processes can be expensive and complex, requiring specialized skills, advanced technology, and substantial computational resources.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Overreliance on technology: Overreliance on data mining technology and algorithms can lead to a lack of human intuition and judgment, potentially limiting the exploration of alternative perspectives and creative problem-solving approaches.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overfitting: Data mining models may overfit the training data, leading to poor generalization and performance on new, unseen data, which can impact the reliability and effectiveness of the models in practical applications.</a:t>
            </a:r>
          </a:p>
        </p:txBody>
      </p:sp>
    </p:spTree>
    <p:extLst>
      <p:ext uri="{BB962C8B-B14F-4D97-AF65-F5344CB8AC3E}">
        <p14:creationId xmlns:p14="http://schemas.microsoft.com/office/powerpoint/2010/main" val="354924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013"/>
        <p:cNvGrpSpPr/>
        <p:nvPr/>
      </p:nvGrpSpPr>
      <p:grpSpPr>
        <a:xfrm>
          <a:off x="0" y="0"/>
          <a:ext cx="0" cy="0"/>
          <a:chOff x="0" y="0"/>
          <a:chExt cx="0" cy="0"/>
        </a:xfrm>
      </p:grpSpPr>
      <p:grpSp>
        <p:nvGrpSpPr>
          <p:cNvPr id="2" name="Google Shape;2024;p63">
            <a:extLst>
              <a:ext uri="{FF2B5EF4-FFF2-40B4-BE49-F238E27FC236}">
                <a16:creationId xmlns:a16="http://schemas.microsoft.com/office/drawing/2014/main" id="{A4B093D8-C522-92F4-F654-D1FE1E095308}"/>
              </a:ext>
            </a:extLst>
          </p:cNvPr>
          <p:cNvGrpSpPr/>
          <p:nvPr/>
        </p:nvGrpSpPr>
        <p:grpSpPr>
          <a:xfrm>
            <a:off x="6837770" y="1002346"/>
            <a:ext cx="1446116" cy="2863897"/>
            <a:chOff x="6529419" y="1724307"/>
            <a:chExt cx="1480463" cy="2931917"/>
          </a:xfrm>
        </p:grpSpPr>
        <p:grpSp>
          <p:nvGrpSpPr>
            <p:cNvPr id="3" name="Google Shape;2025;p63">
              <a:extLst>
                <a:ext uri="{FF2B5EF4-FFF2-40B4-BE49-F238E27FC236}">
                  <a16:creationId xmlns:a16="http://schemas.microsoft.com/office/drawing/2014/main" id="{6DA65047-1B54-5B38-9143-D03BCD934C22}"/>
                </a:ext>
              </a:extLst>
            </p:cNvPr>
            <p:cNvGrpSpPr/>
            <p:nvPr/>
          </p:nvGrpSpPr>
          <p:grpSpPr>
            <a:xfrm>
              <a:off x="6556827" y="1724307"/>
              <a:ext cx="956596" cy="944294"/>
              <a:chOff x="3800349" y="1238762"/>
              <a:chExt cx="1098904" cy="1084772"/>
            </a:xfrm>
          </p:grpSpPr>
          <p:grpSp>
            <p:nvGrpSpPr>
              <p:cNvPr id="39" name="Google Shape;2026;p63">
                <a:extLst>
                  <a:ext uri="{FF2B5EF4-FFF2-40B4-BE49-F238E27FC236}">
                    <a16:creationId xmlns:a16="http://schemas.microsoft.com/office/drawing/2014/main" id="{AFAF7F6E-A39A-52DE-3774-DB747FDADBD0}"/>
                  </a:ext>
                </a:extLst>
              </p:cNvPr>
              <p:cNvGrpSpPr/>
              <p:nvPr/>
            </p:nvGrpSpPr>
            <p:grpSpPr>
              <a:xfrm>
                <a:off x="3800349" y="1238762"/>
                <a:ext cx="1098904" cy="1084772"/>
                <a:chOff x="3800349" y="1238762"/>
                <a:chExt cx="1098904" cy="1084772"/>
              </a:xfrm>
            </p:grpSpPr>
            <p:sp>
              <p:nvSpPr>
                <p:cNvPr id="41" name="Google Shape;2027;p63">
                  <a:extLst>
                    <a:ext uri="{FF2B5EF4-FFF2-40B4-BE49-F238E27FC236}">
                      <a16:creationId xmlns:a16="http://schemas.microsoft.com/office/drawing/2014/main" id="{7E138C42-4EBF-7EBE-66F3-EBEBC26F795E}"/>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8;p63">
                  <a:extLst>
                    <a:ext uri="{FF2B5EF4-FFF2-40B4-BE49-F238E27FC236}">
                      <a16:creationId xmlns:a16="http://schemas.microsoft.com/office/drawing/2014/main" id="{465F85C3-82CC-68B5-CE77-BF2E3C2F34BD}"/>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029;p63">
                <a:extLst>
                  <a:ext uri="{FF2B5EF4-FFF2-40B4-BE49-F238E27FC236}">
                    <a16:creationId xmlns:a16="http://schemas.microsoft.com/office/drawing/2014/main" id="{C32A1D46-B954-27BA-409B-EC3B98DD4C2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030;p63">
              <a:extLst>
                <a:ext uri="{FF2B5EF4-FFF2-40B4-BE49-F238E27FC236}">
                  <a16:creationId xmlns:a16="http://schemas.microsoft.com/office/drawing/2014/main" id="{34234908-8319-8AC4-5618-515266DFFFD4}"/>
                </a:ext>
              </a:extLst>
            </p:cNvPr>
            <p:cNvGrpSpPr/>
            <p:nvPr/>
          </p:nvGrpSpPr>
          <p:grpSpPr>
            <a:xfrm>
              <a:off x="7053286" y="2227254"/>
              <a:ext cx="956596" cy="944252"/>
              <a:chOff x="4370663" y="1816530"/>
              <a:chExt cx="1098904" cy="1084724"/>
            </a:xfrm>
          </p:grpSpPr>
          <p:grpSp>
            <p:nvGrpSpPr>
              <p:cNvPr id="31" name="Google Shape;2031;p63">
                <a:extLst>
                  <a:ext uri="{FF2B5EF4-FFF2-40B4-BE49-F238E27FC236}">
                    <a16:creationId xmlns:a16="http://schemas.microsoft.com/office/drawing/2014/main" id="{50306873-5DB0-64AA-A727-9665CD0D9CAA}"/>
                  </a:ext>
                </a:extLst>
              </p:cNvPr>
              <p:cNvGrpSpPr/>
              <p:nvPr/>
            </p:nvGrpSpPr>
            <p:grpSpPr>
              <a:xfrm>
                <a:off x="4370663" y="1816530"/>
                <a:ext cx="1098904" cy="1084724"/>
                <a:chOff x="4370663" y="1816530"/>
                <a:chExt cx="1098904" cy="1084724"/>
              </a:xfrm>
            </p:grpSpPr>
            <p:sp>
              <p:nvSpPr>
                <p:cNvPr id="37" name="Google Shape;2032;p63">
                  <a:extLst>
                    <a:ext uri="{FF2B5EF4-FFF2-40B4-BE49-F238E27FC236}">
                      <a16:creationId xmlns:a16="http://schemas.microsoft.com/office/drawing/2014/main" id="{459D1960-33C6-3823-F5A3-B67428856C1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3;p63">
                  <a:extLst>
                    <a:ext uri="{FF2B5EF4-FFF2-40B4-BE49-F238E27FC236}">
                      <a16:creationId xmlns:a16="http://schemas.microsoft.com/office/drawing/2014/main" id="{B6B24087-5469-AD05-AAA7-A871E219789D}"/>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034;p63">
                <a:extLst>
                  <a:ext uri="{FF2B5EF4-FFF2-40B4-BE49-F238E27FC236}">
                    <a16:creationId xmlns:a16="http://schemas.microsoft.com/office/drawing/2014/main" id="{4A640DE0-6F6E-5100-E53F-BE1FAFE5ADB6}"/>
                  </a:ext>
                </a:extLst>
              </p:cNvPr>
              <p:cNvGrpSpPr/>
              <p:nvPr/>
            </p:nvGrpSpPr>
            <p:grpSpPr>
              <a:xfrm>
                <a:off x="4732628" y="2171596"/>
                <a:ext cx="374986" cy="374572"/>
                <a:chOff x="3303268" y="3817349"/>
                <a:chExt cx="346056" cy="345674"/>
              </a:xfrm>
            </p:grpSpPr>
            <p:sp>
              <p:nvSpPr>
                <p:cNvPr id="33" name="Google Shape;2035;p63">
                  <a:extLst>
                    <a:ext uri="{FF2B5EF4-FFF2-40B4-BE49-F238E27FC236}">
                      <a16:creationId xmlns:a16="http://schemas.microsoft.com/office/drawing/2014/main" id="{1C9CF6B9-213C-F43D-F9CE-628EE7C342E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36;p63">
                  <a:extLst>
                    <a:ext uri="{FF2B5EF4-FFF2-40B4-BE49-F238E27FC236}">
                      <a16:creationId xmlns:a16="http://schemas.microsoft.com/office/drawing/2014/main" id="{FF57A2B9-241E-D9E1-3950-E9BC9C8F350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37;p63">
                  <a:extLst>
                    <a:ext uri="{FF2B5EF4-FFF2-40B4-BE49-F238E27FC236}">
                      <a16:creationId xmlns:a16="http://schemas.microsoft.com/office/drawing/2014/main" id="{F5C12326-B807-B241-675B-8D89A7F2216F}"/>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38;p63">
                  <a:extLst>
                    <a:ext uri="{FF2B5EF4-FFF2-40B4-BE49-F238E27FC236}">
                      <a16:creationId xmlns:a16="http://schemas.microsoft.com/office/drawing/2014/main" id="{1A170BF2-28F4-3FF7-633B-201C065763A2}"/>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2039;p63">
              <a:extLst>
                <a:ext uri="{FF2B5EF4-FFF2-40B4-BE49-F238E27FC236}">
                  <a16:creationId xmlns:a16="http://schemas.microsoft.com/office/drawing/2014/main" id="{8AF4F535-F728-B2FA-7E03-CEC032E9CF01}"/>
                </a:ext>
              </a:extLst>
            </p:cNvPr>
            <p:cNvGrpSpPr/>
            <p:nvPr/>
          </p:nvGrpSpPr>
          <p:grpSpPr>
            <a:xfrm>
              <a:off x="6547098" y="2715744"/>
              <a:ext cx="956596" cy="944315"/>
              <a:chOff x="3789173" y="2377690"/>
              <a:chExt cx="1098904" cy="1084796"/>
            </a:xfrm>
          </p:grpSpPr>
          <p:grpSp>
            <p:nvGrpSpPr>
              <p:cNvPr id="23" name="Google Shape;2040;p63">
                <a:extLst>
                  <a:ext uri="{FF2B5EF4-FFF2-40B4-BE49-F238E27FC236}">
                    <a16:creationId xmlns:a16="http://schemas.microsoft.com/office/drawing/2014/main" id="{D784D4E2-FCD0-E45A-B0DD-864242241006}"/>
                  </a:ext>
                </a:extLst>
              </p:cNvPr>
              <p:cNvGrpSpPr/>
              <p:nvPr/>
            </p:nvGrpSpPr>
            <p:grpSpPr>
              <a:xfrm>
                <a:off x="3789173" y="2377690"/>
                <a:ext cx="1098904" cy="1084796"/>
                <a:chOff x="3789173" y="2377690"/>
                <a:chExt cx="1098904" cy="1084796"/>
              </a:xfrm>
            </p:grpSpPr>
            <p:sp>
              <p:nvSpPr>
                <p:cNvPr id="29" name="Google Shape;2041;p63">
                  <a:extLst>
                    <a:ext uri="{FF2B5EF4-FFF2-40B4-BE49-F238E27FC236}">
                      <a16:creationId xmlns:a16="http://schemas.microsoft.com/office/drawing/2014/main" id="{899DD2A7-ED8D-CD63-7E22-8AC01C63AD34}"/>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2;p63">
                  <a:extLst>
                    <a:ext uri="{FF2B5EF4-FFF2-40B4-BE49-F238E27FC236}">
                      <a16:creationId xmlns:a16="http://schemas.microsoft.com/office/drawing/2014/main" id="{EB3F9B4B-C1E6-AE78-BB8C-52979096B566}"/>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043;p63">
                <a:extLst>
                  <a:ext uri="{FF2B5EF4-FFF2-40B4-BE49-F238E27FC236}">
                    <a16:creationId xmlns:a16="http://schemas.microsoft.com/office/drawing/2014/main" id="{92F138B0-791F-B5BF-46E1-3CE1E8C77C52}"/>
                  </a:ext>
                </a:extLst>
              </p:cNvPr>
              <p:cNvGrpSpPr/>
              <p:nvPr/>
            </p:nvGrpSpPr>
            <p:grpSpPr>
              <a:xfrm>
                <a:off x="4151137" y="2732796"/>
                <a:ext cx="374986" cy="374572"/>
                <a:chOff x="3752358" y="3817349"/>
                <a:chExt cx="346056" cy="345674"/>
              </a:xfrm>
            </p:grpSpPr>
            <p:sp>
              <p:nvSpPr>
                <p:cNvPr id="25" name="Google Shape;2044;p63">
                  <a:extLst>
                    <a:ext uri="{FF2B5EF4-FFF2-40B4-BE49-F238E27FC236}">
                      <a16:creationId xmlns:a16="http://schemas.microsoft.com/office/drawing/2014/main" id="{06426B52-240B-20E0-165D-1EC6546CC57E}"/>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5;p63">
                  <a:extLst>
                    <a:ext uri="{FF2B5EF4-FFF2-40B4-BE49-F238E27FC236}">
                      <a16:creationId xmlns:a16="http://schemas.microsoft.com/office/drawing/2014/main" id="{6AA0F959-A9D4-1788-F5FE-CF4F5A9FA24D}"/>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6;p63">
                  <a:extLst>
                    <a:ext uri="{FF2B5EF4-FFF2-40B4-BE49-F238E27FC236}">
                      <a16:creationId xmlns:a16="http://schemas.microsoft.com/office/drawing/2014/main" id="{D6C89ACE-5118-C200-E2BA-34F8C8E397F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7;p63">
                  <a:extLst>
                    <a:ext uri="{FF2B5EF4-FFF2-40B4-BE49-F238E27FC236}">
                      <a16:creationId xmlns:a16="http://schemas.microsoft.com/office/drawing/2014/main" id="{DD1BD707-AE62-B285-4B03-7089E4E1F38A}"/>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2048;p63">
              <a:extLst>
                <a:ext uri="{FF2B5EF4-FFF2-40B4-BE49-F238E27FC236}">
                  <a16:creationId xmlns:a16="http://schemas.microsoft.com/office/drawing/2014/main" id="{BC33AB9E-2543-8D1D-D350-80BD22A7D6F5}"/>
                </a:ext>
              </a:extLst>
            </p:cNvPr>
            <p:cNvGrpSpPr/>
            <p:nvPr/>
          </p:nvGrpSpPr>
          <p:grpSpPr>
            <a:xfrm>
              <a:off x="7034853" y="3222917"/>
              <a:ext cx="956596" cy="944252"/>
              <a:chOff x="4349489" y="2960313"/>
              <a:chExt cx="1098904" cy="1084724"/>
            </a:xfrm>
          </p:grpSpPr>
          <p:grpSp>
            <p:nvGrpSpPr>
              <p:cNvPr id="17" name="Google Shape;2049;p63">
                <a:extLst>
                  <a:ext uri="{FF2B5EF4-FFF2-40B4-BE49-F238E27FC236}">
                    <a16:creationId xmlns:a16="http://schemas.microsoft.com/office/drawing/2014/main" id="{16CA4D2B-F418-6CE4-2722-D1A19EA08AFE}"/>
                  </a:ext>
                </a:extLst>
              </p:cNvPr>
              <p:cNvGrpSpPr/>
              <p:nvPr/>
            </p:nvGrpSpPr>
            <p:grpSpPr>
              <a:xfrm>
                <a:off x="4349489" y="2960313"/>
                <a:ext cx="1098904" cy="1084724"/>
                <a:chOff x="4349489" y="2960313"/>
                <a:chExt cx="1098904" cy="1084724"/>
              </a:xfrm>
            </p:grpSpPr>
            <p:sp>
              <p:nvSpPr>
                <p:cNvPr id="21" name="Google Shape;2050;p63">
                  <a:extLst>
                    <a:ext uri="{FF2B5EF4-FFF2-40B4-BE49-F238E27FC236}">
                      <a16:creationId xmlns:a16="http://schemas.microsoft.com/office/drawing/2014/main" id="{ED999D50-E8B4-2A86-7A9E-1A728A21A7B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1;p63">
                  <a:extLst>
                    <a:ext uri="{FF2B5EF4-FFF2-40B4-BE49-F238E27FC236}">
                      <a16:creationId xmlns:a16="http://schemas.microsoft.com/office/drawing/2014/main" id="{3397976F-4058-B686-4BFD-0DB8683A5314}"/>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052;p63">
                <a:extLst>
                  <a:ext uri="{FF2B5EF4-FFF2-40B4-BE49-F238E27FC236}">
                    <a16:creationId xmlns:a16="http://schemas.microsoft.com/office/drawing/2014/main" id="{354F0F5D-5339-68C0-8DC5-7F963AB36816}"/>
                  </a:ext>
                </a:extLst>
              </p:cNvPr>
              <p:cNvGrpSpPr/>
              <p:nvPr/>
            </p:nvGrpSpPr>
            <p:grpSpPr>
              <a:xfrm>
                <a:off x="4732657" y="3315384"/>
                <a:ext cx="374952" cy="374572"/>
                <a:chOff x="4201447" y="3817349"/>
                <a:chExt cx="346024" cy="345674"/>
              </a:xfrm>
            </p:grpSpPr>
            <p:sp>
              <p:nvSpPr>
                <p:cNvPr id="19" name="Google Shape;2053;p63">
                  <a:extLst>
                    <a:ext uri="{FF2B5EF4-FFF2-40B4-BE49-F238E27FC236}">
                      <a16:creationId xmlns:a16="http://schemas.microsoft.com/office/drawing/2014/main" id="{BB8A9856-40F8-2C30-113C-B8BB9EF47FC1}"/>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4;p63">
                  <a:extLst>
                    <a:ext uri="{FF2B5EF4-FFF2-40B4-BE49-F238E27FC236}">
                      <a16:creationId xmlns:a16="http://schemas.microsoft.com/office/drawing/2014/main" id="{036FEEAF-05E6-35E6-6063-B468058E425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2055;p63">
              <a:extLst>
                <a:ext uri="{FF2B5EF4-FFF2-40B4-BE49-F238E27FC236}">
                  <a16:creationId xmlns:a16="http://schemas.microsoft.com/office/drawing/2014/main" id="{9590E642-68B4-2A92-43B3-DA7F25ABF744}"/>
                </a:ext>
              </a:extLst>
            </p:cNvPr>
            <p:cNvGrpSpPr/>
            <p:nvPr/>
          </p:nvGrpSpPr>
          <p:grpSpPr>
            <a:xfrm>
              <a:off x="6529419" y="3711909"/>
              <a:ext cx="956596" cy="944315"/>
              <a:chOff x="3768864" y="3522050"/>
              <a:chExt cx="1098904" cy="1084796"/>
            </a:xfrm>
          </p:grpSpPr>
          <p:grpSp>
            <p:nvGrpSpPr>
              <p:cNvPr id="8" name="Google Shape;2056;p63">
                <a:extLst>
                  <a:ext uri="{FF2B5EF4-FFF2-40B4-BE49-F238E27FC236}">
                    <a16:creationId xmlns:a16="http://schemas.microsoft.com/office/drawing/2014/main" id="{49A500CE-5C4A-16DE-D3D3-F5119E969D37}"/>
                  </a:ext>
                </a:extLst>
              </p:cNvPr>
              <p:cNvGrpSpPr/>
              <p:nvPr/>
            </p:nvGrpSpPr>
            <p:grpSpPr>
              <a:xfrm>
                <a:off x="3768864" y="3522050"/>
                <a:ext cx="1098904" cy="1084796"/>
                <a:chOff x="3768864" y="3522050"/>
                <a:chExt cx="1098904" cy="1084796"/>
              </a:xfrm>
            </p:grpSpPr>
            <p:sp>
              <p:nvSpPr>
                <p:cNvPr id="15" name="Google Shape;2057;p63">
                  <a:extLst>
                    <a:ext uri="{FF2B5EF4-FFF2-40B4-BE49-F238E27FC236}">
                      <a16:creationId xmlns:a16="http://schemas.microsoft.com/office/drawing/2014/main" id="{B3D9D010-9107-D50D-3D07-859B8E7DE64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58;p63">
                  <a:extLst>
                    <a:ext uri="{FF2B5EF4-FFF2-40B4-BE49-F238E27FC236}">
                      <a16:creationId xmlns:a16="http://schemas.microsoft.com/office/drawing/2014/main" id="{91E04907-DDCF-12B9-30F0-C79073B5D2E6}"/>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059;p63">
                <a:extLst>
                  <a:ext uri="{FF2B5EF4-FFF2-40B4-BE49-F238E27FC236}">
                    <a16:creationId xmlns:a16="http://schemas.microsoft.com/office/drawing/2014/main" id="{2EDB979B-D7DF-441A-6FD1-40C2BF897962}"/>
                  </a:ext>
                </a:extLst>
              </p:cNvPr>
              <p:cNvGrpSpPr/>
              <p:nvPr/>
            </p:nvGrpSpPr>
            <p:grpSpPr>
              <a:xfrm>
                <a:off x="4139616" y="3871555"/>
                <a:ext cx="357419" cy="357005"/>
                <a:chOff x="7482229" y="3351230"/>
                <a:chExt cx="357419" cy="357005"/>
              </a:xfrm>
            </p:grpSpPr>
            <p:sp>
              <p:nvSpPr>
                <p:cNvPr id="10" name="Google Shape;2060;p63">
                  <a:extLst>
                    <a:ext uri="{FF2B5EF4-FFF2-40B4-BE49-F238E27FC236}">
                      <a16:creationId xmlns:a16="http://schemas.microsoft.com/office/drawing/2014/main" id="{6877B6FC-597D-FB57-24A0-82317812630F}"/>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1;p63">
                  <a:extLst>
                    <a:ext uri="{FF2B5EF4-FFF2-40B4-BE49-F238E27FC236}">
                      <a16:creationId xmlns:a16="http://schemas.microsoft.com/office/drawing/2014/main" id="{1D5566CA-37FA-760F-B502-F291EF6B263E}"/>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2;p63">
                  <a:extLst>
                    <a:ext uri="{FF2B5EF4-FFF2-40B4-BE49-F238E27FC236}">
                      <a16:creationId xmlns:a16="http://schemas.microsoft.com/office/drawing/2014/main" id="{B1BACF19-FFE6-E6E9-9165-1530FE85B40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3;p63">
                  <a:extLst>
                    <a:ext uri="{FF2B5EF4-FFF2-40B4-BE49-F238E27FC236}">
                      <a16:creationId xmlns:a16="http://schemas.microsoft.com/office/drawing/2014/main" id="{8844D45E-3885-E298-B268-45AF1DDF42BF}"/>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4;p63">
                  <a:extLst>
                    <a:ext uri="{FF2B5EF4-FFF2-40B4-BE49-F238E27FC236}">
                      <a16:creationId xmlns:a16="http://schemas.microsoft.com/office/drawing/2014/main" id="{5818DE8B-6485-326A-16C3-60EE50DCF3F0}"/>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14" name="Google Shape;2014;p62"/>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tabLst>
                <a:tab pos="1470660" algn="l"/>
              </a:tabLst>
            </a:pPr>
            <a:r>
              <a:rPr lang="en-IN" sz="2800" dirty="0">
                <a:solidFill>
                  <a:schemeClr val="bg1"/>
                </a:solidFill>
                <a:latin typeface="Frank Ruhl Libre" panose="00000500000000000000" pitchFamily="2" charset="-79"/>
                <a:ea typeface="Calibri" panose="020F0502020204030204" pitchFamily="34" charset="0"/>
                <a:cs typeface="Frank Ruhl Libre" panose="00000500000000000000" pitchFamily="2" charset="-79"/>
              </a:rPr>
              <a:t>M</a:t>
            </a:r>
            <a:r>
              <a:rPr lang="en-IN" sz="2800" dirty="0">
                <a:solidFill>
                  <a:schemeClr val="bg1"/>
                </a:solidFill>
                <a:effectLst/>
                <a:latin typeface="Frank Ruhl Libre" panose="00000500000000000000" pitchFamily="2" charset="-79"/>
                <a:ea typeface="Calibri" panose="020F0502020204030204" pitchFamily="34" charset="0"/>
                <a:cs typeface="Frank Ruhl Libre" panose="00000500000000000000" pitchFamily="2" charset="-79"/>
              </a:rPr>
              <a:t>isconceptions regarding data mining </a:t>
            </a:r>
          </a:p>
        </p:txBody>
      </p:sp>
      <p:sp>
        <p:nvSpPr>
          <p:cNvPr id="2015" name="Google Shape;2015;p62"/>
          <p:cNvSpPr txBox="1"/>
          <p:nvPr/>
        </p:nvSpPr>
        <p:spPr>
          <a:xfrm>
            <a:off x="513528" y="1002346"/>
            <a:ext cx="7047300" cy="3929700"/>
          </a:xfrm>
          <a:prstGeom prst="rect">
            <a:avLst/>
          </a:prstGeom>
          <a:noFill/>
          <a:ln>
            <a:noFill/>
          </a:ln>
        </p:spPr>
        <p:txBody>
          <a:bodyPr spcFirstLastPara="1" wrap="square" lIns="91425" tIns="91425" rIns="91425" bIns="91425" anchor="t" anchorCtr="0">
            <a:noAutofit/>
          </a:bodyPr>
          <a:lstStyle/>
          <a:p>
            <a:pPr marL="342900" lvl="0" indent="-342900">
              <a:lnSpc>
                <a:spcPct val="107000"/>
              </a:lnSpc>
              <a:spcAft>
                <a:spcPts val="800"/>
              </a:spcAft>
              <a:buClr>
                <a:schemeClr val="bg1"/>
              </a:buClr>
              <a:buFont typeface="+mj-lt"/>
              <a:buAutoNum type="arabicPeriod"/>
              <a:tabLst>
                <a:tab pos="457200" algn="l"/>
                <a:tab pos="147066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Privacy concerns: Data mining often involves the collection and analysis of personal data, raising concerns about privacy and the potential misuse of sensitive information.</a:t>
            </a:r>
          </a:p>
          <a:p>
            <a:pPr marL="342900" lvl="0" indent="-342900">
              <a:lnSpc>
                <a:spcPct val="107000"/>
              </a:lnSpc>
              <a:spcAft>
                <a:spcPts val="800"/>
              </a:spcAft>
              <a:buClr>
                <a:schemeClr val="bg1"/>
              </a:buClr>
              <a:buFont typeface="+mj-lt"/>
              <a:buAutoNum type="arabicPeriod"/>
              <a:tabLst>
                <a:tab pos="457200" algn="l"/>
                <a:tab pos="147066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Ethical considerations: The use of data mining raises ethical concerns, including the responsible handling of personal data, transparency in data collection practices, and the need for informed consent.</a:t>
            </a:r>
          </a:p>
          <a:p>
            <a:pPr marL="342900" indent="-342900">
              <a:lnSpc>
                <a:spcPct val="107000"/>
              </a:lnSpc>
              <a:spcAft>
                <a:spcPts val="800"/>
              </a:spcAft>
              <a:buClr>
                <a:schemeClr val="bg1"/>
              </a:buClr>
              <a:buFont typeface="+mj-lt"/>
              <a:buAutoNum type="arabicPeriod"/>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Security risks: Storing and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large datasets for data mining purposes can expose sensitive information to security threats and breaches, leading to data leaks and potential security risks.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013"/>
        <p:cNvGrpSpPr/>
        <p:nvPr/>
      </p:nvGrpSpPr>
      <p:grpSpPr>
        <a:xfrm>
          <a:off x="0" y="0"/>
          <a:ext cx="0" cy="0"/>
          <a:chOff x="0" y="0"/>
          <a:chExt cx="0" cy="0"/>
        </a:xfrm>
      </p:grpSpPr>
      <p:grpSp>
        <p:nvGrpSpPr>
          <p:cNvPr id="2" name="Google Shape;2024;p63">
            <a:extLst>
              <a:ext uri="{FF2B5EF4-FFF2-40B4-BE49-F238E27FC236}">
                <a16:creationId xmlns:a16="http://schemas.microsoft.com/office/drawing/2014/main" id="{A4B093D8-C522-92F4-F654-D1FE1E095308}"/>
              </a:ext>
            </a:extLst>
          </p:cNvPr>
          <p:cNvGrpSpPr/>
          <p:nvPr/>
        </p:nvGrpSpPr>
        <p:grpSpPr>
          <a:xfrm>
            <a:off x="6837770" y="1002346"/>
            <a:ext cx="1446116" cy="2863897"/>
            <a:chOff x="6529419" y="1724307"/>
            <a:chExt cx="1480463" cy="2931917"/>
          </a:xfrm>
        </p:grpSpPr>
        <p:grpSp>
          <p:nvGrpSpPr>
            <p:cNvPr id="3" name="Google Shape;2025;p63">
              <a:extLst>
                <a:ext uri="{FF2B5EF4-FFF2-40B4-BE49-F238E27FC236}">
                  <a16:creationId xmlns:a16="http://schemas.microsoft.com/office/drawing/2014/main" id="{6DA65047-1B54-5B38-9143-D03BCD934C22}"/>
                </a:ext>
              </a:extLst>
            </p:cNvPr>
            <p:cNvGrpSpPr/>
            <p:nvPr/>
          </p:nvGrpSpPr>
          <p:grpSpPr>
            <a:xfrm>
              <a:off x="6556827" y="1724307"/>
              <a:ext cx="956596" cy="944294"/>
              <a:chOff x="3800349" y="1238762"/>
              <a:chExt cx="1098904" cy="1084772"/>
            </a:xfrm>
          </p:grpSpPr>
          <p:grpSp>
            <p:nvGrpSpPr>
              <p:cNvPr id="39" name="Google Shape;2026;p63">
                <a:extLst>
                  <a:ext uri="{FF2B5EF4-FFF2-40B4-BE49-F238E27FC236}">
                    <a16:creationId xmlns:a16="http://schemas.microsoft.com/office/drawing/2014/main" id="{AFAF7F6E-A39A-52DE-3774-DB747FDADBD0}"/>
                  </a:ext>
                </a:extLst>
              </p:cNvPr>
              <p:cNvGrpSpPr/>
              <p:nvPr/>
            </p:nvGrpSpPr>
            <p:grpSpPr>
              <a:xfrm>
                <a:off x="3800349" y="1238762"/>
                <a:ext cx="1098904" cy="1084772"/>
                <a:chOff x="3800349" y="1238762"/>
                <a:chExt cx="1098904" cy="1084772"/>
              </a:xfrm>
            </p:grpSpPr>
            <p:sp>
              <p:nvSpPr>
                <p:cNvPr id="41" name="Google Shape;2027;p63">
                  <a:extLst>
                    <a:ext uri="{FF2B5EF4-FFF2-40B4-BE49-F238E27FC236}">
                      <a16:creationId xmlns:a16="http://schemas.microsoft.com/office/drawing/2014/main" id="{7E138C42-4EBF-7EBE-66F3-EBEBC26F795E}"/>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8;p63">
                  <a:extLst>
                    <a:ext uri="{FF2B5EF4-FFF2-40B4-BE49-F238E27FC236}">
                      <a16:creationId xmlns:a16="http://schemas.microsoft.com/office/drawing/2014/main" id="{465F85C3-82CC-68B5-CE77-BF2E3C2F34BD}"/>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029;p63">
                <a:extLst>
                  <a:ext uri="{FF2B5EF4-FFF2-40B4-BE49-F238E27FC236}">
                    <a16:creationId xmlns:a16="http://schemas.microsoft.com/office/drawing/2014/main" id="{C32A1D46-B954-27BA-409B-EC3B98DD4C2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030;p63">
              <a:extLst>
                <a:ext uri="{FF2B5EF4-FFF2-40B4-BE49-F238E27FC236}">
                  <a16:creationId xmlns:a16="http://schemas.microsoft.com/office/drawing/2014/main" id="{34234908-8319-8AC4-5618-515266DFFFD4}"/>
                </a:ext>
              </a:extLst>
            </p:cNvPr>
            <p:cNvGrpSpPr/>
            <p:nvPr/>
          </p:nvGrpSpPr>
          <p:grpSpPr>
            <a:xfrm>
              <a:off x="7053286" y="2227254"/>
              <a:ext cx="956596" cy="944252"/>
              <a:chOff x="4370663" y="1816530"/>
              <a:chExt cx="1098904" cy="1084724"/>
            </a:xfrm>
          </p:grpSpPr>
          <p:grpSp>
            <p:nvGrpSpPr>
              <p:cNvPr id="31" name="Google Shape;2031;p63">
                <a:extLst>
                  <a:ext uri="{FF2B5EF4-FFF2-40B4-BE49-F238E27FC236}">
                    <a16:creationId xmlns:a16="http://schemas.microsoft.com/office/drawing/2014/main" id="{50306873-5DB0-64AA-A727-9665CD0D9CAA}"/>
                  </a:ext>
                </a:extLst>
              </p:cNvPr>
              <p:cNvGrpSpPr/>
              <p:nvPr/>
            </p:nvGrpSpPr>
            <p:grpSpPr>
              <a:xfrm>
                <a:off x="4370663" y="1816530"/>
                <a:ext cx="1098904" cy="1084724"/>
                <a:chOff x="4370663" y="1816530"/>
                <a:chExt cx="1098904" cy="1084724"/>
              </a:xfrm>
            </p:grpSpPr>
            <p:sp>
              <p:nvSpPr>
                <p:cNvPr id="37" name="Google Shape;2032;p63">
                  <a:extLst>
                    <a:ext uri="{FF2B5EF4-FFF2-40B4-BE49-F238E27FC236}">
                      <a16:creationId xmlns:a16="http://schemas.microsoft.com/office/drawing/2014/main" id="{459D1960-33C6-3823-F5A3-B67428856C1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3;p63">
                  <a:extLst>
                    <a:ext uri="{FF2B5EF4-FFF2-40B4-BE49-F238E27FC236}">
                      <a16:creationId xmlns:a16="http://schemas.microsoft.com/office/drawing/2014/main" id="{B6B24087-5469-AD05-AAA7-A871E219789D}"/>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034;p63">
                <a:extLst>
                  <a:ext uri="{FF2B5EF4-FFF2-40B4-BE49-F238E27FC236}">
                    <a16:creationId xmlns:a16="http://schemas.microsoft.com/office/drawing/2014/main" id="{4A640DE0-6F6E-5100-E53F-BE1FAFE5ADB6}"/>
                  </a:ext>
                </a:extLst>
              </p:cNvPr>
              <p:cNvGrpSpPr/>
              <p:nvPr/>
            </p:nvGrpSpPr>
            <p:grpSpPr>
              <a:xfrm>
                <a:off x="4732628" y="2171596"/>
                <a:ext cx="374986" cy="374572"/>
                <a:chOff x="3303268" y="3817349"/>
                <a:chExt cx="346056" cy="345674"/>
              </a:xfrm>
            </p:grpSpPr>
            <p:sp>
              <p:nvSpPr>
                <p:cNvPr id="33" name="Google Shape;2035;p63">
                  <a:extLst>
                    <a:ext uri="{FF2B5EF4-FFF2-40B4-BE49-F238E27FC236}">
                      <a16:creationId xmlns:a16="http://schemas.microsoft.com/office/drawing/2014/main" id="{1C9CF6B9-213C-F43D-F9CE-628EE7C342E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36;p63">
                  <a:extLst>
                    <a:ext uri="{FF2B5EF4-FFF2-40B4-BE49-F238E27FC236}">
                      <a16:creationId xmlns:a16="http://schemas.microsoft.com/office/drawing/2014/main" id="{FF57A2B9-241E-D9E1-3950-E9BC9C8F350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37;p63">
                  <a:extLst>
                    <a:ext uri="{FF2B5EF4-FFF2-40B4-BE49-F238E27FC236}">
                      <a16:creationId xmlns:a16="http://schemas.microsoft.com/office/drawing/2014/main" id="{F5C12326-B807-B241-675B-8D89A7F2216F}"/>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38;p63">
                  <a:extLst>
                    <a:ext uri="{FF2B5EF4-FFF2-40B4-BE49-F238E27FC236}">
                      <a16:creationId xmlns:a16="http://schemas.microsoft.com/office/drawing/2014/main" id="{1A170BF2-28F4-3FF7-633B-201C065763A2}"/>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2039;p63">
              <a:extLst>
                <a:ext uri="{FF2B5EF4-FFF2-40B4-BE49-F238E27FC236}">
                  <a16:creationId xmlns:a16="http://schemas.microsoft.com/office/drawing/2014/main" id="{8AF4F535-F728-B2FA-7E03-CEC032E9CF01}"/>
                </a:ext>
              </a:extLst>
            </p:cNvPr>
            <p:cNvGrpSpPr/>
            <p:nvPr/>
          </p:nvGrpSpPr>
          <p:grpSpPr>
            <a:xfrm>
              <a:off x="6547098" y="2715744"/>
              <a:ext cx="956596" cy="944315"/>
              <a:chOff x="3789173" y="2377690"/>
              <a:chExt cx="1098904" cy="1084796"/>
            </a:xfrm>
          </p:grpSpPr>
          <p:grpSp>
            <p:nvGrpSpPr>
              <p:cNvPr id="23" name="Google Shape;2040;p63">
                <a:extLst>
                  <a:ext uri="{FF2B5EF4-FFF2-40B4-BE49-F238E27FC236}">
                    <a16:creationId xmlns:a16="http://schemas.microsoft.com/office/drawing/2014/main" id="{D784D4E2-FCD0-E45A-B0DD-864242241006}"/>
                  </a:ext>
                </a:extLst>
              </p:cNvPr>
              <p:cNvGrpSpPr/>
              <p:nvPr/>
            </p:nvGrpSpPr>
            <p:grpSpPr>
              <a:xfrm>
                <a:off x="3789173" y="2377690"/>
                <a:ext cx="1098904" cy="1084796"/>
                <a:chOff x="3789173" y="2377690"/>
                <a:chExt cx="1098904" cy="1084796"/>
              </a:xfrm>
            </p:grpSpPr>
            <p:sp>
              <p:nvSpPr>
                <p:cNvPr id="29" name="Google Shape;2041;p63">
                  <a:extLst>
                    <a:ext uri="{FF2B5EF4-FFF2-40B4-BE49-F238E27FC236}">
                      <a16:creationId xmlns:a16="http://schemas.microsoft.com/office/drawing/2014/main" id="{899DD2A7-ED8D-CD63-7E22-8AC01C63AD34}"/>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2;p63">
                  <a:extLst>
                    <a:ext uri="{FF2B5EF4-FFF2-40B4-BE49-F238E27FC236}">
                      <a16:creationId xmlns:a16="http://schemas.microsoft.com/office/drawing/2014/main" id="{EB3F9B4B-C1E6-AE78-BB8C-52979096B566}"/>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043;p63">
                <a:extLst>
                  <a:ext uri="{FF2B5EF4-FFF2-40B4-BE49-F238E27FC236}">
                    <a16:creationId xmlns:a16="http://schemas.microsoft.com/office/drawing/2014/main" id="{92F138B0-791F-B5BF-46E1-3CE1E8C77C52}"/>
                  </a:ext>
                </a:extLst>
              </p:cNvPr>
              <p:cNvGrpSpPr/>
              <p:nvPr/>
            </p:nvGrpSpPr>
            <p:grpSpPr>
              <a:xfrm>
                <a:off x="4151137" y="2732796"/>
                <a:ext cx="374986" cy="374572"/>
                <a:chOff x="3752358" y="3817349"/>
                <a:chExt cx="346056" cy="345674"/>
              </a:xfrm>
            </p:grpSpPr>
            <p:sp>
              <p:nvSpPr>
                <p:cNvPr id="25" name="Google Shape;2044;p63">
                  <a:extLst>
                    <a:ext uri="{FF2B5EF4-FFF2-40B4-BE49-F238E27FC236}">
                      <a16:creationId xmlns:a16="http://schemas.microsoft.com/office/drawing/2014/main" id="{06426B52-240B-20E0-165D-1EC6546CC57E}"/>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5;p63">
                  <a:extLst>
                    <a:ext uri="{FF2B5EF4-FFF2-40B4-BE49-F238E27FC236}">
                      <a16:creationId xmlns:a16="http://schemas.microsoft.com/office/drawing/2014/main" id="{6AA0F959-A9D4-1788-F5FE-CF4F5A9FA24D}"/>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6;p63">
                  <a:extLst>
                    <a:ext uri="{FF2B5EF4-FFF2-40B4-BE49-F238E27FC236}">
                      <a16:creationId xmlns:a16="http://schemas.microsoft.com/office/drawing/2014/main" id="{D6C89ACE-5118-C200-E2BA-34F8C8E397F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7;p63">
                  <a:extLst>
                    <a:ext uri="{FF2B5EF4-FFF2-40B4-BE49-F238E27FC236}">
                      <a16:creationId xmlns:a16="http://schemas.microsoft.com/office/drawing/2014/main" id="{DD1BD707-AE62-B285-4B03-7089E4E1F38A}"/>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2048;p63">
              <a:extLst>
                <a:ext uri="{FF2B5EF4-FFF2-40B4-BE49-F238E27FC236}">
                  <a16:creationId xmlns:a16="http://schemas.microsoft.com/office/drawing/2014/main" id="{BC33AB9E-2543-8D1D-D350-80BD22A7D6F5}"/>
                </a:ext>
              </a:extLst>
            </p:cNvPr>
            <p:cNvGrpSpPr/>
            <p:nvPr/>
          </p:nvGrpSpPr>
          <p:grpSpPr>
            <a:xfrm>
              <a:off x="7034853" y="3222917"/>
              <a:ext cx="956596" cy="944252"/>
              <a:chOff x="4349489" y="2960313"/>
              <a:chExt cx="1098904" cy="1084724"/>
            </a:xfrm>
          </p:grpSpPr>
          <p:grpSp>
            <p:nvGrpSpPr>
              <p:cNvPr id="17" name="Google Shape;2049;p63">
                <a:extLst>
                  <a:ext uri="{FF2B5EF4-FFF2-40B4-BE49-F238E27FC236}">
                    <a16:creationId xmlns:a16="http://schemas.microsoft.com/office/drawing/2014/main" id="{16CA4D2B-F418-6CE4-2722-D1A19EA08AFE}"/>
                  </a:ext>
                </a:extLst>
              </p:cNvPr>
              <p:cNvGrpSpPr/>
              <p:nvPr/>
            </p:nvGrpSpPr>
            <p:grpSpPr>
              <a:xfrm>
                <a:off x="4349489" y="2960313"/>
                <a:ext cx="1098904" cy="1084724"/>
                <a:chOff x="4349489" y="2960313"/>
                <a:chExt cx="1098904" cy="1084724"/>
              </a:xfrm>
            </p:grpSpPr>
            <p:sp>
              <p:nvSpPr>
                <p:cNvPr id="21" name="Google Shape;2050;p63">
                  <a:extLst>
                    <a:ext uri="{FF2B5EF4-FFF2-40B4-BE49-F238E27FC236}">
                      <a16:creationId xmlns:a16="http://schemas.microsoft.com/office/drawing/2014/main" id="{ED999D50-E8B4-2A86-7A9E-1A728A21A7B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1;p63">
                  <a:extLst>
                    <a:ext uri="{FF2B5EF4-FFF2-40B4-BE49-F238E27FC236}">
                      <a16:creationId xmlns:a16="http://schemas.microsoft.com/office/drawing/2014/main" id="{3397976F-4058-B686-4BFD-0DB8683A5314}"/>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052;p63">
                <a:extLst>
                  <a:ext uri="{FF2B5EF4-FFF2-40B4-BE49-F238E27FC236}">
                    <a16:creationId xmlns:a16="http://schemas.microsoft.com/office/drawing/2014/main" id="{354F0F5D-5339-68C0-8DC5-7F963AB36816}"/>
                  </a:ext>
                </a:extLst>
              </p:cNvPr>
              <p:cNvGrpSpPr/>
              <p:nvPr/>
            </p:nvGrpSpPr>
            <p:grpSpPr>
              <a:xfrm>
                <a:off x="4732657" y="3315384"/>
                <a:ext cx="374952" cy="374572"/>
                <a:chOff x="4201447" y="3817349"/>
                <a:chExt cx="346024" cy="345674"/>
              </a:xfrm>
            </p:grpSpPr>
            <p:sp>
              <p:nvSpPr>
                <p:cNvPr id="19" name="Google Shape;2053;p63">
                  <a:extLst>
                    <a:ext uri="{FF2B5EF4-FFF2-40B4-BE49-F238E27FC236}">
                      <a16:creationId xmlns:a16="http://schemas.microsoft.com/office/drawing/2014/main" id="{BB8A9856-40F8-2C30-113C-B8BB9EF47FC1}"/>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4;p63">
                  <a:extLst>
                    <a:ext uri="{FF2B5EF4-FFF2-40B4-BE49-F238E27FC236}">
                      <a16:creationId xmlns:a16="http://schemas.microsoft.com/office/drawing/2014/main" id="{036FEEAF-05E6-35E6-6063-B468058E425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2055;p63">
              <a:extLst>
                <a:ext uri="{FF2B5EF4-FFF2-40B4-BE49-F238E27FC236}">
                  <a16:creationId xmlns:a16="http://schemas.microsoft.com/office/drawing/2014/main" id="{9590E642-68B4-2A92-43B3-DA7F25ABF744}"/>
                </a:ext>
              </a:extLst>
            </p:cNvPr>
            <p:cNvGrpSpPr/>
            <p:nvPr/>
          </p:nvGrpSpPr>
          <p:grpSpPr>
            <a:xfrm>
              <a:off x="6529419" y="3711909"/>
              <a:ext cx="956596" cy="944315"/>
              <a:chOff x="3768864" y="3522050"/>
              <a:chExt cx="1098904" cy="1084796"/>
            </a:xfrm>
          </p:grpSpPr>
          <p:grpSp>
            <p:nvGrpSpPr>
              <p:cNvPr id="8" name="Google Shape;2056;p63">
                <a:extLst>
                  <a:ext uri="{FF2B5EF4-FFF2-40B4-BE49-F238E27FC236}">
                    <a16:creationId xmlns:a16="http://schemas.microsoft.com/office/drawing/2014/main" id="{49A500CE-5C4A-16DE-D3D3-F5119E969D37}"/>
                  </a:ext>
                </a:extLst>
              </p:cNvPr>
              <p:cNvGrpSpPr/>
              <p:nvPr/>
            </p:nvGrpSpPr>
            <p:grpSpPr>
              <a:xfrm>
                <a:off x="3768864" y="3522050"/>
                <a:ext cx="1098904" cy="1084796"/>
                <a:chOff x="3768864" y="3522050"/>
                <a:chExt cx="1098904" cy="1084796"/>
              </a:xfrm>
            </p:grpSpPr>
            <p:sp>
              <p:nvSpPr>
                <p:cNvPr id="15" name="Google Shape;2057;p63">
                  <a:extLst>
                    <a:ext uri="{FF2B5EF4-FFF2-40B4-BE49-F238E27FC236}">
                      <a16:creationId xmlns:a16="http://schemas.microsoft.com/office/drawing/2014/main" id="{B3D9D010-9107-D50D-3D07-859B8E7DE64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58;p63">
                  <a:extLst>
                    <a:ext uri="{FF2B5EF4-FFF2-40B4-BE49-F238E27FC236}">
                      <a16:creationId xmlns:a16="http://schemas.microsoft.com/office/drawing/2014/main" id="{91E04907-DDCF-12B9-30F0-C79073B5D2E6}"/>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059;p63">
                <a:extLst>
                  <a:ext uri="{FF2B5EF4-FFF2-40B4-BE49-F238E27FC236}">
                    <a16:creationId xmlns:a16="http://schemas.microsoft.com/office/drawing/2014/main" id="{2EDB979B-D7DF-441A-6FD1-40C2BF897962}"/>
                  </a:ext>
                </a:extLst>
              </p:cNvPr>
              <p:cNvGrpSpPr/>
              <p:nvPr/>
            </p:nvGrpSpPr>
            <p:grpSpPr>
              <a:xfrm>
                <a:off x="4139616" y="3871555"/>
                <a:ext cx="357419" cy="357005"/>
                <a:chOff x="7482229" y="3351230"/>
                <a:chExt cx="357419" cy="357005"/>
              </a:xfrm>
            </p:grpSpPr>
            <p:sp>
              <p:nvSpPr>
                <p:cNvPr id="10" name="Google Shape;2060;p63">
                  <a:extLst>
                    <a:ext uri="{FF2B5EF4-FFF2-40B4-BE49-F238E27FC236}">
                      <a16:creationId xmlns:a16="http://schemas.microsoft.com/office/drawing/2014/main" id="{6877B6FC-597D-FB57-24A0-82317812630F}"/>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1;p63">
                  <a:extLst>
                    <a:ext uri="{FF2B5EF4-FFF2-40B4-BE49-F238E27FC236}">
                      <a16:creationId xmlns:a16="http://schemas.microsoft.com/office/drawing/2014/main" id="{1D5566CA-37FA-760F-B502-F291EF6B263E}"/>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2;p63">
                  <a:extLst>
                    <a:ext uri="{FF2B5EF4-FFF2-40B4-BE49-F238E27FC236}">
                      <a16:creationId xmlns:a16="http://schemas.microsoft.com/office/drawing/2014/main" id="{B1BACF19-FFE6-E6E9-9165-1530FE85B40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3;p63">
                  <a:extLst>
                    <a:ext uri="{FF2B5EF4-FFF2-40B4-BE49-F238E27FC236}">
                      <a16:creationId xmlns:a16="http://schemas.microsoft.com/office/drawing/2014/main" id="{8844D45E-3885-E298-B268-45AF1DDF42BF}"/>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4;p63">
                  <a:extLst>
                    <a:ext uri="{FF2B5EF4-FFF2-40B4-BE49-F238E27FC236}">
                      <a16:creationId xmlns:a16="http://schemas.microsoft.com/office/drawing/2014/main" id="{5818DE8B-6485-326A-16C3-60EE50DCF3F0}"/>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14" name="Google Shape;2014;p62"/>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tabLst>
                <a:tab pos="1470660" algn="l"/>
              </a:tabLst>
            </a:pPr>
            <a:r>
              <a:rPr lang="en-IN" sz="2800" dirty="0">
                <a:solidFill>
                  <a:schemeClr val="bg1"/>
                </a:solidFill>
                <a:latin typeface="Frank Ruhl Libre" panose="00000500000000000000" pitchFamily="2" charset="-79"/>
                <a:ea typeface="Calibri" panose="020F0502020204030204" pitchFamily="34" charset="0"/>
                <a:cs typeface="Frank Ruhl Libre" panose="00000500000000000000" pitchFamily="2" charset="-79"/>
              </a:rPr>
              <a:t>M</a:t>
            </a:r>
            <a:r>
              <a:rPr lang="en-IN" sz="2800" dirty="0">
                <a:solidFill>
                  <a:schemeClr val="bg1"/>
                </a:solidFill>
                <a:effectLst/>
                <a:latin typeface="Frank Ruhl Libre" panose="00000500000000000000" pitchFamily="2" charset="-79"/>
                <a:ea typeface="Calibri" panose="020F0502020204030204" pitchFamily="34" charset="0"/>
                <a:cs typeface="Frank Ruhl Libre" panose="00000500000000000000" pitchFamily="2" charset="-79"/>
              </a:rPr>
              <a:t>isconceptions regarding data mining </a:t>
            </a:r>
          </a:p>
        </p:txBody>
      </p:sp>
      <p:sp>
        <p:nvSpPr>
          <p:cNvPr id="2015" name="Google Shape;2015;p62"/>
          <p:cNvSpPr txBox="1"/>
          <p:nvPr/>
        </p:nvSpPr>
        <p:spPr>
          <a:xfrm>
            <a:off x="513528" y="1002346"/>
            <a:ext cx="7047300" cy="3929700"/>
          </a:xfrm>
          <a:prstGeom prst="rect">
            <a:avLst/>
          </a:prstGeom>
          <a:noFill/>
          <a:ln>
            <a:noFill/>
          </a:ln>
        </p:spPr>
        <p:txBody>
          <a:bodyPr spcFirstLastPara="1" wrap="square" lIns="91425" tIns="91425" rIns="91425" bIns="91425" anchor="t" anchorCtr="0">
            <a:noAutofit/>
          </a:bodyPr>
          <a:lstStyle/>
          <a:p>
            <a:pPr marL="342900" lvl="0" indent="-342900">
              <a:lnSpc>
                <a:spcPct val="107000"/>
              </a:lnSpc>
              <a:spcAft>
                <a:spcPts val="800"/>
              </a:spcAft>
              <a:buClr>
                <a:schemeClr val="bg1"/>
              </a:buClr>
              <a:buFont typeface="+mj-lt"/>
              <a:buAutoNum type="arabicPeriod"/>
              <a:tabLst>
                <a:tab pos="457200" algn="l"/>
                <a:tab pos="147066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Misinterpretation of results: Data mining results can be complex and may be misinterpreted without a proper understanding of the context and data, leading to flawed decision-making and implementation.</a:t>
            </a:r>
          </a:p>
          <a:p>
            <a:pPr marL="342900" lvl="0" indent="-342900">
              <a:lnSpc>
                <a:spcPct val="107000"/>
              </a:lnSpc>
              <a:spcAft>
                <a:spcPts val="800"/>
              </a:spcAft>
              <a:buClr>
                <a:schemeClr val="bg1"/>
              </a:buClr>
              <a:buFont typeface="+mj-lt"/>
              <a:buAutoNum type="arabicPeriod"/>
              <a:tabLst>
                <a:tab pos="457200" algn="l"/>
                <a:tab pos="147066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Legal and regulatory compliance: Data mining activities must comply with various legal and regulatory requirements, such as data protection laws and regulations, which can pose challenges for organizations.</a:t>
            </a:r>
          </a:p>
          <a:p>
            <a:pPr marL="342900" lvl="0" indent="-342900">
              <a:lnSpc>
                <a:spcPct val="107000"/>
              </a:lnSpc>
              <a:spcAft>
                <a:spcPts val="800"/>
              </a:spcAft>
              <a:buClr>
                <a:schemeClr val="bg1"/>
              </a:buClr>
              <a:buFont typeface="+mj-lt"/>
              <a:buAutoNum type="arabicPeriod"/>
              <a:tabLst>
                <a:tab pos="457200" algn="l"/>
                <a:tab pos="147066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Bias and discrimination: Data mining can perpetuate societal biases if the datasets used for analysis are not diverse and representative, leading to discriminatory practices in various domains, including employment, housing, and lending.</a:t>
            </a:r>
          </a:p>
        </p:txBody>
      </p:sp>
    </p:spTree>
    <p:extLst>
      <p:ext uri="{BB962C8B-B14F-4D97-AF65-F5344CB8AC3E}">
        <p14:creationId xmlns:p14="http://schemas.microsoft.com/office/powerpoint/2010/main" val="55430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013"/>
        <p:cNvGrpSpPr/>
        <p:nvPr/>
      </p:nvGrpSpPr>
      <p:grpSpPr>
        <a:xfrm>
          <a:off x="0" y="0"/>
          <a:ext cx="0" cy="0"/>
          <a:chOff x="0" y="0"/>
          <a:chExt cx="0" cy="0"/>
        </a:xfrm>
      </p:grpSpPr>
      <p:grpSp>
        <p:nvGrpSpPr>
          <p:cNvPr id="2" name="Google Shape;2024;p63">
            <a:extLst>
              <a:ext uri="{FF2B5EF4-FFF2-40B4-BE49-F238E27FC236}">
                <a16:creationId xmlns:a16="http://schemas.microsoft.com/office/drawing/2014/main" id="{A4B093D8-C522-92F4-F654-D1FE1E095308}"/>
              </a:ext>
            </a:extLst>
          </p:cNvPr>
          <p:cNvGrpSpPr/>
          <p:nvPr/>
        </p:nvGrpSpPr>
        <p:grpSpPr>
          <a:xfrm>
            <a:off x="6649534" y="1447867"/>
            <a:ext cx="1446116" cy="2863897"/>
            <a:chOff x="6529419" y="1724307"/>
            <a:chExt cx="1480463" cy="2931917"/>
          </a:xfrm>
        </p:grpSpPr>
        <p:grpSp>
          <p:nvGrpSpPr>
            <p:cNvPr id="3" name="Google Shape;2025;p63">
              <a:extLst>
                <a:ext uri="{FF2B5EF4-FFF2-40B4-BE49-F238E27FC236}">
                  <a16:creationId xmlns:a16="http://schemas.microsoft.com/office/drawing/2014/main" id="{6DA65047-1B54-5B38-9143-D03BCD934C22}"/>
                </a:ext>
              </a:extLst>
            </p:cNvPr>
            <p:cNvGrpSpPr/>
            <p:nvPr/>
          </p:nvGrpSpPr>
          <p:grpSpPr>
            <a:xfrm>
              <a:off x="6556827" y="1724307"/>
              <a:ext cx="956596" cy="944294"/>
              <a:chOff x="3800349" y="1238762"/>
              <a:chExt cx="1098904" cy="1084772"/>
            </a:xfrm>
          </p:grpSpPr>
          <p:grpSp>
            <p:nvGrpSpPr>
              <p:cNvPr id="39" name="Google Shape;2026;p63">
                <a:extLst>
                  <a:ext uri="{FF2B5EF4-FFF2-40B4-BE49-F238E27FC236}">
                    <a16:creationId xmlns:a16="http://schemas.microsoft.com/office/drawing/2014/main" id="{AFAF7F6E-A39A-52DE-3774-DB747FDADBD0}"/>
                  </a:ext>
                </a:extLst>
              </p:cNvPr>
              <p:cNvGrpSpPr/>
              <p:nvPr/>
            </p:nvGrpSpPr>
            <p:grpSpPr>
              <a:xfrm>
                <a:off x="3800349" y="1238762"/>
                <a:ext cx="1098904" cy="1084772"/>
                <a:chOff x="3800349" y="1238762"/>
                <a:chExt cx="1098904" cy="1084772"/>
              </a:xfrm>
            </p:grpSpPr>
            <p:sp>
              <p:nvSpPr>
                <p:cNvPr id="41" name="Google Shape;2027;p63">
                  <a:extLst>
                    <a:ext uri="{FF2B5EF4-FFF2-40B4-BE49-F238E27FC236}">
                      <a16:creationId xmlns:a16="http://schemas.microsoft.com/office/drawing/2014/main" id="{7E138C42-4EBF-7EBE-66F3-EBEBC26F795E}"/>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8;p63">
                  <a:extLst>
                    <a:ext uri="{FF2B5EF4-FFF2-40B4-BE49-F238E27FC236}">
                      <a16:creationId xmlns:a16="http://schemas.microsoft.com/office/drawing/2014/main" id="{465F85C3-82CC-68B5-CE77-BF2E3C2F34BD}"/>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029;p63">
                <a:extLst>
                  <a:ext uri="{FF2B5EF4-FFF2-40B4-BE49-F238E27FC236}">
                    <a16:creationId xmlns:a16="http://schemas.microsoft.com/office/drawing/2014/main" id="{C32A1D46-B954-27BA-409B-EC3B98DD4C2D}"/>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030;p63">
              <a:extLst>
                <a:ext uri="{FF2B5EF4-FFF2-40B4-BE49-F238E27FC236}">
                  <a16:creationId xmlns:a16="http://schemas.microsoft.com/office/drawing/2014/main" id="{34234908-8319-8AC4-5618-515266DFFFD4}"/>
                </a:ext>
              </a:extLst>
            </p:cNvPr>
            <p:cNvGrpSpPr/>
            <p:nvPr/>
          </p:nvGrpSpPr>
          <p:grpSpPr>
            <a:xfrm>
              <a:off x="7053286" y="2227254"/>
              <a:ext cx="956596" cy="944252"/>
              <a:chOff x="4370663" y="1816530"/>
              <a:chExt cx="1098904" cy="1084724"/>
            </a:xfrm>
          </p:grpSpPr>
          <p:grpSp>
            <p:nvGrpSpPr>
              <p:cNvPr id="31" name="Google Shape;2031;p63">
                <a:extLst>
                  <a:ext uri="{FF2B5EF4-FFF2-40B4-BE49-F238E27FC236}">
                    <a16:creationId xmlns:a16="http://schemas.microsoft.com/office/drawing/2014/main" id="{50306873-5DB0-64AA-A727-9665CD0D9CAA}"/>
                  </a:ext>
                </a:extLst>
              </p:cNvPr>
              <p:cNvGrpSpPr/>
              <p:nvPr/>
            </p:nvGrpSpPr>
            <p:grpSpPr>
              <a:xfrm>
                <a:off x="4370663" y="1816530"/>
                <a:ext cx="1098904" cy="1084724"/>
                <a:chOff x="4370663" y="1816530"/>
                <a:chExt cx="1098904" cy="1084724"/>
              </a:xfrm>
            </p:grpSpPr>
            <p:sp>
              <p:nvSpPr>
                <p:cNvPr id="37" name="Google Shape;2032;p63">
                  <a:extLst>
                    <a:ext uri="{FF2B5EF4-FFF2-40B4-BE49-F238E27FC236}">
                      <a16:creationId xmlns:a16="http://schemas.microsoft.com/office/drawing/2014/main" id="{459D1960-33C6-3823-F5A3-B67428856C17}"/>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3;p63">
                  <a:extLst>
                    <a:ext uri="{FF2B5EF4-FFF2-40B4-BE49-F238E27FC236}">
                      <a16:creationId xmlns:a16="http://schemas.microsoft.com/office/drawing/2014/main" id="{B6B24087-5469-AD05-AAA7-A871E219789D}"/>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034;p63">
                <a:extLst>
                  <a:ext uri="{FF2B5EF4-FFF2-40B4-BE49-F238E27FC236}">
                    <a16:creationId xmlns:a16="http://schemas.microsoft.com/office/drawing/2014/main" id="{4A640DE0-6F6E-5100-E53F-BE1FAFE5ADB6}"/>
                  </a:ext>
                </a:extLst>
              </p:cNvPr>
              <p:cNvGrpSpPr/>
              <p:nvPr/>
            </p:nvGrpSpPr>
            <p:grpSpPr>
              <a:xfrm>
                <a:off x="4732628" y="2171596"/>
                <a:ext cx="374986" cy="374572"/>
                <a:chOff x="3303268" y="3817349"/>
                <a:chExt cx="346056" cy="345674"/>
              </a:xfrm>
            </p:grpSpPr>
            <p:sp>
              <p:nvSpPr>
                <p:cNvPr id="33" name="Google Shape;2035;p63">
                  <a:extLst>
                    <a:ext uri="{FF2B5EF4-FFF2-40B4-BE49-F238E27FC236}">
                      <a16:creationId xmlns:a16="http://schemas.microsoft.com/office/drawing/2014/main" id="{1C9CF6B9-213C-F43D-F9CE-628EE7C342E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36;p63">
                  <a:extLst>
                    <a:ext uri="{FF2B5EF4-FFF2-40B4-BE49-F238E27FC236}">
                      <a16:creationId xmlns:a16="http://schemas.microsoft.com/office/drawing/2014/main" id="{FF57A2B9-241E-D9E1-3950-E9BC9C8F3506}"/>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37;p63">
                  <a:extLst>
                    <a:ext uri="{FF2B5EF4-FFF2-40B4-BE49-F238E27FC236}">
                      <a16:creationId xmlns:a16="http://schemas.microsoft.com/office/drawing/2014/main" id="{F5C12326-B807-B241-675B-8D89A7F2216F}"/>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38;p63">
                  <a:extLst>
                    <a:ext uri="{FF2B5EF4-FFF2-40B4-BE49-F238E27FC236}">
                      <a16:creationId xmlns:a16="http://schemas.microsoft.com/office/drawing/2014/main" id="{1A170BF2-28F4-3FF7-633B-201C065763A2}"/>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2039;p63">
              <a:extLst>
                <a:ext uri="{FF2B5EF4-FFF2-40B4-BE49-F238E27FC236}">
                  <a16:creationId xmlns:a16="http://schemas.microsoft.com/office/drawing/2014/main" id="{8AF4F535-F728-B2FA-7E03-CEC032E9CF01}"/>
                </a:ext>
              </a:extLst>
            </p:cNvPr>
            <p:cNvGrpSpPr/>
            <p:nvPr/>
          </p:nvGrpSpPr>
          <p:grpSpPr>
            <a:xfrm>
              <a:off x="6547098" y="2715744"/>
              <a:ext cx="956596" cy="944315"/>
              <a:chOff x="3789173" y="2377690"/>
              <a:chExt cx="1098904" cy="1084796"/>
            </a:xfrm>
          </p:grpSpPr>
          <p:grpSp>
            <p:nvGrpSpPr>
              <p:cNvPr id="23" name="Google Shape;2040;p63">
                <a:extLst>
                  <a:ext uri="{FF2B5EF4-FFF2-40B4-BE49-F238E27FC236}">
                    <a16:creationId xmlns:a16="http://schemas.microsoft.com/office/drawing/2014/main" id="{D784D4E2-FCD0-E45A-B0DD-864242241006}"/>
                  </a:ext>
                </a:extLst>
              </p:cNvPr>
              <p:cNvGrpSpPr/>
              <p:nvPr/>
            </p:nvGrpSpPr>
            <p:grpSpPr>
              <a:xfrm>
                <a:off x="3789173" y="2377690"/>
                <a:ext cx="1098904" cy="1084796"/>
                <a:chOff x="3789173" y="2377690"/>
                <a:chExt cx="1098904" cy="1084796"/>
              </a:xfrm>
            </p:grpSpPr>
            <p:sp>
              <p:nvSpPr>
                <p:cNvPr id="29" name="Google Shape;2041;p63">
                  <a:extLst>
                    <a:ext uri="{FF2B5EF4-FFF2-40B4-BE49-F238E27FC236}">
                      <a16:creationId xmlns:a16="http://schemas.microsoft.com/office/drawing/2014/main" id="{899DD2A7-ED8D-CD63-7E22-8AC01C63AD34}"/>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2;p63">
                  <a:extLst>
                    <a:ext uri="{FF2B5EF4-FFF2-40B4-BE49-F238E27FC236}">
                      <a16:creationId xmlns:a16="http://schemas.microsoft.com/office/drawing/2014/main" id="{EB3F9B4B-C1E6-AE78-BB8C-52979096B566}"/>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043;p63">
                <a:extLst>
                  <a:ext uri="{FF2B5EF4-FFF2-40B4-BE49-F238E27FC236}">
                    <a16:creationId xmlns:a16="http://schemas.microsoft.com/office/drawing/2014/main" id="{92F138B0-791F-B5BF-46E1-3CE1E8C77C52}"/>
                  </a:ext>
                </a:extLst>
              </p:cNvPr>
              <p:cNvGrpSpPr/>
              <p:nvPr/>
            </p:nvGrpSpPr>
            <p:grpSpPr>
              <a:xfrm>
                <a:off x="4151137" y="2732796"/>
                <a:ext cx="374986" cy="374572"/>
                <a:chOff x="3752358" y="3817349"/>
                <a:chExt cx="346056" cy="345674"/>
              </a:xfrm>
            </p:grpSpPr>
            <p:sp>
              <p:nvSpPr>
                <p:cNvPr id="25" name="Google Shape;2044;p63">
                  <a:extLst>
                    <a:ext uri="{FF2B5EF4-FFF2-40B4-BE49-F238E27FC236}">
                      <a16:creationId xmlns:a16="http://schemas.microsoft.com/office/drawing/2014/main" id="{06426B52-240B-20E0-165D-1EC6546CC57E}"/>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5;p63">
                  <a:extLst>
                    <a:ext uri="{FF2B5EF4-FFF2-40B4-BE49-F238E27FC236}">
                      <a16:creationId xmlns:a16="http://schemas.microsoft.com/office/drawing/2014/main" id="{6AA0F959-A9D4-1788-F5FE-CF4F5A9FA24D}"/>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6;p63">
                  <a:extLst>
                    <a:ext uri="{FF2B5EF4-FFF2-40B4-BE49-F238E27FC236}">
                      <a16:creationId xmlns:a16="http://schemas.microsoft.com/office/drawing/2014/main" id="{D6C89ACE-5118-C200-E2BA-34F8C8E397F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7;p63">
                  <a:extLst>
                    <a:ext uri="{FF2B5EF4-FFF2-40B4-BE49-F238E27FC236}">
                      <a16:creationId xmlns:a16="http://schemas.microsoft.com/office/drawing/2014/main" id="{DD1BD707-AE62-B285-4B03-7089E4E1F38A}"/>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2048;p63">
              <a:extLst>
                <a:ext uri="{FF2B5EF4-FFF2-40B4-BE49-F238E27FC236}">
                  <a16:creationId xmlns:a16="http://schemas.microsoft.com/office/drawing/2014/main" id="{BC33AB9E-2543-8D1D-D350-80BD22A7D6F5}"/>
                </a:ext>
              </a:extLst>
            </p:cNvPr>
            <p:cNvGrpSpPr/>
            <p:nvPr/>
          </p:nvGrpSpPr>
          <p:grpSpPr>
            <a:xfrm>
              <a:off x="7034853" y="3222917"/>
              <a:ext cx="956596" cy="944252"/>
              <a:chOff x="4349489" y="2960313"/>
              <a:chExt cx="1098904" cy="1084724"/>
            </a:xfrm>
          </p:grpSpPr>
          <p:grpSp>
            <p:nvGrpSpPr>
              <p:cNvPr id="17" name="Google Shape;2049;p63">
                <a:extLst>
                  <a:ext uri="{FF2B5EF4-FFF2-40B4-BE49-F238E27FC236}">
                    <a16:creationId xmlns:a16="http://schemas.microsoft.com/office/drawing/2014/main" id="{16CA4D2B-F418-6CE4-2722-D1A19EA08AFE}"/>
                  </a:ext>
                </a:extLst>
              </p:cNvPr>
              <p:cNvGrpSpPr/>
              <p:nvPr/>
            </p:nvGrpSpPr>
            <p:grpSpPr>
              <a:xfrm>
                <a:off x="4349489" y="2960313"/>
                <a:ext cx="1098904" cy="1084724"/>
                <a:chOff x="4349489" y="2960313"/>
                <a:chExt cx="1098904" cy="1084724"/>
              </a:xfrm>
            </p:grpSpPr>
            <p:sp>
              <p:nvSpPr>
                <p:cNvPr id="21" name="Google Shape;2050;p63">
                  <a:extLst>
                    <a:ext uri="{FF2B5EF4-FFF2-40B4-BE49-F238E27FC236}">
                      <a16:creationId xmlns:a16="http://schemas.microsoft.com/office/drawing/2014/main" id="{ED999D50-E8B4-2A86-7A9E-1A728A21A7B7}"/>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1;p63">
                  <a:extLst>
                    <a:ext uri="{FF2B5EF4-FFF2-40B4-BE49-F238E27FC236}">
                      <a16:creationId xmlns:a16="http://schemas.microsoft.com/office/drawing/2014/main" id="{3397976F-4058-B686-4BFD-0DB8683A5314}"/>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052;p63">
                <a:extLst>
                  <a:ext uri="{FF2B5EF4-FFF2-40B4-BE49-F238E27FC236}">
                    <a16:creationId xmlns:a16="http://schemas.microsoft.com/office/drawing/2014/main" id="{354F0F5D-5339-68C0-8DC5-7F963AB36816}"/>
                  </a:ext>
                </a:extLst>
              </p:cNvPr>
              <p:cNvGrpSpPr/>
              <p:nvPr/>
            </p:nvGrpSpPr>
            <p:grpSpPr>
              <a:xfrm>
                <a:off x="4732657" y="3315384"/>
                <a:ext cx="374952" cy="374572"/>
                <a:chOff x="4201447" y="3817349"/>
                <a:chExt cx="346024" cy="345674"/>
              </a:xfrm>
            </p:grpSpPr>
            <p:sp>
              <p:nvSpPr>
                <p:cNvPr id="19" name="Google Shape;2053;p63">
                  <a:extLst>
                    <a:ext uri="{FF2B5EF4-FFF2-40B4-BE49-F238E27FC236}">
                      <a16:creationId xmlns:a16="http://schemas.microsoft.com/office/drawing/2014/main" id="{BB8A9856-40F8-2C30-113C-B8BB9EF47FC1}"/>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4;p63">
                  <a:extLst>
                    <a:ext uri="{FF2B5EF4-FFF2-40B4-BE49-F238E27FC236}">
                      <a16:creationId xmlns:a16="http://schemas.microsoft.com/office/drawing/2014/main" id="{036FEEAF-05E6-35E6-6063-B468058E425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2055;p63">
              <a:extLst>
                <a:ext uri="{FF2B5EF4-FFF2-40B4-BE49-F238E27FC236}">
                  <a16:creationId xmlns:a16="http://schemas.microsoft.com/office/drawing/2014/main" id="{9590E642-68B4-2A92-43B3-DA7F25ABF744}"/>
                </a:ext>
              </a:extLst>
            </p:cNvPr>
            <p:cNvGrpSpPr/>
            <p:nvPr/>
          </p:nvGrpSpPr>
          <p:grpSpPr>
            <a:xfrm>
              <a:off x="6529419" y="3711909"/>
              <a:ext cx="956596" cy="944315"/>
              <a:chOff x="3768864" y="3522050"/>
              <a:chExt cx="1098904" cy="1084796"/>
            </a:xfrm>
          </p:grpSpPr>
          <p:grpSp>
            <p:nvGrpSpPr>
              <p:cNvPr id="8" name="Google Shape;2056;p63">
                <a:extLst>
                  <a:ext uri="{FF2B5EF4-FFF2-40B4-BE49-F238E27FC236}">
                    <a16:creationId xmlns:a16="http://schemas.microsoft.com/office/drawing/2014/main" id="{49A500CE-5C4A-16DE-D3D3-F5119E969D37}"/>
                  </a:ext>
                </a:extLst>
              </p:cNvPr>
              <p:cNvGrpSpPr/>
              <p:nvPr/>
            </p:nvGrpSpPr>
            <p:grpSpPr>
              <a:xfrm>
                <a:off x="3768864" y="3522050"/>
                <a:ext cx="1098904" cy="1084796"/>
                <a:chOff x="3768864" y="3522050"/>
                <a:chExt cx="1098904" cy="1084796"/>
              </a:xfrm>
            </p:grpSpPr>
            <p:sp>
              <p:nvSpPr>
                <p:cNvPr id="15" name="Google Shape;2057;p63">
                  <a:extLst>
                    <a:ext uri="{FF2B5EF4-FFF2-40B4-BE49-F238E27FC236}">
                      <a16:creationId xmlns:a16="http://schemas.microsoft.com/office/drawing/2014/main" id="{B3D9D010-9107-D50D-3D07-859B8E7DE64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58;p63">
                  <a:extLst>
                    <a:ext uri="{FF2B5EF4-FFF2-40B4-BE49-F238E27FC236}">
                      <a16:creationId xmlns:a16="http://schemas.microsoft.com/office/drawing/2014/main" id="{91E04907-DDCF-12B9-30F0-C79073B5D2E6}"/>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059;p63">
                <a:extLst>
                  <a:ext uri="{FF2B5EF4-FFF2-40B4-BE49-F238E27FC236}">
                    <a16:creationId xmlns:a16="http://schemas.microsoft.com/office/drawing/2014/main" id="{2EDB979B-D7DF-441A-6FD1-40C2BF897962}"/>
                  </a:ext>
                </a:extLst>
              </p:cNvPr>
              <p:cNvGrpSpPr/>
              <p:nvPr/>
            </p:nvGrpSpPr>
            <p:grpSpPr>
              <a:xfrm>
                <a:off x="4139616" y="3871555"/>
                <a:ext cx="357419" cy="357005"/>
                <a:chOff x="7482229" y="3351230"/>
                <a:chExt cx="357419" cy="357005"/>
              </a:xfrm>
            </p:grpSpPr>
            <p:sp>
              <p:nvSpPr>
                <p:cNvPr id="10" name="Google Shape;2060;p63">
                  <a:extLst>
                    <a:ext uri="{FF2B5EF4-FFF2-40B4-BE49-F238E27FC236}">
                      <a16:creationId xmlns:a16="http://schemas.microsoft.com/office/drawing/2014/main" id="{6877B6FC-597D-FB57-24A0-82317812630F}"/>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1;p63">
                  <a:extLst>
                    <a:ext uri="{FF2B5EF4-FFF2-40B4-BE49-F238E27FC236}">
                      <a16:creationId xmlns:a16="http://schemas.microsoft.com/office/drawing/2014/main" id="{1D5566CA-37FA-760F-B502-F291EF6B263E}"/>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2;p63">
                  <a:extLst>
                    <a:ext uri="{FF2B5EF4-FFF2-40B4-BE49-F238E27FC236}">
                      <a16:creationId xmlns:a16="http://schemas.microsoft.com/office/drawing/2014/main" id="{B1BACF19-FFE6-E6E9-9165-1530FE85B40F}"/>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3;p63">
                  <a:extLst>
                    <a:ext uri="{FF2B5EF4-FFF2-40B4-BE49-F238E27FC236}">
                      <a16:creationId xmlns:a16="http://schemas.microsoft.com/office/drawing/2014/main" id="{8844D45E-3885-E298-B268-45AF1DDF42BF}"/>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4;p63">
                  <a:extLst>
                    <a:ext uri="{FF2B5EF4-FFF2-40B4-BE49-F238E27FC236}">
                      <a16:creationId xmlns:a16="http://schemas.microsoft.com/office/drawing/2014/main" id="{5818DE8B-6485-326A-16C3-60EE50DCF3F0}"/>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14" name="Google Shape;2014;p62"/>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tabLst>
                <a:tab pos="1470660" algn="l"/>
              </a:tabLst>
            </a:pPr>
            <a:r>
              <a:rPr lang="en-IN" sz="2800" dirty="0">
                <a:solidFill>
                  <a:schemeClr val="bg1"/>
                </a:solidFill>
                <a:latin typeface="Frank Ruhl Libre" panose="00000500000000000000" pitchFamily="2" charset="-79"/>
                <a:ea typeface="Calibri" panose="020F0502020204030204" pitchFamily="34" charset="0"/>
                <a:cs typeface="Frank Ruhl Libre" panose="00000500000000000000" pitchFamily="2" charset="-79"/>
              </a:rPr>
              <a:t>Conclusion :</a:t>
            </a:r>
            <a:endParaRPr lang="en-IN" sz="2800" dirty="0">
              <a:solidFill>
                <a:schemeClr val="bg1"/>
              </a:solidFill>
              <a:effectLst/>
              <a:latin typeface="Frank Ruhl Libre" panose="00000500000000000000" pitchFamily="2" charset="-79"/>
              <a:ea typeface="Calibri" panose="020F0502020204030204" pitchFamily="34" charset="0"/>
              <a:cs typeface="Frank Ruhl Libre" panose="00000500000000000000" pitchFamily="2" charset="-79"/>
            </a:endParaRPr>
          </a:p>
        </p:txBody>
      </p:sp>
      <p:sp>
        <p:nvSpPr>
          <p:cNvPr id="2015" name="Google Shape;2015;p62"/>
          <p:cNvSpPr txBox="1"/>
          <p:nvPr/>
        </p:nvSpPr>
        <p:spPr>
          <a:xfrm>
            <a:off x="1129013" y="1881088"/>
            <a:ext cx="7047300" cy="3223748"/>
          </a:xfrm>
          <a:prstGeom prst="rect">
            <a:avLst/>
          </a:prstGeom>
          <a:noFill/>
          <a:ln>
            <a:noFill/>
          </a:ln>
        </p:spPr>
        <p:txBody>
          <a:bodyPr spcFirstLastPara="1" wrap="square" lIns="91425" tIns="91425" rIns="91425" bIns="91425" anchor="t" anchorCtr="0">
            <a:noAutofit/>
          </a:bodyPr>
          <a:lstStyle/>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Improved Healthcare Services</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Enhanced Public Safety and Security</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Increased Efficiency in Governance</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Invasion of Privacy</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Ethical Concerns</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indent="-342900">
              <a:lnSpc>
                <a:spcPct val="107000"/>
              </a:lnSpc>
              <a:spcAft>
                <a:spcPts val="800"/>
              </a:spcAft>
              <a:buClr>
                <a:schemeClr val="bg1"/>
              </a:buClr>
              <a:buFont typeface="+mj-lt"/>
              <a:buAutoNum type="arabicPeriod"/>
            </a:pPr>
            <a:r>
              <a:rPr lang="en-IN" sz="2000" b="1" dirty="0">
                <a:solidFill>
                  <a:schemeClr val="bg1"/>
                </a:solidFill>
                <a:effectLst/>
                <a:latin typeface="Amiri" panose="020B0604020202020204" charset="-78"/>
                <a:ea typeface="Calibri" panose="020F0502020204030204" pitchFamily="34" charset="0"/>
                <a:cs typeface="Amiri" panose="020B0604020202020204" charset="-78"/>
              </a:rPr>
              <a:t>Bias and Discrimination</a:t>
            </a:r>
            <a:endParaRPr lang="en-IN" sz="2000" dirty="0">
              <a:solidFill>
                <a:schemeClr val="bg1"/>
              </a:solidFill>
              <a:effectLst/>
              <a:latin typeface="Amiri" panose="020B0604020202020204" charset="-78"/>
              <a:ea typeface="Calibri" panose="020F0502020204030204" pitchFamily="34" charset="0"/>
              <a:cs typeface="Amiri" panose="020B0604020202020204" charset="-78"/>
            </a:endParaRPr>
          </a:p>
          <a:p>
            <a:pPr marL="342900" lvl="0" indent="-342900">
              <a:lnSpc>
                <a:spcPct val="107000"/>
              </a:lnSpc>
              <a:spcAft>
                <a:spcPts val="800"/>
              </a:spcAft>
              <a:buClr>
                <a:schemeClr val="bg1"/>
              </a:buClr>
              <a:buFont typeface="+mj-lt"/>
              <a:buAutoNum type="arabicPeriod"/>
              <a:tabLst>
                <a:tab pos="457200" algn="l"/>
                <a:tab pos="1470660" algn="l"/>
              </a:tabLs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Google Shape;2014;p62">
            <a:extLst>
              <a:ext uri="{FF2B5EF4-FFF2-40B4-BE49-F238E27FC236}">
                <a16:creationId xmlns:a16="http://schemas.microsoft.com/office/drawing/2014/main" id="{C148E3E9-2780-2216-6054-B042728EB318}"/>
              </a:ext>
            </a:extLst>
          </p:cNvPr>
          <p:cNvSpPr txBox="1"/>
          <p:nvPr/>
        </p:nvSpPr>
        <p:spPr>
          <a:xfrm>
            <a:off x="1058757" y="831736"/>
            <a:ext cx="7047300" cy="482400"/>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tabLst>
                <a:tab pos="1470660" algn="l"/>
              </a:tabLst>
            </a:pPr>
            <a:r>
              <a:rPr lang="en-IN" sz="2400" dirty="0">
                <a:solidFill>
                  <a:schemeClr val="bg1"/>
                </a:solidFill>
                <a:effectLst/>
                <a:latin typeface="Amiri" panose="020B0604020202020204" charset="-78"/>
                <a:ea typeface="Calibri" panose="020F0502020204030204" pitchFamily="34" charset="0"/>
                <a:cs typeface="Amiri" panose="020B0604020202020204" charset="-78"/>
              </a:rPr>
              <a:t>Data mining has significant social impacts, both positive and negative</a:t>
            </a:r>
          </a:p>
        </p:txBody>
      </p:sp>
    </p:spTree>
    <p:extLst>
      <p:ext uri="{BB962C8B-B14F-4D97-AF65-F5344CB8AC3E}">
        <p14:creationId xmlns:p14="http://schemas.microsoft.com/office/powerpoint/2010/main" val="357755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7000"/>
              </a:lnSpc>
              <a:spcAft>
                <a:spcPts val="800"/>
              </a:spcAft>
              <a:tabLst>
                <a:tab pos="1470660" algn="l"/>
              </a:tabLst>
            </a:pPr>
            <a:r>
              <a:rPr lang="en-US" sz="4400" dirty="0">
                <a:effectLst/>
                <a:latin typeface="Calibri" panose="020F0502020204030204" pitchFamily="34" charset="0"/>
                <a:ea typeface="Calibri" panose="020F0502020204030204" pitchFamily="34" charset="0"/>
                <a:cs typeface="Times New Roman" panose="02020603050405020304" pitchFamily="18" charset="0"/>
              </a:rPr>
              <a:t>What is mining?</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7" name="Google Shape;317;p30"/>
          <p:cNvSpPr/>
          <p:nvPr/>
        </p:nvSpPr>
        <p:spPr>
          <a:xfrm>
            <a:off x="1398323" y="1533800"/>
            <a:ext cx="720165" cy="70439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sp>
        <p:nvSpPr>
          <p:cNvPr id="318" name="Google Shape;318;p30"/>
          <p:cNvSpPr/>
          <p:nvPr/>
        </p:nvSpPr>
        <p:spPr>
          <a:xfrm>
            <a:off x="3485461" y="1533800"/>
            <a:ext cx="720165" cy="70439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solidFill>
                  <a:srgbClr val="556A4F"/>
                </a:solidFill>
                <a:latin typeface="Frank Ruhl Libre"/>
                <a:ea typeface="Frank Ruhl Libre"/>
                <a:cs typeface="Frank Ruhl Libre"/>
                <a:sym typeface="Frank Ruhl Libre"/>
              </a:rPr>
              <a:t>01</a:t>
            </a:r>
            <a:endParaRPr sz="2300" b="1">
              <a:solidFill>
                <a:srgbClr val="556A4F"/>
              </a:solidFill>
              <a:latin typeface="Frank Ruhl Libre"/>
              <a:ea typeface="Frank Ruhl Libre"/>
              <a:cs typeface="Frank Ruhl Libre"/>
              <a:sym typeface="Frank Ruhl Libre"/>
            </a:endParaRPr>
          </a:p>
        </p:txBody>
      </p:sp>
      <p:grpSp>
        <p:nvGrpSpPr>
          <p:cNvPr id="319" name="Google Shape;319;p30"/>
          <p:cNvGrpSpPr/>
          <p:nvPr/>
        </p:nvGrpSpPr>
        <p:grpSpPr>
          <a:xfrm>
            <a:off x="719964" y="2308952"/>
            <a:ext cx="2052012" cy="1644517"/>
            <a:chOff x="719964" y="2308952"/>
            <a:chExt cx="2052012" cy="1644517"/>
          </a:xfrm>
        </p:grpSpPr>
        <p:sp>
          <p:nvSpPr>
            <p:cNvPr id="320" name="Google Shape;320;p30"/>
            <p:cNvSpPr txBox="1"/>
            <p:nvPr/>
          </p:nvSpPr>
          <p:spPr>
            <a:xfrm>
              <a:off x="719964" y="2308952"/>
              <a:ext cx="2052000" cy="48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mining </a:t>
              </a:r>
              <a:endParaRPr sz="2300" dirty="0">
                <a:solidFill>
                  <a:srgbClr val="343B33"/>
                </a:solidFill>
                <a:latin typeface="Frank Ruhl Libre Medium"/>
                <a:ea typeface="Frank Ruhl Libre Medium"/>
                <a:cs typeface="Frank Ruhl Libre Medium"/>
                <a:sym typeface="Frank Ruhl Libre Medium"/>
              </a:endParaRPr>
            </a:p>
          </p:txBody>
        </p:sp>
        <p:sp>
          <p:nvSpPr>
            <p:cNvPr id="321" name="Google Shape;321;p30"/>
            <p:cNvSpPr txBox="1"/>
            <p:nvPr/>
          </p:nvSpPr>
          <p:spPr>
            <a:xfrm>
              <a:off x="719976" y="2701869"/>
              <a:ext cx="2052000" cy="125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process of analysing large sets of data to uncover patterns, correlations, and insights</a:t>
              </a:r>
              <a:endParaRPr dirty="0">
                <a:solidFill>
                  <a:schemeClr val="accent4"/>
                </a:solidFill>
                <a:latin typeface="Amiri"/>
                <a:ea typeface="Amiri"/>
                <a:cs typeface="Amiri"/>
                <a:sym typeface="Amiri"/>
              </a:endParaRPr>
            </a:p>
          </p:txBody>
        </p:sp>
      </p:grpSp>
      <p:sp>
        <p:nvSpPr>
          <p:cNvPr id="322" name="Google Shape;322;p30"/>
          <p:cNvSpPr/>
          <p:nvPr/>
        </p:nvSpPr>
        <p:spPr>
          <a:xfrm>
            <a:off x="5366953" y="1533800"/>
            <a:ext cx="720165" cy="70439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solidFill>
                  <a:srgbClr val="556A4F"/>
                </a:solidFill>
                <a:latin typeface="Frank Ruhl Libre"/>
                <a:ea typeface="Frank Ruhl Libre"/>
                <a:cs typeface="Frank Ruhl Libre"/>
                <a:sym typeface="Frank Ruhl Libre"/>
              </a:rPr>
              <a:t>02</a:t>
            </a:r>
            <a:endParaRPr sz="2300" b="1">
              <a:solidFill>
                <a:srgbClr val="556A4F"/>
              </a:solidFill>
              <a:latin typeface="Frank Ruhl Libre"/>
              <a:ea typeface="Frank Ruhl Libre"/>
              <a:cs typeface="Frank Ruhl Libre"/>
              <a:sym typeface="Frank Ruhl Libre"/>
            </a:endParaRPr>
          </a:p>
        </p:txBody>
      </p:sp>
      <p:sp>
        <p:nvSpPr>
          <p:cNvPr id="323" name="Google Shape;323;p30"/>
          <p:cNvSpPr/>
          <p:nvPr/>
        </p:nvSpPr>
        <p:spPr>
          <a:xfrm>
            <a:off x="7248443" y="1533800"/>
            <a:ext cx="720165" cy="70439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solidFill>
                  <a:srgbClr val="556A4F"/>
                </a:solidFill>
                <a:latin typeface="Frank Ruhl Libre"/>
                <a:ea typeface="Frank Ruhl Libre"/>
                <a:cs typeface="Frank Ruhl Libre"/>
                <a:sym typeface="Frank Ruhl Libre"/>
              </a:rPr>
              <a:t>03</a:t>
            </a:r>
            <a:endParaRPr sz="2300" b="1">
              <a:solidFill>
                <a:srgbClr val="556A4F"/>
              </a:solidFill>
              <a:latin typeface="Frank Ruhl Libre"/>
              <a:ea typeface="Frank Ruhl Libre"/>
              <a:cs typeface="Frank Ruhl Libre"/>
              <a:sym typeface="Frank Ruhl Libre"/>
            </a:endParaRPr>
          </a:p>
        </p:txBody>
      </p:sp>
      <p:sp>
        <p:nvSpPr>
          <p:cNvPr id="324" name="Google Shape;324;p30"/>
          <p:cNvSpPr txBox="1"/>
          <p:nvPr/>
        </p:nvSpPr>
        <p:spPr>
          <a:xfrm>
            <a:off x="4915535" y="3659201"/>
            <a:ext cx="16158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dirty="0">
                <a:solidFill>
                  <a:srgbClr val="343B33"/>
                </a:solidFill>
                <a:latin typeface="Frank Ruhl Libre Medium"/>
                <a:ea typeface="Frank Ruhl Libre Medium"/>
                <a:cs typeface="Frank Ruhl Libre Medium"/>
                <a:sym typeface="Frank Ruhl Libre Medium"/>
              </a:rPr>
              <a:t>STEPS</a:t>
            </a:r>
            <a:endParaRPr sz="2300" dirty="0">
              <a:solidFill>
                <a:srgbClr val="343B33"/>
              </a:solidFill>
              <a:latin typeface="Frank Ruhl Libre Medium"/>
              <a:ea typeface="Frank Ruhl Libre Medium"/>
              <a:cs typeface="Frank Ruhl Libre Medium"/>
              <a:sym typeface="Frank Ruhl Libre Medium"/>
            </a:endParaRPr>
          </a:p>
        </p:txBody>
      </p:sp>
      <p:grpSp>
        <p:nvGrpSpPr>
          <p:cNvPr id="325" name="Google Shape;325;p30"/>
          <p:cNvGrpSpPr/>
          <p:nvPr/>
        </p:nvGrpSpPr>
        <p:grpSpPr>
          <a:xfrm>
            <a:off x="3037643" y="2308952"/>
            <a:ext cx="1615802" cy="1044217"/>
            <a:chOff x="3037643" y="2308952"/>
            <a:chExt cx="1615802" cy="1044217"/>
          </a:xfrm>
        </p:grpSpPr>
        <p:sp>
          <p:nvSpPr>
            <p:cNvPr id="326" name="Google Shape;326;p30"/>
            <p:cNvSpPr txBox="1"/>
            <p:nvPr/>
          </p:nvSpPr>
          <p:spPr>
            <a:xfrm>
              <a:off x="3037643" y="2308952"/>
              <a:ext cx="1612200" cy="48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sz="2300" dirty="0">
                <a:solidFill>
                  <a:srgbClr val="343B33"/>
                </a:solidFill>
                <a:latin typeface="Frank Ruhl Libre Medium"/>
                <a:ea typeface="Frank Ruhl Libre Medium"/>
                <a:cs typeface="Frank Ruhl Libre Medium"/>
                <a:sym typeface="Frank Ruhl Libre Medium"/>
              </a:endParaRPr>
            </a:p>
          </p:txBody>
        </p:sp>
        <p:sp>
          <p:nvSpPr>
            <p:cNvPr id="327" name="Google Shape;327;p30"/>
            <p:cNvSpPr txBox="1"/>
            <p:nvPr/>
          </p:nvSpPr>
          <p:spPr>
            <a:xfrm>
              <a:off x="3037645" y="2701869"/>
              <a:ext cx="1615800" cy="65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353A34"/>
                </a:solidFill>
                <a:latin typeface="Amiri"/>
                <a:ea typeface="Amiri"/>
                <a:cs typeface="Amiri"/>
                <a:sym typeface="Amiri"/>
              </a:endParaRPr>
            </a:p>
          </p:txBody>
        </p:sp>
      </p:grpSp>
      <p:grpSp>
        <p:nvGrpSpPr>
          <p:cNvPr id="328" name="Google Shape;328;p30"/>
          <p:cNvGrpSpPr/>
          <p:nvPr/>
        </p:nvGrpSpPr>
        <p:grpSpPr>
          <a:xfrm>
            <a:off x="4919135" y="2308952"/>
            <a:ext cx="1615801" cy="1044217"/>
            <a:chOff x="4919135" y="2308952"/>
            <a:chExt cx="1615801" cy="1044217"/>
          </a:xfrm>
        </p:grpSpPr>
        <p:sp>
          <p:nvSpPr>
            <p:cNvPr id="329" name="Google Shape;329;p30"/>
            <p:cNvSpPr txBox="1"/>
            <p:nvPr/>
          </p:nvSpPr>
          <p:spPr>
            <a:xfrm>
              <a:off x="4919135" y="2308952"/>
              <a:ext cx="1612200" cy="48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transformation</a:t>
              </a:r>
              <a:endParaRPr sz="2300" dirty="0">
                <a:solidFill>
                  <a:srgbClr val="343B33"/>
                </a:solidFill>
                <a:latin typeface="Frank Ruhl Libre Medium"/>
                <a:ea typeface="Frank Ruhl Libre Medium"/>
                <a:cs typeface="Frank Ruhl Libre Medium"/>
                <a:sym typeface="Frank Ruhl Libre Medium"/>
              </a:endParaRPr>
            </a:p>
          </p:txBody>
        </p:sp>
        <p:sp>
          <p:nvSpPr>
            <p:cNvPr id="330" name="Google Shape;330;p30"/>
            <p:cNvSpPr txBox="1"/>
            <p:nvPr/>
          </p:nvSpPr>
          <p:spPr>
            <a:xfrm>
              <a:off x="4919136" y="2701869"/>
              <a:ext cx="1615800" cy="65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353A34"/>
                </a:solidFill>
                <a:latin typeface="Amiri"/>
                <a:ea typeface="Amiri"/>
                <a:cs typeface="Amiri"/>
                <a:sym typeface="Amiri"/>
              </a:endParaRPr>
            </a:p>
          </p:txBody>
        </p:sp>
      </p:grpSp>
      <p:grpSp>
        <p:nvGrpSpPr>
          <p:cNvPr id="331" name="Google Shape;331;p30"/>
          <p:cNvGrpSpPr/>
          <p:nvPr/>
        </p:nvGrpSpPr>
        <p:grpSpPr>
          <a:xfrm>
            <a:off x="6800626" y="2308952"/>
            <a:ext cx="1615800" cy="1044217"/>
            <a:chOff x="6800626" y="2308952"/>
            <a:chExt cx="1615800" cy="1044217"/>
          </a:xfrm>
        </p:grpSpPr>
        <p:sp>
          <p:nvSpPr>
            <p:cNvPr id="332" name="Google Shape;332;p30"/>
            <p:cNvSpPr txBox="1"/>
            <p:nvPr/>
          </p:nvSpPr>
          <p:spPr>
            <a:xfrm>
              <a:off x="6802448" y="2308952"/>
              <a:ext cx="1612200" cy="48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pattern evaluation</a:t>
              </a:r>
              <a:endParaRPr sz="2300" dirty="0">
                <a:solidFill>
                  <a:srgbClr val="343B33"/>
                </a:solidFill>
                <a:latin typeface="Frank Ruhl Libre Medium"/>
                <a:ea typeface="Frank Ruhl Libre Medium"/>
                <a:cs typeface="Frank Ruhl Libre Medium"/>
                <a:sym typeface="Frank Ruhl Libre Medium"/>
              </a:endParaRPr>
            </a:p>
          </p:txBody>
        </p:sp>
        <p:sp>
          <p:nvSpPr>
            <p:cNvPr id="333" name="Google Shape;333;p30"/>
            <p:cNvSpPr txBox="1"/>
            <p:nvPr/>
          </p:nvSpPr>
          <p:spPr>
            <a:xfrm>
              <a:off x="6800626" y="2701869"/>
              <a:ext cx="1615800" cy="65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353A34"/>
                </a:solidFill>
                <a:latin typeface="Amiri"/>
                <a:ea typeface="Amiri"/>
                <a:cs typeface="Amiri"/>
                <a:sym typeface="Amiri"/>
              </a:endParaRPr>
            </a:p>
          </p:txBody>
        </p:sp>
      </p:grpSp>
      <p:grpSp>
        <p:nvGrpSpPr>
          <p:cNvPr id="334" name="Google Shape;334;p30"/>
          <p:cNvGrpSpPr/>
          <p:nvPr/>
        </p:nvGrpSpPr>
        <p:grpSpPr>
          <a:xfrm>
            <a:off x="1632599" y="1707063"/>
            <a:ext cx="251641" cy="357873"/>
            <a:chOff x="2426762" y="2212815"/>
            <a:chExt cx="251641" cy="357873"/>
          </a:xfrm>
        </p:grpSpPr>
        <p:sp>
          <p:nvSpPr>
            <p:cNvPr id="335" name="Google Shape;335;p30"/>
            <p:cNvSpPr/>
            <p:nvPr/>
          </p:nvSpPr>
          <p:spPr>
            <a:xfrm>
              <a:off x="2521455" y="2296533"/>
              <a:ext cx="62796" cy="20815"/>
            </a:xfrm>
            <a:custGeom>
              <a:avLst/>
              <a:gdLst/>
              <a:ahLst/>
              <a:cxnLst/>
              <a:rect l="l" t="t" r="r" b="b"/>
              <a:pathLst>
                <a:path w="2329" h="772" extrusionOk="0">
                  <a:moveTo>
                    <a:pt x="403" y="0"/>
                  </a:moveTo>
                  <a:cubicBezTo>
                    <a:pt x="200" y="0"/>
                    <a:pt x="34" y="157"/>
                    <a:pt x="18" y="354"/>
                  </a:cubicBezTo>
                  <a:cubicBezTo>
                    <a:pt x="0" y="583"/>
                    <a:pt x="185" y="771"/>
                    <a:pt x="414" y="771"/>
                  </a:cubicBezTo>
                  <a:lnTo>
                    <a:pt x="2328" y="771"/>
                  </a:lnTo>
                  <a:lnTo>
                    <a:pt x="2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521293" y="2336896"/>
              <a:ext cx="62957" cy="64737"/>
            </a:xfrm>
            <a:custGeom>
              <a:avLst/>
              <a:gdLst/>
              <a:ahLst/>
              <a:cxnLst/>
              <a:rect l="l" t="t" r="r" b="b"/>
              <a:pathLst>
                <a:path w="2335" h="2401" extrusionOk="0">
                  <a:moveTo>
                    <a:pt x="0" y="0"/>
                  </a:moveTo>
                  <a:lnTo>
                    <a:pt x="0" y="2012"/>
                  </a:lnTo>
                  <a:cubicBezTo>
                    <a:pt x="0" y="2226"/>
                    <a:pt x="175" y="2401"/>
                    <a:pt x="389" y="2401"/>
                  </a:cubicBezTo>
                  <a:lnTo>
                    <a:pt x="2334" y="2401"/>
                  </a:lnTo>
                  <a:lnTo>
                    <a:pt x="2334" y="67"/>
                  </a:lnTo>
                  <a:lnTo>
                    <a:pt x="389" y="67"/>
                  </a:lnTo>
                  <a:cubicBezTo>
                    <a:pt x="253" y="67"/>
                    <a:pt x="122" y="4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426762" y="2212815"/>
              <a:ext cx="251641" cy="357873"/>
            </a:xfrm>
            <a:custGeom>
              <a:avLst/>
              <a:gdLst/>
              <a:ahLst/>
              <a:cxnLst/>
              <a:rect l="l" t="t" r="r" b="b"/>
              <a:pathLst>
                <a:path w="9333" h="13273" extrusionOk="0">
                  <a:moveTo>
                    <a:pt x="6222" y="2336"/>
                  </a:moveTo>
                  <a:cubicBezTo>
                    <a:pt x="6437" y="2336"/>
                    <a:pt x="6611" y="2509"/>
                    <a:pt x="6611" y="2724"/>
                  </a:cubicBezTo>
                  <a:lnTo>
                    <a:pt x="6611" y="7385"/>
                  </a:lnTo>
                  <a:cubicBezTo>
                    <a:pt x="6611" y="7599"/>
                    <a:pt x="6437" y="7774"/>
                    <a:pt x="6222" y="7774"/>
                  </a:cubicBezTo>
                  <a:lnTo>
                    <a:pt x="3881" y="7774"/>
                  </a:lnTo>
                  <a:cubicBezTo>
                    <a:pt x="3236" y="7774"/>
                    <a:pt x="2714" y="7251"/>
                    <a:pt x="2714" y="6607"/>
                  </a:cubicBezTo>
                  <a:lnTo>
                    <a:pt x="2714" y="3502"/>
                  </a:lnTo>
                  <a:cubicBezTo>
                    <a:pt x="2714" y="2858"/>
                    <a:pt x="3236" y="2336"/>
                    <a:pt x="3881" y="2336"/>
                  </a:cubicBezTo>
                  <a:close/>
                  <a:moveTo>
                    <a:pt x="4666" y="1"/>
                  </a:moveTo>
                  <a:cubicBezTo>
                    <a:pt x="2094" y="1"/>
                    <a:pt x="1" y="2094"/>
                    <a:pt x="1" y="4667"/>
                  </a:cubicBezTo>
                  <a:cubicBezTo>
                    <a:pt x="1" y="7882"/>
                    <a:pt x="4190" y="12919"/>
                    <a:pt x="4369" y="13132"/>
                  </a:cubicBezTo>
                  <a:cubicBezTo>
                    <a:pt x="4446" y="13226"/>
                    <a:pt x="4557" y="13272"/>
                    <a:pt x="4667" y="13272"/>
                  </a:cubicBezTo>
                  <a:cubicBezTo>
                    <a:pt x="4777" y="13272"/>
                    <a:pt x="4887" y="13226"/>
                    <a:pt x="4965" y="13132"/>
                  </a:cubicBezTo>
                  <a:cubicBezTo>
                    <a:pt x="5142" y="12919"/>
                    <a:pt x="9333" y="7882"/>
                    <a:pt x="9333" y="4667"/>
                  </a:cubicBezTo>
                  <a:cubicBezTo>
                    <a:pt x="9333" y="2094"/>
                    <a:pt x="7240" y="1"/>
                    <a:pt x="4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8" name="Google Shape;338;p30"/>
          <p:cNvCxnSpPr>
            <a:stCxn id="327" idx="2"/>
            <a:endCxn id="324" idx="1"/>
          </p:cNvCxnSpPr>
          <p:nvPr/>
        </p:nvCxnSpPr>
        <p:spPr>
          <a:xfrm rot="16200000" flipH="1">
            <a:off x="4096124" y="3102590"/>
            <a:ext cx="568832" cy="1069990"/>
          </a:xfrm>
          <a:prstGeom prst="bentConnector2">
            <a:avLst/>
          </a:prstGeom>
          <a:noFill/>
          <a:ln w="19050" cap="flat" cmpd="sng">
            <a:solidFill>
              <a:schemeClr val="accent3"/>
            </a:solidFill>
            <a:prstDash val="solid"/>
            <a:round/>
            <a:headEnd type="none" w="med" len="med"/>
            <a:tailEnd type="none" w="med" len="med"/>
          </a:ln>
        </p:spPr>
      </p:cxnSp>
      <p:cxnSp>
        <p:nvCxnSpPr>
          <p:cNvPr id="339" name="Google Shape;339;p30"/>
          <p:cNvCxnSpPr>
            <a:stCxn id="333" idx="2"/>
            <a:endCxn id="324" idx="3"/>
          </p:cNvCxnSpPr>
          <p:nvPr/>
        </p:nvCxnSpPr>
        <p:spPr>
          <a:xfrm rot="5400000">
            <a:off x="6785515" y="3098990"/>
            <a:ext cx="568832" cy="1077191"/>
          </a:xfrm>
          <a:prstGeom prst="bentConnector2">
            <a:avLst/>
          </a:prstGeom>
          <a:noFill/>
          <a:ln w="19050" cap="flat" cmpd="sng">
            <a:solidFill>
              <a:schemeClr val="accent3"/>
            </a:solidFill>
            <a:prstDash val="solid"/>
            <a:round/>
            <a:headEnd type="none" w="med" len="med"/>
            <a:tailEnd type="none" w="med" len="med"/>
          </a:ln>
        </p:spPr>
      </p:cxnSp>
      <p:cxnSp>
        <p:nvCxnSpPr>
          <p:cNvPr id="340" name="Google Shape;340;p30"/>
          <p:cNvCxnSpPr>
            <a:stCxn id="330" idx="2"/>
            <a:endCxn id="324" idx="0"/>
          </p:cNvCxnSpPr>
          <p:nvPr/>
        </p:nvCxnSpPr>
        <p:spPr>
          <a:xfrm flipH="1">
            <a:off x="5723435" y="3353169"/>
            <a:ext cx="3601" cy="306032"/>
          </a:xfrm>
          <a:prstGeom prst="straightConnector1">
            <a:avLst/>
          </a:prstGeom>
          <a:noFill/>
          <a:ln w="19050" cap="flat" cmpd="sng">
            <a:solidFill>
              <a:schemeClr val="accent3"/>
            </a:solidFill>
            <a:prstDash val="solid"/>
            <a:round/>
            <a:headEnd type="none" w="med" len="med"/>
            <a:tailEnd type="none" w="med" len="med"/>
          </a:ln>
        </p:spPr>
      </p:cxnSp>
      <p:cxnSp>
        <p:nvCxnSpPr>
          <p:cNvPr id="341" name="Google Shape;341;p30"/>
          <p:cNvCxnSpPr>
            <a:stCxn id="320" idx="3"/>
            <a:endCxn id="326" idx="1"/>
          </p:cNvCxnSpPr>
          <p:nvPr/>
        </p:nvCxnSpPr>
        <p:spPr>
          <a:xfrm>
            <a:off x="2771964" y="2550002"/>
            <a:ext cx="265800" cy="0"/>
          </a:xfrm>
          <a:prstGeom prst="straightConnector1">
            <a:avLst/>
          </a:prstGeom>
          <a:noFill/>
          <a:ln w="19050" cap="flat" cmpd="sng">
            <a:solidFill>
              <a:schemeClr val="accent3"/>
            </a:solidFill>
            <a:prstDash val="solid"/>
            <a:round/>
            <a:headEnd type="none" w="med" len="med"/>
            <a:tailEnd type="none" w="med" len="med"/>
          </a:ln>
        </p:spPr>
      </p:cxnSp>
      <p:cxnSp>
        <p:nvCxnSpPr>
          <p:cNvPr id="342" name="Google Shape;342;p30"/>
          <p:cNvCxnSpPr>
            <a:stCxn id="326" idx="3"/>
            <a:endCxn id="329" idx="1"/>
          </p:cNvCxnSpPr>
          <p:nvPr/>
        </p:nvCxnSpPr>
        <p:spPr>
          <a:xfrm>
            <a:off x="4649843" y="2550002"/>
            <a:ext cx="269400" cy="0"/>
          </a:xfrm>
          <a:prstGeom prst="straightConnector1">
            <a:avLst/>
          </a:prstGeom>
          <a:noFill/>
          <a:ln w="19050" cap="flat" cmpd="sng">
            <a:solidFill>
              <a:schemeClr val="accent3"/>
            </a:solidFill>
            <a:prstDash val="solid"/>
            <a:round/>
            <a:headEnd type="none" w="med" len="med"/>
            <a:tailEnd type="none" w="med" len="med"/>
          </a:ln>
        </p:spPr>
      </p:cxnSp>
      <p:cxnSp>
        <p:nvCxnSpPr>
          <p:cNvPr id="343" name="Google Shape;343;p30"/>
          <p:cNvCxnSpPr>
            <a:stCxn id="329" idx="3"/>
            <a:endCxn id="332" idx="1"/>
          </p:cNvCxnSpPr>
          <p:nvPr/>
        </p:nvCxnSpPr>
        <p:spPr>
          <a:xfrm>
            <a:off x="6531335" y="2550002"/>
            <a:ext cx="271200" cy="0"/>
          </a:xfrm>
          <a:prstGeom prst="straightConnector1">
            <a:avLst/>
          </a:prstGeom>
          <a:noFill/>
          <a:ln w="19050" cap="flat" cmpd="sng">
            <a:solidFill>
              <a:schemeClr val="accent3"/>
            </a:solidFill>
            <a:prstDash val="solid"/>
            <a:round/>
            <a:headEnd type="none" w="med" len="med"/>
            <a:tailEnd type="none" w="med" len="med"/>
          </a:ln>
        </p:spPr>
      </p:cxnSp>
      <p:grpSp>
        <p:nvGrpSpPr>
          <p:cNvPr id="344" name="Google Shape;344;p30"/>
          <p:cNvGrpSpPr/>
          <p:nvPr/>
        </p:nvGrpSpPr>
        <p:grpSpPr>
          <a:xfrm rot="-6185626" flipH="1">
            <a:off x="-49115" y="667795"/>
            <a:ext cx="1016280" cy="706192"/>
            <a:chOff x="4151825" y="1463175"/>
            <a:chExt cx="696200" cy="483775"/>
          </a:xfrm>
        </p:grpSpPr>
        <p:sp>
          <p:nvSpPr>
            <p:cNvPr id="345" name="Google Shape;345;p30"/>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30"/>
          <p:cNvGrpSpPr/>
          <p:nvPr/>
        </p:nvGrpSpPr>
        <p:grpSpPr>
          <a:xfrm>
            <a:off x="8307254" y="806395"/>
            <a:ext cx="508638" cy="542804"/>
            <a:chOff x="5902650" y="3332125"/>
            <a:chExt cx="418150" cy="446275"/>
          </a:xfrm>
        </p:grpSpPr>
        <p:sp>
          <p:nvSpPr>
            <p:cNvPr id="354" name="Google Shape;354;p30"/>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1"/>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marL="0" lvl="0" indent="0" algn="ctr" rtl="0">
              <a:lnSpc>
                <a:spcPct val="100000"/>
              </a:lnSpc>
              <a:spcBef>
                <a:spcPts val="0"/>
              </a:spcBef>
              <a:spcAft>
                <a:spcPts val="0"/>
              </a:spcAft>
              <a:buNone/>
            </a:pPr>
            <a:r>
              <a:rPr lang="en-IN" sz="2800" dirty="0">
                <a:effectLst/>
                <a:latin typeface="Frank Ruhl Libre Medium" panose="00000600000000000000" pitchFamily="2" charset="-79"/>
                <a:ea typeface="Calibri" panose="020F0502020204030204" pitchFamily="34" charset="0"/>
                <a:cs typeface="Frank Ruhl Libre Medium" panose="00000600000000000000" pitchFamily="2" charset="-79"/>
              </a:rPr>
              <a:t>Applications of data mining </a:t>
            </a:r>
            <a:endParaRPr sz="2800" dirty="0">
              <a:latin typeface="Frank Ruhl Libre Medium" panose="00000600000000000000" pitchFamily="2" charset="-79"/>
              <a:cs typeface="Frank Ruhl Libre Medium" panose="00000600000000000000" pitchFamily="2" charset="-79"/>
            </a:endParaRPr>
          </a:p>
        </p:txBody>
      </p:sp>
      <p:grpSp>
        <p:nvGrpSpPr>
          <p:cNvPr id="364" name="Google Shape;364;p31"/>
          <p:cNvGrpSpPr/>
          <p:nvPr/>
        </p:nvGrpSpPr>
        <p:grpSpPr>
          <a:xfrm>
            <a:off x="870201" y="1704950"/>
            <a:ext cx="2353800" cy="873837"/>
            <a:chOff x="831350" y="1824963"/>
            <a:chExt cx="2353800" cy="873837"/>
          </a:xfrm>
        </p:grpSpPr>
        <p:sp>
          <p:nvSpPr>
            <p:cNvPr id="365" name="Google Shape;365;p31"/>
            <p:cNvSpPr txBox="1"/>
            <p:nvPr/>
          </p:nvSpPr>
          <p:spPr>
            <a:xfrm>
              <a:off x="831350" y="2049000"/>
              <a:ext cx="23538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accent4"/>
                </a:solidFill>
                <a:latin typeface="Amiri"/>
                <a:ea typeface="Amiri"/>
                <a:cs typeface="Amiri"/>
                <a:sym typeface="Amiri"/>
              </a:endParaRPr>
            </a:p>
          </p:txBody>
        </p:sp>
        <p:sp>
          <p:nvSpPr>
            <p:cNvPr id="366" name="Google Shape;366;p31"/>
            <p:cNvSpPr txBox="1"/>
            <p:nvPr/>
          </p:nvSpPr>
          <p:spPr>
            <a:xfrm>
              <a:off x="831350" y="1824963"/>
              <a:ext cx="2353800" cy="52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S</a:t>
              </a:r>
              <a:r>
                <a:rPr lang="en-IN" sz="1800" dirty="0">
                  <a:effectLst/>
                  <a:latin typeface="Calibri" panose="020F0502020204030204" pitchFamily="34" charset="0"/>
                  <a:ea typeface="Calibri" panose="020F0502020204030204" pitchFamily="34" charset="0"/>
                  <a:cs typeface="Times New Roman" panose="02020603050405020304" pitchFamily="18" charset="0"/>
                </a:rPr>
                <a:t>pan Across various industries and fields</a:t>
              </a:r>
              <a:endParaRPr sz="2300" dirty="0">
                <a:solidFill>
                  <a:schemeClr val="dk1"/>
                </a:solidFill>
                <a:latin typeface="Frank Ruhl Libre Medium"/>
                <a:ea typeface="Frank Ruhl Libre Medium"/>
                <a:cs typeface="Frank Ruhl Libre Medium"/>
                <a:sym typeface="Frank Ruhl Libre Medium"/>
              </a:endParaRPr>
            </a:p>
          </p:txBody>
        </p:sp>
      </p:grpSp>
      <p:grpSp>
        <p:nvGrpSpPr>
          <p:cNvPr id="367" name="Google Shape;367;p31"/>
          <p:cNvGrpSpPr/>
          <p:nvPr/>
        </p:nvGrpSpPr>
        <p:grpSpPr>
          <a:xfrm>
            <a:off x="2327039" y="2722803"/>
            <a:ext cx="1429800" cy="1657051"/>
            <a:chOff x="2327039" y="2722803"/>
            <a:chExt cx="1429800" cy="1657051"/>
          </a:xfrm>
        </p:grpSpPr>
        <p:sp>
          <p:nvSpPr>
            <p:cNvPr id="368" name="Google Shape;368;p31"/>
            <p:cNvSpPr txBox="1"/>
            <p:nvPr/>
          </p:nvSpPr>
          <p:spPr>
            <a:xfrm>
              <a:off x="2327039" y="2722803"/>
              <a:ext cx="14298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accent4"/>
                </a:solidFill>
                <a:latin typeface="Amiri"/>
                <a:ea typeface="Amiri"/>
                <a:cs typeface="Amiri"/>
                <a:sym typeface="Amiri"/>
              </a:endParaRPr>
            </a:p>
          </p:txBody>
        </p:sp>
        <p:sp>
          <p:nvSpPr>
            <p:cNvPr id="369" name="Google Shape;369;p31"/>
            <p:cNvSpPr txBox="1"/>
            <p:nvPr/>
          </p:nvSpPr>
          <p:spPr>
            <a:xfrm>
              <a:off x="2327039" y="3072040"/>
              <a:ext cx="14298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accent4"/>
                </a:solidFill>
                <a:latin typeface="Amiri"/>
                <a:ea typeface="Amiri"/>
                <a:cs typeface="Amiri"/>
                <a:sym typeface="Amiri"/>
              </a:endParaRPr>
            </a:p>
          </p:txBody>
        </p:sp>
        <p:sp>
          <p:nvSpPr>
            <p:cNvPr id="370" name="Google Shape;370;p31"/>
            <p:cNvSpPr txBox="1"/>
            <p:nvPr/>
          </p:nvSpPr>
          <p:spPr>
            <a:xfrm>
              <a:off x="2327039" y="3421278"/>
              <a:ext cx="14298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accent4"/>
                </a:solidFill>
                <a:latin typeface="Amiri"/>
                <a:ea typeface="Amiri"/>
                <a:cs typeface="Amiri"/>
                <a:sym typeface="Amiri"/>
              </a:endParaRPr>
            </a:p>
          </p:txBody>
        </p:sp>
        <p:sp>
          <p:nvSpPr>
            <p:cNvPr id="371" name="Google Shape;371;p31"/>
            <p:cNvSpPr txBox="1"/>
            <p:nvPr/>
          </p:nvSpPr>
          <p:spPr>
            <a:xfrm>
              <a:off x="2327039" y="3770516"/>
              <a:ext cx="14298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accent4"/>
                </a:solidFill>
                <a:latin typeface="Amiri"/>
                <a:ea typeface="Amiri"/>
                <a:cs typeface="Amiri"/>
                <a:sym typeface="Amiri"/>
              </a:endParaRPr>
            </a:p>
          </p:txBody>
        </p:sp>
        <p:sp>
          <p:nvSpPr>
            <p:cNvPr id="372" name="Google Shape;372;p31"/>
            <p:cNvSpPr txBox="1"/>
            <p:nvPr/>
          </p:nvSpPr>
          <p:spPr>
            <a:xfrm>
              <a:off x="2327039" y="4119754"/>
              <a:ext cx="14298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accent4"/>
                </a:solidFill>
                <a:latin typeface="Amiri"/>
                <a:ea typeface="Amiri"/>
                <a:cs typeface="Amiri"/>
                <a:sym typeface="Amiri"/>
              </a:endParaRPr>
            </a:p>
          </p:txBody>
        </p:sp>
      </p:grpSp>
      <p:grpSp>
        <p:nvGrpSpPr>
          <p:cNvPr id="373" name="Google Shape;373;p31"/>
          <p:cNvGrpSpPr/>
          <p:nvPr/>
        </p:nvGrpSpPr>
        <p:grpSpPr>
          <a:xfrm>
            <a:off x="4084738" y="1950129"/>
            <a:ext cx="4339262" cy="526971"/>
            <a:chOff x="4104300" y="2102529"/>
            <a:chExt cx="4339262" cy="526971"/>
          </a:xfrm>
        </p:grpSpPr>
        <p:sp>
          <p:nvSpPr>
            <p:cNvPr id="374" name="Google Shape;374;p31"/>
            <p:cNvSpPr txBox="1"/>
            <p:nvPr/>
          </p:nvSpPr>
          <p:spPr>
            <a:xfrm>
              <a:off x="4104300" y="2104800"/>
              <a:ext cx="1922700" cy="52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retail</a:t>
              </a:r>
              <a:endParaRPr sz="2300" dirty="0">
                <a:solidFill>
                  <a:schemeClr val="dk1"/>
                </a:solidFill>
                <a:latin typeface="Frank Ruhl Libre Medium"/>
                <a:ea typeface="Frank Ruhl Libre Medium"/>
                <a:cs typeface="Frank Ruhl Libre Medium"/>
                <a:sym typeface="Frank Ruhl Libre Medium"/>
              </a:endParaRPr>
            </a:p>
          </p:txBody>
        </p:sp>
        <p:sp>
          <p:nvSpPr>
            <p:cNvPr id="375" name="Google Shape;375;p31"/>
            <p:cNvSpPr txBox="1"/>
            <p:nvPr/>
          </p:nvSpPr>
          <p:spPr>
            <a:xfrm>
              <a:off x="6498662" y="2102529"/>
              <a:ext cx="1944900" cy="52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Google Sans"/>
                </a:rPr>
                <a:t> customer behavior through trends and associations</a:t>
              </a:r>
              <a:endParaRPr lang="pt-BR" dirty="0">
                <a:solidFill>
                  <a:schemeClr val="tx1"/>
                </a:solidFill>
                <a:latin typeface="Amiri"/>
                <a:ea typeface="Amiri"/>
                <a:cs typeface="Amiri"/>
                <a:sym typeface="Amiri"/>
              </a:endParaRPr>
            </a:p>
          </p:txBody>
        </p:sp>
      </p:grpSp>
      <p:grpSp>
        <p:nvGrpSpPr>
          <p:cNvPr id="376" name="Google Shape;376;p31"/>
          <p:cNvGrpSpPr/>
          <p:nvPr/>
        </p:nvGrpSpPr>
        <p:grpSpPr>
          <a:xfrm>
            <a:off x="4084738" y="2931000"/>
            <a:ext cx="4248600" cy="524721"/>
            <a:chOff x="4104300" y="3083400"/>
            <a:chExt cx="4248600" cy="524721"/>
          </a:xfrm>
        </p:grpSpPr>
        <p:sp>
          <p:nvSpPr>
            <p:cNvPr id="377" name="Google Shape;377;p31"/>
            <p:cNvSpPr txBox="1"/>
            <p:nvPr/>
          </p:nvSpPr>
          <p:spPr>
            <a:xfrm>
              <a:off x="4104300" y="3083400"/>
              <a:ext cx="1922700" cy="52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finance</a:t>
              </a:r>
              <a:endParaRPr sz="2300" dirty="0">
                <a:solidFill>
                  <a:schemeClr val="dk1"/>
                </a:solidFill>
                <a:latin typeface="Frank Ruhl Libre Medium"/>
                <a:ea typeface="Frank Ruhl Libre Medium"/>
                <a:cs typeface="Frank Ruhl Libre Medium"/>
                <a:sym typeface="Frank Ruhl Libre Medium"/>
              </a:endParaRPr>
            </a:p>
          </p:txBody>
        </p:sp>
        <p:sp>
          <p:nvSpPr>
            <p:cNvPr id="378" name="Google Shape;378;p31"/>
            <p:cNvSpPr txBox="1"/>
            <p:nvPr/>
          </p:nvSpPr>
          <p:spPr>
            <a:xfrm>
              <a:off x="6408000" y="3083421"/>
              <a:ext cx="1944900" cy="52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lumMod val="50000"/>
                    </a:schemeClr>
                  </a:solidFill>
                  <a:effectLst/>
                  <a:latin typeface="Google Sans"/>
                </a:rPr>
                <a:t>credit risk management, fraud detection</a:t>
              </a:r>
              <a:endParaRPr dirty="0">
                <a:solidFill>
                  <a:schemeClr val="tx1">
                    <a:lumMod val="50000"/>
                  </a:schemeClr>
                </a:solidFill>
                <a:latin typeface="Amiri"/>
                <a:ea typeface="Amiri"/>
                <a:cs typeface="Amiri"/>
                <a:sym typeface="Amiri"/>
              </a:endParaRPr>
            </a:p>
          </p:txBody>
        </p:sp>
      </p:grpSp>
      <p:grpSp>
        <p:nvGrpSpPr>
          <p:cNvPr id="379" name="Google Shape;379;p31"/>
          <p:cNvGrpSpPr/>
          <p:nvPr/>
        </p:nvGrpSpPr>
        <p:grpSpPr>
          <a:xfrm>
            <a:off x="4084738" y="3909625"/>
            <a:ext cx="4248600" cy="524722"/>
            <a:chOff x="4104300" y="4062025"/>
            <a:chExt cx="4248600" cy="524722"/>
          </a:xfrm>
        </p:grpSpPr>
        <p:sp>
          <p:nvSpPr>
            <p:cNvPr id="380" name="Google Shape;380;p31"/>
            <p:cNvSpPr txBox="1"/>
            <p:nvPr/>
          </p:nvSpPr>
          <p:spPr>
            <a:xfrm>
              <a:off x="4104300" y="4062025"/>
              <a:ext cx="1922700" cy="52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healthcare</a:t>
              </a:r>
              <a:endParaRPr sz="2300" dirty="0">
                <a:solidFill>
                  <a:schemeClr val="dk1"/>
                </a:solidFill>
                <a:latin typeface="Frank Ruhl Libre Medium"/>
                <a:ea typeface="Frank Ruhl Libre Medium"/>
                <a:cs typeface="Frank Ruhl Libre Medium"/>
                <a:sym typeface="Frank Ruhl Libre Medium"/>
              </a:endParaRPr>
            </a:p>
          </p:txBody>
        </p:sp>
        <p:sp>
          <p:nvSpPr>
            <p:cNvPr id="381" name="Google Shape;381;p31"/>
            <p:cNvSpPr txBox="1"/>
            <p:nvPr/>
          </p:nvSpPr>
          <p:spPr>
            <a:xfrm>
              <a:off x="6408000" y="4062047"/>
              <a:ext cx="1944900" cy="52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lumMod val="50000"/>
                    </a:schemeClr>
                  </a:solidFill>
                  <a:effectLst/>
                  <a:latin typeface="Google Sans"/>
                </a:rPr>
                <a:t>identify individuals at high risk for specific diseases or health conditions</a:t>
              </a:r>
              <a:endParaRPr dirty="0">
                <a:solidFill>
                  <a:schemeClr val="tx1">
                    <a:lumMod val="50000"/>
                  </a:schemeClr>
                </a:solidFill>
                <a:latin typeface="Amiri"/>
                <a:ea typeface="Amiri"/>
                <a:cs typeface="Amiri"/>
                <a:sym typeface="Amiri"/>
              </a:endParaRPr>
            </a:p>
          </p:txBody>
        </p:sp>
      </p:grpSp>
      <p:cxnSp>
        <p:nvCxnSpPr>
          <p:cNvPr id="382" name="Google Shape;382;p31"/>
          <p:cNvCxnSpPr>
            <a:cxnSpLocks/>
            <a:stCxn id="374" idx="2"/>
            <a:endCxn id="377" idx="0"/>
          </p:cNvCxnSpPr>
          <p:nvPr/>
        </p:nvCxnSpPr>
        <p:spPr>
          <a:xfrm>
            <a:off x="5046088" y="2477100"/>
            <a:ext cx="0" cy="45390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31"/>
          <p:cNvCxnSpPr>
            <a:cxnSpLocks/>
            <a:stCxn id="377" idx="2"/>
            <a:endCxn id="380" idx="0"/>
          </p:cNvCxnSpPr>
          <p:nvPr/>
        </p:nvCxnSpPr>
        <p:spPr>
          <a:xfrm>
            <a:off x="5046088" y="3455700"/>
            <a:ext cx="0" cy="453900"/>
          </a:xfrm>
          <a:prstGeom prst="straightConnector1">
            <a:avLst/>
          </a:prstGeom>
          <a:noFill/>
          <a:ln w="19050" cap="flat" cmpd="sng">
            <a:solidFill>
              <a:schemeClr val="accent3"/>
            </a:solidFill>
            <a:prstDash val="solid"/>
            <a:round/>
            <a:headEnd type="none" w="med" len="med"/>
            <a:tailEnd type="none" w="med" len="med"/>
          </a:ln>
        </p:spPr>
      </p:cxnSp>
      <p:cxnSp>
        <p:nvCxnSpPr>
          <p:cNvPr id="384" name="Google Shape;384;p31"/>
          <p:cNvCxnSpPr>
            <a:cxnSpLocks/>
            <a:stCxn id="366" idx="3"/>
            <a:endCxn id="374" idx="0"/>
          </p:cNvCxnSpPr>
          <p:nvPr/>
        </p:nvCxnSpPr>
        <p:spPr>
          <a:xfrm flipV="1">
            <a:off x="3224001" y="1952400"/>
            <a:ext cx="1822087" cy="14900"/>
          </a:xfrm>
          <a:prstGeom prst="bentConnector4">
            <a:avLst>
              <a:gd name="adj1" fmla="val 23620"/>
              <a:gd name="adj2" fmla="val 3294966"/>
            </a:avLst>
          </a:prstGeom>
          <a:noFill/>
          <a:ln w="19050" cap="flat" cmpd="sng">
            <a:solidFill>
              <a:schemeClr val="accent3"/>
            </a:solidFill>
            <a:prstDash val="dash"/>
            <a:round/>
            <a:headEnd type="none" w="med" len="med"/>
            <a:tailEnd type="none" w="med" len="med"/>
          </a:ln>
        </p:spPr>
      </p:cxnSp>
      <p:cxnSp>
        <p:nvCxnSpPr>
          <p:cNvPr id="385" name="Google Shape;385;p31"/>
          <p:cNvCxnSpPr>
            <a:cxnSpLocks/>
            <a:stCxn id="365" idx="2"/>
            <a:endCxn id="372" idx="1"/>
          </p:cNvCxnSpPr>
          <p:nvPr/>
        </p:nvCxnSpPr>
        <p:spPr>
          <a:xfrm rot="16200000" flipH="1">
            <a:off x="1351562" y="3274326"/>
            <a:ext cx="1671017" cy="279938"/>
          </a:xfrm>
          <a:prstGeom prst="bentConnector2">
            <a:avLst/>
          </a:prstGeom>
          <a:noFill/>
          <a:ln w="19050" cap="flat" cmpd="sng">
            <a:solidFill>
              <a:schemeClr val="accent3"/>
            </a:solidFill>
            <a:prstDash val="solid"/>
            <a:round/>
            <a:headEnd type="none" w="med" len="med"/>
            <a:tailEnd type="none" w="med" len="med"/>
          </a:ln>
        </p:spPr>
      </p:cxnSp>
      <p:cxnSp>
        <p:nvCxnSpPr>
          <p:cNvPr id="386" name="Google Shape;386;p31"/>
          <p:cNvCxnSpPr>
            <a:cxnSpLocks/>
            <a:stCxn id="365" idx="2"/>
            <a:endCxn id="371" idx="1"/>
          </p:cNvCxnSpPr>
          <p:nvPr/>
        </p:nvCxnSpPr>
        <p:spPr>
          <a:xfrm rot="16200000" flipH="1">
            <a:off x="1526181" y="3099707"/>
            <a:ext cx="1321779" cy="279938"/>
          </a:xfrm>
          <a:prstGeom prst="bentConnector2">
            <a:avLst/>
          </a:prstGeom>
          <a:noFill/>
          <a:ln w="19050" cap="flat" cmpd="sng">
            <a:solidFill>
              <a:schemeClr val="accent3"/>
            </a:solidFill>
            <a:prstDash val="solid"/>
            <a:round/>
            <a:headEnd type="none" w="med" len="med"/>
            <a:tailEnd type="none" w="med" len="med"/>
          </a:ln>
        </p:spPr>
      </p:cxnSp>
      <p:cxnSp>
        <p:nvCxnSpPr>
          <p:cNvPr id="387" name="Google Shape;387;p31"/>
          <p:cNvCxnSpPr>
            <a:cxnSpLocks/>
            <a:stCxn id="365" idx="2"/>
            <a:endCxn id="369" idx="1"/>
          </p:cNvCxnSpPr>
          <p:nvPr/>
        </p:nvCxnSpPr>
        <p:spPr>
          <a:xfrm rot="16200000" flipH="1">
            <a:off x="1875419" y="2750469"/>
            <a:ext cx="623303" cy="279938"/>
          </a:xfrm>
          <a:prstGeom prst="bentConnector2">
            <a:avLst/>
          </a:prstGeom>
          <a:noFill/>
          <a:ln w="19050" cap="flat" cmpd="sng">
            <a:solidFill>
              <a:schemeClr val="accent3"/>
            </a:solidFill>
            <a:prstDash val="solid"/>
            <a:round/>
            <a:headEnd type="none" w="med" len="med"/>
            <a:tailEnd type="none" w="med" len="med"/>
          </a:ln>
        </p:spPr>
      </p:cxnSp>
      <p:cxnSp>
        <p:nvCxnSpPr>
          <p:cNvPr id="388" name="Google Shape;388;p31"/>
          <p:cNvCxnSpPr>
            <a:cxnSpLocks/>
            <a:stCxn id="365" idx="2"/>
            <a:endCxn id="370" idx="1"/>
          </p:cNvCxnSpPr>
          <p:nvPr/>
        </p:nvCxnSpPr>
        <p:spPr>
          <a:xfrm rot="16200000" flipH="1">
            <a:off x="1700800" y="2925088"/>
            <a:ext cx="972541" cy="279938"/>
          </a:xfrm>
          <a:prstGeom prst="bentConnector2">
            <a:avLst/>
          </a:prstGeom>
          <a:noFill/>
          <a:ln w="19050" cap="flat" cmpd="sng">
            <a:solidFill>
              <a:schemeClr val="accent3"/>
            </a:solidFill>
            <a:prstDash val="solid"/>
            <a:round/>
            <a:headEnd type="none" w="med" len="med"/>
            <a:tailEnd type="none" w="med" len="med"/>
          </a:ln>
        </p:spPr>
      </p:cxnSp>
      <p:cxnSp>
        <p:nvCxnSpPr>
          <p:cNvPr id="389" name="Google Shape;389;p31"/>
          <p:cNvCxnSpPr>
            <a:cxnSpLocks/>
            <a:stCxn id="365" idx="2"/>
            <a:endCxn id="368" idx="1"/>
          </p:cNvCxnSpPr>
          <p:nvPr/>
        </p:nvCxnSpPr>
        <p:spPr>
          <a:xfrm rot="16200000" flipH="1">
            <a:off x="2050037" y="2575851"/>
            <a:ext cx="274066" cy="279938"/>
          </a:xfrm>
          <a:prstGeom prst="bentConnector2">
            <a:avLst/>
          </a:prstGeom>
          <a:noFill/>
          <a:ln w="19050" cap="flat" cmpd="sng">
            <a:solidFill>
              <a:schemeClr val="accent3"/>
            </a:solidFill>
            <a:prstDash val="solid"/>
            <a:round/>
            <a:headEnd type="none" w="med" len="med"/>
            <a:tailEnd type="none" w="med" len="med"/>
          </a:ln>
        </p:spPr>
      </p:cxnSp>
      <p:cxnSp>
        <p:nvCxnSpPr>
          <p:cNvPr id="390" name="Google Shape;390;p31"/>
          <p:cNvCxnSpPr>
            <a:cxnSpLocks/>
            <a:stCxn id="375" idx="1"/>
            <a:endCxn id="374" idx="3"/>
          </p:cNvCxnSpPr>
          <p:nvPr/>
        </p:nvCxnSpPr>
        <p:spPr>
          <a:xfrm flipH="1">
            <a:off x="6007438" y="2212479"/>
            <a:ext cx="471662" cy="2271"/>
          </a:xfrm>
          <a:prstGeom prst="straightConnector1">
            <a:avLst/>
          </a:prstGeom>
          <a:noFill/>
          <a:ln w="19050" cap="flat" cmpd="sng">
            <a:solidFill>
              <a:schemeClr val="accent3"/>
            </a:solidFill>
            <a:prstDash val="solid"/>
            <a:round/>
            <a:headEnd type="none" w="med" len="med"/>
            <a:tailEnd type="none" w="med" len="med"/>
          </a:ln>
        </p:spPr>
      </p:cxnSp>
      <p:cxnSp>
        <p:nvCxnSpPr>
          <p:cNvPr id="391" name="Google Shape;391;p31"/>
          <p:cNvCxnSpPr>
            <a:cxnSpLocks/>
            <a:stCxn id="378" idx="1"/>
            <a:endCxn id="377" idx="3"/>
          </p:cNvCxnSpPr>
          <p:nvPr/>
        </p:nvCxnSpPr>
        <p:spPr>
          <a:xfrm rot="10800000">
            <a:off x="6007438" y="3193371"/>
            <a:ext cx="381000" cy="0"/>
          </a:xfrm>
          <a:prstGeom prst="straightConnector1">
            <a:avLst/>
          </a:prstGeom>
          <a:noFill/>
          <a:ln w="19050" cap="flat" cmpd="sng">
            <a:solidFill>
              <a:schemeClr val="accent3"/>
            </a:solidFill>
            <a:prstDash val="solid"/>
            <a:round/>
            <a:headEnd type="none" w="med" len="med"/>
            <a:tailEnd type="none" w="med" len="med"/>
          </a:ln>
        </p:spPr>
      </p:cxnSp>
      <p:cxnSp>
        <p:nvCxnSpPr>
          <p:cNvPr id="392" name="Google Shape;392;p31"/>
          <p:cNvCxnSpPr>
            <a:cxnSpLocks/>
            <a:stCxn id="381" idx="1"/>
            <a:endCxn id="380" idx="3"/>
          </p:cNvCxnSpPr>
          <p:nvPr/>
        </p:nvCxnSpPr>
        <p:spPr>
          <a:xfrm rot="10800000">
            <a:off x="6007438" y="4171997"/>
            <a:ext cx="381000" cy="0"/>
          </a:xfrm>
          <a:prstGeom prst="straightConnector1">
            <a:avLst/>
          </a:prstGeom>
          <a:noFill/>
          <a:ln w="19050" cap="flat" cmpd="sng">
            <a:solidFill>
              <a:schemeClr val="accent3"/>
            </a:solidFill>
            <a:prstDash val="solid"/>
            <a:round/>
            <a:headEnd type="none" w="med" len="med"/>
            <a:tailEnd type="none" w="med" len="med"/>
          </a:ln>
        </p:spPr>
      </p:cxnSp>
      <p:grpSp>
        <p:nvGrpSpPr>
          <p:cNvPr id="393" name="Google Shape;393;p31"/>
          <p:cNvGrpSpPr/>
          <p:nvPr/>
        </p:nvGrpSpPr>
        <p:grpSpPr>
          <a:xfrm rot="-4677579">
            <a:off x="8199634" y="660364"/>
            <a:ext cx="1147092" cy="637029"/>
            <a:chOff x="4151825" y="1560325"/>
            <a:chExt cx="696200" cy="386625"/>
          </a:xfrm>
        </p:grpSpPr>
        <p:sp>
          <p:nvSpPr>
            <p:cNvPr id="394" name="Google Shape;394;p31"/>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1"/>
          <p:cNvGrpSpPr/>
          <p:nvPr/>
        </p:nvGrpSpPr>
        <p:grpSpPr>
          <a:xfrm>
            <a:off x="262204" y="263595"/>
            <a:ext cx="508638" cy="542804"/>
            <a:chOff x="5902650" y="3332125"/>
            <a:chExt cx="418150" cy="446275"/>
          </a:xfrm>
        </p:grpSpPr>
        <p:sp>
          <p:nvSpPr>
            <p:cNvPr id="402" name="Google Shape;402;p31"/>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0000"/>
              </a:lnSpc>
            </a:pPr>
            <a:r>
              <a:rPr lang="en-IN" sz="2800" dirty="0">
                <a:effectLst/>
                <a:latin typeface="Frank Ruhl Libre Medium" panose="00000600000000000000" pitchFamily="2" charset="-79"/>
                <a:ea typeface="Calibri" panose="020F0502020204030204" pitchFamily="34" charset="0"/>
                <a:cs typeface="Frank Ruhl Libre Medium" panose="00000600000000000000" pitchFamily="2" charset="-79"/>
              </a:rPr>
              <a:t>Why Data Mining?</a:t>
            </a:r>
            <a:br>
              <a:rPr lang="en-IN" sz="2800" dirty="0">
                <a:effectLst/>
                <a:latin typeface="Frank Ruhl Libre Medium" panose="00000600000000000000" pitchFamily="2" charset="-79"/>
                <a:ea typeface="Calibri" panose="020F0502020204030204" pitchFamily="34" charset="0"/>
                <a:cs typeface="Frank Ruhl Libre Medium" panose="00000600000000000000" pitchFamily="2" charset="-79"/>
              </a:rPr>
            </a:br>
            <a:endParaRPr sz="2800" dirty="0">
              <a:latin typeface="Frank Ruhl Libre Medium" panose="00000600000000000000" pitchFamily="2" charset="-79"/>
              <a:cs typeface="Frank Ruhl Libre Medium" panose="00000600000000000000" pitchFamily="2" charset="-79"/>
            </a:endParaRPr>
          </a:p>
        </p:txBody>
      </p:sp>
      <p:sp>
        <p:nvSpPr>
          <p:cNvPr id="412" name="Google Shape;412;p32"/>
          <p:cNvSpPr/>
          <p:nvPr/>
        </p:nvSpPr>
        <p:spPr>
          <a:xfrm flipH="1">
            <a:off x="-1374383" y="-175450"/>
            <a:ext cx="2319983" cy="140693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rot="-6185649" flipH="1">
            <a:off x="-44476" y="662115"/>
            <a:ext cx="922216" cy="640829"/>
            <a:chOff x="4151825" y="1463175"/>
            <a:chExt cx="696200" cy="483775"/>
          </a:xfrm>
        </p:grpSpPr>
        <p:sp>
          <p:nvSpPr>
            <p:cNvPr id="414" name="Google Shape;414;p3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2"/>
          <p:cNvGrpSpPr/>
          <p:nvPr/>
        </p:nvGrpSpPr>
        <p:grpSpPr>
          <a:xfrm>
            <a:off x="8307254" y="806395"/>
            <a:ext cx="508638" cy="542804"/>
            <a:chOff x="5902650" y="3332125"/>
            <a:chExt cx="418150" cy="446275"/>
          </a:xfrm>
        </p:grpSpPr>
        <p:sp>
          <p:nvSpPr>
            <p:cNvPr id="423" name="Google Shape;423;p3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31195C1-D3CF-F453-5AE4-C87070CB255D}"/>
              </a:ext>
            </a:extLst>
          </p:cNvPr>
          <p:cNvSpPr txBox="1"/>
          <p:nvPr/>
        </p:nvSpPr>
        <p:spPr>
          <a:xfrm>
            <a:off x="1016000" y="1150061"/>
            <a:ext cx="7408000" cy="3248005"/>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Knowledge discovery: Data mining is used to discover hidden patterns, trends, and relationships within large datasets, which can help in generating new knowledge and insights.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Decision-making: Data mining assists in making informed and data-driven decisions by providing valuable information and insights derived from the analysis of complex datasets.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Forecasting and prediction: Data mining enables the identification of patterns and trends that can be used to forecast future trends,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outcomes, helping organizations anticipate and plan for future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0000"/>
              </a:lnSpc>
            </a:pPr>
            <a:r>
              <a:rPr lang="en-IN" sz="2800" dirty="0">
                <a:effectLst/>
                <a:latin typeface="Frank Ruhl Libre Medium" panose="00000600000000000000" pitchFamily="2" charset="-79"/>
                <a:ea typeface="Calibri" panose="020F0502020204030204" pitchFamily="34" charset="0"/>
                <a:cs typeface="Frank Ruhl Libre Medium" panose="00000600000000000000" pitchFamily="2" charset="-79"/>
              </a:rPr>
              <a:t>Why Data Mining?</a:t>
            </a:r>
            <a:br>
              <a:rPr lang="en-IN" sz="2800" dirty="0">
                <a:effectLst/>
                <a:latin typeface="Frank Ruhl Libre Medium" panose="00000600000000000000" pitchFamily="2" charset="-79"/>
                <a:ea typeface="Calibri" panose="020F0502020204030204" pitchFamily="34" charset="0"/>
                <a:cs typeface="Frank Ruhl Libre Medium" panose="00000600000000000000" pitchFamily="2" charset="-79"/>
              </a:rPr>
            </a:br>
            <a:endParaRPr sz="2800" dirty="0">
              <a:latin typeface="Frank Ruhl Libre Medium" panose="00000600000000000000" pitchFamily="2" charset="-79"/>
              <a:cs typeface="Frank Ruhl Libre Medium" panose="00000600000000000000" pitchFamily="2" charset="-79"/>
            </a:endParaRPr>
          </a:p>
        </p:txBody>
      </p:sp>
      <p:sp>
        <p:nvSpPr>
          <p:cNvPr id="412" name="Google Shape;412;p32"/>
          <p:cNvSpPr/>
          <p:nvPr/>
        </p:nvSpPr>
        <p:spPr>
          <a:xfrm flipH="1">
            <a:off x="-1374383" y="-175450"/>
            <a:ext cx="2319983" cy="140693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rot="-6185649" flipH="1">
            <a:off x="-44476" y="662115"/>
            <a:ext cx="922216" cy="640829"/>
            <a:chOff x="4151825" y="1463175"/>
            <a:chExt cx="696200" cy="483775"/>
          </a:xfrm>
        </p:grpSpPr>
        <p:sp>
          <p:nvSpPr>
            <p:cNvPr id="414" name="Google Shape;414;p3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2"/>
          <p:cNvGrpSpPr/>
          <p:nvPr/>
        </p:nvGrpSpPr>
        <p:grpSpPr>
          <a:xfrm>
            <a:off x="8307254" y="806395"/>
            <a:ext cx="508638" cy="542804"/>
            <a:chOff x="5902650" y="3332125"/>
            <a:chExt cx="418150" cy="446275"/>
          </a:xfrm>
        </p:grpSpPr>
        <p:sp>
          <p:nvSpPr>
            <p:cNvPr id="423" name="Google Shape;423;p3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31195C1-D3CF-F453-5AE4-C87070CB255D}"/>
              </a:ext>
            </a:extLst>
          </p:cNvPr>
          <p:cNvSpPr txBox="1"/>
          <p:nvPr/>
        </p:nvSpPr>
        <p:spPr>
          <a:xfrm>
            <a:off x="1016000" y="1150061"/>
            <a:ext cx="7408000" cy="3248005"/>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Improving business operations: Data mining helps organizations optimize their business processes, improve efficiency, reduce costs, and enhance overall performance through data-driven insights and recommendations.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relationship management: Data mining aids in understanding customer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preferences, and needs, enabling organizations to personalize their services and marketing strategies to improve customer satisfaction and loyalty.</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Risk management: Data mining is utilized in identifying and mitigating risks in various domains, including finance, insurance, and healthcare,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historical data and predicting potential risks and vulnerabilities.</a:t>
            </a:r>
          </a:p>
        </p:txBody>
      </p:sp>
    </p:spTree>
    <p:extLst>
      <p:ext uri="{BB962C8B-B14F-4D97-AF65-F5344CB8AC3E}">
        <p14:creationId xmlns:p14="http://schemas.microsoft.com/office/powerpoint/2010/main" val="64487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cxnSp>
        <p:nvCxnSpPr>
          <p:cNvPr id="433" name="Google Shape;433;p33"/>
          <p:cNvCxnSpPr>
            <a:stCxn id="434" idx="2"/>
          </p:cNvCxnSpPr>
          <p:nvPr/>
        </p:nvCxnSpPr>
        <p:spPr>
          <a:xfrm flipH="1">
            <a:off x="3067200" y="1861589"/>
            <a:ext cx="1207800" cy="5400"/>
          </a:xfrm>
          <a:prstGeom prst="straightConnector1">
            <a:avLst/>
          </a:prstGeom>
          <a:noFill/>
          <a:ln w="19050" cap="flat" cmpd="sng">
            <a:solidFill>
              <a:schemeClr val="accent3"/>
            </a:solidFill>
            <a:prstDash val="solid"/>
            <a:round/>
            <a:headEnd type="none" w="med" len="med"/>
            <a:tailEnd type="none" w="med" len="med"/>
          </a:ln>
        </p:spPr>
      </p:cxnSp>
      <p:cxnSp>
        <p:nvCxnSpPr>
          <p:cNvPr id="435" name="Google Shape;435;p33"/>
          <p:cNvCxnSpPr>
            <a:stCxn id="434" idx="6"/>
          </p:cNvCxnSpPr>
          <p:nvPr/>
        </p:nvCxnSpPr>
        <p:spPr>
          <a:xfrm>
            <a:off x="4869000" y="1861589"/>
            <a:ext cx="1179600" cy="5400"/>
          </a:xfrm>
          <a:prstGeom prst="straightConnector1">
            <a:avLst/>
          </a:prstGeom>
          <a:noFill/>
          <a:ln w="19050" cap="flat" cmpd="sng">
            <a:solidFill>
              <a:schemeClr val="accent3"/>
            </a:solidFill>
            <a:prstDash val="solid"/>
            <a:round/>
            <a:headEnd type="none" w="med" len="med"/>
            <a:tailEnd type="none" w="med" len="med"/>
          </a:ln>
        </p:spPr>
      </p:cxnSp>
      <p:cxnSp>
        <p:nvCxnSpPr>
          <p:cNvPr id="436" name="Google Shape;436;p33"/>
          <p:cNvCxnSpPr>
            <a:stCxn id="434" idx="4"/>
          </p:cNvCxnSpPr>
          <p:nvPr/>
        </p:nvCxnSpPr>
        <p:spPr>
          <a:xfrm>
            <a:off x="4572000" y="2158589"/>
            <a:ext cx="0" cy="975600"/>
          </a:xfrm>
          <a:prstGeom prst="straightConnector1">
            <a:avLst/>
          </a:prstGeom>
          <a:noFill/>
          <a:ln w="19050" cap="flat" cmpd="sng">
            <a:solidFill>
              <a:schemeClr val="accent3"/>
            </a:solidFill>
            <a:prstDash val="solid"/>
            <a:round/>
            <a:headEnd type="none" w="med" len="med"/>
            <a:tailEnd type="none" w="med" len="med"/>
          </a:ln>
        </p:spPr>
      </p:cxnSp>
      <p:sp>
        <p:nvSpPr>
          <p:cNvPr id="434" name="Google Shape;434;p33"/>
          <p:cNvSpPr/>
          <p:nvPr/>
        </p:nvSpPr>
        <p:spPr>
          <a:xfrm>
            <a:off x="4275000" y="1564589"/>
            <a:ext cx="594000" cy="59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2683906" y="3256982"/>
            <a:ext cx="292800" cy="29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8" name="Google Shape;438;p33"/>
          <p:cNvCxnSpPr>
            <a:stCxn id="434" idx="3"/>
            <a:endCxn id="437" idx="0"/>
          </p:cNvCxnSpPr>
          <p:nvPr/>
        </p:nvCxnSpPr>
        <p:spPr>
          <a:xfrm rot="5400000">
            <a:off x="3003439" y="1898350"/>
            <a:ext cx="1185300" cy="1531800"/>
          </a:xfrm>
          <a:prstGeom prst="bentConnector3">
            <a:avLst>
              <a:gd name="adj1" fmla="val 53673"/>
            </a:avLst>
          </a:prstGeom>
          <a:noFill/>
          <a:ln w="19050" cap="flat" cmpd="sng">
            <a:solidFill>
              <a:schemeClr val="accent3"/>
            </a:solidFill>
            <a:prstDash val="solid"/>
            <a:round/>
            <a:headEnd type="none" w="med" len="med"/>
            <a:tailEnd type="none" w="med" len="med"/>
          </a:ln>
        </p:spPr>
      </p:cxnSp>
      <p:sp>
        <p:nvSpPr>
          <p:cNvPr id="439" name="Google Shape;439;p33"/>
          <p:cNvSpPr/>
          <p:nvPr/>
        </p:nvSpPr>
        <p:spPr>
          <a:xfrm>
            <a:off x="6167281" y="3256982"/>
            <a:ext cx="292800" cy="29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0" name="Google Shape;440;p33"/>
          <p:cNvCxnSpPr>
            <a:stCxn id="434" idx="5"/>
            <a:endCxn id="439" idx="0"/>
          </p:cNvCxnSpPr>
          <p:nvPr/>
        </p:nvCxnSpPr>
        <p:spPr>
          <a:xfrm rot="-5400000" flipH="1">
            <a:off x="4955261" y="1898350"/>
            <a:ext cx="1185300" cy="1531800"/>
          </a:xfrm>
          <a:prstGeom prst="bentConnector3">
            <a:avLst>
              <a:gd name="adj1" fmla="val 53673"/>
            </a:avLst>
          </a:prstGeom>
          <a:noFill/>
          <a:ln w="19050" cap="flat" cmpd="sng">
            <a:solidFill>
              <a:schemeClr val="accent3"/>
            </a:solidFill>
            <a:prstDash val="solid"/>
            <a:round/>
            <a:headEnd type="none" w="med" len="med"/>
            <a:tailEnd type="none" w="med" len="med"/>
          </a:ln>
        </p:spPr>
      </p:cxnSp>
      <p:sp>
        <p:nvSpPr>
          <p:cNvPr id="441" name="Google Shape;441;p33"/>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7000"/>
              </a:lnSpc>
              <a:spcAft>
                <a:spcPts val="800"/>
              </a:spcAft>
              <a:tabLst>
                <a:tab pos="1470660" algn="l"/>
              </a:tabLst>
            </a:pPr>
            <a:r>
              <a:rPr lang="en-IN" sz="2800" dirty="0">
                <a:effectLst/>
                <a:latin typeface="Frank Ruhl Libre" panose="00000500000000000000" pitchFamily="2" charset="-79"/>
                <a:ea typeface="Calibri" panose="020F0502020204030204" pitchFamily="34" charset="0"/>
                <a:cs typeface="Frank Ruhl Libre" panose="00000500000000000000" pitchFamily="2" charset="-79"/>
              </a:rPr>
              <a:t>what are the steps of data mining?</a:t>
            </a:r>
          </a:p>
        </p:txBody>
      </p:sp>
      <p:sp>
        <p:nvSpPr>
          <p:cNvPr id="442" name="Google Shape;442;p33"/>
          <p:cNvSpPr/>
          <p:nvPr/>
        </p:nvSpPr>
        <p:spPr>
          <a:xfrm>
            <a:off x="4064154" y="1364830"/>
            <a:ext cx="1015691" cy="993519"/>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grpSp>
        <p:nvGrpSpPr>
          <p:cNvPr id="443" name="Google Shape;443;p33"/>
          <p:cNvGrpSpPr/>
          <p:nvPr/>
        </p:nvGrpSpPr>
        <p:grpSpPr>
          <a:xfrm>
            <a:off x="706600" y="1404288"/>
            <a:ext cx="1728300" cy="889275"/>
            <a:chOff x="1250900" y="1253188"/>
            <a:chExt cx="1728300" cy="889275"/>
          </a:xfrm>
        </p:grpSpPr>
        <p:sp>
          <p:nvSpPr>
            <p:cNvPr id="444" name="Google Shape;444;p33"/>
            <p:cNvSpPr txBox="1"/>
            <p:nvPr/>
          </p:nvSpPr>
          <p:spPr>
            <a:xfrm>
              <a:off x="1252850" y="1253188"/>
              <a:ext cx="17244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sz="2300" dirty="0">
                <a:solidFill>
                  <a:srgbClr val="343B33"/>
                </a:solidFill>
                <a:latin typeface="Frank Ruhl Libre Medium"/>
                <a:ea typeface="Frank Ruhl Libre Medium"/>
                <a:cs typeface="Frank Ruhl Libre Medium"/>
                <a:sym typeface="Frank Ruhl Libre Medium"/>
              </a:endParaRPr>
            </a:p>
          </p:txBody>
        </p:sp>
        <p:sp>
          <p:nvSpPr>
            <p:cNvPr id="445" name="Google Shape;445;p33"/>
            <p:cNvSpPr txBox="1"/>
            <p:nvPr/>
          </p:nvSpPr>
          <p:spPr>
            <a:xfrm>
              <a:off x="1250900" y="1616863"/>
              <a:ext cx="1728300" cy="5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Gather relevant data </a:t>
              </a:r>
              <a:endParaRPr dirty="0">
                <a:solidFill>
                  <a:srgbClr val="353A34"/>
                </a:solidFill>
                <a:latin typeface="Amiri"/>
                <a:ea typeface="Amiri"/>
                <a:cs typeface="Amiri"/>
                <a:sym typeface="Amiri"/>
              </a:endParaRPr>
            </a:p>
          </p:txBody>
        </p:sp>
      </p:grpSp>
      <p:grpSp>
        <p:nvGrpSpPr>
          <p:cNvPr id="446" name="Google Shape;446;p33"/>
          <p:cNvGrpSpPr/>
          <p:nvPr/>
        </p:nvGrpSpPr>
        <p:grpSpPr>
          <a:xfrm>
            <a:off x="706613" y="2958738"/>
            <a:ext cx="1728300" cy="889275"/>
            <a:chOff x="1250900" y="1253188"/>
            <a:chExt cx="1728300" cy="889275"/>
          </a:xfrm>
        </p:grpSpPr>
        <p:sp>
          <p:nvSpPr>
            <p:cNvPr id="447" name="Google Shape;447;p33"/>
            <p:cNvSpPr txBox="1"/>
            <p:nvPr/>
          </p:nvSpPr>
          <p:spPr>
            <a:xfrm>
              <a:off x="1252850" y="1253188"/>
              <a:ext cx="17244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sz="2300" dirty="0">
                <a:solidFill>
                  <a:srgbClr val="343B33"/>
                </a:solidFill>
                <a:latin typeface="Frank Ruhl Libre Medium"/>
                <a:ea typeface="Frank Ruhl Libre Medium"/>
                <a:cs typeface="Frank Ruhl Libre Medium"/>
                <a:sym typeface="Frank Ruhl Libre Medium"/>
              </a:endParaRPr>
            </a:p>
          </p:txBody>
        </p:sp>
        <p:sp>
          <p:nvSpPr>
            <p:cNvPr id="448" name="Google Shape;448;p33"/>
            <p:cNvSpPr txBox="1"/>
            <p:nvPr/>
          </p:nvSpPr>
          <p:spPr>
            <a:xfrm>
              <a:off x="1250900" y="1616863"/>
              <a:ext cx="1728300" cy="5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Clean and preprocess</a:t>
              </a:r>
              <a:endParaRPr dirty="0">
                <a:solidFill>
                  <a:srgbClr val="353A34"/>
                </a:solidFill>
                <a:latin typeface="Amiri"/>
                <a:ea typeface="Amiri"/>
                <a:cs typeface="Amiri"/>
                <a:sym typeface="Amiri"/>
              </a:endParaRPr>
            </a:p>
          </p:txBody>
        </p:sp>
      </p:grpSp>
      <p:grpSp>
        <p:nvGrpSpPr>
          <p:cNvPr id="449" name="Google Shape;449;p33"/>
          <p:cNvGrpSpPr/>
          <p:nvPr/>
        </p:nvGrpSpPr>
        <p:grpSpPr>
          <a:xfrm>
            <a:off x="3707838" y="3726188"/>
            <a:ext cx="1728300" cy="889275"/>
            <a:chOff x="1250900" y="1253188"/>
            <a:chExt cx="1728300" cy="889275"/>
          </a:xfrm>
        </p:grpSpPr>
        <p:sp>
          <p:nvSpPr>
            <p:cNvPr id="450" name="Google Shape;450;p33"/>
            <p:cNvSpPr txBox="1"/>
            <p:nvPr/>
          </p:nvSpPr>
          <p:spPr>
            <a:xfrm>
              <a:off x="1252850" y="1253188"/>
              <a:ext cx="17244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transformation</a:t>
              </a:r>
              <a:endParaRPr sz="2300" dirty="0">
                <a:solidFill>
                  <a:srgbClr val="343B33"/>
                </a:solidFill>
                <a:latin typeface="Frank Ruhl Libre Medium"/>
                <a:ea typeface="Frank Ruhl Libre Medium"/>
                <a:cs typeface="Frank Ruhl Libre Medium"/>
                <a:sym typeface="Frank Ruhl Libre Medium"/>
              </a:endParaRPr>
            </a:p>
          </p:txBody>
        </p:sp>
        <p:sp>
          <p:nvSpPr>
            <p:cNvPr id="451" name="Google Shape;451;p33"/>
            <p:cNvSpPr txBox="1"/>
            <p:nvPr/>
          </p:nvSpPr>
          <p:spPr>
            <a:xfrm>
              <a:off x="1250900" y="1616863"/>
              <a:ext cx="1728300" cy="5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Transform the selected data </a:t>
              </a:r>
              <a:endParaRPr dirty="0">
                <a:solidFill>
                  <a:srgbClr val="353A34"/>
                </a:solidFill>
                <a:latin typeface="Amiri"/>
                <a:ea typeface="Amiri"/>
                <a:cs typeface="Amiri"/>
                <a:sym typeface="Amiri"/>
              </a:endParaRPr>
            </a:p>
          </p:txBody>
        </p:sp>
      </p:grpSp>
      <p:grpSp>
        <p:nvGrpSpPr>
          <p:cNvPr id="452" name="Google Shape;452;p33"/>
          <p:cNvGrpSpPr/>
          <p:nvPr/>
        </p:nvGrpSpPr>
        <p:grpSpPr>
          <a:xfrm>
            <a:off x="6709113" y="2958738"/>
            <a:ext cx="1728300" cy="889275"/>
            <a:chOff x="1250900" y="1253188"/>
            <a:chExt cx="1728300" cy="889275"/>
          </a:xfrm>
        </p:grpSpPr>
        <p:sp>
          <p:nvSpPr>
            <p:cNvPr id="453" name="Google Shape;453;p33"/>
            <p:cNvSpPr txBox="1"/>
            <p:nvPr/>
          </p:nvSpPr>
          <p:spPr>
            <a:xfrm>
              <a:off x="1252850" y="1253188"/>
              <a:ext cx="17244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mining</a:t>
              </a:r>
              <a:endParaRPr sz="2300" dirty="0">
                <a:solidFill>
                  <a:srgbClr val="343B33"/>
                </a:solidFill>
                <a:latin typeface="Frank Ruhl Libre Medium"/>
                <a:ea typeface="Frank Ruhl Libre Medium"/>
                <a:cs typeface="Frank Ruhl Libre Medium"/>
                <a:sym typeface="Frank Ruhl Libre Medium"/>
              </a:endParaRPr>
            </a:p>
          </p:txBody>
        </p:sp>
        <p:sp>
          <p:nvSpPr>
            <p:cNvPr id="454" name="Google Shape;454;p33"/>
            <p:cNvSpPr txBox="1"/>
            <p:nvPr/>
          </p:nvSpPr>
          <p:spPr>
            <a:xfrm>
              <a:off x="1250900" y="1616863"/>
              <a:ext cx="1728300" cy="5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Apply the chosen data mining algorithm </a:t>
              </a:r>
              <a:endParaRPr lang="pt-BR" dirty="0">
                <a:solidFill>
                  <a:srgbClr val="353A34"/>
                </a:solidFill>
                <a:latin typeface="Amiri"/>
                <a:ea typeface="Amiri"/>
                <a:cs typeface="Amiri"/>
                <a:sym typeface="Amiri"/>
              </a:endParaRPr>
            </a:p>
          </p:txBody>
        </p:sp>
      </p:grpSp>
      <p:grpSp>
        <p:nvGrpSpPr>
          <p:cNvPr id="455" name="Google Shape;455;p33"/>
          <p:cNvGrpSpPr/>
          <p:nvPr/>
        </p:nvGrpSpPr>
        <p:grpSpPr>
          <a:xfrm>
            <a:off x="6709100" y="1404288"/>
            <a:ext cx="1728300" cy="889275"/>
            <a:chOff x="1250900" y="1253188"/>
            <a:chExt cx="1728300" cy="889275"/>
          </a:xfrm>
        </p:grpSpPr>
        <p:sp>
          <p:nvSpPr>
            <p:cNvPr id="456" name="Google Shape;456;p33"/>
            <p:cNvSpPr txBox="1"/>
            <p:nvPr/>
          </p:nvSpPr>
          <p:spPr>
            <a:xfrm>
              <a:off x="1252850" y="1253188"/>
              <a:ext cx="1724400" cy="52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sz="2300" dirty="0">
                <a:solidFill>
                  <a:srgbClr val="343B33"/>
                </a:solidFill>
                <a:latin typeface="Frank Ruhl Libre Medium"/>
                <a:ea typeface="Frank Ruhl Libre Medium"/>
                <a:cs typeface="Frank Ruhl Libre Medium"/>
                <a:sym typeface="Frank Ruhl Libre Medium"/>
              </a:endParaRPr>
            </a:p>
          </p:txBody>
        </p:sp>
        <p:sp>
          <p:nvSpPr>
            <p:cNvPr id="457" name="Google Shape;457;p33"/>
            <p:cNvSpPr txBox="1"/>
            <p:nvPr/>
          </p:nvSpPr>
          <p:spPr>
            <a:xfrm>
              <a:off x="1250900" y="1616863"/>
              <a:ext cx="1728300" cy="5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Conduct initial data analysis </a:t>
              </a:r>
              <a:endParaRPr dirty="0">
                <a:solidFill>
                  <a:srgbClr val="353A34"/>
                </a:solidFill>
                <a:latin typeface="Amiri"/>
                <a:ea typeface="Amiri"/>
                <a:cs typeface="Amiri"/>
                <a:sym typeface="Amiri"/>
              </a:endParaRPr>
            </a:p>
          </p:txBody>
        </p:sp>
      </p:grpSp>
      <p:grpSp>
        <p:nvGrpSpPr>
          <p:cNvPr id="458" name="Google Shape;458;p33"/>
          <p:cNvGrpSpPr/>
          <p:nvPr/>
        </p:nvGrpSpPr>
        <p:grpSpPr>
          <a:xfrm>
            <a:off x="4382970" y="1649175"/>
            <a:ext cx="378068" cy="376720"/>
            <a:chOff x="4788947" y="2794099"/>
            <a:chExt cx="378068" cy="376720"/>
          </a:xfrm>
        </p:grpSpPr>
        <p:sp>
          <p:nvSpPr>
            <p:cNvPr id="459" name="Google Shape;459;p33"/>
            <p:cNvSpPr/>
            <p:nvPr/>
          </p:nvSpPr>
          <p:spPr>
            <a:xfrm>
              <a:off x="4990600" y="2924813"/>
              <a:ext cx="66301" cy="68242"/>
            </a:xfrm>
            <a:custGeom>
              <a:avLst/>
              <a:gdLst/>
              <a:ahLst/>
              <a:cxnLst/>
              <a:rect l="l" t="t" r="r" b="b"/>
              <a:pathLst>
                <a:path w="2459" h="2531" extrusionOk="0">
                  <a:moveTo>
                    <a:pt x="1" y="1"/>
                  </a:moveTo>
                  <a:lnTo>
                    <a:pt x="1" y="2120"/>
                  </a:lnTo>
                  <a:cubicBezTo>
                    <a:pt x="1" y="2347"/>
                    <a:pt x="184" y="2530"/>
                    <a:pt x="410" y="2530"/>
                  </a:cubicBezTo>
                  <a:lnTo>
                    <a:pt x="2459" y="2530"/>
                  </a:lnTo>
                  <a:lnTo>
                    <a:pt x="2459" y="70"/>
                  </a:lnTo>
                  <a:lnTo>
                    <a:pt x="410" y="70"/>
                  </a:lnTo>
                  <a:cubicBezTo>
                    <a:pt x="273" y="70"/>
                    <a:pt x="129" y="4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4988443" y="2882024"/>
              <a:ext cx="68458" cy="22352"/>
            </a:xfrm>
            <a:custGeom>
              <a:avLst/>
              <a:gdLst/>
              <a:ahLst/>
              <a:cxnLst/>
              <a:rect l="l" t="t" r="r" b="b"/>
              <a:pathLst>
                <a:path w="2539" h="829" extrusionOk="0">
                  <a:moveTo>
                    <a:pt x="468" y="1"/>
                  </a:moveTo>
                  <a:cubicBezTo>
                    <a:pt x="206" y="1"/>
                    <a:pt x="1" y="246"/>
                    <a:pt x="67" y="520"/>
                  </a:cubicBezTo>
                  <a:cubicBezTo>
                    <a:pt x="113" y="705"/>
                    <a:pt x="285" y="829"/>
                    <a:pt x="474" y="829"/>
                  </a:cubicBezTo>
                  <a:lnTo>
                    <a:pt x="2539" y="829"/>
                  </a:lnTo>
                  <a:lnTo>
                    <a:pt x="2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4788947" y="2794099"/>
              <a:ext cx="378068" cy="376720"/>
            </a:xfrm>
            <a:custGeom>
              <a:avLst/>
              <a:gdLst/>
              <a:ahLst/>
              <a:cxnLst/>
              <a:rect l="l" t="t" r="r" b="b"/>
              <a:pathLst>
                <a:path w="14022" h="13972" extrusionOk="0">
                  <a:moveTo>
                    <a:pt x="10331" y="2460"/>
                  </a:moveTo>
                  <a:cubicBezTo>
                    <a:pt x="10558" y="2460"/>
                    <a:pt x="10741" y="2643"/>
                    <a:pt x="10741" y="2870"/>
                  </a:cubicBezTo>
                  <a:lnTo>
                    <a:pt x="10741" y="7770"/>
                  </a:lnTo>
                  <a:cubicBezTo>
                    <a:pt x="10741" y="7996"/>
                    <a:pt x="10558" y="8180"/>
                    <a:pt x="10331" y="8180"/>
                  </a:cubicBezTo>
                  <a:lnTo>
                    <a:pt x="7879" y="8180"/>
                  </a:lnTo>
                  <a:cubicBezTo>
                    <a:pt x="7201" y="8180"/>
                    <a:pt x="6651" y="7630"/>
                    <a:pt x="6651" y="6952"/>
                  </a:cubicBezTo>
                  <a:lnTo>
                    <a:pt x="6651" y="3688"/>
                  </a:lnTo>
                  <a:cubicBezTo>
                    <a:pt x="6651" y="3010"/>
                    <a:pt x="7201" y="2460"/>
                    <a:pt x="7879" y="2460"/>
                  </a:cubicBezTo>
                  <a:close/>
                  <a:moveTo>
                    <a:pt x="8701" y="0"/>
                  </a:moveTo>
                  <a:lnTo>
                    <a:pt x="8701" y="2"/>
                  </a:lnTo>
                  <a:cubicBezTo>
                    <a:pt x="5768" y="2"/>
                    <a:pt x="3381" y="2387"/>
                    <a:pt x="3381" y="5322"/>
                  </a:cubicBezTo>
                  <a:cubicBezTo>
                    <a:pt x="3381" y="6641"/>
                    <a:pt x="3865" y="7851"/>
                    <a:pt x="4663" y="8782"/>
                  </a:cubicBezTo>
                  <a:lnTo>
                    <a:pt x="4224" y="9221"/>
                  </a:lnTo>
                  <a:lnTo>
                    <a:pt x="3934" y="8931"/>
                  </a:lnTo>
                  <a:cubicBezTo>
                    <a:pt x="3854" y="8852"/>
                    <a:pt x="3750" y="8812"/>
                    <a:pt x="3644" y="8812"/>
                  </a:cubicBezTo>
                  <a:cubicBezTo>
                    <a:pt x="3553" y="8812"/>
                    <a:pt x="3461" y="8843"/>
                    <a:pt x="3385" y="8905"/>
                  </a:cubicBezTo>
                  <a:lnTo>
                    <a:pt x="202" y="11508"/>
                  </a:lnTo>
                  <a:cubicBezTo>
                    <a:pt x="14" y="11662"/>
                    <a:pt x="1" y="11943"/>
                    <a:pt x="171" y="12114"/>
                  </a:cubicBezTo>
                  <a:lnTo>
                    <a:pt x="1908" y="13851"/>
                  </a:lnTo>
                  <a:cubicBezTo>
                    <a:pt x="1988" y="13931"/>
                    <a:pt x="2093" y="13971"/>
                    <a:pt x="2198" y="13971"/>
                  </a:cubicBezTo>
                  <a:cubicBezTo>
                    <a:pt x="2315" y="13971"/>
                    <a:pt x="2433" y="13921"/>
                    <a:pt x="2514" y="13821"/>
                  </a:cubicBezTo>
                  <a:lnTo>
                    <a:pt x="5119" y="10638"/>
                  </a:lnTo>
                  <a:cubicBezTo>
                    <a:pt x="5252" y="10475"/>
                    <a:pt x="5240" y="10237"/>
                    <a:pt x="5092" y="10089"/>
                  </a:cubicBezTo>
                  <a:lnTo>
                    <a:pt x="4802" y="9799"/>
                  </a:lnTo>
                  <a:lnTo>
                    <a:pt x="5242" y="9360"/>
                  </a:lnTo>
                  <a:cubicBezTo>
                    <a:pt x="6172" y="10159"/>
                    <a:pt x="7380" y="10643"/>
                    <a:pt x="8701" y="10643"/>
                  </a:cubicBezTo>
                  <a:cubicBezTo>
                    <a:pt x="11634" y="10643"/>
                    <a:pt x="14022" y="8255"/>
                    <a:pt x="14022" y="5322"/>
                  </a:cubicBezTo>
                  <a:cubicBezTo>
                    <a:pt x="14022" y="2387"/>
                    <a:pt x="11634" y="0"/>
                    <a:pt x="8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33"/>
          <p:cNvSpPr/>
          <p:nvPr/>
        </p:nvSpPr>
        <p:spPr>
          <a:xfrm>
            <a:off x="2498199" y="1536698"/>
            <a:ext cx="664216" cy="64978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sp>
        <p:nvSpPr>
          <p:cNvPr id="463" name="Google Shape;463;p33"/>
          <p:cNvSpPr/>
          <p:nvPr/>
        </p:nvSpPr>
        <p:spPr>
          <a:xfrm>
            <a:off x="2498200" y="3078485"/>
            <a:ext cx="664216" cy="64978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sp>
        <p:nvSpPr>
          <p:cNvPr id="464" name="Google Shape;464;p33"/>
          <p:cNvSpPr/>
          <p:nvPr/>
        </p:nvSpPr>
        <p:spPr>
          <a:xfrm>
            <a:off x="4239879" y="3078485"/>
            <a:ext cx="664216" cy="64978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sp>
        <p:nvSpPr>
          <p:cNvPr id="465" name="Google Shape;465;p33"/>
          <p:cNvSpPr/>
          <p:nvPr/>
        </p:nvSpPr>
        <p:spPr>
          <a:xfrm>
            <a:off x="5981599" y="3078485"/>
            <a:ext cx="664216" cy="64978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sp>
        <p:nvSpPr>
          <p:cNvPr id="466" name="Google Shape;466;p33"/>
          <p:cNvSpPr/>
          <p:nvPr/>
        </p:nvSpPr>
        <p:spPr>
          <a:xfrm>
            <a:off x="5981601" y="1536698"/>
            <a:ext cx="664216" cy="649781"/>
          </a:xfrm>
          <a:custGeom>
            <a:avLst/>
            <a:gdLst/>
            <a:ahLst/>
            <a:cxnLst/>
            <a:rect l="l" t="t" r="r" b="b"/>
            <a:pathLst>
              <a:path w="52167" h="51285" extrusionOk="0">
                <a:moveTo>
                  <a:pt x="23297" y="1"/>
                </a:moveTo>
                <a:cubicBezTo>
                  <a:pt x="22701" y="1"/>
                  <a:pt x="22103" y="82"/>
                  <a:pt x="21537" y="220"/>
                </a:cubicBezTo>
                <a:cubicBezTo>
                  <a:pt x="20164" y="556"/>
                  <a:pt x="18946" y="1351"/>
                  <a:pt x="17632" y="1843"/>
                </a:cubicBezTo>
                <a:cubicBezTo>
                  <a:pt x="16978" y="2088"/>
                  <a:pt x="16439" y="2128"/>
                  <a:pt x="15764" y="2211"/>
                </a:cubicBezTo>
                <a:cubicBezTo>
                  <a:pt x="14816" y="2329"/>
                  <a:pt x="14241" y="2915"/>
                  <a:pt x="13563" y="3543"/>
                </a:cubicBezTo>
                <a:cubicBezTo>
                  <a:pt x="11965" y="5026"/>
                  <a:pt x="9902" y="6189"/>
                  <a:pt x="8522" y="7885"/>
                </a:cubicBezTo>
                <a:cubicBezTo>
                  <a:pt x="7564" y="9061"/>
                  <a:pt x="6801" y="10450"/>
                  <a:pt x="5964" y="11712"/>
                </a:cubicBezTo>
                <a:cubicBezTo>
                  <a:pt x="5330" y="12668"/>
                  <a:pt x="4614" y="13565"/>
                  <a:pt x="4056" y="14573"/>
                </a:cubicBezTo>
                <a:cubicBezTo>
                  <a:pt x="3364" y="15823"/>
                  <a:pt x="3226" y="17184"/>
                  <a:pt x="2978" y="18572"/>
                </a:cubicBezTo>
                <a:cubicBezTo>
                  <a:pt x="2458" y="21478"/>
                  <a:pt x="698" y="24006"/>
                  <a:pt x="246" y="26910"/>
                </a:cubicBezTo>
                <a:cubicBezTo>
                  <a:pt x="0" y="28494"/>
                  <a:pt x="113" y="30103"/>
                  <a:pt x="79" y="31701"/>
                </a:cubicBezTo>
                <a:cubicBezTo>
                  <a:pt x="49" y="33118"/>
                  <a:pt x="393" y="33952"/>
                  <a:pt x="1335" y="35013"/>
                </a:cubicBezTo>
                <a:cubicBezTo>
                  <a:pt x="1944" y="35700"/>
                  <a:pt x="2603" y="36401"/>
                  <a:pt x="3319" y="36980"/>
                </a:cubicBezTo>
                <a:cubicBezTo>
                  <a:pt x="4131" y="37636"/>
                  <a:pt x="5055" y="38127"/>
                  <a:pt x="5730" y="38947"/>
                </a:cubicBezTo>
                <a:cubicBezTo>
                  <a:pt x="7178" y="40705"/>
                  <a:pt x="8143" y="42952"/>
                  <a:pt x="10083" y="44272"/>
                </a:cubicBezTo>
                <a:cubicBezTo>
                  <a:pt x="11073" y="44947"/>
                  <a:pt x="12281" y="45423"/>
                  <a:pt x="13340" y="46002"/>
                </a:cubicBezTo>
                <a:cubicBezTo>
                  <a:pt x="14367" y="46564"/>
                  <a:pt x="15421" y="46954"/>
                  <a:pt x="16551" y="47254"/>
                </a:cubicBezTo>
                <a:cubicBezTo>
                  <a:pt x="18761" y="47840"/>
                  <a:pt x="20769" y="48870"/>
                  <a:pt x="22872" y="49748"/>
                </a:cubicBezTo>
                <a:cubicBezTo>
                  <a:pt x="23892" y="50173"/>
                  <a:pt x="24911" y="50405"/>
                  <a:pt x="25997" y="50605"/>
                </a:cubicBezTo>
                <a:cubicBezTo>
                  <a:pt x="27161" y="50819"/>
                  <a:pt x="28323" y="51153"/>
                  <a:pt x="29507" y="51212"/>
                </a:cubicBezTo>
                <a:cubicBezTo>
                  <a:pt x="30218" y="51247"/>
                  <a:pt x="30959" y="51284"/>
                  <a:pt x="31693" y="51284"/>
                </a:cubicBezTo>
                <a:cubicBezTo>
                  <a:pt x="32189" y="51284"/>
                  <a:pt x="32682" y="51267"/>
                  <a:pt x="33161" y="51221"/>
                </a:cubicBezTo>
                <a:cubicBezTo>
                  <a:pt x="34312" y="51110"/>
                  <a:pt x="35402" y="50633"/>
                  <a:pt x="36489" y="50243"/>
                </a:cubicBezTo>
                <a:cubicBezTo>
                  <a:pt x="38653" y="49468"/>
                  <a:pt x="40658" y="48063"/>
                  <a:pt x="42711" y="47024"/>
                </a:cubicBezTo>
                <a:cubicBezTo>
                  <a:pt x="44003" y="46369"/>
                  <a:pt x="44436" y="45474"/>
                  <a:pt x="45310" y="44370"/>
                </a:cubicBezTo>
                <a:cubicBezTo>
                  <a:pt x="47405" y="41721"/>
                  <a:pt x="49166" y="38822"/>
                  <a:pt x="50116" y="35553"/>
                </a:cubicBezTo>
                <a:cubicBezTo>
                  <a:pt x="50663" y="33673"/>
                  <a:pt x="50738" y="31720"/>
                  <a:pt x="51089" y="29802"/>
                </a:cubicBezTo>
                <a:cubicBezTo>
                  <a:pt x="51412" y="28030"/>
                  <a:pt x="52045" y="26366"/>
                  <a:pt x="52098" y="24551"/>
                </a:cubicBezTo>
                <a:cubicBezTo>
                  <a:pt x="52143" y="23024"/>
                  <a:pt x="52167" y="21496"/>
                  <a:pt x="52158" y="19969"/>
                </a:cubicBezTo>
                <a:cubicBezTo>
                  <a:pt x="52152" y="18893"/>
                  <a:pt x="52067" y="18006"/>
                  <a:pt x="51572" y="17048"/>
                </a:cubicBezTo>
                <a:cubicBezTo>
                  <a:pt x="50567" y="15094"/>
                  <a:pt x="50207" y="12910"/>
                  <a:pt x="48677" y="11244"/>
                </a:cubicBezTo>
                <a:cubicBezTo>
                  <a:pt x="47948" y="10450"/>
                  <a:pt x="47335" y="9506"/>
                  <a:pt x="46645" y="8673"/>
                </a:cubicBezTo>
                <a:cubicBezTo>
                  <a:pt x="46031" y="7932"/>
                  <a:pt x="45585" y="7133"/>
                  <a:pt x="44897" y="6450"/>
                </a:cubicBezTo>
                <a:cubicBezTo>
                  <a:pt x="43991" y="5553"/>
                  <a:pt x="42964" y="4430"/>
                  <a:pt x="41896" y="3748"/>
                </a:cubicBezTo>
                <a:cubicBezTo>
                  <a:pt x="41081" y="3228"/>
                  <a:pt x="40001" y="3084"/>
                  <a:pt x="39086" y="2836"/>
                </a:cubicBezTo>
                <a:cubicBezTo>
                  <a:pt x="37798" y="2487"/>
                  <a:pt x="36501" y="2210"/>
                  <a:pt x="35196" y="1930"/>
                </a:cubicBezTo>
                <a:cubicBezTo>
                  <a:pt x="33087" y="1478"/>
                  <a:pt x="30983" y="616"/>
                  <a:pt x="28854" y="281"/>
                </a:cubicBezTo>
                <a:cubicBezTo>
                  <a:pt x="28566" y="235"/>
                  <a:pt x="28284" y="218"/>
                  <a:pt x="28005" y="218"/>
                </a:cubicBezTo>
                <a:cubicBezTo>
                  <a:pt x="27234" y="218"/>
                  <a:pt x="26487" y="348"/>
                  <a:pt x="25698" y="363"/>
                </a:cubicBezTo>
                <a:cubicBezTo>
                  <a:pt x="25686" y="363"/>
                  <a:pt x="25674" y="363"/>
                  <a:pt x="25662" y="363"/>
                </a:cubicBezTo>
                <a:cubicBezTo>
                  <a:pt x="25332" y="363"/>
                  <a:pt x="25090" y="272"/>
                  <a:pt x="24776" y="187"/>
                </a:cubicBezTo>
                <a:cubicBezTo>
                  <a:pt x="24299" y="58"/>
                  <a:pt x="23799" y="1"/>
                  <a:pt x="2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556A4F"/>
              </a:solidFill>
              <a:latin typeface="Frank Ruhl Libre"/>
              <a:ea typeface="Frank Ruhl Libre"/>
              <a:cs typeface="Frank Ruhl Libre"/>
              <a:sym typeface="Frank Ruhl Libre"/>
            </a:endParaRPr>
          </a:p>
        </p:txBody>
      </p:sp>
      <p:grpSp>
        <p:nvGrpSpPr>
          <p:cNvPr id="467" name="Google Shape;467;p33"/>
          <p:cNvGrpSpPr/>
          <p:nvPr/>
        </p:nvGrpSpPr>
        <p:grpSpPr>
          <a:xfrm>
            <a:off x="4456348" y="3251748"/>
            <a:ext cx="231343" cy="303275"/>
            <a:chOff x="733598" y="3394770"/>
            <a:chExt cx="292840" cy="383892"/>
          </a:xfrm>
        </p:grpSpPr>
        <p:sp>
          <p:nvSpPr>
            <p:cNvPr id="468" name="Google Shape;468;p33"/>
            <p:cNvSpPr/>
            <p:nvPr/>
          </p:nvSpPr>
          <p:spPr>
            <a:xfrm>
              <a:off x="801274" y="3461826"/>
              <a:ext cx="225164" cy="316836"/>
            </a:xfrm>
            <a:custGeom>
              <a:avLst/>
              <a:gdLst/>
              <a:ahLst/>
              <a:cxnLst/>
              <a:rect l="l" t="t" r="r" b="b"/>
              <a:pathLst>
                <a:path w="8351" h="11751" extrusionOk="0">
                  <a:moveTo>
                    <a:pt x="4602" y="1735"/>
                  </a:moveTo>
                  <a:cubicBezTo>
                    <a:pt x="4833" y="1735"/>
                    <a:pt x="5019" y="1923"/>
                    <a:pt x="5019" y="2154"/>
                  </a:cubicBezTo>
                  <a:lnTo>
                    <a:pt x="5019" y="3401"/>
                  </a:lnTo>
                  <a:lnTo>
                    <a:pt x="6268" y="3401"/>
                  </a:lnTo>
                  <a:cubicBezTo>
                    <a:pt x="6498" y="3401"/>
                    <a:pt x="6685" y="3587"/>
                    <a:pt x="6685" y="3818"/>
                  </a:cubicBezTo>
                  <a:lnTo>
                    <a:pt x="6685" y="5492"/>
                  </a:lnTo>
                  <a:cubicBezTo>
                    <a:pt x="6685" y="5723"/>
                    <a:pt x="6498" y="5910"/>
                    <a:pt x="6268" y="5910"/>
                  </a:cubicBezTo>
                  <a:lnTo>
                    <a:pt x="5019" y="5910"/>
                  </a:lnTo>
                  <a:lnTo>
                    <a:pt x="5019" y="8823"/>
                  </a:lnTo>
                  <a:cubicBezTo>
                    <a:pt x="5019" y="9054"/>
                    <a:pt x="4833" y="9241"/>
                    <a:pt x="4602" y="9241"/>
                  </a:cubicBezTo>
                  <a:lnTo>
                    <a:pt x="2928" y="9241"/>
                  </a:lnTo>
                  <a:cubicBezTo>
                    <a:pt x="2697" y="9241"/>
                    <a:pt x="2511" y="9054"/>
                    <a:pt x="2511" y="8823"/>
                  </a:cubicBezTo>
                  <a:lnTo>
                    <a:pt x="2511" y="5910"/>
                  </a:lnTo>
                  <a:lnTo>
                    <a:pt x="1264" y="5910"/>
                  </a:lnTo>
                  <a:cubicBezTo>
                    <a:pt x="1033" y="5910"/>
                    <a:pt x="845" y="5723"/>
                    <a:pt x="845" y="5492"/>
                  </a:cubicBezTo>
                  <a:lnTo>
                    <a:pt x="845" y="3818"/>
                  </a:lnTo>
                  <a:cubicBezTo>
                    <a:pt x="845" y="3587"/>
                    <a:pt x="1033" y="3401"/>
                    <a:pt x="1264" y="3401"/>
                  </a:cubicBezTo>
                  <a:lnTo>
                    <a:pt x="2511" y="3401"/>
                  </a:lnTo>
                  <a:lnTo>
                    <a:pt x="2511" y="2154"/>
                  </a:lnTo>
                  <a:cubicBezTo>
                    <a:pt x="2511" y="1923"/>
                    <a:pt x="2697" y="1735"/>
                    <a:pt x="2928" y="1735"/>
                  </a:cubicBezTo>
                  <a:close/>
                  <a:moveTo>
                    <a:pt x="0" y="0"/>
                  </a:moveTo>
                  <a:lnTo>
                    <a:pt x="0" y="11751"/>
                  </a:lnTo>
                  <a:lnTo>
                    <a:pt x="7933" y="11751"/>
                  </a:lnTo>
                  <a:cubicBezTo>
                    <a:pt x="8164" y="11751"/>
                    <a:pt x="8350" y="11563"/>
                    <a:pt x="8350" y="11332"/>
                  </a:cubicBezTo>
                  <a:lnTo>
                    <a:pt x="8350" y="418"/>
                  </a:lnTo>
                  <a:cubicBezTo>
                    <a:pt x="8350" y="187"/>
                    <a:pt x="8162" y="0"/>
                    <a:pt x="7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33598" y="3455759"/>
              <a:ext cx="44920" cy="322903"/>
            </a:xfrm>
            <a:custGeom>
              <a:avLst/>
              <a:gdLst/>
              <a:ahLst/>
              <a:cxnLst/>
              <a:rect l="l" t="t" r="r" b="b"/>
              <a:pathLst>
                <a:path w="1666" h="11976" extrusionOk="0">
                  <a:moveTo>
                    <a:pt x="0" y="1"/>
                  </a:moveTo>
                  <a:lnTo>
                    <a:pt x="0" y="10723"/>
                  </a:lnTo>
                  <a:cubicBezTo>
                    <a:pt x="0" y="11415"/>
                    <a:pt x="562" y="11976"/>
                    <a:pt x="1255" y="11976"/>
                  </a:cubicBezTo>
                  <a:lnTo>
                    <a:pt x="1666" y="11976"/>
                  </a:lnTo>
                  <a:lnTo>
                    <a:pt x="1666" y="225"/>
                  </a:lnTo>
                  <a:lnTo>
                    <a:pt x="833" y="225"/>
                  </a:lnTo>
                  <a:cubicBezTo>
                    <a:pt x="530" y="225"/>
                    <a:pt x="246" y="1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33949" y="3394770"/>
              <a:ext cx="292354" cy="44946"/>
            </a:xfrm>
            <a:custGeom>
              <a:avLst/>
              <a:gdLst/>
              <a:ahLst/>
              <a:cxnLst/>
              <a:rect l="l" t="t" r="r" b="b"/>
              <a:pathLst>
                <a:path w="10843" h="1667" extrusionOk="0">
                  <a:moveTo>
                    <a:pt x="860" y="1"/>
                  </a:moveTo>
                  <a:cubicBezTo>
                    <a:pt x="406" y="1"/>
                    <a:pt x="21" y="359"/>
                    <a:pt x="11" y="814"/>
                  </a:cubicBezTo>
                  <a:cubicBezTo>
                    <a:pt x="1" y="1282"/>
                    <a:pt x="378" y="1666"/>
                    <a:pt x="844" y="1666"/>
                  </a:cubicBezTo>
                  <a:lnTo>
                    <a:pt x="10003" y="1666"/>
                  </a:lnTo>
                  <a:lnTo>
                    <a:pt x="10003" y="822"/>
                  </a:lnTo>
                  <a:lnTo>
                    <a:pt x="10399" y="822"/>
                  </a:lnTo>
                  <a:cubicBezTo>
                    <a:pt x="10645" y="822"/>
                    <a:pt x="10843" y="621"/>
                    <a:pt x="10822" y="377"/>
                  </a:cubicBezTo>
                  <a:cubicBezTo>
                    <a:pt x="10804" y="167"/>
                    <a:pt x="10628" y="1"/>
                    <a:pt x="10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846194" y="3531389"/>
              <a:ext cx="112568" cy="157461"/>
            </a:xfrm>
            <a:custGeom>
              <a:avLst/>
              <a:gdLst/>
              <a:ahLst/>
              <a:cxnLst/>
              <a:rect l="l" t="t" r="r" b="b"/>
              <a:pathLst>
                <a:path w="4175" h="5840" extrusionOk="0">
                  <a:moveTo>
                    <a:pt x="1666" y="0"/>
                  </a:moveTo>
                  <a:lnTo>
                    <a:pt x="1666" y="1247"/>
                  </a:lnTo>
                  <a:cubicBezTo>
                    <a:pt x="1666" y="1478"/>
                    <a:pt x="1478" y="1666"/>
                    <a:pt x="1247" y="1666"/>
                  </a:cubicBezTo>
                  <a:lnTo>
                    <a:pt x="0" y="1666"/>
                  </a:lnTo>
                  <a:lnTo>
                    <a:pt x="0" y="2510"/>
                  </a:lnTo>
                  <a:lnTo>
                    <a:pt x="1247" y="2510"/>
                  </a:lnTo>
                  <a:cubicBezTo>
                    <a:pt x="1478" y="2510"/>
                    <a:pt x="1666" y="2696"/>
                    <a:pt x="1666" y="2927"/>
                  </a:cubicBezTo>
                  <a:lnTo>
                    <a:pt x="1666" y="5840"/>
                  </a:lnTo>
                  <a:lnTo>
                    <a:pt x="2510" y="5840"/>
                  </a:lnTo>
                  <a:lnTo>
                    <a:pt x="2510" y="2927"/>
                  </a:lnTo>
                  <a:cubicBezTo>
                    <a:pt x="2510" y="2696"/>
                    <a:pt x="2697" y="2510"/>
                    <a:pt x="2927" y="2510"/>
                  </a:cubicBezTo>
                  <a:lnTo>
                    <a:pt x="4174" y="2510"/>
                  </a:lnTo>
                  <a:lnTo>
                    <a:pt x="4174" y="1666"/>
                  </a:lnTo>
                  <a:lnTo>
                    <a:pt x="2927" y="1666"/>
                  </a:lnTo>
                  <a:cubicBezTo>
                    <a:pt x="2697" y="1666"/>
                    <a:pt x="2510" y="1478"/>
                    <a:pt x="2510" y="1247"/>
                  </a:cubicBezTo>
                  <a:lnTo>
                    <a:pt x="2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3"/>
          <p:cNvGrpSpPr/>
          <p:nvPr/>
        </p:nvGrpSpPr>
        <p:grpSpPr>
          <a:xfrm>
            <a:off x="2717987" y="1703162"/>
            <a:ext cx="224655" cy="291538"/>
            <a:chOff x="1591976" y="1591760"/>
            <a:chExt cx="284373" cy="369036"/>
          </a:xfrm>
        </p:grpSpPr>
        <p:sp>
          <p:nvSpPr>
            <p:cNvPr id="473" name="Google Shape;473;p33"/>
            <p:cNvSpPr/>
            <p:nvPr/>
          </p:nvSpPr>
          <p:spPr>
            <a:xfrm>
              <a:off x="1594322" y="1650808"/>
              <a:ext cx="281515" cy="309988"/>
            </a:xfrm>
            <a:custGeom>
              <a:avLst/>
              <a:gdLst/>
              <a:ahLst/>
              <a:cxnLst/>
              <a:rect l="l" t="t" r="r" b="b"/>
              <a:pathLst>
                <a:path w="10441" h="11497" extrusionOk="0">
                  <a:moveTo>
                    <a:pt x="7639" y="1873"/>
                  </a:moveTo>
                  <a:cubicBezTo>
                    <a:pt x="7868" y="1873"/>
                    <a:pt x="8035" y="2068"/>
                    <a:pt x="8035" y="2283"/>
                  </a:cubicBezTo>
                  <a:lnTo>
                    <a:pt x="8035" y="3919"/>
                  </a:lnTo>
                  <a:cubicBezTo>
                    <a:pt x="8035" y="4119"/>
                    <a:pt x="7872" y="4306"/>
                    <a:pt x="7673" y="4324"/>
                  </a:cubicBezTo>
                  <a:cubicBezTo>
                    <a:pt x="7660" y="4325"/>
                    <a:pt x="7648" y="4326"/>
                    <a:pt x="7636" y="4326"/>
                  </a:cubicBezTo>
                  <a:cubicBezTo>
                    <a:pt x="7417" y="4326"/>
                    <a:pt x="7241" y="4143"/>
                    <a:pt x="7241" y="3917"/>
                  </a:cubicBezTo>
                  <a:lnTo>
                    <a:pt x="7241" y="3225"/>
                  </a:lnTo>
                  <a:lnTo>
                    <a:pt x="6095" y="4370"/>
                  </a:lnTo>
                  <a:cubicBezTo>
                    <a:pt x="6308" y="4689"/>
                    <a:pt x="6432" y="5074"/>
                    <a:pt x="6432" y="5485"/>
                  </a:cubicBezTo>
                  <a:cubicBezTo>
                    <a:pt x="6432" y="6463"/>
                    <a:pt x="5735" y="7281"/>
                    <a:pt x="4812" y="7469"/>
                  </a:cubicBezTo>
                  <a:lnTo>
                    <a:pt x="4812" y="8297"/>
                  </a:lnTo>
                  <a:lnTo>
                    <a:pt x="5195" y="8297"/>
                  </a:lnTo>
                  <a:cubicBezTo>
                    <a:pt x="5432" y="8297"/>
                    <a:pt x="5624" y="8491"/>
                    <a:pt x="5605" y="8728"/>
                  </a:cubicBezTo>
                  <a:cubicBezTo>
                    <a:pt x="5587" y="8930"/>
                    <a:pt x="5417" y="9090"/>
                    <a:pt x="5209" y="9090"/>
                  </a:cubicBezTo>
                  <a:lnTo>
                    <a:pt x="4812" y="9090"/>
                  </a:lnTo>
                  <a:lnTo>
                    <a:pt x="4812" y="9475"/>
                  </a:lnTo>
                  <a:cubicBezTo>
                    <a:pt x="4812" y="9699"/>
                    <a:pt x="4636" y="9884"/>
                    <a:pt x="4416" y="9884"/>
                  </a:cubicBezTo>
                  <a:cubicBezTo>
                    <a:pt x="4405" y="9884"/>
                    <a:pt x="4393" y="9884"/>
                    <a:pt x="4382" y="9883"/>
                  </a:cubicBezTo>
                  <a:cubicBezTo>
                    <a:pt x="4178" y="9866"/>
                    <a:pt x="4018" y="9695"/>
                    <a:pt x="4018" y="9488"/>
                  </a:cubicBezTo>
                  <a:lnTo>
                    <a:pt x="4018" y="9090"/>
                  </a:lnTo>
                  <a:lnTo>
                    <a:pt x="3633" y="9090"/>
                  </a:lnTo>
                  <a:cubicBezTo>
                    <a:pt x="3397" y="9090"/>
                    <a:pt x="3206" y="8896"/>
                    <a:pt x="3225" y="8659"/>
                  </a:cubicBezTo>
                  <a:cubicBezTo>
                    <a:pt x="3243" y="8457"/>
                    <a:pt x="3413" y="8297"/>
                    <a:pt x="3621" y="8297"/>
                  </a:cubicBezTo>
                  <a:lnTo>
                    <a:pt x="4018" y="8297"/>
                  </a:lnTo>
                  <a:lnTo>
                    <a:pt x="4018" y="7455"/>
                  </a:lnTo>
                  <a:cubicBezTo>
                    <a:pt x="3084" y="7266"/>
                    <a:pt x="2386" y="6425"/>
                    <a:pt x="2417" y="5429"/>
                  </a:cubicBezTo>
                  <a:cubicBezTo>
                    <a:pt x="2451" y="4369"/>
                    <a:pt x="3323" y="3511"/>
                    <a:pt x="4383" y="3493"/>
                  </a:cubicBezTo>
                  <a:cubicBezTo>
                    <a:pt x="4395" y="3493"/>
                    <a:pt x="4407" y="3493"/>
                    <a:pt x="4419" y="3493"/>
                  </a:cubicBezTo>
                  <a:cubicBezTo>
                    <a:pt x="4827" y="3493"/>
                    <a:pt x="5206" y="3614"/>
                    <a:pt x="5522" y="3824"/>
                  </a:cubicBezTo>
                  <a:lnTo>
                    <a:pt x="6654" y="2691"/>
                  </a:lnTo>
                  <a:lnTo>
                    <a:pt x="6063" y="2691"/>
                  </a:lnTo>
                  <a:cubicBezTo>
                    <a:pt x="5880" y="2691"/>
                    <a:pt x="5695" y="2546"/>
                    <a:pt x="5661" y="2367"/>
                  </a:cubicBezTo>
                  <a:cubicBezTo>
                    <a:pt x="5609" y="2105"/>
                    <a:pt x="5803" y="1873"/>
                    <a:pt x="6050" y="1873"/>
                  </a:cubicBezTo>
                  <a:close/>
                  <a:moveTo>
                    <a:pt x="0" y="1"/>
                  </a:moveTo>
                  <a:lnTo>
                    <a:pt x="0" y="10292"/>
                  </a:lnTo>
                  <a:cubicBezTo>
                    <a:pt x="0" y="10958"/>
                    <a:pt x="539" y="11496"/>
                    <a:pt x="1204" y="11496"/>
                  </a:cubicBezTo>
                  <a:lnTo>
                    <a:pt x="10039" y="11496"/>
                  </a:lnTo>
                  <a:cubicBezTo>
                    <a:pt x="10261" y="11496"/>
                    <a:pt x="10440" y="11318"/>
                    <a:pt x="10440" y="11096"/>
                  </a:cubicBezTo>
                  <a:lnTo>
                    <a:pt x="10440" y="617"/>
                  </a:lnTo>
                  <a:cubicBezTo>
                    <a:pt x="10440" y="396"/>
                    <a:pt x="10261" y="217"/>
                    <a:pt x="10039" y="217"/>
                  </a:cubicBezTo>
                  <a:lnTo>
                    <a:pt x="804" y="217"/>
                  </a:lnTo>
                  <a:cubicBezTo>
                    <a:pt x="511" y="217"/>
                    <a:pt x="237" y="1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591976" y="1591760"/>
              <a:ext cx="284373" cy="43491"/>
            </a:xfrm>
            <a:custGeom>
              <a:avLst/>
              <a:gdLst/>
              <a:ahLst/>
              <a:cxnLst/>
              <a:rect l="l" t="t" r="r" b="b"/>
              <a:pathLst>
                <a:path w="10547" h="1613" extrusionOk="0">
                  <a:moveTo>
                    <a:pt x="880" y="0"/>
                  </a:moveTo>
                  <a:cubicBezTo>
                    <a:pt x="499" y="0"/>
                    <a:pt x="129" y="308"/>
                    <a:pt x="73" y="685"/>
                  </a:cubicBezTo>
                  <a:cubicBezTo>
                    <a:pt x="0" y="1183"/>
                    <a:pt x="386" y="1612"/>
                    <a:pt x="870" y="1612"/>
                  </a:cubicBezTo>
                  <a:lnTo>
                    <a:pt x="9733" y="1612"/>
                  </a:lnTo>
                  <a:lnTo>
                    <a:pt x="9733" y="794"/>
                  </a:lnTo>
                  <a:lnTo>
                    <a:pt x="10118" y="794"/>
                  </a:lnTo>
                  <a:cubicBezTo>
                    <a:pt x="10354" y="794"/>
                    <a:pt x="10547" y="601"/>
                    <a:pt x="10526" y="364"/>
                  </a:cubicBezTo>
                  <a:cubicBezTo>
                    <a:pt x="10510" y="160"/>
                    <a:pt x="10338" y="0"/>
                    <a:pt x="10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681061" y="1766235"/>
              <a:ext cx="64926" cy="64899"/>
            </a:xfrm>
            <a:custGeom>
              <a:avLst/>
              <a:gdLst/>
              <a:ahLst/>
              <a:cxnLst/>
              <a:rect l="l" t="t" r="r" b="b"/>
              <a:pathLst>
                <a:path w="2408" h="2407" extrusionOk="0">
                  <a:moveTo>
                    <a:pt x="1205" y="0"/>
                  </a:moveTo>
                  <a:cubicBezTo>
                    <a:pt x="539" y="0"/>
                    <a:pt x="1" y="539"/>
                    <a:pt x="1" y="1203"/>
                  </a:cubicBezTo>
                  <a:cubicBezTo>
                    <a:pt x="1" y="1868"/>
                    <a:pt x="539" y="2407"/>
                    <a:pt x="1205" y="2407"/>
                  </a:cubicBezTo>
                  <a:cubicBezTo>
                    <a:pt x="1869" y="2407"/>
                    <a:pt x="2407" y="1868"/>
                    <a:pt x="2407" y="1203"/>
                  </a:cubicBezTo>
                  <a:cubicBezTo>
                    <a:pt x="2407" y="539"/>
                    <a:pt x="1869" y="0"/>
                    <a:pt x="1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3"/>
          <p:cNvGrpSpPr/>
          <p:nvPr/>
        </p:nvGrpSpPr>
        <p:grpSpPr>
          <a:xfrm>
            <a:off x="6214268" y="3251751"/>
            <a:ext cx="233239" cy="303253"/>
            <a:chOff x="2357172" y="3986030"/>
            <a:chExt cx="295239" cy="383865"/>
          </a:xfrm>
        </p:grpSpPr>
        <p:sp>
          <p:nvSpPr>
            <p:cNvPr id="477" name="Google Shape;477;p33"/>
            <p:cNvSpPr/>
            <p:nvPr/>
          </p:nvSpPr>
          <p:spPr>
            <a:xfrm>
              <a:off x="2359599" y="4047316"/>
              <a:ext cx="292300" cy="322579"/>
            </a:xfrm>
            <a:custGeom>
              <a:avLst/>
              <a:gdLst/>
              <a:ahLst/>
              <a:cxnLst/>
              <a:rect l="l" t="t" r="r" b="b"/>
              <a:pathLst>
                <a:path w="10841" h="11964" extrusionOk="0">
                  <a:moveTo>
                    <a:pt x="7099" y="1949"/>
                  </a:moveTo>
                  <a:cubicBezTo>
                    <a:pt x="7329" y="1953"/>
                    <a:pt x="7516" y="2139"/>
                    <a:pt x="7516" y="2370"/>
                  </a:cubicBezTo>
                  <a:cubicBezTo>
                    <a:pt x="7516" y="2591"/>
                    <a:pt x="7342" y="2773"/>
                    <a:pt x="7125" y="2773"/>
                  </a:cubicBezTo>
                  <a:cubicBezTo>
                    <a:pt x="7116" y="2773"/>
                    <a:pt x="7108" y="2773"/>
                    <a:pt x="7099" y="2773"/>
                  </a:cubicBezTo>
                  <a:lnTo>
                    <a:pt x="6670" y="2773"/>
                  </a:lnTo>
                  <a:lnTo>
                    <a:pt x="6670" y="3913"/>
                  </a:lnTo>
                  <a:cubicBezTo>
                    <a:pt x="7691" y="4392"/>
                    <a:pt x="8349" y="5413"/>
                    <a:pt x="8349" y="6540"/>
                  </a:cubicBezTo>
                  <a:cubicBezTo>
                    <a:pt x="8349" y="8149"/>
                    <a:pt x="7040" y="9458"/>
                    <a:pt x="5431" y="9458"/>
                  </a:cubicBezTo>
                  <a:cubicBezTo>
                    <a:pt x="3822" y="9458"/>
                    <a:pt x="2512" y="8149"/>
                    <a:pt x="2512" y="6540"/>
                  </a:cubicBezTo>
                  <a:cubicBezTo>
                    <a:pt x="2512" y="5434"/>
                    <a:pt x="3153" y="4401"/>
                    <a:pt x="4172" y="3913"/>
                  </a:cubicBezTo>
                  <a:lnTo>
                    <a:pt x="4172" y="2773"/>
                  </a:lnTo>
                  <a:lnTo>
                    <a:pt x="3764" y="2773"/>
                  </a:lnTo>
                  <a:cubicBezTo>
                    <a:pt x="3755" y="2773"/>
                    <a:pt x="3747" y="2773"/>
                    <a:pt x="3738" y="2773"/>
                  </a:cubicBezTo>
                  <a:cubicBezTo>
                    <a:pt x="3520" y="2773"/>
                    <a:pt x="3347" y="2591"/>
                    <a:pt x="3347" y="2370"/>
                  </a:cubicBezTo>
                  <a:cubicBezTo>
                    <a:pt x="3347" y="2139"/>
                    <a:pt x="3533" y="1953"/>
                    <a:pt x="3764" y="1949"/>
                  </a:cubicBezTo>
                  <a:close/>
                  <a:moveTo>
                    <a:pt x="1" y="1"/>
                  </a:moveTo>
                  <a:lnTo>
                    <a:pt x="1" y="10713"/>
                  </a:lnTo>
                  <a:cubicBezTo>
                    <a:pt x="1" y="11403"/>
                    <a:pt x="561" y="11964"/>
                    <a:pt x="1252" y="11964"/>
                  </a:cubicBezTo>
                  <a:lnTo>
                    <a:pt x="10423" y="11964"/>
                  </a:lnTo>
                  <a:cubicBezTo>
                    <a:pt x="10654" y="11964"/>
                    <a:pt x="10840" y="11776"/>
                    <a:pt x="10840" y="11547"/>
                  </a:cubicBezTo>
                  <a:lnTo>
                    <a:pt x="10840" y="643"/>
                  </a:lnTo>
                  <a:cubicBezTo>
                    <a:pt x="10840" y="412"/>
                    <a:pt x="10654" y="225"/>
                    <a:pt x="10424" y="225"/>
                  </a:cubicBezTo>
                  <a:lnTo>
                    <a:pt x="835" y="225"/>
                  </a:lnTo>
                  <a:cubicBezTo>
                    <a:pt x="532" y="225"/>
                    <a:pt x="246" y="144"/>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2357172" y="3986030"/>
              <a:ext cx="295239" cy="45162"/>
            </a:xfrm>
            <a:custGeom>
              <a:avLst/>
              <a:gdLst/>
              <a:ahLst/>
              <a:cxnLst/>
              <a:rect l="l" t="t" r="r" b="b"/>
              <a:pathLst>
                <a:path w="10950" h="1675" extrusionOk="0">
                  <a:moveTo>
                    <a:pt x="915" y="0"/>
                  </a:moveTo>
                  <a:cubicBezTo>
                    <a:pt x="518" y="0"/>
                    <a:pt x="132" y="320"/>
                    <a:pt x="76" y="713"/>
                  </a:cubicBezTo>
                  <a:cubicBezTo>
                    <a:pt x="1" y="1229"/>
                    <a:pt x="402" y="1675"/>
                    <a:pt x="903" y="1675"/>
                  </a:cubicBezTo>
                  <a:lnTo>
                    <a:pt x="10106" y="1675"/>
                  </a:lnTo>
                  <a:lnTo>
                    <a:pt x="10106" y="824"/>
                  </a:lnTo>
                  <a:lnTo>
                    <a:pt x="10506" y="824"/>
                  </a:lnTo>
                  <a:cubicBezTo>
                    <a:pt x="10751" y="824"/>
                    <a:pt x="10949" y="623"/>
                    <a:pt x="10930" y="377"/>
                  </a:cubicBezTo>
                  <a:cubicBezTo>
                    <a:pt x="10912" y="166"/>
                    <a:pt x="10735" y="0"/>
                    <a:pt x="10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2450462" y="4212300"/>
              <a:ext cx="110007" cy="66678"/>
            </a:xfrm>
            <a:custGeom>
              <a:avLst/>
              <a:gdLst/>
              <a:ahLst/>
              <a:cxnLst/>
              <a:rect l="l" t="t" r="r" b="b"/>
              <a:pathLst>
                <a:path w="4080" h="2473" extrusionOk="0">
                  <a:moveTo>
                    <a:pt x="43" y="1"/>
                  </a:moveTo>
                  <a:cubicBezTo>
                    <a:pt x="15" y="134"/>
                    <a:pt x="0" y="272"/>
                    <a:pt x="0" y="412"/>
                  </a:cubicBezTo>
                  <a:cubicBezTo>
                    <a:pt x="0" y="1548"/>
                    <a:pt x="925" y="2473"/>
                    <a:pt x="2061" y="2473"/>
                  </a:cubicBezTo>
                  <a:cubicBezTo>
                    <a:pt x="3056" y="2473"/>
                    <a:pt x="3889" y="1764"/>
                    <a:pt x="4080" y="825"/>
                  </a:cubicBezTo>
                  <a:lnTo>
                    <a:pt x="3806" y="825"/>
                  </a:lnTo>
                  <a:cubicBezTo>
                    <a:pt x="3141" y="825"/>
                    <a:pt x="2472" y="666"/>
                    <a:pt x="1876" y="369"/>
                  </a:cubicBezTo>
                  <a:cubicBezTo>
                    <a:pt x="1394" y="128"/>
                    <a:pt x="854"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2461814" y="4122056"/>
              <a:ext cx="98710" cy="90270"/>
            </a:xfrm>
            <a:custGeom>
              <a:avLst/>
              <a:gdLst/>
              <a:ahLst/>
              <a:cxnLst/>
              <a:rect l="l" t="t" r="r" b="b"/>
              <a:pathLst>
                <a:path w="3661" h="3348" extrusionOk="0">
                  <a:moveTo>
                    <a:pt x="1230" y="1"/>
                  </a:moveTo>
                  <a:lnTo>
                    <a:pt x="1230" y="1409"/>
                  </a:lnTo>
                  <a:cubicBezTo>
                    <a:pt x="1230" y="1586"/>
                    <a:pt x="1121" y="1744"/>
                    <a:pt x="956" y="1804"/>
                  </a:cubicBezTo>
                  <a:cubicBezTo>
                    <a:pt x="567" y="1944"/>
                    <a:pt x="239" y="2194"/>
                    <a:pt x="1" y="2512"/>
                  </a:cubicBezTo>
                  <a:cubicBezTo>
                    <a:pt x="633" y="2528"/>
                    <a:pt x="1263" y="2687"/>
                    <a:pt x="1828" y="2974"/>
                  </a:cubicBezTo>
                  <a:cubicBezTo>
                    <a:pt x="2310" y="3218"/>
                    <a:pt x="2848" y="3348"/>
                    <a:pt x="3388" y="3348"/>
                  </a:cubicBezTo>
                  <a:lnTo>
                    <a:pt x="3660" y="3348"/>
                  </a:lnTo>
                  <a:cubicBezTo>
                    <a:pt x="3517" y="2645"/>
                    <a:pt x="3017" y="2052"/>
                    <a:pt x="2329" y="1804"/>
                  </a:cubicBezTo>
                  <a:cubicBezTo>
                    <a:pt x="2165" y="1744"/>
                    <a:pt x="2055" y="1586"/>
                    <a:pt x="2055" y="1409"/>
                  </a:cubicBezTo>
                  <a:lnTo>
                    <a:pt x="20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3"/>
          <p:cNvGrpSpPr/>
          <p:nvPr/>
        </p:nvGrpSpPr>
        <p:grpSpPr>
          <a:xfrm>
            <a:off x="2718350" y="3257225"/>
            <a:ext cx="223931" cy="292305"/>
            <a:chOff x="3169094" y="4002882"/>
            <a:chExt cx="283457" cy="370006"/>
          </a:xfrm>
        </p:grpSpPr>
        <p:sp>
          <p:nvSpPr>
            <p:cNvPr id="482" name="Google Shape;482;p33"/>
            <p:cNvSpPr/>
            <p:nvPr/>
          </p:nvSpPr>
          <p:spPr>
            <a:xfrm>
              <a:off x="3335749" y="4119818"/>
              <a:ext cx="37801" cy="44704"/>
            </a:xfrm>
            <a:custGeom>
              <a:avLst/>
              <a:gdLst/>
              <a:ahLst/>
              <a:cxnLst/>
              <a:rect l="l" t="t" r="r" b="b"/>
              <a:pathLst>
                <a:path w="1402" h="1658" extrusionOk="0">
                  <a:moveTo>
                    <a:pt x="1298" y="1"/>
                  </a:moveTo>
                  <a:lnTo>
                    <a:pt x="1298" y="1"/>
                  </a:lnTo>
                  <a:cubicBezTo>
                    <a:pt x="748" y="459"/>
                    <a:pt x="308" y="1023"/>
                    <a:pt x="1" y="1657"/>
                  </a:cubicBezTo>
                  <a:cubicBezTo>
                    <a:pt x="825" y="1564"/>
                    <a:pt x="1401" y="791"/>
                    <a:pt x="1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170631" y="4062119"/>
              <a:ext cx="281489" cy="310770"/>
            </a:xfrm>
            <a:custGeom>
              <a:avLst/>
              <a:gdLst/>
              <a:ahLst/>
              <a:cxnLst/>
              <a:rect l="l" t="t" r="r" b="b"/>
              <a:pathLst>
                <a:path w="10440" h="11526" extrusionOk="0">
                  <a:moveTo>
                    <a:pt x="7639" y="1071"/>
                  </a:moveTo>
                  <a:cubicBezTo>
                    <a:pt x="7786" y="1071"/>
                    <a:pt x="7929" y="1151"/>
                    <a:pt x="8000" y="1293"/>
                  </a:cubicBezTo>
                  <a:cubicBezTo>
                    <a:pt x="8767" y="2826"/>
                    <a:pt x="7635" y="4603"/>
                    <a:pt x="5962" y="4603"/>
                  </a:cubicBezTo>
                  <a:cubicBezTo>
                    <a:pt x="5916" y="4603"/>
                    <a:pt x="5870" y="4602"/>
                    <a:pt x="5823" y="4599"/>
                  </a:cubicBezTo>
                  <a:cubicBezTo>
                    <a:pt x="5777" y="4760"/>
                    <a:pt x="5739" y="4924"/>
                    <a:pt x="5709" y="5092"/>
                  </a:cubicBezTo>
                  <a:lnTo>
                    <a:pt x="6829" y="5092"/>
                  </a:lnTo>
                  <a:cubicBezTo>
                    <a:pt x="7034" y="5092"/>
                    <a:pt x="7222" y="5259"/>
                    <a:pt x="7237" y="5464"/>
                  </a:cubicBezTo>
                  <a:cubicBezTo>
                    <a:pt x="7255" y="5700"/>
                    <a:pt x="7068" y="5896"/>
                    <a:pt x="6836" y="5896"/>
                  </a:cubicBezTo>
                  <a:lnTo>
                    <a:pt x="6434" y="5896"/>
                  </a:lnTo>
                  <a:lnTo>
                    <a:pt x="6434" y="6131"/>
                  </a:lnTo>
                  <a:lnTo>
                    <a:pt x="7122" y="6818"/>
                  </a:lnTo>
                  <a:cubicBezTo>
                    <a:pt x="7196" y="6895"/>
                    <a:pt x="7238" y="6997"/>
                    <a:pt x="7238" y="7103"/>
                  </a:cubicBezTo>
                  <a:lnTo>
                    <a:pt x="7238" y="8711"/>
                  </a:lnTo>
                  <a:cubicBezTo>
                    <a:pt x="7238" y="8933"/>
                    <a:pt x="7059" y="9113"/>
                    <a:pt x="6838" y="9113"/>
                  </a:cubicBezTo>
                  <a:lnTo>
                    <a:pt x="3619" y="9113"/>
                  </a:lnTo>
                  <a:cubicBezTo>
                    <a:pt x="3397" y="9113"/>
                    <a:pt x="3218" y="8933"/>
                    <a:pt x="3218" y="8711"/>
                  </a:cubicBezTo>
                  <a:lnTo>
                    <a:pt x="3218" y="7103"/>
                  </a:lnTo>
                  <a:cubicBezTo>
                    <a:pt x="3218" y="6997"/>
                    <a:pt x="3259" y="6893"/>
                    <a:pt x="3335" y="6818"/>
                  </a:cubicBezTo>
                  <a:lnTo>
                    <a:pt x="4021" y="6131"/>
                  </a:lnTo>
                  <a:lnTo>
                    <a:pt x="4021" y="5896"/>
                  </a:lnTo>
                  <a:lnTo>
                    <a:pt x="3628" y="5896"/>
                  </a:lnTo>
                  <a:cubicBezTo>
                    <a:pt x="3422" y="5896"/>
                    <a:pt x="3234" y="5729"/>
                    <a:pt x="3218" y="5525"/>
                  </a:cubicBezTo>
                  <a:cubicBezTo>
                    <a:pt x="3202" y="5288"/>
                    <a:pt x="3388" y="5092"/>
                    <a:pt x="3619" y="5092"/>
                  </a:cubicBezTo>
                  <a:lnTo>
                    <a:pt x="4894" y="5092"/>
                  </a:lnTo>
                  <a:cubicBezTo>
                    <a:pt x="5153" y="3428"/>
                    <a:pt x="6102" y="2015"/>
                    <a:pt x="7417" y="1138"/>
                  </a:cubicBezTo>
                  <a:cubicBezTo>
                    <a:pt x="7486" y="1092"/>
                    <a:pt x="7563" y="1071"/>
                    <a:pt x="7639" y="1071"/>
                  </a:cubicBezTo>
                  <a:close/>
                  <a:moveTo>
                    <a:pt x="1" y="0"/>
                  </a:moveTo>
                  <a:lnTo>
                    <a:pt x="1" y="10320"/>
                  </a:lnTo>
                  <a:cubicBezTo>
                    <a:pt x="1" y="10986"/>
                    <a:pt x="539" y="11526"/>
                    <a:pt x="1205" y="11526"/>
                  </a:cubicBezTo>
                  <a:lnTo>
                    <a:pt x="10037" y="11526"/>
                  </a:lnTo>
                  <a:cubicBezTo>
                    <a:pt x="10259" y="11526"/>
                    <a:pt x="10439" y="11347"/>
                    <a:pt x="10439" y="11125"/>
                  </a:cubicBezTo>
                  <a:lnTo>
                    <a:pt x="10439" y="619"/>
                  </a:lnTo>
                  <a:cubicBezTo>
                    <a:pt x="10439" y="397"/>
                    <a:pt x="10259" y="216"/>
                    <a:pt x="10037" y="216"/>
                  </a:cubicBezTo>
                  <a:lnTo>
                    <a:pt x="803" y="216"/>
                  </a:lnTo>
                  <a:cubicBezTo>
                    <a:pt x="511" y="216"/>
                    <a:pt x="236" y="1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169094" y="4002882"/>
              <a:ext cx="283457" cy="43383"/>
            </a:xfrm>
            <a:custGeom>
              <a:avLst/>
              <a:gdLst/>
              <a:ahLst/>
              <a:cxnLst/>
              <a:rect l="l" t="t" r="r" b="b"/>
              <a:pathLst>
                <a:path w="10513" h="1609" extrusionOk="0">
                  <a:moveTo>
                    <a:pt x="857" y="1"/>
                  </a:moveTo>
                  <a:cubicBezTo>
                    <a:pt x="440" y="1"/>
                    <a:pt x="82" y="314"/>
                    <a:pt x="43" y="730"/>
                  </a:cubicBezTo>
                  <a:cubicBezTo>
                    <a:pt x="0" y="1208"/>
                    <a:pt x="376" y="1609"/>
                    <a:pt x="845" y="1609"/>
                  </a:cubicBezTo>
                  <a:lnTo>
                    <a:pt x="9692" y="1609"/>
                  </a:lnTo>
                  <a:lnTo>
                    <a:pt x="9692" y="806"/>
                  </a:lnTo>
                  <a:lnTo>
                    <a:pt x="10085" y="806"/>
                  </a:lnTo>
                  <a:cubicBezTo>
                    <a:pt x="10291" y="806"/>
                    <a:pt x="10480" y="638"/>
                    <a:pt x="10495" y="433"/>
                  </a:cubicBezTo>
                  <a:cubicBezTo>
                    <a:pt x="10513" y="198"/>
                    <a:pt x="10326" y="1"/>
                    <a:pt x="10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279047" y="4221090"/>
              <a:ext cx="65061" cy="65061"/>
            </a:xfrm>
            <a:custGeom>
              <a:avLst/>
              <a:gdLst/>
              <a:ahLst/>
              <a:cxnLst/>
              <a:rect l="l" t="t" r="r" b="b"/>
              <a:pathLst>
                <a:path w="2413" h="2413" extrusionOk="0">
                  <a:moveTo>
                    <a:pt x="805" y="0"/>
                  </a:moveTo>
                  <a:lnTo>
                    <a:pt x="805" y="403"/>
                  </a:lnTo>
                  <a:cubicBezTo>
                    <a:pt x="805" y="509"/>
                    <a:pt x="762" y="611"/>
                    <a:pt x="687" y="687"/>
                  </a:cubicBezTo>
                  <a:lnTo>
                    <a:pt x="0" y="1373"/>
                  </a:lnTo>
                  <a:lnTo>
                    <a:pt x="0" y="2413"/>
                  </a:lnTo>
                  <a:lnTo>
                    <a:pt x="2413" y="2413"/>
                  </a:lnTo>
                  <a:lnTo>
                    <a:pt x="2413" y="1373"/>
                  </a:lnTo>
                  <a:lnTo>
                    <a:pt x="1726" y="687"/>
                  </a:lnTo>
                  <a:cubicBezTo>
                    <a:pt x="1651" y="611"/>
                    <a:pt x="1610" y="509"/>
                    <a:pt x="1610" y="403"/>
                  </a:cubicBezTo>
                  <a:lnTo>
                    <a:pt x="16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3"/>
          <p:cNvGrpSpPr/>
          <p:nvPr/>
        </p:nvGrpSpPr>
        <p:grpSpPr>
          <a:xfrm>
            <a:off x="6216068" y="1687586"/>
            <a:ext cx="229639" cy="299909"/>
            <a:chOff x="8055750" y="3990560"/>
            <a:chExt cx="290683" cy="379632"/>
          </a:xfrm>
        </p:grpSpPr>
        <p:sp>
          <p:nvSpPr>
            <p:cNvPr id="487" name="Google Shape;487;p33"/>
            <p:cNvSpPr/>
            <p:nvPr/>
          </p:nvSpPr>
          <p:spPr>
            <a:xfrm>
              <a:off x="8055750" y="4051226"/>
              <a:ext cx="289523" cy="318966"/>
            </a:xfrm>
            <a:custGeom>
              <a:avLst/>
              <a:gdLst/>
              <a:ahLst/>
              <a:cxnLst/>
              <a:rect l="l" t="t" r="r" b="b"/>
              <a:pathLst>
                <a:path w="10738" h="11830" extrusionOk="0">
                  <a:moveTo>
                    <a:pt x="5378" y="1922"/>
                  </a:moveTo>
                  <a:cubicBezTo>
                    <a:pt x="5607" y="1922"/>
                    <a:pt x="5793" y="2109"/>
                    <a:pt x="5793" y="2338"/>
                  </a:cubicBezTo>
                  <a:lnTo>
                    <a:pt x="5793" y="2753"/>
                  </a:lnTo>
                  <a:lnTo>
                    <a:pt x="8823" y="2753"/>
                  </a:lnTo>
                  <a:cubicBezTo>
                    <a:pt x="8874" y="2753"/>
                    <a:pt x="8924" y="2774"/>
                    <a:pt x="8960" y="2811"/>
                  </a:cubicBezTo>
                  <a:cubicBezTo>
                    <a:pt x="9291" y="3166"/>
                    <a:pt x="9044" y="3585"/>
                    <a:pt x="8701" y="3585"/>
                  </a:cubicBezTo>
                  <a:lnTo>
                    <a:pt x="8446" y="3585"/>
                  </a:lnTo>
                  <a:lnTo>
                    <a:pt x="9104" y="5562"/>
                  </a:lnTo>
                  <a:lnTo>
                    <a:pt x="9106" y="5562"/>
                  </a:lnTo>
                  <a:cubicBezTo>
                    <a:pt x="9110" y="5578"/>
                    <a:pt x="9113" y="5595"/>
                    <a:pt x="9115" y="5612"/>
                  </a:cubicBezTo>
                  <a:cubicBezTo>
                    <a:pt x="9141" y="6321"/>
                    <a:pt x="8573" y="6905"/>
                    <a:pt x="7869" y="6905"/>
                  </a:cubicBezTo>
                  <a:cubicBezTo>
                    <a:pt x="7167" y="6905"/>
                    <a:pt x="6599" y="6321"/>
                    <a:pt x="6625" y="5612"/>
                  </a:cubicBezTo>
                  <a:cubicBezTo>
                    <a:pt x="6625" y="5595"/>
                    <a:pt x="6628" y="5578"/>
                    <a:pt x="6634" y="5562"/>
                  </a:cubicBezTo>
                  <a:lnTo>
                    <a:pt x="7294" y="3585"/>
                  </a:lnTo>
                  <a:lnTo>
                    <a:pt x="5794" y="3585"/>
                  </a:lnTo>
                  <a:lnTo>
                    <a:pt x="5794" y="8528"/>
                  </a:lnTo>
                  <a:lnTo>
                    <a:pt x="6210" y="8528"/>
                  </a:lnTo>
                  <a:cubicBezTo>
                    <a:pt x="6389" y="8528"/>
                    <a:pt x="6551" y="8640"/>
                    <a:pt x="6603" y="8810"/>
                  </a:cubicBezTo>
                  <a:cubicBezTo>
                    <a:pt x="6692" y="9096"/>
                    <a:pt x="6480" y="9358"/>
                    <a:pt x="6208" y="9358"/>
                  </a:cubicBezTo>
                  <a:lnTo>
                    <a:pt x="4547" y="9358"/>
                  </a:lnTo>
                  <a:cubicBezTo>
                    <a:pt x="4368" y="9358"/>
                    <a:pt x="4206" y="9245"/>
                    <a:pt x="4152" y="9075"/>
                  </a:cubicBezTo>
                  <a:cubicBezTo>
                    <a:pt x="4065" y="8790"/>
                    <a:pt x="4275" y="8528"/>
                    <a:pt x="4547" y="8528"/>
                  </a:cubicBezTo>
                  <a:lnTo>
                    <a:pt x="4963" y="8528"/>
                  </a:lnTo>
                  <a:lnTo>
                    <a:pt x="4963" y="3585"/>
                  </a:lnTo>
                  <a:lnTo>
                    <a:pt x="3463" y="3585"/>
                  </a:lnTo>
                  <a:lnTo>
                    <a:pt x="4123" y="5562"/>
                  </a:lnTo>
                  <a:cubicBezTo>
                    <a:pt x="4127" y="5578"/>
                    <a:pt x="4130" y="5595"/>
                    <a:pt x="4132" y="5612"/>
                  </a:cubicBezTo>
                  <a:cubicBezTo>
                    <a:pt x="4158" y="6321"/>
                    <a:pt x="3590" y="6905"/>
                    <a:pt x="2886" y="6905"/>
                  </a:cubicBezTo>
                  <a:cubicBezTo>
                    <a:pt x="2184" y="6905"/>
                    <a:pt x="1616" y="6321"/>
                    <a:pt x="1642" y="5612"/>
                  </a:cubicBezTo>
                  <a:cubicBezTo>
                    <a:pt x="1642" y="5595"/>
                    <a:pt x="1645" y="5578"/>
                    <a:pt x="1651" y="5562"/>
                  </a:cubicBezTo>
                  <a:lnTo>
                    <a:pt x="2311" y="3585"/>
                  </a:lnTo>
                  <a:lnTo>
                    <a:pt x="1934" y="3585"/>
                  </a:lnTo>
                  <a:cubicBezTo>
                    <a:pt x="1882" y="3585"/>
                    <a:pt x="1833" y="3564"/>
                    <a:pt x="1797" y="3525"/>
                  </a:cubicBezTo>
                  <a:cubicBezTo>
                    <a:pt x="1466" y="3172"/>
                    <a:pt x="1713" y="2753"/>
                    <a:pt x="2056" y="2753"/>
                  </a:cubicBezTo>
                  <a:lnTo>
                    <a:pt x="4963" y="2753"/>
                  </a:lnTo>
                  <a:lnTo>
                    <a:pt x="4963" y="2215"/>
                  </a:lnTo>
                  <a:cubicBezTo>
                    <a:pt x="4963" y="2165"/>
                    <a:pt x="4984" y="2114"/>
                    <a:pt x="5021" y="2079"/>
                  </a:cubicBezTo>
                  <a:cubicBezTo>
                    <a:pt x="5139" y="1969"/>
                    <a:pt x="5263" y="1922"/>
                    <a:pt x="5378" y="1922"/>
                  </a:cubicBezTo>
                  <a:close/>
                  <a:moveTo>
                    <a:pt x="0" y="1"/>
                  </a:moveTo>
                  <a:lnTo>
                    <a:pt x="0" y="10591"/>
                  </a:lnTo>
                  <a:cubicBezTo>
                    <a:pt x="0" y="11275"/>
                    <a:pt x="553" y="11829"/>
                    <a:pt x="1238" y="11829"/>
                  </a:cubicBezTo>
                  <a:lnTo>
                    <a:pt x="10325" y="11829"/>
                  </a:lnTo>
                  <a:cubicBezTo>
                    <a:pt x="10553" y="11829"/>
                    <a:pt x="10737" y="11644"/>
                    <a:pt x="10737" y="11417"/>
                  </a:cubicBezTo>
                  <a:lnTo>
                    <a:pt x="10737" y="635"/>
                  </a:lnTo>
                  <a:cubicBezTo>
                    <a:pt x="10737" y="407"/>
                    <a:pt x="10553" y="222"/>
                    <a:pt x="10325" y="222"/>
                  </a:cubicBezTo>
                  <a:lnTo>
                    <a:pt x="826" y="222"/>
                  </a:lnTo>
                  <a:cubicBezTo>
                    <a:pt x="525" y="222"/>
                    <a:pt x="243" y="14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8057072" y="3990560"/>
              <a:ext cx="289362" cy="44272"/>
            </a:xfrm>
            <a:custGeom>
              <a:avLst/>
              <a:gdLst/>
              <a:ahLst/>
              <a:cxnLst/>
              <a:rect l="l" t="t" r="r" b="b"/>
              <a:pathLst>
                <a:path w="10732" h="1642" extrusionOk="0">
                  <a:moveTo>
                    <a:pt x="848" y="1"/>
                  </a:moveTo>
                  <a:cubicBezTo>
                    <a:pt x="405" y="1"/>
                    <a:pt x="21" y="362"/>
                    <a:pt x="10" y="803"/>
                  </a:cubicBezTo>
                  <a:cubicBezTo>
                    <a:pt x="0" y="1263"/>
                    <a:pt x="371" y="1641"/>
                    <a:pt x="831" y="1641"/>
                  </a:cubicBezTo>
                  <a:lnTo>
                    <a:pt x="9857" y="1641"/>
                  </a:lnTo>
                  <a:lnTo>
                    <a:pt x="9857" y="831"/>
                  </a:lnTo>
                  <a:lnTo>
                    <a:pt x="10267" y="831"/>
                  </a:lnTo>
                  <a:cubicBezTo>
                    <a:pt x="10465" y="831"/>
                    <a:pt x="10641" y="695"/>
                    <a:pt x="10680" y="499"/>
                  </a:cubicBezTo>
                  <a:cubicBezTo>
                    <a:pt x="10731" y="233"/>
                    <a:pt x="10530" y="1"/>
                    <a:pt x="10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8122779" y="4171883"/>
              <a:ext cx="22082" cy="42736"/>
            </a:xfrm>
            <a:custGeom>
              <a:avLst/>
              <a:gdLst/>
              <a:ahLst/>
              <a:cxnLst/>
              <a:rect l="l" t="t" r="r" b="b"/>
              <a:pathLst>
                <a:path w="819" h="1585" extrusionOk="0">
                  <a:moveTo>
                    <a:pt x="409" y="0"/>
                  </a:moveTo>
                  <a:lnTo>
                    <a:pt x="1" y="1228"/>
                  </a:lnTo>
                  <a:cubicBezTo>
                    <a:pt x="27" y="1429"/>
                    <a:pt x="200" y="1584"/>
                    <a:pt x="409" y="1584"/>
                  </a:cubicBezTo>
                  <a:cubicBezTo>
                    <a:pt x="618" y="1584"/>
                    <a:pt x="791" y="1429"/>
                    <a:pt x="819" y="1228"/>
                  </a:cubicBezTo>
                  <a:lnTo>
                    <a:pt x="4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8256298" y="4171883"/>
              <a:ext cx="22082" cy="42736"/>
            </a:xfrm>
            <a:custGeom>
              <a:avLst/>
              <a:gdLst/>
              <a:ahLst/>
              <a:cxnLst/>
              <a:rect l="l" t="t" r="r" b="b"/>
              <a:pathLst>
                <a:path w="819" h="1585" extrusionOk="0">
                  <a:moveTo>
                    <a:pt x="411" y="0"/>
                  </a:moveTo>
                  <a:lnTo>
                    <a:pt x="1" y="1228"/>
                  </a:lnTo>
                  <a:cubicBezTo>
                    <a:pt x="29" y="1429"/>
                    <a:pt x="202" y="1584"/>
                    <a:pt x="411" y="1584"/>
                  </a:cubicBezTo>
                  <a:cubicBezTo>
                    <a:pt x="619" y="1584"/>
                    <a:pt x="792" y="1429"/>
                    <a:pt x="819" y="1228"/>
                  </a:cubicBez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3"/>
          <p:cNvGrpSpPr/>
          <p:nvPr/>
        </p:nvGrpSpPr>
        <p:grpSpPr>
          <a:xfrm rot="-3073938" flipH="1">
            <a:off x="103653" y="402499"/>
            <a:ext cx="772937" cy="706157"/>
            <a:chOff x="4151825" y="1463175"/>
            <a:chExt cx="529525" cy="483775"/>
          </a:xfrm>
        </p:grpSpPr>
        <p:sp>
          <p:nvSpPr>
            <p:cNvPr id="492" name="Google Shape;492;p33"/>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3"/>
          <p:cNvGrpSpPr/>
          <p:nvPr/>
        </p:nvGrpSpPr>
        <p:grpSpPr>
          <a:xfrm>
            <a:off x="8307254" y="735195"/>
            <a:ext cx="508638" cy="542804"/>
            <a:chOff x="5902650" y="3332125"/>
            <a:chExt cx="418150" cy="446275"/>
          </a:xfrm>
        </p:grpSpPr>
        <p:sp>
          <p:nvSpPr>
            <p:cNvPr id="500" name="Google Shape;500;p33"/>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rgbClr val="55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3" name="Title 2">
            <a:extLst>
              <a:ext uri="{FF2B5EF4-FFF2-40B4-BE49-F238E27FC236}">
                <a16:creationId xmlns:a16="http://schemas.microsoft.com/office/drawing/2014/main" id="{16A8CE8C-DE77-08CB-571B-9F28F5736B1D}"/>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FE23DD2E-B9C6-8ADF-29DE-0E020E1C8D40}"/>
              </a:ext>
            </a:extLst>
          </p:cNvPr>
          <p:cNvPicPr>
            <a:picLocks noChangeAspect="1"/>
          </p:cNvPicPr>
          <p:nvPr/>
        </p:nvPicPr>
        <p:blipFill>
          <a:blip r:embed="rId3"/>
          <a:stretch>
            <a:fillRect/>
          </a:stretch>
        </p:blipFill>
        <p:spPr>
          <a:xfrm>
            <a:off x="1106408" y="713922"/>
            <a:ext cx="7317592" cy="345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0000"/>
              </a:lnSpc>
            </a:pPr>
            <a:r>
              <a:rPr lang="en-US" dirty="0"/>
              <a:t>What Are The Benefits ?</a:t>
            </a:r>
            <a:endParaRPr dirty="0"/>
          </a:p>
        </p:txBody>
      </p:sp>
      <p:sp>
        <p:nvSpPr>
          <p:cNvPr id="412" name="Google Shape;412;p32"/>
          <p:cNvSpPr/>
          <p:nvPr/>
        </p:nvSpPr>
        <p:spPr>
          <a:xfrm flipH="1">
            <a:off x="-1374383" y="-175450"/>
            <a:ext cx="2319983" cy="140693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rot="-6185649" flipH="1">
            <a:off x="-44476" y="662115"/>
            <a:ext cx="922216" cy="640829"/>
            <a:chOff x="4151825" y="1463175"/>
            <a:chExt cx="696200" cy="483775"/>
          </a:xfrm>
        </p:grpSpPr>
        <p:sp>
          <p:nvSpPr>
            <p:cNvPr id="414" name="Google Shape;414;p3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2"/>
          <p:cNvGrpSpPr/>
          <p:nvPr/>
        </p:nvGrpSpPr>
        <p:grpSpPr>
          <a:xfrm>
            <a:off x="8307254" y="806395"/>
            <a:ext cx="508638" cy="542804"/>
            <a:chOff x="5902650" y="3332125"/>
            <a:chExt cx="418150" cy="446275"/>
          </a:xfrm>
        </p:grpSpPr>
        <p:sp>
          <p:nvSpPr>
            <p:cNvPr id="423" name="Google Shape;423;p3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31195C1-D3CF-F453-5AE4-C87070CB255D}"/>
              </a:ext>
            </a:extLst>
          </p:cNvPr>
          <p:cNvSpPr txBox="1"/>
          <p:nvPr/>
        </p:nvSpPr>
        <p:spPr>
          <a:xfrm>
            <a:off x="1016000" y="1150061"/>
            <a:ext cx="7408000" cy="2951642"/>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Decision-making: Data mining helps businesses and organizations make informed and data-driven decisions by providing insights and patterns derived from large datasets.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Improved efficiency: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 organizations can identify areas for improvement, streamline processes, and optimize operations, leading to increased efficiency and productivity.</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Risk reduction: Data mining helps in identifying potential risks and vulnerabilities, enabling organizations to take proactive measures to mitigate risks and avoid potential pitfalls.</a:t>
            </a:r>
          </a:p>
        </p:txBody>
      </p:sp>
    </p:spTree>
    <p:extLst>
      <p:ext uri="{BB962C8B-B14F-4D97-AF65-F5344CB8AC3E}">
        <p14:creationId xmlns:p14="http://schemas.microsoft.com/office/powerpoint/2010/main" val="259045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720000" y="535000"/>
            <a:ext cx="7704000" cy="594000"/>
          </a:xfrm>
          <a:prstGeom prst="rect">
            <a:avLst/>
          </a:prstGeom>
        </p:spPr>
        <p:txBody>
          <a:bodyPr spcFirstLastPara="1" wrap="square" lIns="91425" tIns="0" rIns="91425" bIns="91425" anchor="t" anchorCtr="0">
            <a:noAutofit/>
          </a:bodyPr>
          <a:lstStyle/>
          <a:p>
            <a:pPr>
              <a:lnSpc>
                <a:spcPct val="100000"/>
              </a:lnSpc>
            </a:pPr>
            <a:r>
              <a:rPr lang="en-US" sz="2800" dirty="0">
                <a:latin typeface="Frank Ruhl Libre" panose="00000500000000000000" pitchFamily="2" charset="-79"/>
                <a:cs typeface="Frank Ruhl Libre" panose="00000500000000000000" pitchFamily="2" charset="-79"/>
              </a:rPr>
              <a:t>What Are The Benefits ?</a:t>
            </a:r>
            <a:endParaRPr sz="2800" dirty="0">
              <a:latin typeface="Frank Ruhl Libre" panose="00000500000000000000" pitchFamily="2" charset="-79"/>
              <a:cs typeface="Frank Ruhl Libre" panose="00000500000000000000" pitchFamily="2" charset="-79"/>
            </a:endParaRPr>
          </a:p>
        </p:txBody>
      </p:sp>
      <p:sp>
        <p:nvSpPr>
          <p:cNvPr id="412" name="Google Shape;412;p32"/>
          <p:cNvSpPr/>
          <p:nvPr/>
        </p:nvSpPr>
        <p:spPr>
          <a:xfrm flipH="1">
            <a:off x="-1374383" y="-175450"/>
            <a:ext cx="2319983" cy="1406933"/>
          </a:xfrm>
          <a:custGeom>
            <a:avLst/>
            <a:gdLst/>
            <a:ahLst/>
            <a:cxnLst/>
            <a:rect l="l" t="t" r="r" b="b"/>
            <a:pathLst>
              <a:path w="61282" h="36520" extrusionOk="0">
                <a:moveTo>
                  <a:pt x="12256" y="11565"/>
                </a:moveTo>
                <a:cubicBezTo>
                  <a:pt x="13340" y="11577"/>
                  <a:pt x="14424" y="11592"/>
                  <a:pt x="15508" y="11602"/>
                </a:cubicBezTo>
                <a:cubicBezTo>
                  <a:pt x="17429" y="11619"/>
                  <a:pt x="19351" y="11637"/>
                  <a:pt x="21272" y="11653"/>
                </a:cubicBezTo>
                <a:cubicBezTo>
                  <a:pt x="21262" y="12689"/>
                  <a:pt x="21255" y="13724"/>
                  <a:pt x="21254" y="14759"/>
                </a:cubicBezTo>
                <a:cubicBezTo>
                  <a:pt x="21252" y="16658"/>
                  <a:pt x="21266" y="18557"/>
                  <a:pt x="21295" y="20455"/>
                </a:cubicBezTo>
                <a:cubicBezTo>
                  <a:pt x="20019" y="20440"/>
                  <a:pt x="18741" y="20430"/>
                  <a:pt x="17465" y="20427"/>
                </a:cubicBezTo>
                <a:cubicBezTo>
                  <a:pt x="17207" y="20426"/>
                  <a:pt x="16949" y="20426"/>
                  <a:pt x="16692" y="20426"/>
                </a:cubicBezTo>
                <a:cubicBezTo>
                  <a:pt x="15110" y="20426"/>
                  <a:pt x="13527" y="20433"/>
                  <a:pt x="11943" y="20447"/>
                </a:cubicBezTo>
                <a:cubicBezTo>
                  <a:pt x="12060" y="17487"/>
                  <a:pt x="12194" y="14526"/>
                  <a:pt x="12256" y="11565"/>
                </a:cubicBezTo>
                <a:close/>
                <a:moveTo>
                  <a:pt x="21759" y="11658"/>
                </a:moveTo>
                <a:cubicBezTo>
                  <a:pt x="24252" y="11680"/>
                  <a:pt x="26745" y="11703"/>
                  <a:pt x="29238" y="11724"/>
                </a:cubicBezTo>
                <a:lnTo>
                  <a:pt x="31254" y="11742"/>
                </a:lnTo>
                <a:cubicBezTo>
                  <a:pt x="31252" y="12583"/>
                  <a:pt x="31251" y="13425"/>
                  <a:pt x="31249" y="14266"/>
                </a:cubicBezTo>
                <a:cubicBezTo>
                  <a:pt x="31243" y="16411"/>
                  <a:pt x="31238" y="18555"/>
                  <a:pt x="31236" y="20700"/>
                </a:cubicBezTo>
                <a:cubicBezTo>
                  <a:pt x="29997" y="20659"/>
                  <a:pt x="28758" y="20620"/>
                  <a:pt x="27519" y="20582"/>
                </a:cubicBezTo>
                <a:cubicBezTo>
                  <a:pt x="25596" y="20527"/>
                  <a:pt x="23671" y="20487"/>
                  <a:pt x="21746" y="20461"/>
                </a:cubicBezTo>
                <a:cubicBezTo>
                  <a:pt x="21720" y="17527"/>
                  <a:pt x="21725" y="14592"/>
                  <a:pt x="21759" y="11658"/>
                </a:cubicBezTo>
                <a:close/>
                <a:moveTo>
                  <a:pt x="31754" y="11746"/>
                </a:moveTo>
                <a:cubicBezTo>
                  <a:pt x="34386" y="11769"/>
                  <a:pt x="37019" y="11789"/>
                  <a:pt x="39652" y="11789"/>
                </a:cubicBezTo>
                <a:cubicBezTo>
                  <a:pt x="40449" y="11789"/>
                  <a:pt x="41246" y="11787"/>
                  <a:pt x="42042" y="11783"/>
                </a:cubicBezTo>
                <a:cubicBezTo>
                  <a:pt x="42144" y="11783"/>
                  <a:pt x="42246" y="11782"/>
                  <a:pt x="42347" y="11780"/>
                </a:cubicBezTo>
                <a:lnTo>
                  <a:pt x="42347" y="11780"/>
                </a:lnTo>
                <a:cubicBezTo>
                  <a:pt x="42326" y="12691"/>
                  <a:pt x="42299" y="13602"/>
                  <a:pt x="42267" y="14512"/>
                </a:cubicBezTo>
                <a:cubicBezTo>
                  <a:pt x="42188" y="16659"/>
                  <a:pt x="42091" y="18804"/>
                  <a:pt x="42006" y="20951"/>
                </a:cubicBezTo>
                <a:cubicBezTo>
                  <a:pt x="39980" y="20934"/>
                  <a:pt x="37954" y="20899"/>
                  <a:pt x="35928" y="20846"/>
                </a:cubicBezTo>
                <a:cubicBezTo>
                  <a:pt x="34544" y="20808"/>
                  <a:pt x="33160" y="20766"/>
                  <a:pt x="31776" y="20717"/>
                </a:cubicBezTo>
                <a:cubicBezTo>
                  <a:pt x="31772" y="17727"/>
                  <a:pt x="31765" y="14737"/>
                  <a:pt x="31754" y="11746"/>
                </a:cubicBezTo>
                <a:close/>
                <a:moveTo>
                  <a:pt x="51819" y="11666"/>
                </a:moveTo>
                <a:lnTo>
                  <a:pt x="51819" y="11666"/>
                </a:lnTo>
                <a:cubicBezTo>
                  <a:pt x="51809" y="12697"/>
                  <a:pt x="51803" y="13729"/>
                  <a:pt x="51800" y="14759"/>
                </a:cubicBezTo>
                <a:cubicBezTo>
                  <a:pt x="51799" y="16811"/>
                  <a:pt x="51816" y="18861"/>
                  <a:pt x="51849" y="20913"/>
                </a:cubicBezTo>
                <a:lnTo>
                  <a:pt x="51849" y="20913"/>
                </a:lnTo>
                <a:cubicBezTo>
                  <a:pt x="49890" y="20936"/>
                  <a:pt x="47931" y="20953"/>
                  <a:pt x="45972" y="20963"/>
                </a:cubicBezTo>
                <a:cubicBezTo>
                  <a:pt x="45641" y="20964"/>
                  <a:pt x="45309" y="20965"/>
                  <a:pt x="44978" y="20965"/>
                </a:cubicBezTo>
                <a:cubicBezTo>
                  <a:pt x="44142" y="20965"/>
                  <a:pt x="43307" y="20961"/>
                  <a:pt x="42472" y="20954"/>
                </a:cubicBezTo>
                <a:cubicBezTo>
                  <a:pt x="42589" y="17895"/>
                  <a:pt x="42732" y="14837"/>
                  <a:pt x="42799" y="11777"/>
                </a:cubicBezTo>
                <a:cubicBezTo>
                  <a:pt x="45806" y="11760"/>
                  <a:pt x="48813" y="11730"/>
                  <a:pt x="51819" y="11666"/>
                </a:cubicBezTo>
                <a:close/>
                <a:moveTo>
                  <a:pt x="31777" y="21181"/>
                </a:moveTo>
                <a:lnTo>
                  <a:pt x="31777" y="21181"/>
                </a:lnTo>
                <a:cubicBezTo>
                  <a:pt x="32823" y="21214"/>
                  <a:pt x="33870" y="21248"/>
                  <a:pt x="34916" y="21276"/>
                </a:cubicBezTo>
                <a:cubicBezTo>
                  <a:pt x="37273" y="21342"/>
                  <a:pt x="39630" y="21383"/>
                  <a:pt x="41988" y="21401"/>
                </a:cubicBezTo>
                <a:cubicBezTo>
                  <a:pt x="41899" y="23729"/>
                  <a:pt x="41829" y="26058"/>
                  <a:pt x="41822" y="28388"/>
                </a:cubicBezTo>
                <a:cubicBezTo>
                  <a:pt x="41820" y="29063"/>
                  <a:pt x="41825" y="29737"/>
                  <a:pt x="41835" y="30411"/>
                </a:cubicBezTo>
                <a:cubicBezTo>
                  <a:pt x="39596" y="30394"/>
                  <a:pt x="37359" y="30385"/>
                  <a:pt x="35120" y="30384"/>
                </a:cubicBezTo>
                <a:lnTo>
                  <a:pt x="35121" y="30383"/>
                </a:lnTo>
                <a:cubicBezTo>
                  <a:pt x="34008" y="30383"/>
                  <a:pt x="32895" y="30390"/>
                  <a:pt x="31782" y="30397"/>
                </a:cubicBezTo>
                <a:lnTo>
                  <a:pt x="31782" y="29332"/>
                </a:lnTo>
                <a:cubicBezTo>
                  <a:pt x="31781" y="26960"/>
                  <a:pt x="31779" y="24587"/>
                  <a:pt x="31779" y="22214"/>
                </a:cubicBezTo>
                <a:cubicBezTo>
                  <a:pt x="31779" y="21869"/>
                  <a:pt x="31777" y="21524"/>
                  <a:pt x="31777" y="21181"/>
                </a:cubicBezTo>
                <a:close/>
                <a:moveTo>
                  <a:pt x="51855" y="21330"/>
                </a:moveTo>
                <a:cubicBezTo>
                  <a:pt x="51896" y="23748"/>
                  <a:pt x="51965" y="26165"/>
                  <a:pt x="52063" y="28580"/>
                </a:cubicBezTo>
                <a:cubicBezTo>
                  <a:pt x="52090" y="29227"/>
                  <a:pt x="52123" y="29875"/>
                  <a:pt x="52153" y="30523"/>
                </a:cubicBezTo>
                <a:cubicBezTo>
                  <a:pt x="49893" y="30491"/>
                  <a:pt x="47632" y="30463"/>
                  <a:pt x="45372" y="30439"/>
                </a:cubicBezTo>
                <a:cubicBezTo>
                  <a:pt x="44350" y="30430"/>
                  <a:pt x="43327" y="30421"/>
                  <a:pt x="42305" y="30414"/>
                </a:cubicBezTo>
                <a:cubicBezTo>
                  <a:pt x="42301" y="30001"/>
                  <a:pt x="42296" y="29588"/>
                  <a:pt x="42295" y="29175"/>
                </a:cubicBezTo>
                <a:cubicBezTo>
                  <a:pt x="42287" y="26844"/>
                  <a:pt x="42344" y="24512"/>
                  <a:pt x="42426" y="22181"/>
                </a:cubicBezTo>
                <a:cubicBezTo>
                  <a:pt x="42435" y="21922"/>
                  <a:pt x="42445" y="21663"/>
                  <a:pt x="42455" y="21404"/>
                </a:cubicBezTo>
                <a:cubicBezTo>
                  <a:pt x="43159" y="21408"/>
                  <a:pt x="43862" y="21410"/>
                  <a:pt x="44565" y="21410"/>
                </a:cubicBezTo>
                <a:cubicBezTo>
                  <a:pt x="46994" y="21407"/>
                  <a:pt x="49425" y="21381"/>
                  <a:pt x="51855" y="21330"/>
                </a:cubicBezTo>
                <a:close/>
                <a:moveTo>
                  <a:pt x="21751" y="20931"/>
                </a:moveTo>
                <a:lnTo>
                  <a:pt x="21751" y="20931"/>
                </a:lnTo>
                <a:cubicBezTo>
                  <a:pt x="23327" y="20951"/>
                  <a:pt x="24904" y="20982"/>
                  <a:pt x="26482" y="21022"/>
                </a:cubicBezTo>
                <a:cubicBezTo>
                  <a:pt x="28066" y="21063"/>
                  <a:pt x="29651" y="21113"/>
                  <a:pt x="31235" y="21164"/>
                </a:cubicBezTo>
                <a:cubicBezTo>
                  <a:pt x="31232" y="23574"/>
                  <a:pt x="31230" y="25985"/>
                  <a:pt x="31230" y="28394"/>
                </a:cubicBezTo>
                <a:cubicBezTo>
                  <a:pt x="31230" y="29063"/>
                  <a:pt x="31226" y="29731"/>
                  <a:pt x="31226" y="30399"/>
                </a:cubicBezTo>
                <a:cubicBezTo>
                  <a:pt x="29657" y="30411"/>
                  <a:pt x="28088" y="30427"/>
                  <a:pt x="26518" y="30450"/>
                </a:cubicBezTo>
                <a:lnTo>
                  <a:pt x="26518" y="30448"/>
                </a:lnTo>
                <a:cubicBezTo>
                  <a:pt x="24987" y="30471"/>
                  <a:pt x="23457" y="30498"/>
                  <a:pt x="21926" y="30530"/>
                </a:cubicBezTo>
                <a:cubicBezTo>
                  <a:pt x="21915" y="30173"/>
                  <a:pt x="21902" y="29818"/>
                  <a:pt x="21894" y="29461"/>
                </a:cubicBezTo>
                <a:cubicBezTo>
                  <a:pt x="21835" y="27167"/>
                  <a:pt x="21793" y="24873"/>
                  <a:pt x="21766" y="22579"/>
                </a:cubicBezTo>
                <a:cubicBezTo>
                  <a:pt x="21759" y="22029"/>
                  <a:pt x="21755" y="21480"/>
                  <a:pt x="21751" y="20931"/>
                </a:cubicBezTo>
                <a:close/>
                <a:moveTo>
                  <a:pt x="16947" y="20898"/>
                </a:moveTo>
                <a:cubicBezTo>
                  <a:pt x="18399" y="20898"/>
                  <a:pt x="19850" y="20907"/>
                  <a:pt x="21301" y="20924"/>
                </a:cubicBezTo>
                <a:cubicBezTo>
                  <a:pt x="21341" y="23476"/>
                  <a:pt x="21408" y="26029"/>
                  <a:pt x="21514" y="28580"/>
                </a:cubicBezTo>
                <a:cubicBezTo>
                  <a:pt x="21542" y="29232"/>
                  <a:pt x="21575" y="29884"/>
                  <a:pt x="21606" y="30536"/>
                </a:cubicBezTo>
                <a:cubicBezTo>
                  <a:pt x="19934" y="30571"/>
                  <a:pt x="18263" y="30610"/>
                  <a:pt x="16592" y="30652"/>
                </a:cubicBezTo>
                <a:cubicBezTo>
                  <a:pt x="14981" y="30693"/>
                  <a:pt x="13370" y="30736"/>
                  <a:pt x="11760" y="30778"/>
                </a:cubicBezTo>
                <a:cubicBezTo>
                  <a:pt x="11754" y="30244"/>
                  <a:pt x="11749" y="29710"/>
                  <a:pt x="11747" y="29175"/>
                </a:cubicBezTo>
                <a:cubicBezTo>
                  <a:pt x="11738" y="26844"/>
                  <a:pt x="11796" y="24512"/>
                  <a:pt x="11878" y="22181"/>
                </a:cubicBezTo>
                <a:cubicBezTo>
                  <a:pt x="11893" y="21764"/>
                  <a:pt x="11909" y="21348"/>
                  <a:pt x="11926" y="20931"/>
                </a:cubicBezTo>
                <a:cubicBezTo>
                  <a:pt x="13276" y="20917"/>
                  <a:pt x="14628" y="20903"/>
                  <a:pt x="15980" y="20900"/>
                </a:cubicBezTo>
                <a:cubicBezTo>
                  <a:pt x="16302" y="20899"/>
                  <a:pt x="16625" y="20898"/>
                  <a:pt x="16947" y="20898"/>
                </a:cubicBezTo>
                <a:close/>
                <a:moveTo>
                  <a:pt x="31506" y="1"/>
                </a:moveTo>
                <a:cubicBezTo>
                  <a:pt x="31464" y="1"/>
                  <a:pt x="31422" y="29"/>
                  <a:pt x="31419" y="84"/>
                </a:cubicBezTo>
                <a:cubicBezTo>
                  <a:pt x="31269" y="3811"/>
                  <a:pt x="31259" y="7540"/>
                  <a:pt x="31255" y="11269"/>
                </a:cubicBezTo>
                <a:lnTo>
                  <a:pt x="30918" y="11270"/>
                </a:lnTo>
                <a:cubicBezTo>
                  <a:pt x="30417" y="11270"/>
                  <a:pt x="29915" y="11270"/>
                  <a:pt x="29413" y="11270"/>
                </a:cubicBezTo>
                <a:cubicBezTo>
                  <a:pt x="26864" y="11270"/>
                  <a:pt x="24315" y="11265"/>
                  <a:pt x="21766" y="11254"/>
                </a:cubicBezTo>
                <a:cubicBezTo>
                  <a:pt x="21777" y="10422"/>
                  <a:pt x="21787" y="9590"/>
                  <a:pt x="21805" y="8758"/>
                </a:cubicBezTo>
                <a:cubicBezTo>
                  <a:pt x="21858" y="6151"/>
                  <a:pt x="21921" y="3545"/>
                  <a:pt x="22018" y="939"/>
                </a:cubicBezTo>
                <a:cubicBezTo>
                  <a:pt x="22024" y="783"/>
                  <a:pt x="21906" y="705"/>
                  <a:pt x="21785" y="705"/>
                </a:cubicBezTo>
                <a:cubicBezTo>
                  <a:pt x="21664" y="705"/>
                  <a:pt x="21540" y="783"/>
                  <a:pt x="21534" y="939"/>
                </a:cubicBezTo>
                <a:cubicBezTo>
                  <a:pt x="21399" y="4375"/>
                  <a:pt x="21313" y="7813"/>
                  <a:pt x="21275" y="11252"/>
                </a:cubicBezTo>
                <a:cubicBezTo>
                  <a:pt x="19914" y="11247"/>
                  <a:pt x="18554" y="11242"/>
                  <a:pt x="17194" y="11236"/>
                </a:cubicBezTo>
                <a:cubicBezTo>
                  <a:pt x="15549" y="11227"/>
                  <a:pt x="13906" y="11220"/>
                  <a:pt x="12262" y="11217"/>
                </a:cubicBezTo>
                <a:cubicBezTo>
                  <a:pt x="12278" y="10311"/>
                  <a:pt x="12291" y="9405"/>
                  <a:pt x="12290" y="8500"/>
                </a:cubicBezTo>
                <a:cubicBezTo>
                  <a:pt x="12290" y="5906"/>
                  <a:pt x="12171" y="3331"/>
                  <a:pt x="11862" y="754"/>
                </a:cubicBezTo>
                <a:cubicBezTo>
                  <a:pt x="11855" y="700"/>
                  <a:pt x="11810" y="671"/>
                  <a:pt x="11767" y="671"/>
                </a:cubicBezTo>
                <a:cubicBezTo>
                  <a:pt x="11726" y="671"/>
                  <a:pt x="11687" y="698"/>
                  <a:pt x="11689" y="754"/>
                </a:cubicBezTo>
                <a:cubicBezTo>
                  <a:pt x="11854" y="4238"/>
                  <a:pt x="11881" y="7727"/>
                  <a:pt x="11811" y="11214"/>
                </a:cubicBezTo>
                <a:cubicBezTo>
                  <a:pt x="10094" y="11209"/>
                  <a:pt x="8376" y="11207"/>
                  <a:pt x="6659" y="11207"/>
                </a:cubicBezTo>
                <a:cubicBezTo>
                  <a:pt x="5618" y="11207"/>
                  <a:pt x="4577" y="11208"/>
                  <a:pt x="3536" y="11210"/>
                </a:cubicBezTo>
                <a:lnTo>
                  <a:pt x="1938" y="11214"/>
                </a:lnTo>
                <a:cubicBezTo>
                  <a:pt x="1804" y="11214"/>
                  <a:pt x="1804" y="11420"/>
                  <a:pt x="1938" y="11423"/>
                </a:cubicBezTo>
                <a:cubicBezTo>
                  <a:pt x="5226" y="11475"/>
                  <a:pt x="8516" y="11520"/>
                  <a:pt x="11804" y="11560"/>
                </a:cubicBezTo>
                <a:cubicBezTo>
                  <a:pt x="11783" y="12544"/>
                  <a:pt x="11755" y="13528"/>
                  <a:pt x="11720" y="14512"/>
                </a:cubicBezTo>
                <a:cubicBezTo>
                  <a:pt x="11646" y="16492"/>
                  <a:pt x="11557" y="18473"/>
                  <a:pt x="11478" y="20453"/>
                </a:cubicBezTo>
                <a:cubicBezTo>
                  <a:pt x="8491" y="20484"/>
                  <a:pt x="5504" y="20551"/>
                  <a:pt x="2522" y="20681"/>
                </a:cubicBezTo>
                <a:cubicBezTo>
                  <a:pt x="1734" y="20715"/>
                  <a:pt x="949" y="20744"/>
                  <a:pt x="164" y="20810"/>
                </a:cubicBezTo>
                <a:cubicBezTo>
                  <a:pt x="5" y="20824"/>
                  <a:pt x="0" y="21056"/>
                  <a:pt x="164" y="21061"/>
                </a:cubicBezTo>
                <a:cubicBezTo>
                  <a:pt x="804" y="21079"/>
                  <a:pt x="1445" y="21087"/>
                  <a:pt x="2086" y="21087"/>
                </a:cubicBezTo>
                <a:cubicBezTo>
                  <a:pt x="4378" y="21087"/>
                  <a:pt x="6675" y="20993"/>
                  <a:pt x="8964" y="20967"/>
                </a:cubicBezTo>
                <a:cubicBezTo>
                  <a:pt x="9796" y="20957"/>
                  <a:pt x="10627" y="20947"/>
                  <a:pt x="11458" y="20937"/>
                </a:cubicBezTo>
                <a:lnTo>
                  <a:pt x="11458" y="20937"/>
                </a:lnTo>
                <a:cubicBezTo>
                  <a:pt x="11361" y="23420"/>
                  <a:pt x="11282" y="25904"/>
                  <a:pt x="11273" y="28388"/>
                </a:cubicBezTo>
                <a:cubicBezTo>
                  <a:pt x="11270" y="29190"/>
                  <a:pt x="11277" y="29990"/>
                  <a:pt x="11295" y="30790"/>
                </a:cubicBezTo>
                <a:cubicBezTo>
                  <a:pt x="8325" y="30867"/>
                  <a:pt x="5356" y="30944"/>
                  <a:pt x="2386" y="31020"/>
                </a:cubicBezTo>
                <a:cubicBezTo>
                  <a:pt x="1643" y="31039"/>
                  <a:pt x="901" y="31072"/>
                  <a:pt x="159" y="31113"/>
                </a:cubicBezTo>
                <a:cubicBezTo>
                  <a:pt x="71" y="31119"/>
                  <a:pt x="70" y="31251"/>
                  <a:pt x="159" y="31252"/>
                </a:cubicBezTo>
                <a:cubicBezTo>
                  <a:pt x="683" y="31260"/>
                  <a:pt x="1207" y="31264"/>
                  <a:pt x="1732" y="31264"/>
                </a:cubicBezTo>
                <a:cubicBezTo>
                  <a:pt x="3973" y="31264"/>
                  <a:pt x="6216" y="31200"/>
                  <a:pt x="8456" y="31166"/>
                </a:cubicBezTo>
                <a:lnTo>
                  <a:pt x="11302" y="31124"/>
                </a:lnTo>
                <a:cubicBezTo>
                  <a:pt x="11313" y="31533"/>
                  <a:pt x="11324" y="31941"/>
                  <a:pt x="11341" y="32351"/>
                </a:cubicBezTo>
                <a:cubicBezTo>
                  <a:pt x="11395" y="33706"/>
                  <a:pt x="11424" y="35091"/>
                  <a:pt x="11656" y="36429"/>
                </a:cubicBezTo>
                <a:cubicBezTo>
                  <a:pt x="11667" y="36491"/>
                  <a:pt x="11714" y="36519"/>
                  <a:pt x="11765" y="36519"/>
                </a:cubicBezTo>
                <a:cubicBezTo>
                  <a:pt x="11830" y="36519"/>
                  <a:pt x="11900" y="36473"/>
                  <a:pt x="11902" y="36396"/>
                </a:cubicBezTo>
                <a:cubicBezTo>
                  <a:pt x="11929" y="35175"/>
                  <a:pt x="11828" y="33946"/>
                  <a:pt x="11796" y="32725"/>
                </a:cubicBezTo>
                <a:cubicBezTo>
                  <a:pt x="11781" y="32189"/>
                  <a:pt x="11773" y="31653"/>
                  <a:pt x="11764" y="31117"/>
                </a:cubicBezTo>
                <a:cubicBezTo>
                  <a:pt x="12907" y="31099"/>
                  <a:pt x="14049" y="31083"/>
                  <a:pt x="15193" y="31065"/>
                </a:cubicBezTo>
                <a:cubicBezTo>
                  <a:pt x="17336" y="31033"/>
                  <a:pt x="19481" y="31000"/>
                  <a:pt x="21626" y="30966"/>
                </a:cubicBezTo>
                <a:cubicBezTo>
                  <a:pt x="21650" y="31473"/>
                  <a:pt x="21670" y="31981"/>
                  <a:pt x="21697" y="32489"/>
                </a:cubicBezTo>
                <a:cubicBezTo>
                  <a:pt x="21765" y="33792"/>
                  <a:pt x="21808" y="35100"/>
                  <a:pt x="21955" y="36398"/>
                </a:cubicBezTo>
                <a:cubicBezTo>
                  <a:pt x="21960" y="36442"/>
                  <a:pt x="21995" y="36464"/>
                  <a:pt x="22029" y="36464"/>
                </a:cubicBezTo>
                <a:cubicBezTo>
                  <a:pt x="22061" y="36464"/>
                  <a:pt x="22093" y="36443"/>
                  <a:pt x="22093" y="36398"/>
                </a:cubicBezTo>
                <a:cubicBezTo>
                  <a:pt x="22104" y="35242"/>
                  <a:pt x="22035" y="34085"/>
                  <a:pt x="21997" y="32930"/>
                </a:cubicBezTo>
                <a:cubicBezTo>
                  <a:pt x="21974" y="32273"/>
                  <a:pt x="21957" y="31618"/>
                  <a:pt x="21938" y="30961"/>
                </a:cubicBezTo>
                <a:cubicBezTo>
                  <a:pt x="23106" y="30944"/>
                  <a:pt x="24274" y="30926"/>
                  <a:pt x="25443" y="30910"/>
                </a:cubicBezTo>
                <a:cubicBezTo>
                  <a:pt x="27371" y="30884"/>
                  <a:pt x="29298" y="30867"/>
                  <a:pt x="31226" y="30860"/>
                </a:cubicBezTo>
                <a:cubicBezTo>
                  <a:pt x="31229" y="32707"/>
                  <a:pt x="31252" y="34555"/>
                  <a:pt x="31383" y="36396"/>
                </a:cubicBezTo>
                <a:cubicBezTo>
                  <a:pt x="31389" y="36473"/>
                  <a:pt x="31447" y="36512"/>
                  <a:pt x="31504" y="36512"/>
                </a:cubicBezTo>
                <a:cubicBezTo>
                  <a:pt x="31562" y="36512"/>
                  <a:pt x="31619" y="36473"/>
                  <a:pt x="31625" y="36396"/>
                </a:cubicBezTo>
                <a:cubicBezTo>
                  <a:pt x="31757" y="34553"/>
                  <a:pt x="31778" y="32705"/>
                  <a:pt x="31781" y="30858"/>
                </a:cubicBezTo>
                <a:cubicBezTo>
                  <a:pt x="32536" y="30856"/>
                  <a:pt x="33290" y="30851"/>
                  <a:pt x="34045" y="30851"/>
                </a:cubicBezTo>
                <a:cubicBezTo>
                  <a:pt x="36644" y="30851"/>
                  <a:pt x="39245" y="30871"/>
                  <a:pt x="41843" y="30897"/>
                </a:cubicBezTo>
                <a:cubicBezTo>
                  <a:pt x="41854" y="31381"/>
                  <a:pt x="41868" y="31866"/>
                  <a:pt x="41888" y="32351"/>
                </a:cubicBezTo>
                <a:cubicBezTo>
                  <a:pt x="41942" y="33706"/>
                  <a:pt x="41972" y="35091"/>
                  <a:pt x="42202" y="36429"/>
                </a:cubicBezTo>
                <a:cubicBezTo>
                  <a:pt x="42213" y="36491"/>
                  <a:pt x="42261" y="36519"/>
                  <a:pt x="42311" y="36519"/>
                </a:cubicBezTo>
                <a:cubicBezTo>
                  <a:pt x="42377" y="36519"/>
                  <a:pt x="42447" y="36473"/>
                  <a:pt x="42449" y="36396"/>
                </a:cubicBezTo>
                <a:cubicBezTo>
                  <a:pt x="42476" y="35175"/>
                  <a:pt x="42375" y="33946"/>
                  <a:pt x="42342" y="32725"/>
                </a:cubicBezTo>
                <a:cubicBezTo>
                  <a:pt x="42327" y="32117"/>
                  <a:pt x="42315" y="31510"/>
                  <a:pt x="42308" y="30901"/>
                </a:cubicBezTo>
                <a:lnTo>
                  <a:pt x="42308" y="30901"/>
                </a:lnTo>
                <a:cubicBezTo>
                  <a:pt x="42862" y="30907"/>
                  <a:pt x="43418" y="30911"/>
                  <a:pt x="43972" y="30917"/>
                </a:cubicBezTo>
                <a:cubicBezTo>
                  <a:pt x="46706" y="30948"/>
                  <a:pt x="49442" y="30983"/>
                  <a:pt x="52176" y="31021"/>
                </a:cubicBezTo>
                <a:cubicBezTo>
                  <a:pt x="52199" y="31510"/>
                  <a:pt x="52219" y="31999"/>
                  <a:pt x="52244" y="32489"/>
                </a:cubicBezTo>
                <a:cubicBezTo>
                  <a:pt x="52311" y="33792"/>
                  <a:pt x="52356" y="35100"/>
                  <a:pt x="52502" y="36397"/>
                </a:cubicBezTo>
                <a:cubicBezTo>
                  <a:pt x="52507" y="36441"/>
                  <a:pt x="52542" y="36464"/>
                  <a:pt x="52576" y="36464"/>
                </a:cubicBezTo>
                <a:cubicBezTo>
                  <a:pt x="52609" y="36464"/>
                  <a:pt x="52640" y="36442"/>
                  <a:pt x="52641" y="36397"/>
                </a:cubicBezTo>
                <a:cubicBezTo>
                  <a:pt x="52651" y="35240"/>
                  <a:pt x="52583" y="34085"/>
                  <a:pt x="52544" y="32929"/>
                </a:cubicBezTo>
                <a:cubicBezTo>
                  <a:pt x="52522" y="32294"/>
                  <a:pt x="52505" y="31659"/>
                  <a:pt x="52488" y="31025"/>
                </a:cubicBezTo>
                <a:lnTo>
                  <a:pt x="52488" y="31025"/>
                </a:lnTo>
                <a:cubicBezTo>
                  <a:pt x="54384" y="31050"/>
                  <a:pt x="56282" y="31073"/>
                  <a:pt x="58178" y="31097"/>
                </a:cubicBezTo>
                <a:lnTo>
                  <a:pt x="60406" y="31127"/>
                </a:lnTo>
                <a:cubicBezTo>
                  <a:pt x="60407" y="31127"/>
                  <a:pt x="60409" y="31127"/>
                  <a:pt x="60410" y="31127"/>
                </a:cubicBezTo>
                <a:cubicBezTo>
                  <a:pt x="60717" y="31127"/>
                  <a:pt x="60716" y="30648"/>
                  <a:pt x="60406" y="30644"/>
                </a:cubicBezTo>
                <a:cubicBezTo>
                  <a:pt x="57761" y="30604"/>
                  <a:pt x="55117" y="30565"/>
                  <a:pt x="52472" y="30526"/>
                </a:cubicBezTo>
                <a:cubicBezTo>
                  <a:pt x="52462" y="30171"/>
                  <a:pt x="52450" y="29815"/>
                  <a:pt x="52440" y="29460"/>
                </a:cubicBezTo>
                <a:cubicBezTo>
                  <a:pt x="52383" y="27166"/>
                  <a:pt x="52340" y="24872"/>
                  <a:pt x="52312" y="22577"/>
                </a:cubicBezTo>
                <a:cubicBezTo>
                  <a:pt x="52306" y="22157"/>
                  <a:pt x="52305" y="21739"/>
                  <a:pt x="52300" y="21319"/>
                </a:cubicBezTo>
                <a:cubicBezTo>
                  <a:pt x="54425" y="21268"/>
                  <a:pt x="56548" y="21191"/>
                  <a:pt x="58670" y="21088"/>
                </a:cubicBezTo>
                <a:cubicBezTo>
                  <a:pt x="59413" y="21050"/>
                  <a:pt x="60154" y="21013"/>
                  <a:pt x="60895" y="20973"/>
                </a:cubicBezTo>
                <a:cubicBezTo>
                  <a:pt x="61005" y="20967"/>
                  <a:pt x="61007" y="20800"/>
                  <a:pt x="60896" y="20800"/>
                </a:cubicBezTo>
                <a:cubicBezTo>
                  <a:pt x="60896" y="20800"/>
                  <a:pt x="60895" y="20800"/>
                  <a:pt x="60895" y="20800"/>
                </a:cubicBezTo>
                <a:cubicBezTo>
                  <a:pt x="58029" y="20829"/>
                  <a:pt x="55163" y="20873"/>
                  <a:pt x="52297" y="20907"/>
                </a:cubicBezTo>
                <a:cubicBezTo>
                  <a:pt x="52268" y="17823"/>
                  <a:pt x="52270" y="14739"/>
                  <a:pt x="52305" y="11656"/>
                </a:cubicBezTo>
                <a:cubicBezTo>
                  <a:pt x="52478" y="11652"/>
                  <a:pt x="52651" y="11650"/>
                  <a:pt x="52824" y="11645"/>
                </a:cubicBezTo>
                <a:cubicBezTo>
                  <a:pt x="55343" y="11586"/>
                  <a:pt x="57890" y="11572"/>
                  <a:pt x="60396" y="11294"/>
                </a:cubicBezTo>
                <a:cubicBezTo>
                  <a:pt x="60613" y="11271"/>
                  <a:pt x="60827" y="11217"/>
                  <a:pt x="61042" y="11197"/>
                </a:cubicBezTo>
                <a:cubicBezTo>
                  <a:pt x="61273" y="11177"/>
                  <a:pt x="61282" y="10825"/>
                  <a:pt x="61063" y="10825"/>
                </a:cubicBezTo>
                <a:cubicBezTo>
                  <a:pt x="61056" y="10825"/>
                  <a:pt x="61050" y="10826"/>
                  <a:pt x="61043" y="10826"/>
                </a:cubicBezTo>
                <a:cubicBezTo>
                  <a:pt x="60583" y="10869"/>
                  <a:pt x="60107" y="10854"/>
                  <a:pt x="59643" y="10874"/>
                </a:cubicBezTo>
                <a:cubicBezTo>
                  <a:pt x="59089" y="10898"/>
                  <a:pt x="58536" y="10931"/>
                  <a:pt x="57982" y="10957"/>
                </a:cubicBezTo>
                <a:cubicBezTo>
                  <a:pt x="56635" y="11020"/>
                  <a:pt x="55288" y="11063"/>
                  <a:pt x="53939" y="11096"/>
                </a:cubicBezTo>
                <a:cubicBezTo>
                  <a:pt x="53398" y="11110"/>
                  <a:pt x="52857" y="11119"/>
                  <a:pt x="52315" y="11130"/>
                </a:cubicBezTo>
                <a:cubicBezTo>
                  <a:pt x="52326" y="10339"/>
                  <a:pt x="52336" y="9549"/>
                  <a:pt x="52352" y="8758"/>
                </a:cubicBezTo>
                <a:cubicBezTo>
                  <a:pt x="52405" y="6151"/>
                  <a:pt x="52470" y="3545"/>
                  <a:pt x="52565" y="939"/>
                </a:cubicBezTo>
                <a:cubicBezTo>
                  <a:pt x="52571" y="783"/>
                  <a:pt x="52454" y="705"/>
                  <a:pt x="52333" y="705"/>
                </a:cubicBezTo>
                <a:cubicBezTo>
                  <a:pt x="52212" y="705"/>
                  <a:pt x="52088" y="783"/>
                  <a:pt x="52082" y="939"/>
                </a:cubicBezTo>
                <a:cubicBezTo>
                  <a:pt x="51949" y="4339"/>
                  <a:pt x="51863" y="7739"/>
                  <a:pt x="51824" y="11140"/>
                </a:cubicBezTo>
                <a:cubicBezTo>
                  <a:pt x="49059" y="11192"/>
                  <a:pt x="46293" y="11216"/>
                  <a:pt x="43527" y="11227"/>
                </a:cubicBezTo>
                <a:lnTo>
                  <a:pt x="42811" y="11230"/>
                </a:lnTo>
                <a:cubicBezTo>
                  <a:pt x="42827" y="10320"/>
                  <a:pt x="42840" y="9411"/>
                  <a:pt x="42840" y="8500"/>
                </a:cubicBezTo>
                <a:cubicBezTo>
                  <a:pt x="42840" y="5906"/>
                  <a:pt x="42721" y="3331"/>
                  <a:pt x="42412" y="755"/>
                </a:cubicBezTo>
                <a:cubicBezTo>
                  <a:pt x="42405" y="700"/>
                  <a:pt x="42360" y="672"/>
                  <a:pt x="42317" y="672"/>
                </a:cubicBezTo>
                <a:cubicBezTo>
                  <a:pt x="42275" y="672"/>
                  <a:pt x="42236" y="699"/>
                  <a:pt x="42239" y="755"/>
                </a:cubicBezTo>
                <a:cubicBezTo>
                  <a:pt x="42404" y="4244"/>
                  <a:pt x="42431" y="7739"/>
                  <a:pt x="42361" y="11232"/>
                </a:cubicBezTo>
                <a:cubicBezTo>
                  <a:pt x="38825" y="11247"/>
                  <a:pt x="35289" y="11259"/>
                  <a:pt x="31754" y="11267"/>
                </a:cubicBezTo>
                <a:cubicBezTo>
                  <a:pt x="31750" y="10207"/>
                  <a:pt x="31747" y="9147"/>
                  <a:pt x="31743" y="8086"/>
                </a:cubicBezTo>
                <a:cubicBezTo>
                  <a:pt x="31735" y="5418"/>
                  <a:pt x="31701" y="2751"/>
                  <a:pt x="31592" y="84"/>
                </a:cubicBezTo>
                <a:cubicBezTo>
                  <a:pt x="31590" y="29"/>
                  <a:pt x="31548" y="1"/>
                  <a:pt x="3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rot="-6185649" flipH="1">
            <a:off x="-44476" y="662115"/>
            <a:ext cx="922216" cy="640829"/>
            <a:chOff x="4151825" y="1463175"/>
            <a:chExt cx="696200" cy="483775"/>
          </a:xfrm>
        </p:grpSpPr>
        <p:sp>
          <p:nvSpPr>
            <p:cNvPr id="414" name="Google Shape;414;p32"/>
            <p:cNvSpPr/>
            <p:nvPr/>
          </p:nvSpPr>
          <p:spPr>
            <a:xfrm>
              <a:off x="4576225" y="1620275"/>
              <a:ext cx="65600" cy="80850"/>
            </a:xfrm>
            <a:custGeom>
              <a:avLst/>
              <a:gdLst/>
              <a:ahLst/>
              <a:cxnLst/>
              <a:rect l="l" t="t" r="r" b="b"/>
              <a:pathLst>
                <a:path w="2624" h="3234" extrusionOk="0">
                  <a:moveTo>
                    <a:pt x="1486" y="1"/>
                  </a:moveTo>
                  <a:cubicBezTo>
                    <a:pt x="1410" y="1"/>
                    <a:pt x="1329" y="7"/>
                    <a:pt x="1243" y="20"/>
                  </a:cubicBezTo>
                  <a:cubicBezTo>
                    <a:pt x="942" y="66"/>
                    <a:pt x="821" y="217"/>
                    <a:pt x="657" y="456"/>
                  </a:cubicBezTo>
                  <a:cubicBezTo>
                    <a:pt x="210" y="1105"/>
                    <a:pt x="0" y="1768"/>
                    <a:pt x="344" y="2541"/>
                  </a:cubicBezTo>
                  <a:cubicBezTo>
                    <a:pt x="551" y="3009"/>
                    <a:pt x="1006" y="3233"/>
                    <a:pt x="1482" y="3233"/>
                  </a:cubicBezTo>
                  <a:cubicBezTo>
                    <a:pt x="1639" y="3233"/>
                    <a:pt x="1798" y="3209"/>
                    <a:pt x="1951" y="3161"/>
                  </a:cubicBezTo>
                  <a:cubicBezTo>
                    <a:pt x="2432" y="3010"/>
                    <a:pt x="2452" y="2419"/>
                    <a:pt x="2512" y="1957"/>
                  </a:cubicBezTo>
                  <a:cubicBezTo>
                    <a:pt x="2624" y="1091"/>
                    <a:pt x="2483" y="1"/>
                    <a:pt x="1486"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350675" y="1591000"/>
              <a:ext cx="113125" cy="96050"/>
            </a:xfrm>
            <a:custGeom>
              <a:avLst/>
              <a:gdLst/>
              <a:ahLst/>
              <a:cxnLst/>
              <a:rect l="l" t="t" r="r" b="b"/>
              <a:pathLst>
                <a:path w="4525" h="3842" extrusionOk="0">
                  <a:moveTo>
                    <a:pt x="3153" y="0"/>
                  </a:moveTo>
                  <a:cubicBezTo>
                    <a:pt x="2913" y="0"/>
                    <a:pt x="2645" y="55"/>
                    <a:pt x="2423" y="158"/>
                  </a:cubicBezTo>
                  <a:cubicBezTo>
                    <a:pt x="2118" y="301"/>
                    <a:pt x="1928" y="574"/>
                    <a:pt x="1724" y="860"/>
                  </a:cubicBezTo>
                  <a:cubicBezTo>
                    <a:pt x="1308" y="1444"/>
                    <a:pt x="1" y="2752"/>
                    <a:pt x="921" y="3507"/>
                  </a:cubicBezTo>
                  <a:cubicBezTo>
                    <a:pt x="1216" y="3749"/>
                    <a:pt x="1533" y="3842"/>
                    <a:pt x="1856" y="3842"/>
                  </a:cubicBezTo>
                  <a:cubicBezTo>
                    <a:pt x="2188" y="3842"/>
                    <a:pt x="2526" y="3743"/>
                    <a:pt x="2850" y="3608"/>
                  </a:cubicBezTo>
                  <a:cubicBezTo>
                    <a:pt x="3357" y="3396"/>
                    <a:pt x="3764" y="3334"/>
                    <a:pt x="4051" y="2746"/>
                  </a:cubicBezTo>
                  <a:cubicBezTo>
                    <a:pt x="4524" y="1777"/>
                    <a:pt x="4416" y="37"/>
                    <a:pt x="3203" y="1"/>
                  </a:cubicBezTo>
                  <a:cubicBezTo>
                    <a:pt x="3187" y="0"/>
                    <a:pt x="3170" y="0"/>
                    <a:pt x="3153"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590100" y="1828200"/>
              <a:ext cx="91250" cy="116425"/>
            </a:xfrm>
            <a:custGeom>
              <a:avLst/>
              <a:gdLst/>
              <a:ahLst/>
              <a:cxnLst/>
              <a:rect l="l" t="t" r="r" b="b"/>
              <a:pathLst>
                <a:path w="3650" h="4657" extrusionOk="0">
                  <a:moveTo>
                    <a:pt x="2805" y="1"/>
                  </a:moveTo>
                  <a:cubicBezTo>
                    <a:pt x="2688" y="1"/>
                    <a:pt x="2554" y="31"/>
                    <a:pt x="2403" y="98"/>
                  </a:cubicBezTo>
                  <a:cubicBezTo>
                    <a:pt x="2184" y="195"/>
                    <a:pt x="1967" y="379"/>
                    <a:pt x="1809" y="559"/>
                  </a:cubicBezTo>
                  <a:cubicBezTo>
                    <a:pt x="1550" y="855"/>
                    <a:pt x="1379" y="1197"/>
                    <a:pt x="1099" y="1479"/>
                  </a:cubicBezTo>
                  <a:cubicBezTo>
                    <a:pt x="434" y="2150"/>
                    <a:pt x="1" y="3459"/>
                    <a:pt x="787" y="4231"/>
                  </a:cubicBezTo>
                  <a:cubicBezTo>
                    <a:pt x="1092" y="4531"/>
                    <a:pt x="1388" y="4657"/>
                    <a:pt x="1667" y="4657"/>
                  </a:cubicBezTo>
                  <a:cubicBezTo>
                    <a:pt x="2736" y="4657"/>
                    <a:pt x="3541" y="2804"/>
                    <a:pt x="3605" y="1882"/>
                  </a:cubicBezTo>
                  <a:cubicBezTo>
                    <a:pt x="3649" y="1247"/>
                    <a:pt x="3560" y="1"/>
                    <a:pt x="2805"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444850" y="1737775"/>
              <a:ext cx="88725" cy="92650"/>
            </a:xfrm>
            <a:custGeom>
              <a:avLst/>
              <a:gdLst/>
              <a:ahLst/>
              <a:cxnLst/>
              <a:rect l="l" t="t" r="r" b="b"/>
              <a:pathLst>
                <a:path w="3549" h="3706" extrusionOk="0">
                  <a:moveTo>
                    <a:pt x="1850" y="1"/>
                  </a:moveTo>
                  <a:cubicBezTo>
                    <a:pt x="1714" y="1"/>
                    <a:pt x="1579" y="19"/>
                    <a:pt x="1447" y="62"/>
                  </a:cubicBezTo>
                  <a:cubicBezTo>
                    <a:pt x="830" y="261"/>
                    <a:pt x="486" y="887"/>
                    <a:pt x="286" y="1462"/>
                  </a:cubicBezTo>
                  <a:cubicBezTo>
                    <a:pt x="27" y="2207"/>
                    <a:pt x="1" y="2979"/>
                    <a:pt x="752" y="3420"/>
                  </a:cubicBezTo>
                  <a:cubicBezTo>
                    <a:pt x="1012" y="3573"/>
                    <a:pt x="1407" y="3706"/>
                    <a:pt x="1771" y="3706"/>
                  </a:cubicBezTo>
                  <a:cubicBezTo>
                    <a:pt x="1981" y="3706"/>
                    <a:pt x="2182" y="3661"/>
                    <a:pt x="2340" y="3552"/>
                  </a:cubicBezTo>
                  <a:cubicBezTo>
                    <a:pt x="2666" y="3324"/>
                    <a:pt x="2914" y="2720"/>
                    <a:pt x="3088" y="2375"/>
                  </a:cubicBezTo>
                  <a:cubicBezTo>
                    <a:pt x="3548" y="1471"/>
                    <a:pt x="3423" y="375"/>
                    <a:pt x="2326" y="70"/>
                  </a:cubicBezTo>
                  <a:cubicBezTo>
                    <a:pt x="2170" y="27"/>
                    <a:pt x="2010" y="1"/>
                    <a:pt x="1850"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4179675" y="1850375"/>
              <a:ext cx="95225" cy="96575"/>
            </a:xfrm>
            <a:custGeom>
              <a:avLst/>
              <a:gdLst/>
              <a:ahLst/>
              <a:cxnLst/>
              <a:rect l="l" t="t" r="r" b="b"/>
              <a:pathLst>
                <a:path w="3809" h="3863" extrusionOk="0">
                  <a:moveTo>
                    <a:pt x="2212" y="0"/>
                  </a:moveTo>
                  <a:cubicBezTo>
                    <a:pt x="1831" y="0"/>
                    <a:pt x="1509" y="199"/>
                    <a:pt x="1218" y="538"/>
                  </a:cubicBezTo>
                  <a:cubicBezTo>
                    <a:pt x="803" y="1024"/>
                    <a:pt x="319" y="1401"/>
                    <a:pt x="164" y="2054"/>
                  </a:cubicBezTo>
                  <a:cubicBezTo>
                    <a:pt x="87" y="2375"/>
                    <a:pt x="0" y="2928"/>
                    <a:pt x="173" y="3216"/>
                  </a:cubicBezTo>
                  <a:cubicBezTo>
                    <a:pt x="362" y="3528"/>
                    <a:pt x="1124" y="3723"/>
                    <a:pt x="1438" y="3801"/>
                  </a:cubicBezTo>
                  <a:cubicBezTo>
                    <a:pt x="1607" y="3843"/>
                    <a:pt x="1767" y="3863"/>
                    <a:pt x="1919" y="3863"/>
                  </a:cubicBezTo>
                  <a:cubicBezTo>
                    <a:pt x="2807" y="3863"/>
                    <a:pt x="3403" y="3181"/>
                    <a:pt x="3629" y="2255"/>
                  </a:cubicBezTo>
                  <a:cubicBezTo>
                    <a:pt x="3809" y="1515"/>
                    <a:pt x="3664" y="615"/>
                    <a:pt x="2942" y="215"/>
                  </a:cubicBezTo>
                  <a:cubicBezTo>
                    <a:pt x="2675" y="68"/>
                    <a:pt x="2434" y="0"/>
                    <a:pt x="2212"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775675" y="1567900"/>
              <a:ext cx="72350" cy="78050"/>
            </a:xfrm>
            <a:custGeom>
              <a:avLst/>
              <a:gdLst/>
              <a:ahLst/>
              <a:cxnLst/>
              <a:rect l="l" t="t" r="r" b="b"/>
              <a:pathLst>
                <a:path w="2894" h="3122" extrusionOk="0">
                  <a:moveTo>
                    <a:pt x="2039" y="0"/>
                  </a:moveTo>
                  <a:cubicBezTo>
                    <a:pt x="1766" y="0"/>
                    <a:pt x="1459" y="136"/>
                    <a:pt x="1207" y="293"/>
                  </a:cubicBezTo>
                  <a:cubicBezTo>
                    <a:pt x="958" y="447"/>
                    <a:pt x="723" y="610"/>
                    <a:pt x="569" y="866"/>
                  </a:cubicBezTo>
                  <a:cubicBezTo>
                    <a:pt x="263" y="1375"/>
                    <a:pt x="0" y="2508"/>
                    <a:pt x="302" y="3048"/>
                  </a:cubicBezTo>
                  <a:cubicBezTo>
                    <a:pt x="558" y="3082"/>
                    <a:pt x="835" y="3122"/>
                    <a:pt x="1101" y="3122"/>
                  </a:cubicBezTo>
                  <a:cubicBezTo>
                    <a:pt x="1533" y="3122"/>
                    <a:pt x="1933" y="3018"/>
                    <a:pt x="2165" y="2617"/>
                  </a:cubicBezTo>
                  <a:cubicBezTo>
                    <a:pt x="2515" y="2013"/>
                    <a:pt x="2893" y="1184"/>
                    <a:pt x="2652" y="477"/>
                  </a:cubicBezTo>
                  <a:cubicBezTo>
                    <a:pt x="2532" y="125"/>
                    <a:pt x="2301" y="0"/>
                    <a:pt x="2039"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376650" y="1463175"/>
              <a:ext cx="71675" cy="67200"/>
            </a:xfrm>
            <a:custGeom>
              <a:avLst/>
              <a:gdLst/>
              <a:ahLst/>
              <a:cxnLst/>
              <a:rect l="l" t="t" r="r" b="b"/>
              <a:pathLst>
                <a:path w="2867" h="2688" extrusionOk="0">
                  <a:moveTo>
                    <a:pt x="1735" y="0"/>
                  </a:moveTo>
                  <a:cubicBezTo>
                    <a:pt x="1588" y="0"/>
                    <a:pt x="1434" y="26"/>
                    <a:pt x="1278" y="77"/>
                  </a:cubicBezTo>
                  <a:cubicBezTo>
                    <a:pt x="1031" y="157"/>
                    <a:pt x="766" y="256"/>
                    <a:pt x="563" y="422"/>
                  </a:cubicBezTo>
                  <a:cubicBezTo>
                    <a:pt x="161" y="754"/>
                    <a:pt x="76" y="1305"/>
                    <a:pt x="39" y="1798"/>
                  </a:cubicBezTo>
                  <a:cubicBezTo>
                    <a:pt x="0" y="2327"/>
                    <a:pt x="189" y="2688"/>
                    <a:pt x="693" y="2688"/>
                  </a:cubicBezTo>
                  <a:cubicBezTo>
                    <a:pt x="733" y="2688"/>
                    <a:pt x="775" y="2685"/>
                    <a:pt x="819" y="2681"/>
                  </a:cubicBezTo>
                  <a:cubicBezTo>
                    <a:pt x="1282" y="2631"/>
                    <a:pt x="2036" y="2448"/>
                    <a:pt x="2418" y="2171"/>
                  </a:cubicBezTo>
                  <a:cubicBezTo>
                    <a:pt x="2863" y="1849"/>
                    <a:pt x="2867" y="1154"/>
                    <a:pt x="2692" y="677"/>
                  </a:cubicBezTo>
                  <a:cubicBezTo>
                    <a:pt x="2523" y="215"/>
                    <a:pt x="2158" y="0"/>
                    <a:pt x="1735" y="0"/>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151825" y="1560325"/>
              <a:ext cx="75200" cy="93175"/>
            </a:xfrm>
            <a:custGeom>
              <a:avLst/>
              <a:gdLst/>
              <a:ahLst/>
              <a:cxnLst/>
              <a:rect l="l" t="t" r="r" b="b"/>
              <a:pathLst>
                <a:path w="3008" h="3727" extrusionOk="0">
                  <a:moveTo>
                    <a:pt x="1723" y="1"/>
                  </a:moveTo>
                  <a:cubicBezTo>
                    <a:pt x="1708" y="1"/>
                    <a:pt x="1692" y="1"/>
                    <a:pt x="1676" y="2"/>
                  </a:cubicBezTo>
                  <a:cubicBezTo>
                    <a:pt x="1180" y="21"/>
                    <a:pt x="804" y="417"/>
                    <a:pt x="575" y="822"/>
                  </a:cubicBezTo>
                  <a:cubicBezTo>
                    <a:pt x="0" y="1843"/>
                    <a:pt x="57" y="3427"/>
                    <a:pt x="1434" y="3707"/>
                  </a:cubicBezTo>
                  <a:cubicBezTo>
                    <a:pt x="1499" y="3720"/>
                    <a:pt x="1561" y="3726"/>
                    <a:pt x="1623" y="3726"/>
                  </a:cubicBezTo>
                  <a:cubicBezTo>
                    <a:pt x="2433" y="3726"/>
                    <a:pt x="2993" y="2643"/>
                    <a:pt x="2999" y="1937"/>
                  </a:cubicBezTo>
                  <a:cubicBezTo>
                    <a:pt x="3007" y="1136"/>
                    <a:pt x="2697" y="1"/>
                    <a:pt x="1723" y="1"/>
                  </a:cubicBezTo>
                  <a:close/>
                </a:path>
              </a:pathLst>
            </a:custGeom>
            <a:solidFill>
              <a:srgbClr val="CAA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2"/>
          <p:cNvGrpSpPr/>
          <p:nvPr/>
        </p:nvGrpSpPr>
        <p:grpSpPr>
          <a:xfrm>
            <a:off x="8307254" y="806395"/>
            <a:ext cx="508638" cy="542804"/>
            <a:chOff x="5902650" y="3332125"/>
            <a:chExt cx="418150" cy="446275"/>
          </a:xfrm>
        </p:grpSpPr>
        <p:sp>
          <p:nvSpPr>
            <p:cNvPr id="423" name="Google Shape;423;p32"/>
            <p:cNvSpPr/>
            <p:nvPr/>
          </p:nvSpPr>
          <p:spPr>
            <a:xfrm>
              <a:off x="6048675" y="3569275"/>
              <a:ext cx="85500" cy="95950"/>
            </a:xfrm>
            <a:custGeom>
              <a:avLst/>
              <a:gdLst/>
              <a:ahLst/>
              <a:cxnLst/>
              <a:rect l="l" t="t" r="r" b="b"/>
              <a:pathLst>
                <a:path w="3420" h="3838" extrusionOk="0">
                  <a:moveTo>
                    <a:pt x="2178" y="0"/>
                  </a:moveTo>
                  <a:cubicBezTo>
                    <a:pt x="1641" y="0"/>
                    <a:pt x="1016" y="454"/>
                    <a:pt x="716" y="789"/>
                  </a:cubicBezTo>
                  <a:cubicBezTo>
                    <a:pt x="525" y="1002"/>
                    <a:pt x="275" y="1352"/>
                    <a:pt x="188" y="1628"/>
                  </a:cubicBezTo>
                  <a:cubicBezTo>
                    <a:pt x="1" y="2226"/>
                    <a:pt x="284" y="2818"/>
                    <a:pt x="650" y="3270"/>
                  </a:cubicBezTo>
                  <a:cubicBezTo>
                    <a:pt x="964" y="3657"/>
                    <a:pt x="1387" y="3838"/>
                    <a:pt x="1807" y="3838"/>
                  </a:cubicBezTo>
                  <a:cubicBezTo>
                    <a:pt x="2390" y="3838"/>
                    <a:pt x="2967" y="3488"/>
                    <a:pt x="3232" y="2858"/>
                  </a:cubicBezTo>
                  <a:cubicBezTo>
                    <a:pt x="3398" y="2464"/>
                    <a:pt x="3420" y="1888"/>
                    <a:pt x="3307" y="1354"/>
                  </a:cubicBezTo>
                  <a:cubicBezTo>
                    <a:pt x="3195" y="829"/>
                    <a:pt x="2954" y="345"/>
                    <a:pt x="2591" y="114"/>
                  </a:cubicBezTo>
                  <a:cubicBezTo>
                    <a:pt x="2466" y="34"/>
                    <a:pt x="2325" y="0"/>
                    <a:pt x="2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902650" y="3455350"/>
              <a:ext cx="57850" cy="71300"/>
            </a:xfrm>
            <a:custGeom>
              <a:avLst/>
              <a:gdLst/>
              <a:ahLst/>
              <a:cxnLst/>
              <a:rect l="l" t="t" r="r" b="b"/>
              <a:pathLst>
                <a:path w="2314" h="2852" extrusionOk="0">
                  <a:moveTo>
                    <a:pt x="1309" y="1"/>
                  </a:moveTo>
                  <a:cubicBezTo>
                    <a:pt x="1242" y="1"/>
                    <a:pt x="1171" y="6"/>
                    <a:pt x="1095" y="18"/>
                  </a:cubicBezTo>
                  <a:cubicBezTo>
                    <a:pt x="830" y="59"/>
                    <a:pt x="724" y="191"/>
                    <a:pt x="579" y="403"/>
                  </a:cubicBezTo>
                  <a:cubicBezTo>
                    <a:pt x="185" y="974"/>
                    <a:pt x="0" y="1559"/>
                    <a:pt x="302" y="2240"/>
                  </a:cubicBezTo>
                  <a:cubicBezTo>
                    <a:pt x="485" y="2653"/>
                    <a:pt x="887" y="2851"/>
                    <a:pt x="1307" y="2851"/>
                  </a:cubicBezTo>
                  <a:cubicBezTo>
                    <a:pt x="1445" y="2851"/>
                    <a:pt x="1585" y="2830"/>
                    <a:pt x="1719" y="2787"/>
                  </a:cubicBezTo>
                  <a:cubicBezTo>
                    <a:pt x="2144" y="2654"/>
                    <a:pt x="2161" y="2133"/>
                    <a:pt x="2214" y="1726"/>
                  </a:cubicBezTo>
                  <a:cubicBezTo>
                    <a:pt x="2314" y="963"/>
                    <a:pt x="2189"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212275" y="3709550"/>
              <a:ext cx="63825" cy="68850"/>
            </a:xfrm>
            <a:custGeom>
              <a:avLst/>
              <a:gdLst/>
              <a:ahLst/>
              <a:cxnLst/>
              <a:rect l="l" t="t" r="r" b="b"/>
              <a:pathLst>
                <a:path w="2553" h="2754" extrusionOk="0">
                  <a:moveTo>
                    <a:pt x="1797" y="1"/>
                  </a:moveTo>
                  <a:cubicBezTo>
                    <a:pt x="1557" y="1"/>
                    <a:pt x="1286" y="120"/>
                    <a:pt x="1065" y="259"/>
                  </a:cubicBezTo>
                  <a:cubicBezTo>
                    <a:pt x="845" y="395"/>
                    <a:pt x="637" y="539"/>
                    <a:pt x="502" y="765"/>
                  </a:cubicBezTo>
                  <a:cubicBezTo>
                    <a:pt x="232" y="1214"/>
                    <a:pt x="0" y="2212"/>
                    <a:pt x="266" y="2688"/>
                  </a:cubicBezTo>
                  <a:cubicBezTo>
                    <a:pt x="493" y="2718"/>
                    <a:pt x="738" y="2753"/>
                    <a:pt x="972" y="2753"/>
                  </a:cubicBezTo>
                  <a:cubicBezTo>
                    <a:pt x="1352" y="2753"/>
                    <a:pt x="1705" y="2661"/>
                    <a:pt x="1909" y="2308"/>
                  </a:cubicBezTo>
                  <a:cubicBezTo>
                    <a:pt x="2217" y="1775"/>
                    <a:pt x="2552" y="1045"/>
                    <a:pt x="2338" y="421"/>
                  </a:cubicBezTo>
                  <a:cubicBezTo>
                    <a:pt x="2232" y="111"/>
                    <a:pt x="2028"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35800" y="3528425"/>
              <a:ext cx="85000" cy="86250"/>
            </a:xfrm>
            <a:custGeom>
              <a:avLst/>
              <a:gdLst/>
              <a:ahLst/>
              <a:cxnLst/>
              <a:rect l="l" t="t" r="r" b="b"/>
              <a:pathLst>
                <a:path w="3400" h="3450" extrusionOk="0">
                  <a:moveTo>
                    <a:pt x="2138" y="1"/>
                  </a:moveTo>
                  <a:cubicBezTo>
                    <a:pt x="1806" y="1"/>
                    <a:pt x="1444" y="146"/>
                    <a:pt x="1164" y="323"/>
                  </a:cubicBezTo>
                  <a:cubicBezTo>
                    <a:pt x="878" y="504"/>
                    <a:pt x="531" y="768"/>
                    <a:pt x="410" y="1097"/>
                  </a:cubicBezTo>
                  <a:cubicBezTo>
                    <a:pt x="210" y="1645"/>
                    <a:pt x="1" y="2727"/>
                    <a:pt x="327" y="3148"/>
                  </a:cubicBezTo>
                  <a:cubicBezTo>
                    <a:pt x="494" y="3364"/>
                    <a:pt x="696" y="3450"/>
                    <a:pt x="910" y="3450"/>
                  </a:cubicBezTo>
                  <a:cubicBezTo>
                    <a:pt x="1114" y="3450"/>
                    <a:pt x="1328" y="3373"/>
                    <a:pt x="1537" y="3256"/>
                  </a:cubicBezTo>
                  <a:cubicBezTo>
                    <a:pt x="2409" y="2770"/>
                    <a:pt x="3400" y="1521"/>
                    <a:pt x="2900" y="476"/>
                  </a:cubicBezTo>
                  <a:cubicBezTo>
                    <a:pt x="2733" y="128"/>
                    <a:pt x="2448" y="1"/>
                    <a:pt x="2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098375" y="3332125"/>
              <a:ext cx="85900" cy="76475"/>
            </a:xfrm>
            <a:custGeom>
              <a:avLst/>
              <a:gdLst/>
              <a:ahLst/>
              <a:cxnLst/>
              <a:rect l="l" t="t" r="r" b="b"/>
              <a:pathLst>
                <a:path w="3436" h="3059" extrusionOk="0">
                  <a:moveTo>
                    <a:pt x="2051" y="1"/>
                  </a:moveTo>
                  <a:cubicBezTo>
                    <a:pt x="1591" y="1"/>
                    <a:pt x="1119" y="358"/>
                    <a:pt x="811" y="629"/>
                  </a:cubicBezTo>
                  <a:cubicBezTo>
                    <a:pt x="277" y="1098"/>
                    <a:pt x="1" y="1673"/>
                    <a:pt x="477" y="2308"/>
                  </a:cubicBezTo>
                  <a:cubicBezTo>
                    <a:pt x="764" y="2690"/>
                    <a:pt x="1263" y="3058"/>
                    <a:pt x="1766" y="3058"/>
                  </a:cubicBezTo>
                  <a:cubicBezTo>
                    <a:pt x="1863" y="3058"/>
                    <a:pt x="1961" y="3044"/>
                    <a:pt x="2057" y="3014"/>
                  </a:cubicBezTo>
                  <a:cubicBezTo>
                    <a:pt x="3087" y="2689"/>
                    <a:pt x="3435" y="740"/>
                    <a:pt x="2492" y="130"/>
                  </a:cubicBezTo>
                  <a:cubicBezTo>
                    <a:pt x="2350" y="39"/>
                    <a:pt x="2201"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31195C1-D3CF-F453-5AE4-C87070CB255D}"/>
              </a:ext>
            </a:extLst>
          </p:cNvPr>
          <p:cNvSpPr txBox="1"/>
          <p:nvPr/>
        </p:nvSpPr>
        <p:spPr>
          <a:xfrm>
            <a:off x="1016000" y="1150061"/>
            <a:ext cx="7408000" cy="3248005"/>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Cost reduction: By optimizing operations, streamlining processes, and improving decision-making, data mining can lead to cost savings and resource optimization for organizations.</a:t>
            </a:r>
          </a:p>
          <a:p>
            <a:pPr marL="342900" lvl="0" indent="-342900">
              <a:lnSpc>
                <a:spcPct val="107000"/>
              </a:lnSpc>
              <a:spcAft>
                <a:spcPts val="800"/>
              </a:spcAft>
              <a:buFont typeface="+mj-lt"/>
              <a:buAutoNum type="arabicPeriod"/>
              <a:tabLst>
                <a:tab pos="457200" algn="l"/>
                <a:tab pos="14706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Competitive advantage: Leveraging data mining allows businesses to stay ahead of competitors by identifying market trends, consumer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emerging patterns, enabling them to make strategic decisions to gain a competitive edge.</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Targeted marketing and sales: Data mining enables organizations to               target specific customer segments with personalized marketing strategies, leading to increased sales and improved marketing ROI.</a:t>
            </a:r>
          </a:p>
        </p:txBody>
      </p:sp>
    </p:spTree>
    <p:extLst>
      <p:ext uri="{BB962C8B-B14F-4D97-AF65-F5344CB8AC3E}">
        <p14:creationId xmlns:p14="http://schemas.microsoft.com/office/powerpoint/2010/main" val="3987621587"/>
      </p:ext>
    </p:extLst>
  </p:cSld>
  <p:clrMapOvr>
    <a:masterClrMapping/>
  </p:clrMapOvr>
</p:sld>
</file>

<file path=ppt/theme/theme1.xml><?xml version="1.0" encoding="utf-8"?>
<a:theme xmlns:a="http://schemas.openxmlformats.org/drawingml/2006/main" name="Abstract Master's Thesis Infographics by Slidesgo">
  <a:themeElements>
    <a:clrScheme name="Simple Light">
      <a:dk1>
        <a:srgbClr val="343B33"/>
      </a:dk1>
      <a:lt1>
        <a:srgbClr val="FFF4DD"/>
      </a:lt1>
      <a:dk2>
        <a:srgbClr val="FFFFFF"/>
      </a:dk2>
      <a:lt2>
        <a:srgbClr val="FFFFFF"/>
      </a:lt2>
      <a:accent1>
        <a:srgbClr val="F9E3B7"/>
      </a:accent1>
      <a:accent2>
        <a:srgbClr val="CAA877"/>
      </a:accent2>
      <a:accent3>
        <a:srgbClr val="556A4F"/>
      </a:accent3>
      <a:accent4>
        <a:srgbClr val="353A34"/>
      </a:accent4>
      <a:accent5>
        <a:srgbClr val="FFFFFF"/>
      </a:accent5>
      <a:accent6>
        <a:srgbClr val="FFFFFF"/>
      </a:accent6>
      <a:hlink>
        <a:srgbClr val="323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docs-Merriweather</vt:lpstr>
      <vt:lpstr>Bebas Neue</vt:lpstr>
      <vt:lpstr>Proxima Nova Semibold</vt:lpstr>
      <vt:lpstr>Amiri</vt:lpstr>
      <vt:lpstr>Arial</vt:lpstr>
      <vt:lpstr>Google Sans</vt:lpstr>
      <vt:lpstr>Frank Ruhl Libre Medium</vt:lpstr>
      <vt:lpstr>Calibri</vt:lpstr>
      <vt:lpstr>Proxima Nova</vt:lpstr>
      <vt:lpstr>Frank Ruhl Libre</vt:lpstr>
      <vt:lpstr>Abstract Master's Thesis Infographics by Slidesgo</vt:lpstr>
      <vt:lpstr>Slidesgo Final Pages</vt:lpstr>
      <vt:lpstr>Social Impacts Of Data Mining.</vt:lpstr>
      <vt:lpstr>What is mining?</vt:lpstr>
      <vt:lpstr>Applications of data mining </vt:lpstr>
      <vt:lpstr>Why Data Mining? </vt:lpstr>
      <vt:lpstr>Why Data Mining? </vt:lpstr>
      <vt:lpstr>what are the steps of data mining?</vt:lpstr>
      <vt:lpstr>PowerPoint Presentation</vt:lpstr>
      <vt:lpstr>What Are The Benefits ?</vt:lpstr>
      <vt:lpstr>What Are The Benefits ?</vt:lpstr>
      <vt:lpstr>Are There Any Demerits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Impacts Of Data Mining.</dc:title>
  <dc:creator>DELL 1</dc:creator>
  <cp:lastModifiedBy>DELL 1</cp:lastModifiedBy>
  <cp:revision>1</cp:revision>
  <dcterms:modified xsi:type="dcterms:W3CDTF">2023-11-03T17:35:27Z</dcterms:modified>
</cp:coreProperties>
</file>