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DEC"/>
    <a:srgbClr val="FF5DC5"/>
    <a:srgbClr val="D979FF"/>
    <a:srgbClr val="CE284C"/>
    <a:srgbClr val="C10B32"/>
    <a:srgbClr val="FE9202"/>
    <a:srgbClr val="FF0000"/>
    <a:srgbClr val="007033"/>
    <a:srgbClr val="00E6F2"/>
    <a:srgbClr val="FF01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7" d="100"/>
          <a:sy n="147" d="100"/>
        </p:scale>
        <p:origin x="-59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notesMaster" Target="notesMasters/notesMaster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pPr/>
              <a:t>1/26/2024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59785" y="1977981"/>
            <a:ext cx="7627014" cy="18137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885134"/>
            <a:ext cx="8229599" cy="744815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730" y="281175"/>
            <a:ext cx="8246070" cy="763524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350110"/>
            <a:ext cx="8246070" cy="3417151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5967" y="376237"/>
            <a:ext cx="6240832" cy="763525"/>
          </a:xfrm>
        </p:spPr>
        <p:txBody>
          <a:bodyPr>
            <a:normAutofit/>
          </a:bodyPr>
          <a:lstStyle>
            <a:lvl1pPr algn="r">
              <a:defRPr sz="360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5968" y="1197405"/>
            <a:ext cx="6240832" cy="3576168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277487"/>
            <a:ext cx="8076896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37954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010351"/>
            <a:ext cx="4040188" cy="2276294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37954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010351"/>
            <a:ext cx="4041775" cy="2276294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image" Target="../media/image1.jpe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Fruit Slash Game Using Gesture Recognition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SohamGlobal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implement fruit slash game using python</a:t>
            </a:r>
          </a:p>
          <a:p>
            <a:r>
              <a:rPr lang="en-US" dirty="0"/>
              <a:t>To implement hand gesture recognition using media pipe library</a:t>
            </a:r>
          </a:p>
          <a:p>
            <a:r>
              <a:rPr lang="en-US" dirty="0"/>
              <a:t>To control gaming activities by hand gesture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Admin panel</a:t>
            </a:r>
          </a:p>
          <a:p>
            <a:r>
              <a:rPr lang="en-US" dirty="0"/>
              <a:t>User management</a:t>
            </a:r>
          </a:p>
          <a:p>
            <a:r>
              <a:rPr lang="en-US" dirty="0"/>
              <a:t>Fruit slashing game</a:t>
            </a:r>
          </a:p>
          <a:p>
            <a:r>
              <a:rPr lang="en-US" dirty="0"/>
              <a:t>Hand gesture recognition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Admin panel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Login</a:t>
            </a:r>
          </a:p>
          <a:p>
            <a:r>
              <a:rPr lang="en-US" dirty="0"/>
              <a:t>View users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Registration </a:t>
            </a:r>
          </a:p>
          <a:p>
            <a:r>
              <a:rPr lang="en-US" dirty="0"/>
              <a:t>Login</a:t>
            </a:r>
          </a:p>
          <a:p>
            <a:r>
              <a:rPr lang="en-US" dirty="0"/>
              <a:t>Change password </a:t>
            </a:r>
          </a:p>
          <a:p>
            <a:r>
              <a:rPr lang="en-US" dirty="0"/>
              <a:t>Password recovery</a:t>
            </a:r>
          </a:p>
          <a:p>
            <a:r>
              <a:rPr lang="en-US" dirty="0"/>
              <a:t>Play game using hand gesture recognition </a:t>
            </a:r>
          </a:p>
          <a:p>
            <a:r>
              <a:rPr lang="en-US" dirty="0"/>
              <a:t>View scores history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Fruit slashing game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game</a:t>
            </a:r>
          </a:p>
          <a:p>
            <a:r>
              <a:rPr lang="en-US" dirty="0"/>
              <a:t>Slash fruits</a:t>
            </a:r>
          </a:p>
          <a:p>
            <a:r>
              <a:rPr lang="en-US" dirty="0"/>
              <a:t>Score calculation</a:t>
            </a:r>
          </a:p>
          <a:p>
            <a:r>
              <a:rPr lang="en-US" dirty="0"/>
              <a:t>Store score in db</a:t>
            </a:r>
          </a:p>
          <a:p>
            <a:r>
              <a:rPr lang="en-US" dirty="0"/>
              <a:t>Show scores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Hand gesture recognition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webcam</a:t>
            </a:r>
          </a:p>
          <a:p>
            <a:r>
              <a:rPr lang="en-US" dirty="0"/>
              <a:t>Hand gesture recognition</a:t>
            </a:r>
            <a:r>
              <a:rPr lang="en-IN" dirty="0"/>
              <a:t> using </a:t>
            </a:r>
            <a:r>
              <a:rPr lang="en-IN" dirty="0" err="1"/>
              <a:t>opencv</a:t>
            </a:r>
            <a:r>
              <a:rPr lang="en-IN" dirty="0"/>
              <a:t> and media pipe library</a:t>
            </a:r>
            <a:endParaRPr lang="en-US" dirty="0"/>
          </a:p>
          <a:p>
            <a:r>
              <a:rPr lang="en-IN" dirty="0"/>
              <a:t>Controlling game activities by hand gesture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CEBAE-21D4-F775-9014-17AB01FCE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Python libraries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71F75-426A-ECA0-E800-895F1B21D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Opencv</a:t>
            </a:r>
            <a:r>
              <a:rPr lang="en-IN" dirty="0"/>
              <a:t> </a:t>
            </a:r>
          </a:p>
          <a:p>
            <a:r>
              <a:rPr lang="en-IN" dirty="0"/>
              <a:t>Media pipe</a:t>
            </a:r>
          </a:p>
          <a:p>
            <a:r>
              <a:rPr lang="en-IN" dirty="0" err="1"/>
              <a:t>Pygame</a:t>
            </a:r>
            <a:r>
              <a:rPr lang="en-IN"/>
              <a:t> </a:t>
            </a:r>
          </a:p>
          <a:p>
            <a:endParaRPr lang="en-IN"/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602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</Words>
  <Application>Microsoft Office PowerPoint</Application>
  <PresentationFormat>On-screen Show (16:9)</PresentationFormat>
  <Paragraphs>30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Fruit Slash Game Using Gesture Recognition System</vt:lpstr>
      <vt:lpstr>Objectives</vt:lpstr>
      <vt:lpstr>Modules</vt:lpstr>
      <vt:lpstr>Admin panel</vt:lpstr>
      <vt:lpstr>User management</vt:lpstr>
      <vt:lpstr>Fruit slashing game </vt:lpstr>
      <vt:lpstr>Hand gesture recognition </vt:lpstr>
      <vt:lpstr>Python libraries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Fruit Slash Game Using Gesture Recognition System</dc:title>
  <dc:creator/>
  <cp:lastModifiedBy>Megha Upadhye</cp:lastModifiedBy>
  <cp:revision>4</cp:revision>
  <dcterms:created xsi:type="dcterms:W3CDTF">2017-08-01T15:40:51Z</dcterms:created>
  <dcterms:modified xsi:type="dcterms:W3CDTF">2024-01-26T07:00:25Z</dcterms:modified>
</cp:coreProperties>
</file>