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69FF"/>
    <a:srgbClr val="FF5DEC"/>
    <a:srgbClr val="FF5DC5"/>
    <a:srgbClr val="D979FF"/>
    <a:srgbClr val="CE284C"/>
    <a:srgbClr val="C10B32"/>
    <a:srgbClr val="FE9202"/>
    <a:srgbClr val="FF0000"/>
    <a:srgbClr val="007033"/>
    <a:srgbClr val="00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96" y="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266340"/>
            <a:ext cx="7016196" cy="14004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30077"/>
            <a:ext cx="7016196" cy="763524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787" y="376237"/>
            <a:ext cx="594726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88" y="1197405"/>
            <a:ext cx="5947260" cy="3576168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552" y="277487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2021-04-30T18:42:09Z</dcterms:modified>
</cp:coreProperties>
</file>