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5EC94F-B34B-4E31-BF0D-E209B3856E91}"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238255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EC94F-B34B-4E31-BF0D-E209B3856E91}"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57334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EC94F-B34B-4E31-BF0D-E209B3856E91}"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3821633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5EC94F-B34B-4E31-BF0D-E209B3856E91}"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810021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5EC94F-B34B-4E31-BF0D-E209B3856E91}" type="datetimeFigureOut">
              <a:rPr lang="en-US" smtClean="0"/>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296937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5EC94F-B34B-4E31-BF0D-E209B3856E91}"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362855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5EC94F-B34B-4E31-BF0D-E209B3856E91}" type="datetimeFigureOut">
              <a:rPr lang="en-US" smtClean="0"/>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332779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5EC94F-B34B-4E31-BF0D-E209B3856E91}" type="datetimeFigureOut">
              <a:rPr lang="en-US" smtClean="0"/>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392841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EC94F-B34B-4E31-BF0D-E209B3856E91}" type="datetimeFigureOut">
              <a:rPr lang="en-US" smtClean="0"/>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308900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5EC94F-B34B-4E31-BF0D-E209B3856E91}"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403109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5EC94F-B34B-4E31-BF0D-E209B3856E91}" type="datetimeFigureOut">
              <a:rPr lang="en-US" smtClean="0"/>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A2779-A009-4BDC-9DE2-F7EB2D76F8B7}" type="slidenum">
              <a:rPr lang="en-US" smtClean="0"/>
              <a:t>‹#›</a:t>
            </a:fld>
            <a:endParaRPr lang="en-US"/>
          </a:p>
        </p:txBody>
      </p:sp>
    </p:spTree>
    <p:extLst>
      <p:ext uri="{BB962C8B-B14F-4D97-AF65-F5344CB8AC3E}">
        <p14:creationId xmlns:p14="http://schemas.microsoft.com/office/powerpoint/2010/main" val="258766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5EC94F-B34B-4E31-BF0D-E209B3856E91}" type="datetimeFigureOut">
              <a:rPr lang="en-US" smtClean="0"/>
              <a:t>3/24/2020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A2779-A009-4BDC-9DE2-F7EB2D76F8B7}" type="slidenum">
              <a:rPr lang="en-US" smtClean="0"/>
              <a:t>‹#›</a:t>
            </a:fld>
            <a:endParaRPr lang="en-US"/>
          </a:p>
        </p:txBody>
      </p:sp>
    </p:spTree>
    <p:extLst>
      <p:ext uri="{BB962C8B-B14F-4D97-AF65-F5344CB8AC3E}">
        <p14:creationId xmlns:p14="http://schemas.microsoft.com/office/powerpoint/2010/main" val="35476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altexsoft.com/blog/engineering/8-ways-to-improve-software-testing-through-planning-work-environment-automated-testing-and-report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546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you don’t need refactoring</a:t>
            </a:r>
            <a:br>
              <a:rPr lang="en-US" dirty="0"/>
            </a:br>
            <a:endParaRPr lang="en-US" dirty="0"/>
          </a:p>
        </p:txBody>
      </p:sp>
      <p:sp>
        <p:nvSpPr>
          <p:cNvPr id="3" name="Content Placeholder 2"/>
          <p:cNvSpPr>
            <a:spLocks noGrp="1"/>
          </p:cNvSpPr>
          <p:nvPr>
            <p:ph idx="1"/>
          </p:nvPr>
        </p:nvSpPr>
        <p:spPr>
          <a:xfrm>
            <a:off x="838200" y="1149531"/>
            <a:ext cx="10515600" cy="5027432"/>
          </a:xfrm>
        </p:spPr>
        <p:txBody>
          <a:bodyPr>
            <a:normAutofit/>
          </a:bodyPr>
          <a:lstStyle/>
          <a:p>
            <a:r>
              <a:rPr lang="en-US" dirty="0"/>
              <a:t>There are times, however, when </a:t>
            </a:r>
            <a:r>
              <a:rPr lang="en-US" b="1" dirty="0"/>
              <a:t>an application needs to be completely revamped</a:t>
            </a:r>
            <a:r>
              <a:rPr lang="en-US" dirty="0"/>
              <a:t> from the start</a:t>
            </a:r>
            <a:r>
              <a:rPr lang="en-US" dirty="0" smtClean="0"/>
              <a:t>.</a:t>
            </a:r>
          </a:p>
          <a:p>
            <a:r>
              <a:rPr lang="en-US" dirty="0" smtClean="0"/>
              <a:t> </a:t>
            </a:r>
            <a:r>
              <a:rPr lang="en-US" dirty="0"/>
              <a:t>In these cases, refactoring is not necessary, as it would be much more efficient to simply start from scratch.</a:t>
            </a:r>
          </a:p>
          <a:p>
            <a:r>
              <a:rPr lang="en-US" dirty="0"/>
              <a:t>Another situation in which it would be wise to skip refactoring is if you are trying to get a product to market within a set time frame. </a:t>
            </a:r>
            <a:endParaRPr lang="en-US" dirty="0" smtClean="0"/>
          </a:p>
          <a:p>
            <a:r>
              <a:rPr lang="en-US" dirty="0" smtClean="0"/>
              <a:t>Refactoring </a:t>
            </a:r>
            <a:r>
              <a:rPr lang="en-US" dirty="0"/>
              <a:t>can be like going down the proverbial rabbit hole: Once you start, it </a:t>
            </a:r>
            <a:r>
              <a:rPr lang="en-US" b="1" dirty="0"/>
              <a:t>can become quite time-consuming</a:t>
            </a:r>
            <a:r>
              <a:rPr lang="en-US" dirty="0"/>
              <a:t>. </a:t>
            </a:r>
            <a:endParaRPr lang="en-US" dirty="0" smtClean="0"/>
          </a:p>
          <a:p>
            <a:r>
              <a:rPr lang="en-US" dirty="0" smtClean="0"/>
              <a:t>Adding </a:t>
            </a:r>
            <a:r>
              <a:rPr lang="en-US" dirty="0"/>
              <a:t>any additional coding or testing to an already tight timeline will lead to frustration and additional cost for your client.</a:t>
            </a:r>
          </a:p>
          <a:p>
            <a:endParaRPr lang="en-US" dirty="0"/>
          </a:p>
        </p:txBody>
      </p:sp>
    </p:spTree>
    <p:extLst>
      <p:ext uri="{BB962C8B-B14F-4D97-AF65-F5344CB8AC3E}">
        <p14:creationId xmlns:p14="http://schemas.microsoft.com/office/powerpoint/2010/main" val="398121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code refactoring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Refactor first before adding any new </a:t>
            </a:r>
            <a:r>
              <a:rPr lang="en-US" dirty="0" smtClean="0"/>
              <a:t>features</a:t>
            </a:r>
          </a:p>
          <a:p>
            <a:pPr lvl="1"/>
            <a:r>
              <a:rPr lang="en-US" dirty="0"/>
              <a:t>It is always a good idea to perform refactoring whenever you’re asked to add new features or updates to an existing solution</a:t>
            </a:r>
            <a:r>
              <a:rPr lang="en-US" dirty="0" smtClean="0"/>
              <a:t>.</a:t>
            </a:r>
          </a:p>
          <a:p>
            <a:r>
              <a:rPr lang="en-US" dirty="0"/>
              <a:t>Plan your refactoring project and timeline carefully</a:t>
            </a:r>
          </a:p>
          <a:p>
            <a:pPr lvl="1"/>
            <a:r>
              <a:rPr lang="en-US" dirty="0"/>
              <a:t>The most important outcome of refactoring is that not only is the code cleaner but that it actually works. And remember, it’s going to take longer than you think, so plan accordingly and give yourself a little extra cushion of time.</a:t>
            </a:r>
          </a:p>
          <a:p>
            <a:r>
              <a:rPr lang="en-US" dirty="0"/>
              <a:t>Test often</a:t>
            </a:r>
          </a:p>
          <a:p>
            <a:pPr lvl="1"/>
            <a:r>
              <a:rPr lang="en-US" dirty="0"/>
              <a:t>The last thing you want to do when refactoring is mess something up in the process and create bugs or problems that affect the functionality of the product. This is why testing throughout the refactoring process is imperative.</a:t>
            </a:r>
          </a:p>
          <a:p>
            <a:endParaRPr lang="en-US" dirty="0"/>
          </a:p>
        </p:txBody>
      </p:sp>
    </p:spTree>
    <p:extLst>
      <p:ext uri="{BB962C8B-B14F-4D97-AF65-F5344CB8AC3E}">
        <p14:creationId xmlns:p14="http://schemas.microsoft.com/office/powerpoint/2010/main" val="1388823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Get your QA team </a:t>
            </a:r>
            <a:r>
              <a:rPr lang="en-US" dirty="0" smtClean="0"/>
              <a:t>involved</a:t>
            </a:r>
          </a:p>
          <a:p>
            <a:pPr lvl="1"/>
            <a:r>
              <a:rPr lang="en-US" dirty="0" smtClean="0"/>
              <a:t>It’s </a:t>
            </a:r>
            <a:r>
              <a:rPr lang="en-US" dirty="0"/>
              <a:t>always a good idea to get your QA and testing team involved in the refactoring process. Whenever you’re making changes to existing code, even as a clean-up project, it can </a:t>
            </a:r>
            <a:r>
              <a:rPr lang="en-US" dirty="0">
                <a:hlinkClick r:id="rId2"/>
              </a:rPr>
              <a:t>affect testing </a:t>
            </a:r>
            <a:r>
              <a:rPr lang="en-US" dirty="0" smtClean="0">
                <a:hlinkClick r:id="rId2"/>
              </a:rPr>
              <a:t>outcomes</a:t>
            </a:r>
            <a:r>
              <a:rPr lang="en-US" dirty="0" smtClean="0"/>
              <a:t>.</a:t>
            </a:r>
          </a:p>
          <a:p>
            <a:r>
              <a:rPr lang="en-US" dirty="0" smtClean="0"/>
              <a:t>Focus </a:t>
            </a:r>
            <a:r>
              <a:rPr lang="en-US" dirty="0"/>
              <a:t>on progress, not </a:t>
            </a:r>
            <a:r>
              <a:rPr lang="en-US" dirty="0" smtClean="0"/>
              <a:t>perfection</a:t>
            </a:r>
          </a:p>
          <a:p>
            <a:r>
              <a:rPr lang="en-US" dirty="0" smtClean="0"/>
              <a:t>Try </a:t>
            </a:r>
            <a:r>
              <a:rPr lang="en-US" dirty="0"/>
              <a:t>refactoring automation</a:t>
            </a:r>
          </a:p>
          <a:p>
            <a:pPr lvl="1"/>
            <a:endParaRPr lang="en-US" dirty="0" smtClean="0"/>
          </a:p>
        </p:txBody>
      </p:sp>
    </p:spTree>
    <p:extLst>
      <p:ext uri="{BB962C8B-B14F-4D97-AF65-F5344CB8AC3E}">
        <p14:creationId xmlns:p14="http://schemas.microsoft.com/office/powerpoint/2010/main" val="222693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sz="4000" dirty="0" smtClean="0"/>
              <a:t>REFACTORING TECHNIQUES </a:t>
            </a:r>
          </a:p>
          <a:p>
            <a:pPr marL="0" indent="0" algn="ctr">
              <a:buNone/>
            </a:pPr>
            <a:r>
              <a:rPr lang="en-US" sz="4000" dirty="0" smtClean="0"/>
              <a:t>AND RELATED TOPICS</a:t>
            </a:r>
            <a:endParaRPr lang="en-US" sz="4000" dirty="0"/>
          </a:p>
        </p:txBody>
      </p:sp>
    </p:spTree>
    <p:extLst>
      <p:ext uri="{BB962C8B-B14F-4D97-AF65-F5344CB8AC3E}">
        <p14:creationId xmlns:p14="http://schemas.microsoft.com/office/powerpoint/2010/main" val="104313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02229" y="1580606"/>
            <a:ext cx="7282569" cy="4963885"/>
          </a:xfrm>
          <a:prstGeom prst="rect">
            <a:avLst/>
          </a:prstGeom>
        </p:spPr>
      </p:pic>
    </p:spTree>
    <p:extLst>
      <p:ext uri="{BB962C8B-B14F-4D97-AF65-F5344CB8AC3E}">
        <p14:creationId xmlns:p14="http://schemas.microsoft.com/office/powerpoint/2010/main" val="158059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666206" y="757647"/>
            <a:ext cx="10371908" cy="4741386"/>
          </a:xfrm>
          <a:prstGeom prst="rect">
            <a:avLst/>
          </a:prstGeom>
        </p:spPr>
      </p:pic>
    </p:spTree>
    <p:extLst>
      <p:ext uri="{BB962C8B-B14F-4D97-AF65-F5344CB8AC3E}">
        <p14:creationId xmlns:p14="http://schemas.microsoft.com/office/powerpoint/2010/main" val="3576883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76637" y="2505869"/>
            <a:ext cx="5038725" cy="2990850"/>
          </a:xfrm>
          <a:prstGeom prst="rect">
            <a:avLst/>
          </a:prstGeom>
        </p:spPr>
      </p:pic>
    </p:spTree>
    <p:extLst>
      <p:ext uri="{BB962C8B-B14F-4D97-AF65-F5344CB8AC3E}">
        <p14:creationId xmlns:p14="http://schemas.microsoft.com/office/powerpoint/2010/main" val="163987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Composing Method</a:t>
            </a:r>
            <a:br>
              <a:rPr lang="en-US" dirty="0"/>
            </a:br>
            <a:endParaRPr lang="en-US" dirty="0"/>
          </a:p>
        </p:txBody>
      </p:sp>
      <p:sp>
        <p:nvSpPr>
          <p:cNvPr id="3" name="Content Placeholder 2"/>
          <p:cNvSpPr>
            <a:spLocks noGrp="1"/>
          </p:cNvSpPr>
          <p:nvPr>
            <p:ph idx="1"/>
          </p:nvPr>
        </p:nvSpPr>
        <p:spPr>
          <a:xfrm>
            <a:off x="838200" y="940526"/>
            <a:ext cx="10515600" cy="5236437"/>
          </a:xfrm>
        </p:spPr>
        <p:txBody>
          <a:bodyPr>
            <a:normAutofit lnSpcReduction="10000"/>
          </a:bodyPr>
          <a:lstStyle/>
          <a:p>
            <a:r>
              <a:rPr lang="en-US" dirty="0"/>
              <a:t>Composing involves streamlining the code in order to reduce duplications. </a:t>
            </a:r>
            <a:endParaRPr lang="en-US" dirty="0" smtClean="0"/>
          </a:p>
          <a:p>
            <a:r>
              <a:rPr lang="en-US" dirty="0" smtClean="0"/>
              <a:t>This </a:t>
            </a:r>
            <a:r>
              <a:rPr lang="en-US" dirty="0"/>
              <a:t>is done through various processes, including extraction and inline </a:t>
            </a:r>
            <a:r>
              <a:rPr lang="en-US" dirty="0" smtClean="0"/>
              <a:t>methods.</a:t>
            </a:r>
          </a:p>
          <a:p>
            <a:pPr marL="0" indent="0">
              <a:buNone/>
            </a:pPr>
            <a:r>
              <a:rPr lang="en-US" b="1" dirty="0"/>
              <a:t>Extraction</a:t>
            </a:r>
            <a:r>
              <a:rPr lang="en-US" dirty="0"/>
              <a:t> involves breaking down the code into smaller chunks in order to find and “extract” fragmentation. </a:t>
            </a:r>
            <a:endParaRPr lang="en-US" dirty="0" smtClean="0"/>
          </a:p>
          <a:p>
            <a:r>
              <a:rPr lang="en-US" dirty="0" smtClean="0"/>
              <a:t>The </a:t>
            </a:r>
            <a:r>
              <a:rPr lang="en-US" dirty="0"/>
              <a:t>fragmented code is then moved to a separate method and replaced with a call to this new method. In addition to the method, extraction can involve class, interface, and local variables as well.</a:t>
            </a:r>
          </a:p>
          <a:p>
            <a:pPr marL="0" indent="0">
              <a:buNone/>
            </a:pPr>
            <a:r>
              <a:rPr lang="en-US" b="1" dirty="0"/>
              <a:t>Inline</a:t>
            </a:r>
            <a:r>
              <a:rPr lang="en-US" dirty="0"/>
              <a:t> refactoring is a way to reduce the number of unnecessary methods while simplifying the code</a:t>
            </a:r>
            <a:r>
              <a:rPr lang="en-US" dirty="0" smtClean="0"/>
              <a:t>.</a:t>
            </a:r>
          </a:p>
          <a:p>
            <a:r>
              <a:rPr lang="en-US" dirty="0" smtClean="0"/>
              <a:t> </a:t>
            </a:r>
            <a:r>
              <a:rPr lang="en-US" dirty="0"/>
              <a:t>By finding all calls to the method and replacing them with the content of the method, the method can then be deleted.</a:t>
            </a:r>
          </a:p>
          <a:p>
            <a:endParaRPr lang="en-US" dirty="0"/>
          </a:p>
        </p:txBody>
      </p:sp>
    </p:spTree>
    <p:extLst>
      <p:ext uri="{BB962C8B-B14F-4D97-AF65-F5344CB8AC3E}">
        <p14:creationId xmlns:p14="http://schemas.microsoft.com/office/powerpoint/2010/main" val="365699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71601" y="718457"/>
            <a:ext cx="7834312" cy="5283087"/>
          </a:xfrm>
          <a:prstGeom prst="rect">
            <a:avLst/>
          </a:prstGeom>
        </p:spPr>
      </p:pic>
    </p:spTree>
    <p:extLst>
      <p:ext uri="{BB962C8B-B14F-4D97-AF65-F5344CB8AC3E}">
        <p14:creationId xmlns:p14="http://schemas.microsoft.com/office/powerpoint/2010/main" val="886861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Preparatory Refactoring</a:t>
            </a:r>
            <a:br>
              <a:rPr lang="en-US" dirty="0"/>
            </a:br>
            <a:endParaRPr lang="en-US" dirty="0"/>
          </a:p>
        </p:txBody>
      </p:sp>
      <p:sp>
        <p:nvSpPr>
          <p:cNvPr id="3" name="Content Placeholder 2"/>
          <p:cNvSpPr>
            <a:spLocks noGrp="1"/>
          </p:cNvSpPr>
          <p:nvPr>
            <p:ph idx="1"/>
          </p:nvPr>
        </p:nvSpPr>
        <p:spPr/>
        <p:txBody>
          <a:bodyPr/>
          <a:lstStyle/>
          <a:p>
            <a:r>
              <a:rPr lang="en-US" dirty="0"/>
              <a:t>This is done when a developer notices the need for refactoring while adding a new feature, </a:t>
            </a:r>
          </a:p>
          <a:p>
            <a:r>
              <a:rPr lang="en-US" dirty="0" smtClean="0"/>
              <a:t> </a:t>
            </a:r>
            <a:r>
              <a:rPr lang="en-US" dirty="0"/>
              <a:t>it’s actually a part of a software update as opposed to a separate refactoring process. </a:t>
            </a:r>
            <a:endParaRPr lang="en-US" dirty="0" smtClean="0"/>
          </a:p>
          <a:p>
            <a:r>
              <a:rPr lang="en-US" dirty="0" smtClean="0"/>
              <a:t>By </a:t>
            </a:r>
            <a:r>
              <a:rPr lang="en-US" dirty="0"/>
              <a:t>noticing that the code needs to be updated at that moment, the developer is doing his or her part to reduce future technical debt.</a:t>
            </a:r>
          </a:p>
        </p:txBody>
      </p:sp>
    </p:spTree>
    <p:extLst>
      <p:ext uri="{BB962C8B-B14F-4D97-AF65-F5344CB8AC3E}">
        <p14:creationId xmlns:p14="http://schemas.microsoft.com/office/powerpoint/2010/main" val="79608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058273" y="1825625"/>
            <a:ext cx="6075453" cy="4351338"/>
          </a:xfrm>
          <a:prstGeom prst="rect">
            <a:avLst/>
          </a:prstGeom>
        </p:spPr>
      </p:pic>
    </p:spTree>
    <p:extLst>
      <p:ext uri="{BB962C8B-B14F-4D97-AF65-F5344CB8AC3E}">
        <p14:creationId xmlns:p14="http://schemas.microsoft.com/office/powerpoint/2010/main" val="1342673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502</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Composing Method </vt:lpstr>
      <vt:lpstr>PowerPoint Presentation</vt:lpstr>
      <vt:lpstr>Preparatory Refactoring </vt:lpstr>
      <vt:lpstr>PowerPoint Presentation</vt:lpstr>
      <vt:lpstr>When you don’t need refactoring </vt:lpstr>
      <vt:lpstr>Best practices for code refactoring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Kalpana Rangra</dc:creator>
  <cp:lastModifiedBy>Kalpana Rangra</cp:lastModifiedBy>
  <cp:revision>1</cp:revision>
  <dcterms:created xsi:type="dcterms:W3CDTF">2020-03-24T16:28:22Z</dcterms:created>
  <dcterms:modified xsi:type="dcterms:W3CDTF">2020-03-24T16:28:45Z</dcterms:modified>
</cp:coreProperties>
</file>