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8" r:id="rId3"/>
    <p:sldId id="259" r:id="rId4"/>
    <p:sldId id="260" r:id="rId5"/>
    <p:sldId id="261" r:id="rId6"/>
    <p:sldId id="257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C8E2-A86F-41CA-BDF1-E51D2EBCCEE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F9BC-E753-422D-8B4E-457F28D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C8E2-A86F-41CA-BDF1-E51D2EBCCEE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F9BC-E753-422D-8B4E-457F28D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2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C8E2-A86F-41CA-BDF1-E51D2EBCCEE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F9BC-E753-422D-8B4E-457F28D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C8E2-A86F-41CA-BDF1-E51D2EBCCEE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F9BC-E753-422D-8B4E-457F28D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9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C8E2-A86F-41CA-BDF1-E51D2EBCCEE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F9BC-E753-422D-8B4E-457F28D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1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C8E2-A86F-41CA-BDF1-E51D2EBCCEE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F9BC-E753-422D-8B4E-457F28D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C8E2-A86F-41CA-BDF1-E51D2EBCCEE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F9BC-E753-422D-8B4E-457F28D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6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C8E2-A86F-41CA-BDF1-E51D2EBCCEE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F9BC-E753-422D-8B4E-457F28D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2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C8E2-A86F-41CA-BDF1-E51D2EBCCEE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F9BC-E753-422D-8B4E-457F28D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3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C8E2-A86F-41CA-BDF1-E51D2EBCCEE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F9BC-E753-422D-8B4E-457F28D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1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C8E2-A86F-41CA-BDF1-E51D2EBCCEE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F9BC-E753-422D-8B4E-457F28D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5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AC8E2-A86F-41CA-BDF1-E51D2EBCCEE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8F9BC-E753-422D-8B4E-457F28D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6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MANAGING AGILE ENVIRONMENT</a:t>
            </a:r>
            <a:endParaRPr lang="en-US" b="1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550" y="2405856"/>
            <a:ext cx="49149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825625"/>
            <a:ext cx="92746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1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480" y="2320131"/>
            <a:ext cx="808482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Agile Project Management Job Description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2512" y="1825625"/>
            <a:ext cx="51869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ATTEMPT THE QUIZZ IN THE LINK BASED ON THIS SESSION.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8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6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743" y="1825625"/>
            <a:ext cx="64005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agile projects managed?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0855"/>
          </a:xfrm>
        </p:spPr>
        <p:txBody>
          <a:bodyPr/>
          <a:lstStyle/>
          <a:p>
            <a:r>
              <a:rPr lang="en-US" dirty="0"/>
              <a:t>Within agile development, Scrum has the most to say about </a:t>
            </a:r>
            <a:r>
              <a:rPr lang="en-US" i="1" dirty="0"/>
              <a:t>exactly what</a:t>
            </a:r>
            <a:r>
              <a:rPr lang="en-US" dirty="0"/>
              <a:t> </a:t>
            </a:r>
            <a:r>
              <a:rPr lang="en-US" i="1" dirty="0"/>
              <a:t>is</a:t>
            </a:r>
            <a:r>
              <a:rPr lang="en-US" dirty="0"/>
              <a:t> agile project management. </a:t>
            </a:r>
            <a:endParaRPr lang="en-US" dirty="0" smtClean="0"/>
          </a:p>
          <a:p>
            <a:r>
              <a:rPr lang="en-US" dirty="0"/>
              <a:t>Agile project management divides responsibility among more than one team member</a:t>
            </a:r>
            <a:endParaRPr lang="en-US" dirty="0" smtClean="0"/>
          </a:p>
          <a:p>
            <a:r>
              <a:rPr lang="en-US" dirty="0" smtClean="0"/>
              <a:t>Using Scrum model there </a:t>
            </a:r>
            <a:r>
              <a:rPr lang="en-US" dirty="0"/>
              <a:t>are three roles: </a:t>
            </a:r>
            <a:r>
              <a:rPr lang="en-US" dirty="0" smtClean="0"/>
              <a:t>product owner, </a:t>
            </a:r>
            <a:r>
              <a:rPr lang="en-US" dirty="0" err="1" smtClean="0"/>
              <a:t>ScrumMaster</a:t>
            </a:r>
            <a:r>
              <a:rPr lang="en-US" dirty="0" smtClean="0"/>
              <a:t> </a:t>
            </a:r>
            <a:r>
              <a:rPr lang="en-US" dirty="0"/>
              <a:t>and team.</a:t>
            </a:r>
          </a:p>
        </p:txBody>
      </p:sp>
    </p:spTree>
    <p:extLst>
      <p:ext uri="{BB962C8B-B14F-4D97-AF65-F5344CB8AC3E}">
        <p14:creationId xmlns:p14="http://schemas.microsoft.com/office/powerpoint/2010/main" val="178239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Scrum Master serves as the team's coach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helping team members work together in the most effective manner possible. </a:t>
            </a:r>
            <a:endParaRPr lang="en-US" dirty="0" smtClean="0"/>
          </a:p>
          <a:p>
            <a:r>
              <a:rPr lang="en-US" dirty="0" smtClean="0"/>
              <a:t>views </a:t>
            </a:r>
            <a:r>
              <a:rPr lang="en-US" dirty="0"/>
              <a:t>the role as one of providing a service to the </a:t>
            </a:r>
            <a:r>
              <a:rPr lang="en-US" dirty="0" smtClean="0"/>
              <a:t>team</a:t>
            </a:r>
          </a:p>
          <a:p>
            <a:r>
              <a:rPr lang="en-US" dirty="0" smtClean="0"/>
              <a:t> </a:t>
            </a:r>
            <a:r>
              <a:rPr lang="en-US" dirty="0"/>
              <a:t>removing impediments to </a:t>
            </a:r>
            <a:r>
              <a:rPr lang="en-US" dirty="0" smtClean="0"/>
              <a:t>progress</a:t>
            </a:r>
          </a:p>
          <a:p>
            <a:r>
              <a:rPr lang="en-US" dirty="0" smtClean="0"/>
              <a:t> </a:t>
            </a:r>
            <a:r>
              <a:rPr lang="en-US" dirty="0"/>
              <a:t>facilitating meetings and </a:t>
            </a:r>
            <a:r>
              <a:rPr lang="en-US" dirty="0" smtClean="0"/>
              <a:t>discussions</a:t>
            </a:r>
          </a:p>
          <a:p>
            <a:r>
              <a:rPr lang="en-US" dirty="0" smtClean="0"/>
              <a:t> </a:t>
            </a:r>
            <a:r>
              <a:rPr lang="en-US" dirty="0"/>
              <a:t>performing typical project management duties such as tracking progress and issues.</a:t>
            </a:r>
          </a:p>
        </p:txBody>
      </p:sp>
    </p:spTree>
    <p:extLst>
      <p:ext uri="{BB962C8B-B14F-4D97-AF65-F5344CB8AC3E}">
        <p14:creationId xmlns:p14="http://schemas.microsoft.com/office/powerpoint/2010/main" val="393686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team itself assumes agile project management </a:t>
            </a:r>
            <a:r>
              <a:rPr lang="en-US" dirty="0" smtClean="0"/>
              <a:t>roles</a:t>
            </a:r>
          </a:p>
          <a:p>
            <a:r>
              <a:rPr lang="en-US" dirty="0" smtClean="0"/>
              <a:t> </a:t>
            </a:r>
            <a:r>
              <a:rPr lang="en-US" dirty="0"/>
              <a:t>when determining how to best achieve the product goals (as established by the product owner). </a:t>
            </a:r>
            <a:endParaRPr lang="en-US" dirty="0" smtClean="0"/>
          </a:p>
          <a:p>
            <a:r>
              <a:rPr lang="en-US" dirty="0" smtClean="0"/>
              <a:t>Team </a:t>
            </a:r>
            <a:r>
              <a:rPr lang="en-US" dirty="0"/>
              <a:t>members will collaboratively decide which person should work on which tasks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which technical practices are necessary to achieve stated quality goals, and so on.</a:t>
            </a:r>
          </a:p>
        </p:txBody>
      </p:sp>
    </p:spTree>
    <p:extLst>
      <p:ext uri="{BB962C8B-B14F-4D97-AF65-F5344CB8AC3E}">
        <p14:creationId xmlns:p14="http://schemas.microsoft.com/office/powerpoint/2010/main" val="133381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effective Project Manager is required to be knowledgeable about Project Management.</a:t>
            </a:r>
          </a:p>
          <a:p>
            <a:r>
              <a:rPr lang="en-US" dirty="0" smtClean="0"/>
              <a:t>Apply this project management knowledge in order to drive team performance.</a:t>
            </a:r>
          </a:p>
          <a:p>
            <a:r>
              <a:rPr lang="en-US" dirty="0" smtClean="0"/>
              <a:t>Have positive personal attitude as it will be spread out to the project team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0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endParaRPr lang="en-US" sz="2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125" y="2244339"/>
            <a:ext cx="71437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3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handles conventional project manager duties in agile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</a:t>
            </a:r>
            <a:r>
              <a:rPr lang="en-US" dirty="0"/>
              <a:t>project management often puts the traditional project manager in a difficult position. </a:t>
            </a:r>
            <a:endParaRPr lang="en-US" dirty="0" smtClean="0"/>
          </a:p>
          <a:p>
            <a:r>
              <a:rPr lang="en-US" dirty="0" smtClean="0"/>
              <a:t>He </a:t>
            </a:r>
            <a:r>
              <a:rPr lang="en-US" dirty="0"/>
              <a:t>or she is told, for example, to make scope/schedule tradeoff decisions knowing that a product manager or customer might second-guess those decisions if the project goes poorly.</a:t>
            </a:r>
          </a:p>
        </p:txBody>
      </p:sp>
    </p:spTree>
    <p:extLst>
      <p:ext uri="{BB962C8B-B14F-4D97-AF65-F5344CB8AC3E}">
        <p14:creationId xmlns:p14="http://schemas.microsoft.com/office/powerpoint/2010/main" val="8507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Agile Project Manager (APM) is responsible for planning, leading, organizing, and motivating Agile project teams. </a:t>
            </a:r>
            <a:endParaRPr lang="en-US" dirty="0" smtClean="0"/>
          </a:p>
          <a:p>
            <a:pPr fontAlgn="base"/>
            <a:r>
              <a:rPr lang="en-US" dirty="0" smtClean="0"/>
              <a:t>Achieve </a:t>
            </a:r>
            <a:r>
              <a:rPr lang="en-US" dirty="0"/>
              <a:t>a high level of performance and quality, and</a:t>
            </a:r>
          </a:p>
          <a:p>
            <a:pPr fontAlgn="base"/>
            <a:r>
              <a:rPr lang="en-US" dirty="0"/>
              <a:t>Deliver agile projects that provide exceptional business value to users</a:t>
            </a:r>
          </a:p>
          <a:p>
            <a:pPr fontAlgn="base"/>
            <a:r>
              <a:rPr lang="en-US" dirty="0"/>
              <a:t>The APM may be responsible for managing several concurrent high visibility projects using agile methods in a fast-paced environment that may cross multiple business divisions.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353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MANAGING AGILE ENVIRONMENT</vt:lpstr>
      <vt:lpstr>PowerPoint Presentation</vt:lpstr>
      <vt:lpstr>How are agile projects managed? </vt:lpstr>
      <vt:lpstr>SCRUM MASTER</vt:lpstr>
      <vt:lpstr>THE TEAM</vt:lpstr>
      <vt:lpstr>PowerPoint Presentation</vt:lpstr>
      <vt:lpstr>PowerPoint Presentation</vt:lpstr>
      <vt:lpstr>Who handles conventional project manager duties in agile development?</vt:lpstr>
      <vt:lpstr>PowerPoint Presentation</vt:lpstr>
      <vt:lpstr>PowerPoint Presentation</vt:lpstr>
      <vt:lpstr>PowerPoint Presentation</vt:lpstr>
      <vt:lpstr>Agile Project Management Job Description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AGILE ENVIRONMENT</dc:title>
  <dc:creator>Kalpana Rangra</dc:creator>
  <cp:lastModifiedBy>Kalpana Rangra</cp:lastModifiedBy>
  <cp:revision>7</cp:revision>
  <dcterms:created xsi:type="dcterms:W3CDTF">2020-03-18T03:31:30Z</dcterms:created>
  <dcterms:modified xsi:type="dcterms:W3CDTF">2020-03-18T05:12:42Z</dcterms:modified>
</cp:coreProperties>
</file>