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81" r:id="rId5"/>
    <p:sldId id="282"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CFE70B-FB56-4CEC-A7E5-190CDFA79037}"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430565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FE70B-FB56-4CEC-A7E5-190CDFA79037}"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40339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FE70B-FB56-4CEC-A7E5-190CDFA79037}"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130017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CFE70B-FB56-4CEC-A7E5-190CDFA79037}"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171667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CFE70B-FB56-4CEC-A7E5-190CDFA79037}" type="datetimeFigureOut">
              <a:rPr lang="en-US" smtClean="0"/>
              <a:t>7/13/2020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560775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CFE70B-FB56-4CEC-A7E5-190CDFA79037}"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111271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CFE70B-FB56-4CEC-A7E5-190CDFA79037}" type="datetimeFigureOut">
              <a:rPr lang="en-US" smtClean="0"/>
              <a:t>7/13/2020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226354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FE70B-FB56-4CEC-A7E5-190CDFA79037}" type="datetimeFigureOut">
              <a:rPr lang="en-US" smtClean="0"/>
              <a:t>7/13/2020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3956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FE70B-FB56-4CEC-A7E5-190CDFA79037}" type="datetimeFigureOut">
              <a:rPr lang="en-US" smtClean="0"/>
              <a:t>7/13/2020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41746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FE70B-FB56-4CEC-A7E5-190CDFA79037}"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17517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CFE70B-FB56-4CEC-A7E5-190CDFA79037}" type="datetimeFigureOut">
              <a:rPr lang="en-US" smtClean="0"/>
              <a:t>7/13/2020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3A349-F072-4DAD-BBA9-62D4AE3F02EE}" type="slidenum">
              <a:rPr lang="en-US" smtClean="0"/>
              <a:t>‹#›</a:t>
            </a:fld>
            <a:endParaRPr lang="en-US"/>
          </a:p>
        </p:txBody>
      </p:sp>
    </p:spTree>
    <p:extLst>
      <p:ext uri="{BB962C8B-B14F-4D97-AF65-F5344CB8AC3E}">
        <p14:creationId xmlns:p14="http://schemas.microsoft.com/office/powerpoint/2010/main" val="286209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FE70B-FB56-4CEC-A7E5-190CDFA79037}" type="datetimeFigureOut">
              <a:rPr lang="en-US" smtClean="0"/>
              <a:t>7/13/2020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3A349-F072-4DAD-BBA9-62D4AE3F02EE}" type="slidenum">
              <a:rPr lang="en-US" smtClean="0"/>
              <a:t>‹#›</a:t>
            </a:fld>
            <a:endParaRPr lang="en-US"/>
          </a:p>
        </p:txBody>
      </p:sp>
    </p:spTree>
    <p:extLst>
      <p:ext uri="{BB962C8B-B14F-4D97-AF65-F5344CB8AC3E}">
        <p14:creationId xmlns:p14="http://schemas.microsoft.com/office/powerpoint/2010/main" val="367480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agilealliance.org/glossary/collective-ownersh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REFACTORING IN AGILE</a:t>
            </a:r>
            <a:endParaRPr lang="en-US" dirty="0"/>
          </a:p>
        </p:txBody>
      </p:sp>
      <p:sp>
        <p:nvSpPr>
          <p:cNvPr id="3" name="Subtitle 2"/>
          <p:cNvSpPr>
            <a:spLocks noGrp="1"/>
          </p:cNvSpPr>
          <p:nvPr>
            <p:ph type="subTitle" idx="1"/>
          </p:nvPr>
        </p:nvSpPr>
        <p:spPr/>
        <p:txBody>
          <a:bodyPr/>
          <a:lstStyle/>
          <a:p>
            <a:endParaRPr lang="en-US"/>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179910077"/>
      </p:ext>
    </p:extLst>
  </p:cSld>
  <p:clrMapOvr>
    <a:masterClrMapping/>
  </p:clrMapOvr>
  <mc:AlternateContent xmlns:mc="http://schemas.openxmlformats.org/markup-compatibility/2006">
    <mc:Choice xmlns:p14="http://schemas.microsoft.com/office/powerpoint/2010/main" Requires="p14">
      <p:transition spd="slow" p14:dur="2000" advTm="48773"/>
    </mc:Choice>
    <mc:Fallback>
      <p:transition spd="slow" advTm="487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10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--&gt;With Refactoring in software spending time improves what already exist in a user interface will help future changes to your software much simpler to design and implement.</a:t>
            </a:r>
          </a:p>
          <a:p>
            <a:r>
              <a:rPr lang="en-US" dirty="0" smtClean="0"/>
              <a:t>--&gt;By continuously bettering the design of code, you make it easier &amp; easier every time to work with. Even a little Refactoring adds new features to your project and continuous habit of refactoring makes it easier to extend and maintain code.</a:t>
            </a:r>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60694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-&gt;Refactoring enables you to evolve the code slowly over time, to take an iterative incremental approach to implementation.</a:t>
            </a:r>
          </a:p>
        </p:txBody>
      </p:sp>
    </p:spTree>
    <p:extLst>
      <p:ext uri="{BB962C8B-B14F-4D97-AF65-F5344CB8AC3E}">
        <p14:creationId xmlns:p14="http://schemas.microsoft.com/office/powerpoint/2010/main" val="292867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Refactoring benefits software to:</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Makes </a:t>
            </a:r>
            <a:r>
              <a:rPr lang="en-US" dirty="0"/>
              <a:t>code more readable.</a:t>
            </a:r>
          </a:p>
          <a:p>
            <a:r>
              <a:rPr lang="en-US" dirty="0"/>
              <a:t>Cleanup code and makes it tidier.</a:t>
            </a:r>
          </a:p>
          <a:p>
            <a:r>
              <a:rPr lang="en-US" dirty="0"/>
              <a:t>Removes redundant, unused code and comments.</a:t>
            </a:r>
          </a:p>
          <a:p>
            <a:r>
              <a:rPr lang="en-US" dirty="0"/>
              <a:t>Improves performance.</a:t>
            </a:r>
          </a:p>
          <a:p>
            <a:r>
              <a:rPr lang="en-US" dirty="0"/>
              <a:t>Makes some things more generic</a:t>
            </a:r>
            <a:r>
              <a:rPr lang="en-US" dirty="0" smtClean="0"/>
              <a:t>.</a:t>
            </a:r>
            <a:endParaRPr lang="en-US" dirty="0"/>
          </a:p>
        </p:txBody>
      </p:sp>
    </p:spTree>
    <p:extLst>
      <p:ext uri="{BB962C8B-B14F-4D97-AF65-F5344CB8AC3E}">
        <p14:creationId xmlns:p14="http://schemas.microsoft.com/office/powerpoint/2010/main" val="323333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Keeps code DRY ( Don't Repeat Yourself)</a:t>
            </a:r>
          </a:p>
          <a:p>
            <a:r>
              <a:rPr lang="en-US" dirty="0" smtClean="0"/>
              <a:t>Combines and dispose "Like" or "Similar" code.</a:t>
            </a:r>
          </a:p>
          <a:p>
            <a:r>
              <a:rPr lang="en-US" dirty="0" smtClean="0"/>
              <a:t>Splitting out long functions into more manageable bite.</a:t>
            </a:r>
          </a:p>
          <a:p>
            <a:r>
              <a:rPr lang="en-US" dirty="0" smtClean="0"/>
              <a:t>Create re-usable code.</a:t>
            </a:r>
          </a:p>
          <a:p>
            <a:r>
              <a:rPr lang="en-US" dirty="0" smtClean="0"/>
              <a:t>Better class and function cohesion.</a:t>
            </a:r>
          </a:p>
          <a:p>
            <a:endParaRPr lang="en-US" dirty="0" smtClean="0"/>
          </a:p>
          <a:p>
            <a:endParaRPr lang="en-US" dirty="0"/>
          </a:p>
        </p:txBody>
      </p:sp>
    </p:spTree>
    <p:extLst>
      <p:ext uri="{BB962C8B-B14F-4D97-AF65-F5344CB8AC3E}">
        <p14:creationId xmlns:p14="http://schemas.microsoft.com/office/powerpoint/2010/main" val="125101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Refactoring in Agile Programming</a:t>
            </a:r>
            <a:br>
              <a:rPr lang="en-US" dirty="0"/>
            </a:br>
            <a:endParaRPr lang="en-US" dirty="0"/>
          </a:p>
        </p:txBody>
      </p:sp>
      <p:sp>
        <p:nvSpPr>
          <p:cNvPr id="3" name="Content Placeholder 2"/>
          <p:cNvSpPr>
            <a:spLocks noGrp="1"/>
          </p:cNvSpPr>
          <p:nvPr>
            <p:ph idx="1"/>
          </p:nvPr>
        </p:nvSpPr>
        <p:spPr/>
        <p:txBody>
          <a:bodyPr/>
          <a:lstStyle/>
          <a:p>
            <a:r>
              <a:rPr lang="en-US" dirty="0"/>
              <a:t>Code Refactoring is the process of clarifying and simplifying the design of existing code, without changing its behavior. </a:t>
            </a:r>
            <a:endParaRPr lang="en-US" dirty="0" smtClean="0"/>
          </a:p>
          <a:p>
            <a:r>
              <a:rPr lang="en-US" dirty="0" smtClean="0"/>
              <a:t>Agile </a:t>
            </a:r>
            <a:r>
              <a:rPr lang="en-US" dirty="0"/>
              <a:t>teams are maintaining and extending their code a lot from iteration to iteration, and without continuous refactoring, this is hard to do. </a:t>
            </a:r>
            <a:endParaRPr lang="en-US" dirty="0" smtClean="0"/>
          </a:p>
          <a:p>
            <a:r>
              <a:rPr lang="en-US" dirty="0" smtClean="0"/>
              <a:t>This </a:t>
            </a:r>
            <a:r>
              <a:rPr lang="en-US" dirty="0"/>
              <a:t>is because un-refactored code tends to rot. </a:t>
            </a:r>
            <a:endParaRPr lang="en-US" dirty="0" smtClean="0"/>
          </a:p>
          <a:p>
            <a:r>
              <a:rPr lang="en-US" dirty="0" smtClean="0"/>
              <a:t>Rot </a:t>
            </a:r>
            <a:r>
              <a:rPr lang="en-US" dirty="0"/>
              <a:t>takes several forms: unhealthy dependencies between classes or packages, bad allocation of class responsibilities, way too many responsibilities per method or class, duplicate code, and many other varieties of confusion and clutter.</a:t>
            </a:r>
          </a:p>
        </p:txBody>
      </p:sp>
    </p:spTree>
    <p:extLst>
      <p:ext uri="{BB962C8B-B14F-4D97-AF65-F5344CB8AC3E}">
        <p14:creationId xmlns:p14="http://schemas.microsoft.com/office/powerpoint/2010/main" val="254794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Refactoring code ruthlessly prevents rot, keeping the code easy to maintain and extend. </a:t>
            </a:r>
            <a:endParaRPr lang="en-US" dirty="0" smtClean="0"/>
          </a:p>
          <a:p>
            <a:r>
              <a:rPr lang="en-US" dirty="0" smtClean="0"/>
              <a:t>This </a:t>
            </a:r>
            <a:r>
              <a:rPr lang="en-US" dirty="0"/>
              <a:t>extensibility is the reason to refactor and the measure of its success. </a:t>
            </a:r>
            <a:endParaRPr lang="en-US" dirty="0" smtClean="0"/>
          </a:p>
          <a:p>
            <a:r>
              <a:rPr lang="en-US" dirty="0"/>
              <a:t>I</a:t>
            </a:r>
            <a:r>
              <a:rPr lang="en-US" dirty="0" smtClean="0"/>
              <a:t>t </a:t>
            </a:r>
            <a:r>
              <a:rPr lang="en-US" dirty="0"/>
              <a:t>is only "safe" to refactor the code this extensively if we have extensive unit test suites of the kind we get if we work Test-First. Without being able to run those tests after each little step in a refactoring, </a:t>
            </a:r>
          </a:p>
        </p:txBody>
      </p:sp>
    </p:spTree>
    <p:extLst>
      <p:ext uri="{BB962C8B-B14F-4D97-AF65-F5344CB8AC3E}">
        <p14:creationId xmlns:p14="http://schemas.microsoft.com/office/powerpoint/2010/main" val="258696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Flow of Refactoring</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In </a:t>
            </a:r>
            <a:r>
              <a:rPr lang="en-US" dirty="0"/>
              <a:t>a Test-First context, refactoring has the same flow as any other code change. You have your automated tests</a:t>
            </a:r>
            <a:r>
              <a:rPr lang="en-US" dirty="0" smtClean="0"/>
              <a:t>.</a:t>
            </a:r>
          </a:p>
          <a:p>
            <a:r>
              <a:rPr lang="en-US" dirty="0" smtClean="0"/>
              <a:t> </a:t>
            </a:r>
            <a:r>
              <a:rPr lang="en-US" dirty="0"/>
              <a:t>You begin the refactoring by making the smallest discrete change you can that will compile, run, and function. </a:t>
            </a:r>
            <a:endParaRPr lang="en-US" dirty="0" smtClean="0"/>
          </a:p>
          <a:p>
            <a:r>
              <a:rPr lang="en-US" dirty="0" smtClean="0"/>
              <a:t>Wherever </a:t>
            </a:r>
            <a:r>
              <a:rPr lang="en-US" dirty="0"/>
              <a:t>possible, you make such changes by adding to the existing code, in parallel with it. You run the tests. </a:t>
            </a:r>
            <a:endParaRPr lang="en-US" dirty="0" smtClean="0"/>
          </a:p>
          <a:p>
            <a:r>
              <a:rPr lang="en-US" dirty="0" smtClean="0"/>
              <a:t>You </a:t>
            </a:r>
            <a:r>
              <a:rPr lang="en-US" dirty="0"/>
              <a:t>then make the next small discrete change, and run the tests again. </a:t>
            </a:r>
            <a:endParaRPr lang="en-US" dirty="0" smtClean="0"/>
          </a:p>
          <a:p>
            <a:r>
              <a:rPr lang="en-US" dirty="0" smtClean="0"/>
              <a:t>When </a:t>
            </a:r>
            <a:r>
              <a:rPr lang="en-US" dirty="0"/>
              <a:t>the refactoring is in place and the tests all run clean, you go back and remove the old smelly parallel code. Once the tests run clean after that, you are done.</a:t>
            </a:r>
          </a:p>
          <a:p>
            <a:endParaRPr lang="en-US" dirty="0"/>
          </a:p>
        </p:txBody>
      </p:sp>
    </p:spTree>
    <p:extLst>
      <p:ext uri="{BB962C8B-B14F-4D97-AF65-F5344CB8AC3E}">
        <p14:creationId xmlns:p14="http://schemas.microsoft.com/office/powerpoint/2010/main" val="1816251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280160" y="1580606"/>
            <a:ext cx="8068627" cy="4846319"/>
          </a:xfrm>
          <a:prstGeom prst="rect">
            <a:avLst/>
          </a:prstGeom>
        </p:spPr>
      </p:pic>
    </p:spTree>
    <p:extLst>
      <p:ext uri="{BB962C8B-B14F-4D97-AF65-F5344CB8AC3E}">
        <p14:creationId xmlns:p14="http://schemas.microsoft.com/office/powerpoint/2010/main" val="3615967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2103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a scientific process </a:t>
            </a:r>
            <a:r>
              <a:rPr lang="en-US" dirty="0" smtClean="0"/>
              <a:t>.</a:t>
            </a:r>
          </a:p>
          <a:p>
            <a:r>
              <a:rPr lang="en-US" dirty="0" smtClean="0"/>
              <a:t>Takes </a:t>
            </a:r>
            <a:r>
              <a:rPr lang="en-US" dirty="0"/>
              <a:t>existing code and improves it </a:t>
            </a:r>
            <a:r>
              <a:rPr lang="en-US" dirty="0" smtClean="0"/>
              <a:t>.</a:t>
            </a:r>
          </a:p>
          <a:p>
            <a:r>
              <a:rPr lang="en-US" dirty="0"/>
              <a:t>I</a:t>
            </a:r>
            <a:r>
              <a:rPr lang="en-US" dirty="0" smtClean="0"/>
              <a:t>t </a:t>
            </a:r>
            <a:r>
              <a:rPr lang="en-US" dirty="0"/>
              <a:t>makes code more readable, understandable, and clean. </a:t>
            </a:r>
            <a:endParaRPr lang="en-US" dirty="0" smtClean="0"/>
          </a:p>
          <a:p>
            <a:r>
              <a:rPr lang="en-US" dirty="0"/>
              <a:t> </a:t>
            </a:r>
            <a:r>
              <a:rPr lang="en-US" dirty="0" smtClean="0"/>
              <a:t>IT becomes </a:t>
            </a:r>
            <a:r>
              <a:rPr lang="en-US" dirty="0"/>
              <a:t>very handy to add new features, build large applications and spot &amp; fix bugs</a:t>
            </a:r>
            <a:r>
              <a:rPr lang="en-US" dirty="0" smtClean="0"/>
              <a:t>.</a:t>
            </a:r>
          </a:p>
          <a:p>
            <a:r>
              <a:rPr lang="en-US" dirty="0"/>
              <a:t>You are not changing observable behavior of the project you improves the internal structure by Refactoring.</a:t>
            </a: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329869342"/>
      </p:ext>
    </p:extLst>
  </p:cSld>
  <p:clrMapOvr>
    <a:masterClrMapping/>
  </p:clrMapOvr>
  <mc:AlternateContent xmlns:mc="http://schemas.openxmlformats.org/markup-compatibility/2006">
    <mc:Choice xmlns:p14="http://schemas.microsoft.com/office/powerpoint/2010/main" Requires="p14">
      <p:transition spd="slow" p14:dur="2000" advTm="39106"/>
    </mc:Choice>
    <mc:Fallback>
      <p:transition spd="slow" advTm="3910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does “not” mean:</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rewriting </a:t>
            </a:r>
            <a:r>
              <a:rPr lang="en-US" dirty="0"/>
              <a:t>code</a:t>
            </a:r>
          </a:p>
          <a:p>
            <a:r>
              <a:rPr lang="en-US" dirty="0"/>
              <a:t>fixing bugs</a:t>
            </a:r>
          </a:p>
          <a:p>
            <a:r>
              <a:rPr lang="en-US" dirty="0"/>
              <a:t>improve observable aspects of software such as its interface</a:t>
            </a:r>
          </a:p>
          <a:p>
            <a:r>
              <a:rPr lang="en-US" dirty="0"/>
              <a:t>Refactoring in the absence of safeguards against introducing defects (i.e. violating the “</a:t>
            </a:r>
            <a:r>
              <a:rPr lang="en-US" dirty="0" err="1"/>
              <a:t>behaviour</a:t>
            </a:r>
            <a:r>
              <a:rPr lang="en-US" dirty="0"/>
              <a:t> preserving” condition) is risky. Safeguards include aids to regression testing including automated unit tests or automated acceptance tests, and aids to formal reasoning such as type systems.</a:t>
            </a:r>
          </a:p>
          <a:p>
            <a:endParaRPr lang="en-US" dirty="0"/>
          </a:p>
        </p:txBody>
      </p:sp>
    </p:spTree>
    <p:extLst>
      <p:ext uri="{BB962C8B-B14F-4D97-AF65-F5344CB8AC3E}">
        <p14:creationId xmlns:p14="http://schemas.microsoft.com/office/powerpoint/2010/main" val="2561124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following are claimed benefits of refactoring:</a:t>
            </a:r>
          </a:p>
          <a:p>
            <a:r>
              <a:rPr lang="en-US" dirty="0"/>
              <a:t>refactoring improves objective attributes of code (length, duplication, coupling and cohesion, </a:t>
            </a:r>
            <a:r>
              <a:rPr lang="en-US" dirty="0" err="1"/>
              <a:t>cyclomatic</a:t>
            </a:r>
            <a:r>
              <a:rPr lang="en-US" dirty="0"/>
              <a:t> complexity) that correlate with ease of maintenance</a:t>
            </a:r>
          </a:p>
          <a:p>
            <a:r>
              <a:rPr lang="en-US" dirty="0"/>
              <a:t>refactoring helps code understanding</a:t>
            </a:r>
          </a:p>
          <a:p>
            <a:r>
              <a:rPr lang="en-US" dirty="0"/>
              <a:t>refactoring encourages each developer to think about and understand design decisions, in particular in the context of </a:t>
            </a:r>
            <a:r>
              <a:rPr lang="en-US" dirty="0">
                <a:hlinkClick r:id="rId2"/>
              </a:rPr>
              <a:t>collective ownership / collective code ownership</a:t>
            </a:r>
            <a:endParaRPr lang="en-US" dirty="0"/>
          </a:p>
          <a:p>
            <a:r>
              <a:rPr lang="en-US" dirty="0"/>
              <a:t>refactoring favors the emergence of reusable design elements (such as design patterns) and code modules</a:t>
            </a:r>
          </a:p>
          <a:p>
            <a:endParaRPr lang="en-US" dirty="0"/>
          </a:p>
        </p:txBody>
      </p:sp>
    </p:spTree>
    <p:extLst>
      <p:ext uri="{BB962C8B-B14F-4D97-AF65-F5344CB8AC3E}">
        <p14:creationId xmlns:p14="http://schemas.microsoft.com/office/powerpoint/2010/main" val="166238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8696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Refactoring can be done in different areas to improvement or you can say types of Refactoring:</a:t>
            </a:r>
            <a:endParaRPr lang="en-US" dirty="0"/>
          </a:p>
        </p:txBody>
      </p:sp>
      <p:sp>
        <p:nvSpPr>
          <p:cNvPr id="3" name="Content Placeholder 2"/>
          <p:cNvSpPr>
            <a:spLocks noGrp="1"/>
          </p:cNvSpPr>
          <p:nvPr>
            <p:ph idx="1"/>
          </p:nvPr>
        </p:nvSpPr>
        <p:spPr/>
        <p:txBody>
          <a:bodyPr/>
          <a:lstStyle/>
          <a:p>
            <a:r>
              <a:rPr lang="en-US" i="1" dirty="0"/>
              <a:t>Code Refactoring:</a:t>
            </a:r>
            <a:endParaRPr lang="en-US" dirty="0"/>
          </a:p>
          <a:p>
            <a:r>
              <a:rPr lang="en-US" dirty="0"/>
              <a:t>Simply known as Refactoring, this is the refactoring of source code</a:t>
            </a:r>
            <a:r>
              <a:rPr lang="en-US" dirty="0" smtClean="0"/>
              <a:t>,</a:t>
            </a:r>
          </a:p>
          <a:p>
            <a:r>
              <a:rPr lang="en-US" dirty="0" smtClean="0"/>
              <a:t> </a:t>
            </a:r>
            <a:r>
              <a:rPr lang="en-US" dirty="0"/>
              <a:t>it include (Rename method, Encapsulated field, Extract class, Introduce assertion, and Pushdown method</a:t>
            </a:r>
            <a:r>
              <a:rPr lang="en-US" dirty="0" smtClean="0"/>
              <a:t>).</a:t>
            </a:r>
          </a:p>
          <a:p>
            <a:r>
              <a:rPr lang="en-US" dirty="0" smtClean="0"/>
              <a:t> </a:t>
            </a:r>
            <a:r>
              <a:rPr lang="en-US" dirty="0"/>
              <a:t>It changes structure of a program, but the functionality is the same.</a:t>
            </a:r>
          </a:p>
          <a:p>
            <a:endParaRPr lang="en-US" dirty="0"/>
          </a:p>
        </p:txBody>
      </p:sp>
    </p:spTree>
    <p:extLst>
      <p:ext uri="{BB962C8B-B14F-4D97-AF65-F5344CB8AC3E}">
        <p14:creationId xmlns:p14="http://schemas.microsoft.com/office/powerpoint/2010/main" val="229715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i="1" dirty="0"/>
              <a:t>Database Refactoring:</a:t>
            </a:r>
            <a:endParaRPr lang="en-US" dirty="0"/>
          </a:p>
          <a:p>
            <a:r>
              <a:rPr lang="en-US" dirty="0"/>
              <a:t>A simple change to a database schema that improves its design while re-tuning both its behavioral and into semantics such as (Rename column, Split table, Move method, Replace LOB with table, Introduce column constraint)</a:t>
            </a:r>
          </a:p>
          <a:p>
            <a:r>
              <a:rPr lang="en-US" i="1" dirty="0"/>
              <a:t>User Interface Refactoring:</a:t>
            </a:r>
            <a:endParaRPr lang="en-US" dirty="0"/>
          </a:p>
          <a:p>
            <a:r>
              <a:rPr lang="en-US" dirty="0"/>
              <a:t>A simple change to the UI retains its semantics such as (Align entry field, Apply common button size, Apply font, Indicate format, Reword in active voice and Increase color contrast) </a:t>
            </a:r>
            <a:endParaRPr lang="en-US" dirty="0" smtClean="0"/>
          </a:p>
          <a:p>
            <a:r>
              <a:rPr lang="en-US" dirty="0" smtClean="0"/>
              <a:t>It </a:t>
            </a:r>
            <a:r>
              <a:rPr lang="en-US" dirty="0"/>
              <a:t>delivers consistency for all users -both within your organization and your customers organization.</a:t>
            </a:r>
          </a:p>
          <a:p>
            <a:endParaRPr lang="en-US" dirty="0"/>
          </a:p>
        </p:txBody>
      </p:sp>
    </p:spTree>
    <p:extLst>
      <p:ext uri="{BB962C8B-B14F-4D97-AF65-F5344CB8AC3E}">
        <p14:creationId xmlns:p14="http://schemas.microsoft.com/office/powerpoint/2010/main" val="168241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Reasons why Refactoring is Important: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To </a:t>
            </a:r>
            <a:r>
              <a:rPr lang="en-US" dirty="0"/>
              <a:t>improve the design of software/application.</a:t>
            </a:r>
          </a:p>
          <a:p>
            <a:r>
              <a:rPr lang="en-US" dirty="0"/>
              <a:t>To make software easier to understand.</a:t>
            </a:r>
          </a:p>
          <a:p>
            <a:r>
              <a:rPr lang="en-US" dirty="0"/>
              <a:t>To find bugs</a:t>
            </a:r>
          </a:p>
          <a:p>
            <a:r>
              <a:rPr lang="en-US" dirty="0"/>
              <a:t>To make program run faster.</a:t>
            </a:r>
          </a:p>
          <a:p>
            <a:r>
              <a:rPr lang="en-US" dirty="0"/>
              <a:t>To fix existing legacy database</a:t>
            </a:r>
          </a:p>
          <a:p>
            <a:r>
              <a:rPr lang="en-US" dirty="0"/>
              <a:t>To support revolutionary development</a:t>
            </a:r>
          </a:p>
          <a:p>
            <a:r>
              <a:rPr lang="en-US" dirty="0"/>
              <a:t>To provide greater consistency for user.</a:t>
            </a:r>
          </a:p>
          <a:p>
            <a:endParaRPr lang="en-US" dirty="0"/>
          </a:p>
        </p:txBody>
      </p:sp>
    </p:spTree>
    <p:extLst>
      <p:ext uri="{BB962C8B-B14F-4D97-AF65-F5344CB8AC3E}">
        <p14:creationId xmlns:p14="http://schemas.microsoft.com/office/powerpoint/2010/main" val="250155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 &gt;Refactoring improves the internal consistency of software system, whether in the software code, structure, design, database or its user interface.</a:t>
            </a:r>
          </a:p>
          <a:p>
            <a:r>
              <a:rPr lang="en-US" dirty="0"/>
              <a:t>-- &gt;Refactoring is important when your system is full of bad code or design, these ugly patterns tend to get copied into the system quite easily, when new features are added</a:t>
            </a:r>
            <a:r>
              <a:rPr lang="en-US" dirty="0" smtClean="0"/>
              <a:t>.</a:t>
            </a:r>
            <a:endParaRPr lang="en-US" dirty="0"/>
          </a:p>
        </p:txBody>
      </p:sp>
    </p:spTree>
    <p:extLst>
      <p:ext uri="{BB962C8B-B14F-4D97-AF65-F5344CB8AC3E}">
        <p14:creationId xmlns:p14="http://schemas.microsoft.com/office/powerpoint/2010/main" val="412571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955</Words>
  <Application>Microsoft Office PowerPoint</Application>
  <PresentationFormat>Widescreen</PresentationFormat>
  <Paragraphs>66</Paragraphs>
  <Slides>18</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REFACTORING IN AGILE</vt:lpstr>
      <vt:lpstr>PowerPoint Presentation</vt:lpstr>
      <vt:lpstr>Refactoring does “not” mean: </vt:lpstr>
      <vt:lpstr>PowerPoint Presentation</vt:lpstr>
      <vt:lpstr>PowerPoint Presentation</vt:lpstr>
      <vt:lpstr>Refactoring can be done in different areas to improvement or you can say types of Refactoring:</vt:lpstr>
      <vt:lpstr>PowerPoint Presentation</vt:lpstr>
      <vt:lpstr>Reasons why Refactoring is Important:  </vt:lpstr>
      <vt:lpstr>PowerPoint Presentation</vt:lpstr>
      <vt:lpstr>PowerPoint Presentation</vt:lpstr>
      <vt:lpstr>PowerPoint Presentation</vt:lpstr>
      <vt:lpstr>Refactoring benefits software to: </vt:lpstr>
      <vt:lpstr>PowerPoint Presentation</vt:lpstr>
      <vt:lpstr>Code Refactoring in Agile Programming </vt:lpstr>
      <vt:lpstr>PowerPoint Presentation</vt:lpstr>
      <vt:lpstr> Flow of Refactoring </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IN AGILE</dc:title>
  <dc:creator>Kalpana Rangra</dc:creator>
  <cp:lastModifiedBy>Kalpana Rangra</cp:lastModifiedBy>
  <cp:revision>8</cp:revision>
  <dcterms:created xsi:type="dcterms:W3CDTF">2020-03-24T15:31:22Z</dcterms:created>
  <dcterms:modified xsi:type="dcterms:W3CDTF">2020-07-13T09:52:48Z</dcterms:modified>
</cp:coreProperties>
</file>