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45B2-CB5D-4661-862C-A4ED59DDD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5AA7A-BB4F-450D-BCAD-AD251E780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DFB1-F86B-4ACB-9E57-887175E8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CDE5A-1EC9-495A-AC76-75E8281B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229D-1C88-4C87-8B00-156E73FF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4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D521-67C3-4A95-8AB4-635360D8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519EC-A8DB-4B0A-AA0A-361BFC485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0AC11-6D18-40CF-AACD-7A862A76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08A5-B720-4C77-A8CE-BC2758A8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6BB4C-6F07-460F-83D4-0AE40958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DC05A-1975-48BB-8CE5-C327373AE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55D10-73C2-40B5-8659-089DD991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EB22F-0057-44A0-BCC5-B34A3D17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8CE67-8722-4343-A27E-EC5B4BDC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AAAE-8433-48D4-9255-443FF74B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9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A1C7-9865-485A-8740-136729B7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C65D-2391-400C-8B26-8DA8C4EA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C4E3-AC2A-4ECD-978D-7F5D7297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9699-6E69-4091-BCBB-7DB064BE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B43C-6601-4986-965B-670A0F32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61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AF60-8D23-422B-AC8F-016F3F30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20FD-73D4-4400-A0FF-F34558BA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B5F7-24A9-4C35-9CA3-CAC3D10D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E9D1-16CD-4451-B2EC-4F442AD6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AB06-4F7A-4856-AD4A-ECF6E49A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91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405C-5D5A-46A9-A95F-06638545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3760-0800-4A19-B725-ECE6C5AFD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16D11-F496-4651-B058-087821F5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9EF18-BCB3-4CE3-A508-BB4E931B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E918B-46A7-4274-9DD6-7A971209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7929C-DA44-4E7F-84F2-B8770454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09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280A-3290-4AA5-9DC4-67EF457D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7CCE-27C4-4E52-820A-EAD6E240C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E9B47-0E60-407A-8CC1-741CBE67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CE099-E742-4582-A34F-0C637A00D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C9EBD-B9DC-42F7-AB83-99737A43D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D517E-686D-46DC-8E51-0EAFA924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C1DC9-AAE6-4AEE-A379-1E6E5FF4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30505-630A-4DC3-9E94-7D32437F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4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8392-1EA8-4F35-9C99-6B2FA60B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E4C77-AEC9-474D-833D-242E0ED0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8C8A-B787-4B51-891E-3E20117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86612-1688-41AA-B27C-4A869F4E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346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6CC5F-BB69-4BC3-9F0F-76CB55D5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28373-8AB7-40AA-9FAD-F490B33C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6CBC-743C-4968-9105-A6DC9D2E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C69C-785D-4304-A5B5-5BA56386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EA1A-B98E-4000-85CF-A709A97B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92D49-E71D-49D3-8CF7-9D656785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349CC-4334-4F75-A255-6908B5E8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34E3F-88F6-441C-B76D-3A5372DD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6CD4D-6BC2-4682-AC64-5744FF68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2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4988-C141-49BC-9F88-305EFE58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BB26C-E753-47F0-91B6-99E359FD6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36B2D-117E-4BFB-93D4-310EBD45D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1B3CF-1C36-4483-AD97-D77269D0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9F694-055C-4953-8EC5-7E61C8F6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80D-2EE9-4DB7-935F-337B85A5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7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979C2-B19B-4573-ABB0-7C172436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94908-002D-43F3-969C-6E89AB7B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28111-A34F-4C37-89D7-5B8A900A3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711F1-9AFC-493B-B6A5-232675665196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95E6-C5C7-4539-8B9C-693CEA8EA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E400-C755-4568-9813-DB1A6F293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F4D7-14DD-43AC-9AD2-F2FD7DDD3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0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7106-472C-4AE5-B697-9415C63FF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6538"/>
            <a:ext cx="9144000" cy="724192"/>
          </a:xfrm>
        </p:spPr>
        <p:txBody>
          <a:bodyPr>
            <a:normAutofit fontScale="90000"/>
          </a:bodyPr>
          <a:lstStyle/>
          <a:p>
            <a:r>
              <a:rPr lang="en-IN" dirty="0"/>
              <a:t>Short Term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65701-B649-4F30-A62F-34C8CBA5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077" y="1666706"/>
            <a:ext cx="11259845" cy="339356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/>
              <a:t>Short term goal is to find a good job/internship to brush my skills.</a:t>
            </a:r>
          </a:p>
          <a:p>
            <a:pPr marL="457200" indent="-457200">
              <a:buAutoNum type="arabicPeriod"/>
            </a:pPr>
            <a:r>
              <a:rPr lang="en-IN" dirty="0"/>
              <a:t>I want to travel to Ladakh.</a:t>
            </a:r>
          </a:p>
          <a:p>
            <a:pPr marL="457200" indent="-457200">
              <a:buAutoNum type="arabicPeriod"/>
            </a:pPr>
            <a:r>
              <a:rPr lang="en-IN" dirty="0"/>
              <a:t>I want to enhance my technical as well as social skills.</a:t>
            </a:r>
          </a:p>
          <a:p>
            <a:pPr marL="457200" indent="-457200">
              <a:buAutoNum type="arabicPeriod"/>
            </a:pPr>
            <a:r>
              <a:rPr lang="en-IN" dirty="0"/>
              <a:t>Making for contacts for future use.</a:t>
            </a:r>
          </a:p>
          <a:p>
            <a:pPr marL="457200" indent="-457200">
              <a:buAutoNum type="arabicPeriod"/>
            </a:pPr>
            <a:r>
              <a:rPr lang="en-IN" dirty="0"/>
              <a:t>Make a good portfolio constantly.</a:t>
            </a:r>
          </a:p>
          <a:p>
            <a:pPr marL="457200" indent="-457200">
              <a:buAutoNum type="arabicPeriod"/>
            </a:pPr>
            <a:r>
              <a:rPr lang="en-IN" dirty="0"/>
              <a:t>To get healthy.</a:t>
            </a:r>
          </a:p>
          <a:p>
            <a:pPr marL="457200" indent="-457200">
              <a:buAutoNum type="arabicPeriod"/>
            </a:pPr>
            <a:r>
              <a:rPr lang="en-IN" dirty="0"/>
              <a:t>Work and earn more on my own through freelancing.</a:t>
            </a:r>
          </a:p>
        </p:txBody>
      </p:sp>
    </p:spTree>
    <p:extLst>
      <p:ext uri="{BB962C8B-B14F-4D97-AF65-F5344CB8AC3E}">
        <p14:creationId xmlns:p14="http://schemas.microsoft.com/office/powerpoint/2010/main" val="208718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E0C9-43AC-4D27-B004-CDEF266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Long 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1F55-1C65-418F-9EC1-C39E72FC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1.Want to go to either in my dream company/industry like amazon, oracle, Microsoft,</a:t>
            </a:r>
          </a:p>
          <a:p>
            <a:pPr marL="0" indent="0">
              <a:buNone/>
            </a:pPr>
            <a:r>
              <a:rPr lang="en-IN" dirty="0"/>
              <a:t>2.Will try my best to go out of India for my job.</a:t>
            </a:r>
          </a:p>
          <a:p>
            <a:pPr marL="0" indent="0">
              <a:buNone/>
            </a:pPr>
            <a:r>
              <a:rPr lang="en-IN" dirty="0"/>
              <a:t>3. Get a health body and a lifestyle .</a:t>
            </a:r>
          </a:p>
          <a:p>
            <a:pPr marL="0" indent="0">
              <a:buNone/>
            </a:pPr>
            <a:r>
              <a:rPr lang="en-IN" dirty="0"/>
              <a:t>4.I want to do research on some project.</a:t>
            </a:r>
          </a:p>
          <a:p>
            <a:pPr marL="0" indent="0">
              <a:buNone/>
            </a:pPr>
            <a:r>
              <a:rPr lang="en-IN" dirty="0"/>
              <a:t>5.I want to design my own house in which I’ll be living further with my                family.</a:t>
            </a:r>
          </a:p>
          <a:p>
            <a:pPr marL="0" indent="0">
              <a:buNone/>
            </a:pPr>
            <a:r>
              <a:rPr lang="en-IN" dirty="0"/>
              <a:t>6.Most important goal is to bring smiles on my parent’s face </a:t>
            </a:r>
          </a:p>
        </p:txBody>
      </p:sp>
    </p:spTree>
    <p:extLst>
      <p:ext uri="{BB962C8B-B14F-4D97-AF65-F5344CB8AC3E}">
        <p14:creationId xmlns:p14="http://schemas.microsoft.com/office/powerpoint/2010/main" val="11287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Short Term Goals</vt:lpstr>
      <vt:lpstr>Long term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Term Goals</dc:title>
  <dc:creator>abhishek sharma</dc:creator>
  <cp:lastModifiedBy>abhishek sharma</cp:lastModifiedBy>
  <cp:revision>4</cp:revision>
  <dcterms:created xsi:type="dcterms:W3CDTF">2021-04-14T05:41:59Z</dcterms:created>
  <dcterms:modified xsi:type="dcterms:W3CDTF">2021-04-14T06:05:55Z</dcterms:modified>
</cp:coreProperties>
</file>