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5947" y="838200"/>
            <a:ext cx="8455660" cy="0"/>
          </a:xfrm>
          <a:custGeom>
            <a:avLst/>
            <a:gdLst/>
            <a:ahLst/>
            <a:cxnLst/>
            <a:rect l="l" t="t" r="r" b="b"/>
            <a:pathLst>
              <a:path w="8455660">
                <a:moveTo>
                  <a:pt x="0" y="0"/>
                </a:moveTo>
                <a:lnTo>
                  <a:pt x="845515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5947" y="838200"/>
            <a:ext cx="8455660" cy="0"/>
          </a:xfrm>
          <a:custGeom>
            <a:avLst/>
            <a:gdLst/>
            <a:ahLst/>
            <a:cxnLst/>
            <a:rect l="l" t="t" r="r" b="b"/>
            <a:pathLst>
              <a:path w="8455660">
                <a:moveTo>
                  <a:pt x="0" y="0"/>
                </a:moveTo>
                <a:lnTo>
                  <a:pt x="845515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4611" y="345820"/>
            <a:ext cx="4322064" cy="496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5561" y="1366266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05561" y="1366266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5947" y="838200"/>
            <a:ext cx="8455660" cy="0"/>
          </a:xfrm>
          <a:custGeom>
            <a:avLst/>
            <a:gdLst/>
            <a:ahLst/>
            <a:cxnLst/>
            <a:rect l="l" t="t" r="r" b="b"/>
            <a:pathLst>
              <a:path w="8455660">
                <a:moveTo>
                  <a:pt x="0" y="0"/>
                </a:moveTo>
                <a:lnTo>
                  <a:pt x="845515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7322" y="1552955"/>
            <a:ext cx="1689354" cy="37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072" y="1505965"/>
            <a:ext cx="8283854" cy="415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1913" y="6482442"/>
            <a:ext cx="3556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0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9.png"/><Relationship Id="rId7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39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6.png"/><Relationship Id="rId7" Type="http://schemas.openxmlformats.org/officeDocument/2006/relationships/image" Target="../media/image88.png"/><Relationship Id="rId12" Type="http://schemas.openxmlformats.org/officeDocument/2006/relationships/image" Target="../media/image9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91.png"/><Relationship Id="rId5" Type="http://schemas.openxmlformats.org/officeDocument/2006/relationships/image" Target="../media/image78.png"/><Relationship Id="rId10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95.png"/><Relationship Id="rId12" Type="http://schemas.openxmlformats.org/officeDocument/2006/relationships/image" Target="../media/image8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10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jp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95" y="345820"/>
            <a:ext cx="4672584" cy="4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727" y="1077214"/>
            <a:ext cx="17214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  <a:tab pos="105981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ass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7011" y="987552"/>
            <a:ext cx="1168908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4364" y="1077214"/>
            <a:ext cx="28498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9370" algn="l"/>
                <a:tab pos="1716405" algn="l"/>
                <a:tab pos="207327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dia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g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ram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a	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stat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7132" y="987552"/>
            <a:ext cx="1248156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5566" y="1077214"/>
            <a:ext cx="163385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0290" algn="l"/>
              </a:tabLst>
            </a:pP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mo</a:t>
            </a:r>
            <a:r>
              <a:rPr sz="2400" spc="-1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l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131" y="1353311"/>
            <a:ext cx="1344168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028" y="1353311"/>
            <a:ext cx="2153412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4752" y="1353311"/>
            <a:ext cx="1301496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3186" y="1442973"/>
            <a:ext cx="9207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amo</a:t>
            </a:r>
            <a:r>
              <a:rPr sz="2400" spc="-1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5559" y="1353311"/>
            <a:ext cx="1345691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64248" y="1442973"/>
            <a:ext cx="965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lass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8713" y="1077214"/>
            <a:ext cx="14814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4094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ows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endParaRPr sz="2400">
              <a:latin typeface="Trebuchet MS"/>
              <a:cs typeface="Trebuchet MS"/>
            </a:endParaRPr>
          </a:p>
          <a:p>
            <a:pPr marL="524510">
              <a:lnSpc>
                <a:spcPct val="100000"/>
              </a:lnSpc>
              <a:tabLst>
                <a:tab pos="101536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n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627" y="1442973"/>
            <a:ext cx="436880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187450" algn="l"/>
                <a:tab pos="1919605" algn="l"/>
                <a:tab pos="2609850" algn="l"/>
              </a:tabLst>
            </a:pP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class</a:t>
            </a:r>
            <a:r>
              <a:rPr sz="2400" spc="1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d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400" spc="1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ati</a:t>
            </a:r>
            <a:r>
              <a:rPr sz="2400" spc="-1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sh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ps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9976" y="2389632"/>
            <a:ext cx="1345691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4791" y="2389632"/>
            <a:ext cx="1781556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4028" y="2389632"/>
            <a:ext cx="1068324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131" y="2755392"/>
            <a:ext cx="2033016" cy="679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9828" y="3425952"/>
            <a:ext cx="1633727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3055" y="3425952"/>
            <a:ext cx="682751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6831" y="3425952"/>
            <a:ext cx="565403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1735" y="3425952"/>
            <a:ext cx="1342644" cy="679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131" y="3791711"/>
            <a:ext cx="1490471" cy="6797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8379" y="3791711"/>
            <a:ext cx="1342644" cy="6797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5508" y="3791711"/>
            <a:ext cx="2145791" cy="6797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3452" y="3791711"/>
            <a:ext cx="1299972" cy="6797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1004" y="3791711"/>
            <a:ext cx="1110996" cy="6797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9727" y="2479547"/>
            <a:ext cx="8201025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  <a:tab pos="1178560" algn="l"/>
                <a:tab pos="2547620" algn="l"/>
                <a:tab pos="4060825" algn="l"/>
                <a:tab pos="5255895" algn="l"/>
                <a:tab pos="6886575" algn="l"/>
                <a:tab pos="752602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Clas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ag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am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lu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ate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cl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ss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	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nterfa</a:t>
            </a:r>
            <a:r>
              <a:rPr sz="2400" spc="1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400" spc="15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d	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th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eir  associations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.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are used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static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object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modeling.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Wingdings"/>
              <a:buChar char="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  <a:tab pos="749935" algn="l"/>
                <a:tab pos="1646555" algn="l"/>
                <a:tab pos="2963545" algn="l"/>
                <a:tab pos="3857625" algn="l"/>
                <a:tab pos="4400550" algn="l"/>
                <a:tab pos="5844540" algn="l"/>
                <a:tab pos="6337935" algn="l"/>
                <a:tab pos="6713220" algn="l"/>
                <a:tab pos="786701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Clas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diagra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m	gives	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n	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2400" spc="5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rview	</a:t>
            </a:r>
            <a:r>
              <a:rPr sz="2400" spc="-1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f	a	system	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 dirty="0">
              <a:latin typeface="Trebuchet MS"/>
              <a:cs typeface="Trebuchet MS"/>
            </a:endParaRPr>
          </a:p>
          <a:p>
            <a:pPr marR="66675" algn="ctr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Trebuchet MS"/>
                <a:cs typeface="Trebuchet MS"/>
              </a:rPr>
              <a:t>showing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its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classes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the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relationships among</a:t>
            </a:r>
            <a:r>
              <a:rPr sz="2400" spc="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rebuchet MS"/>
                <a:cs typeface="Trebuchet MS"/>
              </a:rPr>
              <a:t>them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345820"/>
            <a:ext cx="2665476" cy="4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1527" y="655319"/>
            <a:ext cx="106680" cy="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3211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211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347345"/>
            <a:ext cx="1568196" cy="493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727" y="1082294"/>
            <a:ext cx="8201659" cy="487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u="heavy" spc="-5" dirty="0">
                <a:solidFill>
                  <a:srgbClr val="001F5F"/>
                </a:solidFill>
                <a:latin typeface="Trebuchet MS"/>
                <a:cs typeface="Trebuchet MS"/>
              </a:rPr>
              <a:t>Draw </a:t>
            </a:r>
            <a:r>
              <a:rPr sz="2400" u="heavy" dirty="0">
                <a:solidFill>
                  <a:srgbClr val="001F5F"/>
                </a:solidFill>
                <a:latin typeface="Trebuchet MS"/>
                <a:cs typeface="Trebuchet MS"/>
              </a:rPr>
              <a:t>a class </a:t>
            </a:r>
            <a:r>
              <a:rPr sz="2400" u="heavy" spc="-5" dirty="0">
                <a:solidFill>
                  <a:srgbClr val="001F5F"/>
                </a:solidFill>
                <a:latin typeface="Trebuchet MS"/>
                <a:cs typeface="Trebuchet MS"/>
              </a:rPr>
              <a:t>diagram </a:t>
            </a:r>
            <a:r>
              <a:rPr sz="2400" u="heavy" dirty="0">
                <a:solidFill>
                  <a:srgbClr val="001F5F"/>
                </a:solidFill>
                <a:latin typeface="Trebuchet MS"/>
                <a:cs typeface="Trebuchet MS"/>
              </a:rPr>
              <a:t>for a </a:t>
            </a:r>
            <a:r>
              <a:rPr sz="2400" u="heavy" spc="-5" dirty="0">
                <a:solidFill>
                  <a:srgbClr val="001F5F"/>
                </a:solidFill>
                <a:latin typeface="Trebuchet MS"/>
                <a:cs typeface="Trebuchet MS"/>
              </a:rPr>
              <a:t>information modeling </a:t>
            </a:r>
            <a:r>
              <a:rPr sz="2400" u="heavy" dirty="0">
                <a:solidFill>
                  <a:srgbClr val="001F5F"/>
                </a:solidFill>
                <a:latin typeface="Trebuchet MS"/>
                <a:cs typeface="Trebuchet MS"/>
              </a:rPr>
              <a:t>system  for a</a:t>
            </a:r>
            <a:r>
              <a:rPr sz="2400" u="heavy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001F5F"/>
                </a:solidFill>
                <a:latin typeface="Trebuchet MS"/>
                <a:cs typeface="Trebuchet MS"/>
              </a:rPr>
              <a:t>school.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School has one or more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Departments.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Department offers one or more</a:t>
            </a:r>
            <a:r>
              <a:rPr sz="2400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Subjects.</a:t>
            </a:r>
            <a:endParaRPr sz="2400">
              <a:latin typeface="Trebuchet MS"/>
              <a:cs typeface="Trebuchet MS"/>
            </a:endParaRPr>
          </a:p>
          <a:p>
            <a:pPr marL="756285" marR="5715" lvl="1" indent="-286385">
              <a:lnSpc>
                <a:spcPts val="2590"/>
              </a:lnSpc>
              <a:spcBef>
                <a:spcPts val="615"/>
              </a:spcBef>
              <a:buFont typeface="Wingdings"/>
              <a:buChar char=""/>
              <a:tabLst>
                <a:tab pos="756285" algn="l"/>
                <a:tab pos="756920" algn="l"/>
                <a:tab pos="1143635" algn="l"/>
                <a:tab pos="2694940" algn="l"/>
                <a:tab pos="3913504" algn="l"/>
                <a:tab pos="4617085" algn="l"/>
                <a:tab pos="5162550" algn="l"/>
                <a:tab pos="6382385" algn="l"/>
                <a:tab pos="6911340" algn="l"/>
                <a:tab pos="7690484" algn="l"/>
              </a:tabLst>
            </a:pP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	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part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cu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r	</a:t>
            </a:r>
            <a:r>
              <a:rPr sz="2400" spc="1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ub</a:t>
            </a:r>
            <a:r>
              <a:rPr sz="2400" spc="-15" dirty="0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ec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	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wi</a:t>
            </a:r>
            <a:r>
              <a:rPr sz="2400" spc="1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l	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e	offered	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y	only	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ne 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department.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ts val="2735"/>
              </a:lnSpc>
              <a:spcBef>
                <a:spcPts val="2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Department has instructors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instructors can  </a:t>
            </a:r>
            <a:r>
              <a:rPr sz="2400" spc="4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work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one or more</a:t>
            </a:r>
            <a:r>
              <a:rPr sz="24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departments.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Student can enrol in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upto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5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subjects in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400" spc="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School.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Instructors can teach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upto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400" spc="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subjects.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ts val="2735"/>
              </a:lnSpc>
              <a:spcBef>
                <a:spcPts val="285"/>
              </a:spcBef>
              <a:buFont typeface="Wingdings"/>
              <a:buChar char=""/>
              <a:tabLst>
                <a:tab pos="756285" algn="l"/>
                <a:tab pos="756920" algn="l"/>
                <a:tab pos="1545590" algn="l"/>
                <a:tab pos="2530475" algn="l"/>
                <a:tab pos="3821429" algn="l"/>
                <a:tab pos="4578985" algn="l"/>
                <a:tab pos="5198110" algn="l"/>
                <a:tab pos="6365240" algn="l"/>
                <a:tab pos="696595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The	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same	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subject	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can	be	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taught	by	different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instructors.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Students can be enrolled in more than one</a:t>
            </a:r>
            <a:r>
              <a:rPr sz="2400" spc="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school.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345820"/>
            <a:ext cx="2665476" cy="4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1527" y="655319"/>
            <a:ext cx="106680" cy="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3211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211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347345"/>
            <a:ext cx="1568196" cy="493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216" y="1286255"/>
            <a:ext cx="475488" cy="580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0536" y="1260347"/>
            <a:ext cx="1178052" cy="623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2147" y="1260347"/>
            <a:ext cx="1976627" cy="623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5669" y="1342390"/>
            <a:ext cx="501205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School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has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one or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more</a:t>
            </a:r>
            <a:r>
              <a:rPr sz="22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Departments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962" y="1873757"/>
            <a:ext cx="1752600" cy="762000"/>
          </a:xfrm>
          <a:custGeom>
            <a:avLst/>
            <a:gdLst/>
            <a:ahLst/>
            <a:cxnLst/>
            <a:rect l="l" t="t" r="r" b="b"/>
            <a:pathLst>
              <a:path w="1752600" h="762000">
                <a:moveTo>
                  <a:pt x="0" y="762000"/>
                </a:moveTo>
                <a:lnTo>
                  <a:pt x="1752600" y="762000"/>
                </a:lnTo>
                <a:lnTo>
                  <a:pt x="1752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1561" y="1949957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0" y="685800"/>
                </a:moveTo>
                <a:lnTo>
                  <a:pt x="2285999" y="685800"/>
                </a:lnTo>
                <a:lnTo>
                  <a:pt x="22859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43483" y="1859279"/>
          <a:ext cx="82296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rowSpan="3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School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797300" y="2399410"/>
            <a:ext cx="431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43450" y="2583179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0" y="105156"/>
                </a:lnTo>
                <a:lnTo>
                  <a:pt x="105155" y="52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49245" y="248348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4905" y="2407284"/>
            <a:ext cx="482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0580" y="3717035"/>
            <a:ext cx="321563" cy="335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4796" y="3543300"/>
            <a:ext cx="1863852" cy="623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5191" y="3543300"/>
            <a:ext cx="1431036" cy="6233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9319" y="3625977"/>
            <a:ext cx="754316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0000"/>
              </a:buClr>
              <a:buSzPct val="54545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u="heavy" spc="-10" dirty="0">
                <a:solidFill>
                  <a:srgbClr val="FF0000"/>
                </a:solidFill>
                <a:latin typeface="Trebuchet MS"/>
                <a:cs typeface="Trebuchet MS"/>
              </a:rPr>
              <a:t>Department </a:t>
            </a:r>
            <a:r>
              <a:rPr sz="2200" spc="-10" dirty="0">
                <a:latin typeface="Arial"/>
                <a:cs typeface="Arial"/>
              </a:rPr>
              <a:t>offers </a:t>
            </a:r>
            <a:r>
              <a:rPr sz="2200" spc="-5" dirty="0">
                <a:latin typeface="Arial"/>
                <a:cs typeface="Arial"/>
              </a:rPr>
              <a:t>one or more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Subjects</a:t>
            </a:r>
            <a:r>
              <a:rPr sz="2200" spc="-5" dirty="0">
                <a:solidFill>
                  <a:srgbClr val="3C54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790"/>
              </a:spcBef>
              <a:buSzPct val="54545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A particular </a:t>
            </a:r>
            <a:r>
              <a:rPr sz="2200" dirty="0">
                <a:latin typeface="Arial"/>
                <a:cs typeface="Arial"/>
              </a:rPr>
              <a:t>subject </a:t>
            </a:r>
            <a:r>
              <a:rPr sz="2200" spc="-5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be </a:t>
            </a:r>
            <a:r>
              <a:rPr sz="2200" spc="-10" dirty="0">
                <a:latin typeface="Arial"/>
                <a:cs typeface="Arial"/>
              </a:rPr>
              <a:t>offered </a:t>
            </a:r>
            <a:r>
              <a:rPr sz="2200" spc="-5" dirty="0">
                <a:latin typeface="Arial"/>
                <a:cs typeface="Arial"/>
              </a:rPr>
              <a:t>by only one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department.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1761" y="4888229"/>
            <a:ext cx="2009139" cy="762000"/>
          </a:xfrm>
          <a:custGeom>
            <a:avLst/>
            <a:gdLst/>
            <a:ahLst/>
            <a:cxnLst/>
            <a:rect l="l" t="t" r="r" b="b"/>
            <a:pathLst>
              <a:path w="2009139" h="762000">
                <a:moveTo>
                  <a:pt x="0" y="762000"/>
                </a:moveTo>
                <a:lnTo>
                  <a:pt x="2008632" y="762000"/>
                </a:lnTo>
                <a:lnTo>
                  <a:pt x="2008632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761" y="4997958"/>
            <a:ext cx="2322830" cy="685800"/>
          </a:xfrm>
          <a:custGeom>
            <a:avLst/>
            <a:gdLst/>
            <a:ahLst/>
            <a:cxnLst/>
            <a:rect l="l" t="t" r="r" b="b"/>
            <a:pathLst>
              <a:path w="2322829" h="685800">
                <a:moveTo>
                  <a:pt x="0" y="685799"/>
                </a:moveTo>
                <a:lnTo>
                  <a:pt x="2322576" y="685799"/>
                </a:lnTo>
                <a:lnTo>
                  <a:pt x="2322576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7284" y="4873752"/>
          <a:ext cx="841857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 rowSpan="3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B w="2895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Subject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5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895725" y="5414771"/>
            <a:ext cx="7296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fers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0129" y="559765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0" y="105156"/>
                </a:lnTo>
                <a:lnTo>
                  <a:pt x="105156" y="52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11373" y="5498896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5724905" y="5422696"/>
            <a:ext cx="482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345820"/>
            <a:ext cx="2665476" cy="4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1527" y="655319"/>
            <a:ext cx="106680" cy="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3211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211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347345"/>
            <a:ext cx="1568196" cy="493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39" y="1286255"/>
            <a:ext cx="475488" cy="580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0160" y="1260347"/>
            <a:ext cx="1863852" cy="623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620" y="1260347"/>
            <a:ext cx="1705355" cy="623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7255" y="1260347"/>
            <a:ext cx="1706879" cy="623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9940" y="1595627"/>
            <a:ext cx="1961388" cy="623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5293" y="1342390"/>
            <a:ext cx="713867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  <a:tab pos="1917700" algn="l"/>
                <a:tab pos="3916045" algn="l"/>
              </a:tabLst>
            </a:pPr>
            <a:r>
              <a:rPr sz="2200" u="heavy" spc="-10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2200" spc="-10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has</a:t>
            </a:r>
            <a:r>
              <a:rPr sz="2200" spc="3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u="heavy" spc="-10" dirty="0">
                <a:solidFill>
                  <a:srgbClr val="FF0000"/>
                </a:solidFill>
                <a:latin typeface="Trebuchet MS"/>
                <a:cs typeface="Trebuchet MS"/>
              </a:rPr>
              <a:t>Instructors</a:t>
            </a:r>
            <a:r>
              <a:rPr sz="2200" spc="-10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3C5400"/>
                </a:solidFill>
                <a:latin typeface="Trebuchet MS"/>
                <a:cs typeface="Trebuchet MS"/>
              </a:rPr>
              <a:t>and  </a:t>
            </a:r>
            <a:r>
              <a:rPr sz="2200" u="heavy" spc="-10" dirty="0">
                <a:solidFill>
                  <a:srgbClr val="FF0000"/>
                </a:solidFill>
                <a:latin typeface="Trebuchet MS"/>
                <a:cs typeface="Trebuchet MS"/>
              </a:rPr>
              <a:t>instructors 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can</a:t>
            </a:r>
            <a:r>
              <a:rPr sz="2200" spc="-3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work</a:t>
            </a:r>
            <a:endParaRPr sz="22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for one or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more</a:t>
            </a:r>
            <a:r>
              <a:rPr sz="22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departments</a:t>
            </a:r>
            <a:r>
              <a:rPr sz="2200" spc="-5" dirty="0">
                <a:solidFill>
                  <a:srgbClr val="3C540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5975" y="2770885"/>
            <a:ext cx="1388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1970" y="2778886"/>
            <a:ext cx="48323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361" y="2169414"/>
            <a:ext cx="2118360" cy="762000"/>
          </a:xfrm>
          <a:custGeom>
            <a:avLst/>
            <a:gdLst/>
            <a:ahLst/>
            <a:cxnLst/>
            <a:rect l="l" t="t" r="r" b="b"/>
            <a:pathLst>
              <a:path w="2118360" h="762000">
                <a:moveTo>
                  <a:pt x="0" y="762000"/>
                </a:moveTo>
                <a:lnTo>
                  <a:pt x="2118360" y="762000"/>
                </a:lnTo>
                <a:lnTo>
                  <a:pt x="211836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99097" y="2245614"/>
            <a:ext cx="2265045" cy="685800"/>
          </a:xfrm>
          <a:custGeom>
            <a:avLst/>
            <a:gdLst/>
            <a:ahLst/>
            <a:cxnLst/>
            <a:rect l="l" t="t" r="r" b="b"/>
            <a:pathLst>
              <a:path w="2265045" h="685800">
                <a:moveTo>
                  <a:pt x="0" y="685800"/>
                </a:moveTo>
                <a:lnTo>
                  <a:pt x="2264663" y="685800"/>
                </a:lnTo>
                <a:lnTo>
                  <a:pt x="2264663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14884" y="2154935"/>
          <a:ext cx="85344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rowSpan="3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Department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122926" y="2912364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0" y="105156"/>
                </a:lnTo>
                <a:lnTo>
                  <a:pt x="105156" y="525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42228" y="2702686"/>
            <a:ext cx="48323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1475" y="4078223"/>
            <a:ext cx="1347215" cy="629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1144" y="4078223"/>
            <a:ext cx="1437131" cy="6294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644" y="4086605"/>
            <a:ext cx="48488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ct val="100000"/>
              </a:lnSpc>
              <a:buClr>
                <a:srgbClr val="3C5400"/>
              </a:buClr>
              <a:buSzPct val="68181"/>
              <a:buFont typeface="Wingdings"/>
              <a:buChar char=""/>
              <a:tabLst>
                <a:tab pos="247650" algn="l"/>
              </a:tabLst>
            </a:pP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Student </a:t>
            </a:r>
            <a:r>
              <a:rPr sz="2200" spc="-5" dirty="0">
                <a:latin typeface="Arial"/>
                <a:cs typeface="Arial"/>
              </a:rPr>
              <a:t>can enrol in upto 5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Subjects</a:t>
            </a:r>
            <a:r>
              <a:rPr sz="2800" spc="-5" dirty="0">
                <a:solidFill>
                  <a:srgbClr val="FB0028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4433" y="4912614"/>
            <a:ext cx="2009139" cy="762000"/>
          </a:xfrm>
          <a:custGeom>
            <a:avLst/>
            <a:gdLst/>
            <a:ahLst/>
            <a:cxnLst/>
            <a:rect l="l" t="t" r="r" b="b"/>
            <a:pathLst>
              <a:path w="2009139" h="762000">
                <a:moveTo>
                  <a:pt x="0" y="762000"/>
                </a:moveTo>
                <a:lnTo>
                  <a:pt x="2008631" y="762000"/>
                </a:lnTo>
                <a:lnTo>
                  <a:pt x="2008631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0433" y="5022341"/>
            <a:ext cx="2322830" cy="685800"/>
          </a:xfrm>
          <a:custGeom>
            <a:avLst/>
            <a:gdLst/>
            <a:ahLst/>
            <a:cxnLst/>
            <a:rect l="l" t="t" r="r" b="b"/>
            <a:pathLst>
              <a:path w="2322829" h="685800">
                <a:moveTo>
                  <a:pt x="0" y="685800"/>
                </a:moveTo>
                <a:lnTo>
                  <a:pt x="2322576" y="685800"/>
                </a:lnTo>
                <a:lnTo>
                  <a:pt x="232257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09955" y="4898135"/>
          <a:ext cx="8418573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">
                <a:tc rowSpan="3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B w="2895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Subject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938778" y="5438546"/>
            <a:ext cx="6527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tak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2802" y="562203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0" y="105155"/>
                </a:lnTo>
                <a:lnTo>
                  <a:pt x="105156" y="525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84475" y="5522671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5774182" y="5446471"/>
            <a:ext cx="482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0..5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345820"/>
            <a:ext cx="2665476" cy="49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1527" y="655319"/>
            <a:ext cx="106680" cy="60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3211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3211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347345"/>
            <a:ext cx="1568196" cy="493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1444752"/>
            <a:ext cx="475488" cy="580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4167" y="1418844"/>
            <a:ext cx="1706880" cy="623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3771" y="1418844"/>
            <a:ext cx="1409700" cy="623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8691" y="1501266"/>
            <a:ext cx="514286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Instructors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can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teach up </a:t>
            </a:r>
            <a:r>
              <a:rPr sz="2200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2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subjects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4848" y="1821179"/>
            <a:ext cx="1296924" cy="623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2166" y="1903603"/>
            <a:ext cx="169672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5785" algn="l"/>
              </a:tabLst>
            </a:pP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by	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different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44167" y="2156460"/>
            <a:ext cx="1708404" cy="623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8691" y="1903603"/>
            <a:ext cx="520763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  <a:tab pos="1026160" algn="l"/>
                <a:tab pos="1929764" algn="l"/>
                <a:tab pos="3115945" algn="l"/>
                <a:tab pos="3813810" algn="l"/>
                <a:tab pos="4382770" algn="l"/>
              </a:tabLst>
            </a:pP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The	same	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subject</a:t>
            </a:r>
            <a:r>
              <a:rPr sz="2200" spc="-5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can	be	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taught</a:t>
            </a:r>
            <a:endParaRPr sz="22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instructors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169" y="3213354"/>
            <a:ext cx="2117090" cy="762000"/>
          </a:xfrm>
          <a:custGeom>
            <a:avLst/>
            <a:gdLst/>
            <a:ahLst/>
            <a:cxnLst/>
            <a:rect l="l" t="t" r="r" b="b"/>
            <a:pathLst>
              <a:path w="2117090" h="762000">
                <a:moveTo>
                  <a:pt x="0" y="762000"/>
                </a:moveTo>
                <a:lnTo>
                  <a:pt x="2116836" y="762000"/>
                </a:lnTo>
                <a:lnTo>
                  <a:pt x="2116836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9370" y="3289553"/>
            <a:ext cx="2265045" cy="685800"/>
          </a:xfrm>
          <a:custGeom>
            <a:avLst/>
            <a:gdLst/>
            <a:ahLst/>
            <a:cxnLst/>
            <a:rect l="l" t="t" r="r" b="b"/>
            <a:pathLst>
              <a:path w="2265045" h="685800">
                <a:moveTo>
                  <a:pt x="0" y="685800"/>
                </a:moveTo>
                <a:lnTo>
                  <a:pt x="2264664" y="685800"/>
                </a:lnTo>
                <a:lnTo>
                  <a:pt x="22646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7501" y="3815842"/>
            <a:ext cx="9239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ches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13197" y="3956303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0" y="105156"/>
                </a:lnTo>
                <a:lnTo>
                  <a:pt x="105155" y="52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3691" y="3198876"/>
          <a:ext cx="8055864" cy="1235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row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960"/>
                        </a:lnSpc>
                      </a:pPr>
                      <a:r>
                        <a:rPr sz="2400" dirty="0">
                          <a:solidFill>
                            <a:srgbClr val="3C5400"/>
                          </a:solidFill>
                          <a:latin typeface="Times New Roman"/>
                          <a:cs typeface="Times New Roman"/>
                        </a:rPr>
                        <a:t>1..*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B w="3047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Subjects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30479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629783" y="3782314"/>
            <a:ext cx="48323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C5400"/>
                </a:solidFill>
                <a:latin typeface="Times New Roman"/>
                <a:cs typeface="Times New Roman"/>
              </a:rPr>
              <a:t>1..</a:t>
            </a: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345820"/>
            <a:ext cx="2665476" cy="49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1527" y="655319"/>
            <a:ext cx="106680" cy="60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3211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3211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347345"/>
            <a:ext cx="1568196" cy="493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936" y="1653539"/>
            <a:ext cx="475488" cy="580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6255" y="1627632"/>
            <a:ext cx="1453895" cy="623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0171" y="1627632"/>
            <a:ext cx="1156716" cy="623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1999" y="1709673"/>
            <a:ext cx="662432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Students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can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be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enrolled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more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than one</a:t>
            </a:r>
            <a:r>
              <a:rPr sz="2200" spc="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u="heavy" spc="-5" dirty="0">
                <a:solidFill>
                  <a:srgbClr val="FF0000"/>
                </a:solidFill>
                <a:latin typeface="Trebuchet MS"/>
                <a:cs typeface="Trebuchet MS"/>
              </a:rPr>
              <a:t>school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498" y="3152394"/>
            <a:ext cx="2117090" cy="762000"/>
          </a:xfrm>
          <a:custGeom>
            <a:avLst/>
            <a:gdLst/>
            <a:ahLst/>
            <a:cxnLst/>
            <a:rect l="l" t="t" r="r" b="b"/>
            <a:pathLst>
              <a:path w="2117090" h="762000">
                <a:moveTo>
                  <a:pt x="0" y="761999"/>
                </a:moveTo>
                <a:lnTo>
                  <a:pt x="2116836" y="761999"/>
                </a:lnTo>
                <a:lnTo>
                  <a:pt x="2116836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6697" y="3228594"/>
            <a:ext cx="2265045" cy="685800"/>
          </a:xfrm>
          <a:custGeom>
            <a:avLst/>
            <a:gdLst/>
            <a:ahLst/>
            <a:cxnLst/>
            <a:rect l="l" t="t" r="r" b="b"/>
            <a:pathLst>
              <a:path w="2265045" h="685800">
                <a:moveTo>
                  <a:pt x="0" y="685799"/>
                </a:moveTo>
                <a:lnTo>
                  <a:pt x="2264663" y="685799"/>
                </a:lnTo>
                <a:lnTo>
                  <a:pt x="22646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84575" y="3753866"/>
            <a:ext cx="10198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0526" y="3895344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0"/>
                </a:moveTo>
                <a:lnTo>
                  <a:pt x="0" y="105155"/>
                </a:lnTo>
                <a:lnTo>
                  <a:pt x="105156" y="525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41019" y="3137916"/>
          <a:ext cx="8055863" cy="123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row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950"/>
                        </a:lnSpc>
                      </a:pPr>
                      <a:r>
                        <a:rPr sz="2400" dirty="0">
                          <a:solidFill>
                            <a:srgbClr val="3C54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B w="3048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School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3048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956">
                      <a:solidFill>
                        <a:srgbClr val="000000"/>
                      </a:solidFill>
                      <a:prstDash val="solid"/>
                    </a:lnL>
                    <a:lnR w="28956">
                      <a:solidFill>
                        <a:srgbClr val="000000"/>
                      </a:solidFill>
                      <a:prstDash val="solid"/>
                    </a:lnR>
                    <a:lnT w="28956">
                      <a:solidFill>
                        <a:srgbClr val="000000"/>
                      </a:solidFill>
                      <a:prstDash val="solid"/>
                    </a:lnT>
                    <a:lnB w="2895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586729" y="3720338"/>
            <a:ext cx="482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C5400"/>
                </a:solidFill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668" y="1591055"/>
            <a:ext cx="8731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School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4561" y="1366266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561" y="1366266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ct val="100000"/>
              </a:lnSpc>
            </a:pPr>
            <a:r>
              <a:rPr spc="-5" dirty="0"/>
              <a:t>Department</a:t>
            </a:r>
          </a:p>
        </p:txBody>
      </p:sp>
      <p:sp>
        <p:nvSpPr>
          <p:cNvPr id="6" name="object 6"/>
          <p:cNvSpPr/>
          <p:nvPr/>
        </p:nvSpPr>
        <p:spPr>
          <a:xfrm>
            <a:off x="381761" y="4795265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761" y="4795265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7316" y="5020945"/>
            <a:ext cx="9569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Student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761" y="4795265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761" y="4795265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6128" y="4982845"/>
            <a:ext cx="940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Subje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961" y="4719065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961" y="4719065"/>
            <a:ext cx="2057400" cy="838200"/>
          </a:xfrm>
          <a:custGeom>
            <a:avLst/>
            <a:gdLst/>
            <a:ahLst/>
            <a:cxnLst/>
            <a:rect l="l" t="t" r="r" b="b"/>
            <a:pathLst>
              <a:path w="2057400" h="838200">
                <a:moveTo>
                  <a:pt x="0" y="838200"/>
                </a:moveTo>
                <a:lnTo>
                  <a:pt x="2057400" y="838200"/>
                </a:lnTo>
                <a:lnTo>
                  <a:pt x="2057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90561" y="4906645"/>
            <a:ext cx="12122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Ins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961" y="2210561"/>
            <a:ext cx="0" cy="2585085"/>
          </a:xfrm>
          <a:custGeom>
            <a:avLst/>
            <a:gdLst/>
            <a:ahLst/>
            <a:cxnLst/>
            <a:rect l="l" t="t" r="r" b="b"/>
            <a:pathLst>
              <a:path h="2585085">
                <a:moveTo>
                  <a:pt x="0" y="0"/>
                </a:moveTo>
                <a:lnTo>
                  <a:pt x="0" y="25847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7340" y="2315209"/>
            <a:ext cx="635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1…*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044" y="4449191"/>
            <a:ext cx="178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939" y="3536822"/>
            <a:ext cx="85344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" y="327050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52400" y="0"/>
                </a:moveTo>
                <a:lnTo>
                  <a:pt x="0" y="228600"/>
                </a:lnTo>
                <a:lnTo>
                  <a:pt x="304800" y="2286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27050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161" y="525246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8547" y="5419344"/>
            <a:ext cx="11487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7545" algn="l"/>
              </a:tabLst>
            </a:pPr>
            <a:r>
              <a:rPr sz="2400" dirty="0">
                <a:latin typeface="Times New Roman"/>
                <a:cs typeface="Times New Roman"/>
              </a:rPr>
              <a:t>*	</a:t>
            </a:r>
            <a:r>
              <a:rPr sz="2400" spc="-5" dirty="0">
                <a:latin typeface="Times New Roman"/>
                <a:cs typeface="Times New Roman"/>
              </a:rPr>
              <a:t>1..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5577" y="4832477"/>
            <a:ext cx="74676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42894" y="4786884"/>
            <a:ext cx="238760" cy="304165"/>
          </a:xfrm>
          <a:custGeom>
            <a:avLst/>
            <a:gdLst/>
            <a:ahLst/>
            <a:cxnLst/>
            <a:rect l="l" t="t" r="r" b="b"/>
            <a:pathLst>
              <a:path w="238760" h="304164">
                <a:moveTo>
                  <a:pt x="20319" y="0"/>
                </a:moveTo>
                <a:lnTo>
                  <a:pt x="0" y="304165"/>
                </a:lnTo>
                <a:lnTo>
                  <a:pt x="238251" y="167386"/>
                </a:lnTo>
                <a:lnTo>
                  <a:pt x="20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2894" y="4786884"/>
            <a:ext cx="238760" cy="304165"/>
          </a:xfrm>
          <a:custGeom>
            <a:avLst/>
            <a:gdLst/>
            <a:ahLst/>
            <a:cxnLst/>
            <a:rect l="l" t="t" r="r" b="b"/>
            <a:pathLst>
              <a:path w="238760" h="304164">
                <a:moveTo>
                  <a:pt x="20319" y="0"/>
                </a:moveTo>
                <a:lnTo>
                  <a:pt x="238251" y="167386"/>
                </a:lnTo>
                <a:lnTo>
                  <a:pt x="0" y="304165"/>
                </a:lnTo>
                <a:lnTo>
                  <a:pt x="20319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8161" y="5252465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7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47409" y="4641850"/>
            <a:ext cx="942975" cy="112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2240">
              <a:lnSpc>
                <a:spcPts val="4640"/>
              </a:lnSpc>
              <a:tabLst>
                <a:tab pos="545465" algn="l"/>
              </a:tabLst>
            </a:pPr>
            <a:r>
              <a:rPr sz="2000" dirty="0">
                <a:latin typeface="Times New Roman"/>
                <a:cs typeface="Times New Roman"/>
              </a:rPr>
              <a:t>teaches  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..3	</a:t>
            </a:r>
            <a:r>
              <a:rPr sz="3000" spc="7" baseline="1388" dirty="0">
                <a:latin typeface="Times New Roman"/>
                <a:cs typeface="Times New Roman"/>
              </a:rPr>
              <a:t>1</a:t>
            </a:r>
            <a:r>
              <a:rPr sz="3000" baseline="1388" dirty="0">
                <a:latin typeface="Times New Roman"/>
                <a:cs typeface="Times New Roman"/>
              </a:rPr>
              <a:t>..*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67527" y="4882134"/>
            <a:ext cx="160020" cy="228600"/>
          </a:xfrm>
          <a:custGeom>
            <a:avLst/>
            <a:gdLst/>
            <a:ahLst/>
            <a:cxnLst/>
            <a:rect l="l" t="t" r="r" b="b"/>
            <a:pathLst>
              <a:path w="160020" h="228600">
                <a:moveTo>
                  <a:pt x="159765" y="0"/>
                </a:moveTo>
                <a:lnTo>
                  <a:pt x="0" y="103886"/>
                </a:lnTo>
                <a:lnTo>
                  <a:pt x="144399" y="228092"/>
                </a:lnTo>
                <a:lnTo>
                  <a:pt x="159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7527" y="4882134"/>
            <a:ext cx="160020" cy="228600"/>
          </a:xfrm>
          <a:custGeom>
            <a:avLst/>
            <a:gdLst/>
            <a:ahLst/>
            <a:cxnLst/>
            <a:rect l="l" t="t" r="r" b="b"/>
            <a:pathLst>
              <a:path w="160020" h="228600">
                <a:moveTo>
                  <a:pt x="144399" y="228092"/>
                </a:moveTo>
                <a:lnTo>
                  <a:pt x="0" y="103886"/>
                </a:lnTo>
                <a:lnTo>
                  <a:pt x="159765" y="0"/>
                </a:lnTo>
                <a:lnTo>
                  <a:pt x="144399" y="228092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5161" y="2204466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2590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775" y="4381372"/>
            <a:ext cx="40957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..*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0628" y="2317241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62961" y="1753361"/>
            <a:ext cx="1447800" cy="6350"/>
          </a:xfrm>
          <a:custGeom>
            <a:avLst/>
            <a:gdLst/>
            <a:ahLst/>
            <a:cxnLst/>
            <a:rect l="l" t="t" r="r" b="b"/>
            <a:pathLst>
              <a:path w="1447800" h="6350">
                <a:moveTo>
                  <a:pt x="0" y="6096"/>
                </a:moveTo>
                <a:lnTo>
                  <a:pt x="1447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50973" y="1837309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3575" y="1864105"/>
            <a:ext cx="48323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92400" y="1104138"/>
            <a:ext cx="3651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01761" y="1747266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2971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961" y="1747266"/>
            <a:ext cx="2209800" cy="6350"/>
          </a:xfrm>
          <a:custGeom>
            <a:avLst/>
            <a:gdLst/>
            <a:ahLst/>
            <a:cxnLst/>
            <a:rect l="l" t="t" r="r" b="b"/>
            <a:pathLst>
              <a:path w="2209800" h="6350">
                <a:moveTo>
                  <a:pt x="2209799" y="0"/>
                </a:moveTo>
                <a:lnTo>
                  <a:pt x="0" y="60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88558" y="1913509"/>
            <a:ext cx="482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31811" y="4352544"/>
            <a:ext cx="482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80809" y="3155441"/>
            <a:ext cx="11677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ass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6600" y="281330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52400" y="0"/>
                </a:moveTo>
                <a:lnTo>
                  <a:pt x="0" y="228600"/>
                </a:lnTo>
                <a:lnTo>
                  <a:pt x="304800" y="2286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6600" y="281330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08375" y="2780919"/>
            <a:ext cx="7296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11810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0"/>
                </a:lnTo>
                <a:lnTo>
                  <a:pt x="1524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0000" y="3118104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152400" y="2286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583691"/>
            <a:ext cx="2904744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892" y="345820"/>
            <a:ext cx="2888081" cy="31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727" y="1077214"/>
            <a:ext cx="8147684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Object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Diagram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relationship between</a:t>
            </a:r>
            <a:r>
              <a:rPr sz="2400" spc="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objects.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Unlike classes objects have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state.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583691"/>
            <a:ext cx="2904744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892" y="345820"/>
            <a:ext cx="2888081" cy="316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320" y="655319"/>
            <a:ext cx="106679" cy="60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4003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4003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5867" y="347345"/>
            <a:ext cx="1568196" cy="493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1561" y="12961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1561" y="1296161"/>
            <a:ext cx="2362200" cy="685800"/>
          </a:xfrm>
          <a:prstGeom prst="rect">
            <a:avLst/>
          </a:prstGeom>
          <a:solidFill>
            <a:srgbClr val="FFFFFF"/>
          </a:solidFill>
          <a:ln w="28956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55"/>
              </a:spcBef>
            </a:pPr>
            <a:r>
              <a:rPr sz="2400" u="heavy" dirty="0">
                <a:latin typeface="Times New Roman"/>
                <a:cs typeface="Times New Roman"/>
              </a:rPr>
              <a:t>c1:</a:t>
            </a:r>
            <a:r>
              <a:rPr sz="2400" u="heavy" spc="-1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Company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761" y="28201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761" y="28201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32628" y="2969386"/>
            <a:ext cx="19278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d2:</a:t>
            </a:r>
            <a:r>
              <a:rPr sz="2400" u="heavy" spc="-7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Department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761" y="28201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761" y="28201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2969386"/>
            <a:ext cx="192849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d1:</a:t>
            </a:r>
            <a:r>
              <a:rPr sz="2400" u="heavy" spc="-7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Department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1981200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838200"/>
                </a:moveTo>
                <a:lnTo>
                  <a:pt x="2209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2161" y="1981961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838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761" y="35059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761" y="35059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9740" y="3655441"/>
            <a:ext cx="177101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name=“Sales”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3761" y="35059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3761" y="35059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32628" y="3655441"/>
            <a:ext cx="1854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name=”CSSE”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2561" y="49537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2561" y="49537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51175" y="5103621"/>
            <a:ext cx="1405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p1:</a:t>
            </a:r>
            <a:r>
              <a:rPr sz="2400" u="heavy" spc="-110" dirty="0">
                <a:latin typeface="Times New Roman"/>
                <a:cs typeface="Times New Roman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Persont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72561" y="56395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2561" y="56395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200" y="685800"/>
                </a:lnTo>
                <a:lnTo>
                  <a:pt x="2362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51175" y="5789371"/>
            <a:ext cx="16173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name=“Rao”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9161" y="48775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49161" y="48775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28409" y="5027421"/>
            <a:ext cx="1320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p2:</a:t>
            </a:r>
            <a:r>
              <a:rPr sz="2400" u="heavy" spc="-110" dirty="0">
                <a:latin typeface="Times New Roman"/>
                <a:cs typeface="Times New Roman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Person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9161" y="55633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49161" y="55633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328409" y="5713171"/>
            <a:ext cx="15506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name=“Raj”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39361" y="4191761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190500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4361" y="4191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0"/>
                </a:moveTo>
                <a:lnTo>
                  <a:pt x="1523999" y="685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4975" y="4379341"/>
            <a:ext cx="10725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anager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14361" y="4379341"/>
            <a:ext cx="12084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ployee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25361" y="10675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5361" y="10675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04609" y="1216405"/>
            <a:ext cx="16560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c1:</a:t>
            </a:r>
            <a:r>
              <a:rPr sz="2400" u="heavy" spc="-1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Company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25361" y="17533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25361" y="1753361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685800"/>
                </a:moveTo>
                <a:lnTo>
                  <a:pt x="2362199" y="685800"/>
                </a:lnTo>
                <a:lnTo>
                  <a:pt x="2362199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04609" y="1902586"/>
            <a:ext cx="22275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name=“UniMelb”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2652" y="1219200"/>
            <a:ext cx="1799844" cy="132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39" y="4581397"/>
            <a:ext cx="3197352" cy="732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882396"/>
            <a:ext cx="8382000" cy="567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95" y="345820"/>
            <a:ext cx="2994660" cy="49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067" y="987552"/>
            <a:ext cx="1071371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1919" y="987552"/>
            <a:ext cx="1057655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5147" y="1353311"/>
            <a:ext cx="122072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4764" y="1353311"/>
            <a:ext cx="1586484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8828" y="1353311"/>
            <a:ext cx="2002536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3531" y="1353311"/>
            <a:ext cx="1342644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9727" y="1077214"/>
            <a:ext cx="820102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main </a:t>
            </a: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building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block </a:t>
            </a: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class diagram is the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class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,  </a:t>
            </a: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which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stores </a:t>
            </a: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manages information </a:t>
            </a:r>
            <a:r>
              <a:rPr spc="-5" dirty="0">
                <a:solidFill>
                  <a:srgbClr val="001F5F"/>
                </a:solidFill>
                <a:latin typeface="Trebuchet MS"/>
                <a:cs typeface="Trebuchet MS"/>
              </a:rPr>
              <a:t>in the</a:t>
            </a:r>
            <a:r>
              <a:rPr spc="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system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09727" y="2113534"/>
            <a:ext cx="5646420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u="heavy" spc="-5" dirty="0">
                <a:solidFill>
                  <a:srgbClr val="001F5F"/>
                </a:solidFill>
                <a:latin typeface="Trebuchet MS"/>
                <a:cs typeface="Trebuchet MS"/>
              </a:rPr>
              <a:t>blueprint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that an </a:t>
            </a:r>
            <a:r>
              <a:rPr sz="2400" u="heavy" spc="-5" dirty="0">
                <a:solidFill>
                  <a:srgbClr val="001F5F"/>
                </a:solidFill>
                <a:latin typeface="Trebuchet MS"/>
                <a:cs typeface="Trebuchet MS"/>
              </a:rPr>
              <a:t>object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made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from.</a:t>
            </a:r>
            <a:endParaRPr sz="24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class </a:t>
            </a:r>
            <a:r>
              <a:rPr sz="2200" spc="-5" dirty="0">
                <a:solidFill>
                  <a:srgbClr val="C00000"/>
                </a:solidFill>
                <a:latin typeface="Trebuchet MS"/>
                <a:cs typeface="Trebuchet MS"/>
              </a:rPr>
              <a:t>contains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two major</a:t>
            </a:r>
            <a:r>
              <a:rPr sz="22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rebuchet MS"/>
                <a:cs typeface="Trebuchet MS"/>
              </a:rPr>
              <a:t>parts:</a:t>
            </a:r>
            <a:endParaRPr sz="2200">
              <a:latin typeface="Trebuchet MS"/>
              <a:cs typeface="Trebuchet MS"/>
            </a:endParaRPr>
          </a:p>
          <a:p>
            <a:pPr marL="1155700" lvl="2" indent="-228600">
              <a:lnSpc>
                <a:spcPct val="100000"/>
              </a:lnSpc>
              <a:spcBef>
                <a:spcPts val="1805"/>
              </a:spcBef>
              <a:buChar char="•"/>
              <a:tabLst>
                <a:tab pos="1156335" algn="l"/>
                <a:tab pos="2449830" algn="l"/>
              </a:tabLst>
            </a:pPr>
            <a:r>
              <a:rPr sz="2000" spc="-5" dirty="0">
                <a:solidFill>
                  <a:srgbClr val="006FC0"/>
                </a:solidFill>
                <a:latin typeface="Trebuchet MS"/>
                <a:cs typeface="Trebuchet MS"/>
              </a:rPr>
              <a:t>Attributes	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“data</a:t>
            </a:r>
            <a:r>
              <a:rPr sz="200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members”.</a:t>
            </a:r>
            <a:endParaRPr sz="20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Trebuchet MS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6335" algn="l"/>
              </a:tabLst>
            </a:pP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Operations “method</a:t>
            </a:r>
            <a:r>
              <a:rPr sz="2000" spc="-1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6FC0"/>
                </a:solidFill>
                <a:latin typeface="Trebuchet MS"/>
                <a:cs typeface="Trebuchet MS"/>
              </a:rPr>
              <a:t>members”.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902208"/>
            <a:ext cx="8412480" cy="5650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708" y="381000"/>
            <a:ext cx="937260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414" y="166115"/>
            <a:ext cx="915669" cy="220979"/>
          </a:xfrm>
          <a:custGeom>
            <a:avLst/>
            <a:gdLst/>
            <a:ahLst/>
            <a:cxnLst/>
            <a:rect l="l" t="t" r="r" b="b"/>
            <a:pathLst>
              <a:path w="915669" h="220979">
                <a:moveTo>
                  <a:pt x="257022" y="761"/>
                </a:moveTo>
                <a:lnTo>
                  <a:pt x="249795" y="831"/>
                </a:lnTo>
                <a:lnTo>
                  <a:pt x="232155" y="1351"/>
                </a:lnTo>
                <a:lnTo>
                  <a:pt x="198780" y="2920"/>
                </a:lnTo>
                <a:lnTo>
                  <a:pt x="196596" y="2920"/>
                </a:lnTo>
                <a:lnTo>
                  <a:pt x="196596" y="220979"/>
                </a:lnTo>
                <a:lnTo>
                  <a:pt x="236778" y="220979"/>
                </a:lnTo>
                <a:lnTo>
                  <a:pt x="236778" y="129920"/>
                </a:lnTo>
                <a:lnTo>
                  <a:pt x="304399" y="129920"/>
                </a:lnTo>
                <a:lnTo>
                  <a:pt x="299732" y="122808"/>
                </a:lnTo>
                <a:lnTo>
                  <a:pt x="308066" y="118903"/>
                </a:lnTo>
                <a:lnTo>
                  <a:pt x="315656" y="113855"/>
                </a:lnTo>
                <a:lnTo>
                  <a:pt x="322501" y="107664"/>
                </a:lnTo>
                <a:lnTo>
                  <a:pt x="328599" y="100329"/>
                </a:lnTo>
                <a:lnTo>
                  <a:pt x="329996" y="98043"/>
                </a:lnTo>
                <a:lnTo>
                  <a:pt x="249377" y="98043"/>
                </a:lnTo>
                <a:lnTo>
                  <a:pt x="243916" y="97789"/>
                </a:lnTo>
                <a:lnTo>
                  <a:pt x="236778" y="97154"/>
                </a:lnTo>
                <a:lnTo>
                  <a:pt x="236778" y="36575"/>
                </a:lnTo>
                <a:lnTo>
                  <a:pt x="241338" y="35940"/>
                </a:lnTo>
                <a:lnTo>
                  <a:pt x="245706" y="35686"/>
                </a:lnTo>
                <a:lnTo>
                  <a:pt x="333956" y="35686"/>
                </a:lnTo>
                <a:lnTo>
                  <a:pt x="319304" y="16795"/>
                </a:lnTo>
                <a:lnTo>
                  <a:pt x="293353" y="4766"/>
                </a:lnTo>
                <a:lnTo>
                  <a:pt x="257022" y="761"/>
                </a:lnTo>
                <a:close/>
              </a:path>
              <a:path w="915669" h="220979">
                <a:moveTo>
                  <a:pt x="304399" y="129920"/>
                </a:moveTo>
                <a:lnTo>
                  <a:pt x="236778" y="129920"/>
                </a:lnTo>
                <a:lnTo>
                  <a:pt x="255485" y="130809"/>
                </a:lnTo>
                <a:lnTo>
                  <a:pt x="261340" y="130936"/>
                </a:lnTo>
                <a:lnTo>
                  <a:pt x="319532" y="220979"/>
                </a:lnTo>
                <a:lnTo>
                  <a:pt x="403948" y="220979"/>
                </a:lnTo>
                <a:lnTo>
                  <a:pt x="404996" y="217931"/>
                </a:lnTo>
                <a:lnTo>
                  <a:pt x="362153" y="217931"/>
                </a:lnTo>
                <a:lnTo>
                  <a:pt x="304399" y="129920"/>
                </a:lnTo>
                <a:close/>
              </a:path>
              <a:path w="915669" h="220979">
                <a:moveTo>
                  <a:pt x="534954" y="176783"/>
                </a:moveTo>
                <a:lnTo>
                  <a:pt x="493839" y="176783"/>
                </a:lnTo>
                <a:lnTo>
                  <a:pt x="509765" y="220979"/>
                </a:lnTo>
                <a:lnTo>
                  <a:pt x="552488" y="220979"/>
                </a:lnTo>
                <a:lnTo>
                  <a:pt x="534954" y="176783"/>
                </a:lnTo>
                <a:close/>
              </a:path>
              <a:path w="915669" h="220979">
                <a:moveTo>
                  <a:pt x="464819" y="0"/>
                </a:moveTo>
                <a:lnTo>
                  <a:pt x="447852" y="0"/>
                </a:lnTo>
                <a:lnTo>
                  <a:pt x="362153" y="217931"/>
                </a:lnTo>
                <a:lnTo>
                  <a:pt x="404996" y="217931"/>
                </a:lnTo>
                <a:lnTo>
                  <a:pt x="419138" y="176783"/>
                </a:lnTo>
                <a:lnTo>
                  <a:pt x="534954" y="176783"/>
                </a:lnTo>
                <a:lnTo>
                  <a:pt x="523215" y="147192"/>
                </a:lnTo>
                <a:lnTo>
                  <a:pt x="430149" y="147192"/>
                </a:lnTo>
                <a:lnTo>
                  <a:pt x="456336" y="66675"/>
                </a:lnTo>
                <a:lnTo>
                  <a:pt x="491271" y="66675"/>
                </a:lnTo>
                <a:lnTo>
                  <a:pt x="464819" y="0"/>
                </a:lnTo>
                <a:close/>
              </a:path>
              <a:path w="915669" h="220979">
                <a:moveTo>
                  <a:pt x="491271" y="66675"/>
                </a:moveTo>
                <a:lnTo>
                  <a:pt x="456336" y="66675"/>
                </a:lnTo>
                <a:lnTo>
                  <a:pt x="482536" y="147192"/>
                </a:lnTo>
                <a:lnTo>
                  <a:pt x="523215" y="147192"/>
                </a:lnTo>
                <a:lnTo>
                  <a:pt x="491271" y="66675"/>
                </a:lnTo>
                <a:close/>
              </a:path>
              <a:path w="915669" h="220979">
                <a:moveTo>
                  <a:pt x="333956" y="35686"/>
                </a:moveTo>
                <a:lnTo>
                  <a:pt x="249872" y="35686"/>
                </a:lnTo>
                <a:lnTo>
                  <a:pt x="261959" y="36089"/>
                </a:lnTo>
                <a:lnTo>
                  <a:pt x="272313" y="37290"/>
                </a:lnTo>
                <a:lnTo>
                  <a:pt x="299885" y="64515"/>
                </a:lnTo>
                <a:lnTo>
                  <a:pt x="299182" y="73612"/>
                </a:lnTo>
                <a:lnTo>
                  <a:pt x="264462" y="97615"/>
                </a:lnTo>
                <a:lnTo>
                  <a:pt x="253149" y="98043"/>
                </a:lnTo>
                <a:lnTo>
                  <a:pt x="329996" y="98043"/>
                </a:lnTo>
                <a:lnTo>
                  <a:pt x="339974" y="64515"/>
                </a:lnTo>
                <a:lnTo>
                  <a:pt x="334876" y="36873"/>
                </a:lnTo>
                <a:lnTo>
                  <a:pt x="333956" y="35686"/>
                </a:lnTo>
                <a:close/>
              </a:path>
              <a:path w="915669" h="220979">
                <a:moveTo>
                  <a:pt x="58191" y="1397"/>
                </a:moveTo>
                <a:lnTo>
                  <a:pt x="50090" y="1512"/>
                </a:lnTo>
                <a:lnTo>
                  <a:pt x="0" y="3048"/>
                </a:lnTo>
                <a:lnTo>
                  <a:pt x="0" y="220979"/>
                </a:lnTo>
                <a:lnTo>
                  <a:pt x="48361" y="220979"/>
                </a:lnTo>
                <a:lnTo>
                  <a:pt x="97915" y="213623"/>
                </a:lnTo>
                <a:lnTo>
                  <a:pt x="133308" y="191563"/>
                </a:lnTo>
                <a:lnTo>
                  <a:pt x="136197" y="186562"/>
                </a:lnTo>
                <a:lnTo>
                  <a:pt x="51689" y="186562"/>
                </a:lnTo>
                <a:lnTo>
                  <a:pt x="44945" y="186308"/>
                </a:lnTo>
                <a:lnTo>
                  <a:pt x="38696" y="185674"/>
                </a:lnTo>
                <a:lnTo>
                  <a:pt x="38696" y="36829"/>
                </a:lnTo>
                <a:lnTo>
                  <a:pt x="46329" y="36194"/>
                </a:lnTo>
                <a:lnTo>
                  <a:pt x="52235" y="35813"/>
                </a:lnTo>
                <a:lnTo>
                  <a:pt x="138947" y="35813"/>
                </a:lnTo>
                <a:lnTo>
                  <a:pt x="133718" y="29336"/>
                </a:lnTo>
                <a:lnTo>
                  <a:pt x="118532" y="17148"/>
                </a:lnTo>
                <a:lnTo>
                  <a:pt x="100884" y="8413"/>
                </a:lnTo>
                <a:lnTo>
                  <a:pt x="80770" y="3155"/>
                </a:lnTo>
                <a:lnTo>
                  <a:pt x="58191" y="1397"/>
                </a:lnTo>
                <a:close/>
              </a:path>
              <a:path w="915669" h="220979">
                <a:moveTo>
                  <a:pt x="138947" y="35813"/>
                </a:moveTo>
                <a:lnTo>
                  <a:pt x="56400" y="35813"/>
                </a:lnTo>
                <a:lnTo>
                  <a:pt x="84854" y="40193"/>
                </a:lnTo>
                <a:lnTo>
                  <a:pt x="105178" y="53324"/>
                </a:lnTo>
                <a:lnTo>
                  <a:pt x="117372" y="75193"/>
                </a:lnTo>
                <a:lnTo>
                  <a:pt x="121437" y="105790"/>
                </a:lnTo>
                <a:lnTo>
                  <a:pt x="120401" y="123866"/>
                </a:lnTo>
                <a:lnTo>
                  <a:pt x="104851" y="165353"/>
                </a:lnTo>
                <a:lnTo>
                  <a:pt x="58928" y="186562"/>
                </a:lnTo>
                <a:lnTo>
                  <a:pt x="136197" y="186562"/>
                </a:lnTo>
                <a:lnTo>
                  <a:pt x="154542" y="154811"/>
                </a:lnTo>
                <a:lnTo>
                  <a:pt x="161620" y="103377"/>
                </a:lnTo>
                <a:lnTo>
                  <a:pt x="159876" y="81468"/>
                </a:lnTo>
                <a:lnTo>
                  <a:pt x="154646" y="61833"/>
                </a:lnTo>
                <a:lnTo>
                  <a:pt x="145927" y="44459"/>
                </a:lnTo>
                <a:lnTo>
                  <a:pt x="138947" y="35813"/>
                </a:lnTo>
                <a:close/>
              </a:path>
              <a:path w="915669" h="220979">
                <a:moveTo>
                  <a:pt x="843076" y="37337"/>
                </a:moveTo>
                <a:lnTo>
                  <a:pt x="804379" y="37337"/>
                </a:lnTo>
                <a:lnTo>
                  <a:pt x="804379" y="220979"/>
                </a:lnTo>
                <a:lnTo>
                  <a:pt x="843076" y="220979"/>
                </a:lnTo>
                <a:lnTo>
                  <a:pt x="843076" y="37337"/>
                </a:lnTo>
                <a:close/>
              </a:path>
              <a:path w="915669" h="220979">
                <a:moveTo>
                  <a:pt x="915555" y="2920"/>
                </a:moveTo>
                <a:lnTo>
                  <a:pt x="735025" y="2920"/>
                </a:lnTo>
                <a:lnTo>
                  <a:pt x="735025" y="37337"/>
                </a:lnTo>
                <a:lnTo>
                  <a:pt x="915555" y="37337"/>
                </a:lnTo>
                <a:lnTo>
                  <a:pt x="915555" y="2920"/>
                </a:lnTo>
                <a:close/>
              </a:path>
              <a:path w="915669" h="220979">
                <a:moveTo>
                  <a:pt x="719683" y="2920"/>
                </a:moveTo>
                <a:lnTo>
                  <a:pt x="576072" y="2920"/>
                </a:lnTo>
                <a:lnTo>
                  <a:pt x="576072" y="220979"/>
                </a:lnTo>
                <a:lnTo>
                  <a:pt x="614768" y="220979"/>
                </a:lnTo>
                <a:lnTo>
                  <a:pt x="614768" y="121284"/>
                </a:lnTo>
                <a:lnTo>
                  <a:pt x="691413" y="121284"/>
                </a:lnTo>
                <a:lnTo>
                  <a:pt x="691413" y="88391"/>
                </a:lnTo>
                <a:lnTo>
                  <a:pt x="614768" y="88391"/>
                </a:lnTo>
                <a:lnTo>
                  <a:pt x="614768" y="37337"/>
                </a:lnTo>
                <a:lnTo>
                  <a:pt x="719683" y="37337"/>
                </a:lnTo>
                <a:lnTo>
                  <a:pt x="719683" y="29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563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111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703" y="0"/>
                </a:moveTo>
                <a:lnTo>
                  <a:pt x="13538" y="0"/>
                </a:lnTo>
                <a:lnTo>
                  <a:pt x="7632" y="380"/>
                </a:lnTo>
                <a:lnTo>
                  <a:pt x="0" y="1016"/>
                </a:lnTo>
                <a:lnTo>
                  <a:pt x="0" y="149860"/>
                </a:lnTo>
                <a:lnTo>
                  <a:pt x="6248" y="150495"/>
                </a:lnTo>
                <a:lnTo>
                  <a:pt x="12992" y="150749"/>
                </a:lnTo>
                <a:lnTo>
                  <a:pt x="20231" y="150749"/>
                </a:lnTo>
                <a:lnTo>
                  <a:pt x="57062" y="138801"/>
                </a:lnTo>
                <a:lnTo>
                  <a:pt x="78595" y="103997"/>
                </a:lnTo>
                <a:lnTo>
                  <a:pt x="82740" y="69976"/>
                </a:lnTo>
                <a:lnTo>
                  <a:pt x="78675" y="39379"/>
                </a:lnTo>
                <a:lnTo>
                  <a:pt x="66481" y="17510"/>
                </a:lnTo>
                <a:lnTo>
                  <a:pt x="46157" y="4379"/>
                </a:lnTo>
                <a:lnTo>
                  <a:pt x="1770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192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93" y="0"/>
                </a:moveTo>
                <a:lnTo>
                  <a:pt x="8928" y="0"/>
                </a:lnTo>
                <a:lnTo>
                  <a:pt x="4559" y="253"/>
                </a:lnTo>
                <a:lnTo>
                  <a:pt x="0" y="889"/>
                </a:lnTo>
                <a:lnTo>
                  <a:pt x="0" y="61468"/>
                </a:lnTo>
                <a:lnTo>
                  <a:pt x="7137" y="62102"/>
                </a:lnTo>
                <a:lnTo>
                  <a:pt x="12598" y="62356"/>
                </a:lnTo>
                <a:lnTo>
                  <a:pt x="16370" y="62356"/>
                </a:lnTo>
                <a:lnTo>
                  <a:pt x="56784" y="51260"/>
                </a:lnTo>
                <a:lnTo>
                  <a:pt x="63106" y="28828"/>
                </a:lnTo>
                <a:lnTo>
                  <a:pt x="62351" y="21423"/>
                </a:lnTo>
                <a:lnTo>
                  <a:pt x="25180" y="402"/>
                </a:lnTo>
                <a:lnTo>
                  <a:pt x="1309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439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530" y="0"/>
                </a:lnTo>
                <a:lnTo>
                  <a:pt x="180530" y="34417"/>
                </a:lnTo>
                <a:lnTo>
                  <a:pt x="108051" y="34417"/>
                </a:lnTo>
                <a:lnTo>
                  <a:pt x="108051" y="218059"/>
                </a:lnTo>
                <a:lnTo>
                  <a:pt x="69354" y="218059"/>
                </a:lnTo>
                <a:lnTo>
                  <a:pt x="69354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7486" y="169037"/>
            <a:ext cx="144145" cy="218440"/>
          </a:xfrm>
          <a:custGeom>
            <a:avLst/>
            <a:gdLst/>
            <a:ahLst/>
            <a:cxnLst/>
            <a:rect l="l" t="t" r="r" b="b"/>
            <a:pathLst>
              <a:path w="144144" h="218440">
                <a:moveTo>
                  <a:pt x="0" y="0"/>
                </a:moveTo>
                <a:lnTo>
                  <a:pt x="143611" y="0"/>
                </a:lnTo>
                <a:lnTo>
                  <a:pt x="143611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5341" y="85471"/>
                </a:lnTo>
                <a:lnTo>
                  <a:pt x="115341" y="118364"/>
                </a:lnTo>
                <a:lnTo>
                  <a:pt x="38696" y="118364"/>
                </a:lnTo>
                <a:lnTo>
                  <a:pt x="38696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414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91" y="0"/>
                </a:moveTo>
                <a:lnTo>
                  <a:pt x="100884" y="7016"/>
                </a:lnTo>
                <a:lnTo>
                  <a:pt x="133718" y="27939"/>
                </a:lnTo>
                <a:lnTo>
                  <a:pt x="154646" y="60436"/>
                </a:lnTo>
                <a:lnTo>
                  <a:pt x="161620" y="101980"/>
                </a:lnTo>
                <a:lnTo>
                  <a:pt x="154542" y="153414"/>
                </a:lnTo>
                <a:lnTo>
                  <a:pt x="133308" y="190166"/>
                </a:lnTo>
                <a:lnTo>
                  <a:pt x="97915" y="212226"/>
                </a:lnTo>
                <a:lnTo>
                  <a:pt x="48361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0995" y="964"/>
                </a:lnTo>
                <a:lnTo>
                  <a:pt x="37692" y="444"/>
                </a:lnTo>
                <a:lnTo>
                  <a:pt x="50090" y="115"/>
                </a:lnTo>
                <a:lnTo>
                  <a:pt x="5819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010" y="166115"/>
            <a:ext cx="356235" cy="220979"/>
          </a:xfrm>
          <a:custGeom>
            <a:avLst/>
            <a:gdLst/>
            <a:ahLst/>
            <a:cxnLst/>
            <a:rect l="l" t="t" r="r" b="b"/>
            <a:pathLst>
              <a:path w="356234" h="220979">
                <a:moveTo>
                  <a:pt x="251256" y="0"/>
                </a:moveTo>
                <a:lnTo>
                  <a:pt x="268223" y="0"/>
                </a:lnTo>
                <a:lnTo>
                  <a:pt x="355892" y="220979"/>
                </a:lnTo>
                <a:lnTo>
                  <a:pt x="313169" y="220979"/>
                </a:lnTo>
                <a:lnTo>
                  <a:pt x="297243" y="176783"/>
                </a:lnTo>
                <a:lnTo>
                  <a:pt x="222542" y="176783"/>
                </a:lnTo>
                <a:lnTo>
                  <a:pt x="207352" y="220979"/>
                </a:lnTo>
                <a:lnTo>
                  <a:pt x="167576" y="220979"/>
                </a:lnTo>
                <a:lnTo>
                  <a:pt x="164350" y="220979"/>
                </a:lnTo>
                <a:lnTo>
                  <a:pt x="122936" y="220979"/>
                </a:lnTo>
                <a:lnTo>
                  <a:pt x="64744" y="130936"/>
                </a:lnTo>
                <a:lnTo>
                  <a:pt x="58889" y="130809"/>
                </a:lnTo>
                <a:lnTo>
                  <a:pt x="50698" y="130428"/>
                </a:lnTo>
                <a:lnTo>
                  <a:pt x="40182" y="129920"/>
                </a:lnTo>
                <a:lnTo>
                  <a:pt x="40182" y="220979"/>
                </a:lnTo>
                <a:lnTo>
                  <a:pt x="0" y="220979"/>
                </a:lnTo>
                <a:lnTo>
                  <a:pt x="0" y="2920"/>
                </a:lnTo>
                <a:lnTo>
                  <a:pt x="2184" y="2920"/>
                </a:lnTo>
                <a:lnTo>
                  <a:pt x="10566" y="2539"/>
                </a:lnTo>
                <a:lnTo>
                  <a:pt x="53199" y="831"/>
                </a:lnTo>
                <a:lnTo>
                  <a:pt x="60426" y="761"/>
                </a:lnTo>
                <a:lnTo>
                  <a:pt x="96757" y="4766"/>
                </a:lnTo>
                <a:lnTo>
                  <a:pt x="122708" y="16795"/>
                </a:lnTo>
                <a:lnTo>
                  <a:pt x="138280" y="36873"/>
                </a:lnTo>
                <a:lnTo>
                  <a:pt x="143471" y="65024"/>
                </a:lnTo>
                <a:lnTo>
                  <a:pt x="142755" y="74451"/>
                </a:lnTo>
                <a:lnTo>
                  <a:pt x="119060" y="113855"/>
                </a:lnTo>
                <a:lnTo>
                  <a:pt x="103136" y="122808"/>
                </a:lnTo>
                <a:lnTo>
                  <a:pt x="165557" y="217931"/>
                </a:lnTo>
                <a:lnTo>
                  <a:pt x="251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3416" y="381000"/>
            <a:ext cx="854963" cy="239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4338" y="165354"/>
            <a:ext cx="833119" cy="225425"/>
          </a:xfrm>
          <a:custGeom>
            <a:avLst/>
            <a:gdLst/>
            <a:ahLst/>
            <a:cxnLst/>
            <a:rect l="l" t="t" r="r" b="b"/>
            <a:pathLst>
              <a:path w="833119" h="225425">
                <a:moveTo>
                  <a:pt x="444754" y="762"/>
                </a:moveTo>
                <a:lnTo>
                  <a:pt x="427863" y="762"/>
                </a:lnTo>
                <a:lnTo>
                  <a:pt x="340868" y="221742"/>
                </a:lnTo>
                <a:lnTo>
                  <a:pt x="383920" y="221742"/>
                </a:lnTo>
                <a:lnTo>
                  <a:pt x="399161" y="177546"/>
                </a:lnTo>
                <a:lnTo>
                  <a:pt x="514959" y="177546"/>
                </a:lnTo>
                <a:lnTo>
                  <a:pt x="503208" y="147954"/>
                </a:lnTo>
                <a:lnTo>
                  <a:pt x="410082" y="147954"/>
                </a:lnTo>
                <a:lnTo>
                  <a:pt x="436372" y="67437"/>
                </a:lnTo>
                <a:lnTo>
                  <a:pt x="471232" y="67437"/>
                </a:lnTo>
                <a:lnTo>
                  <a:pt x="444754" y="762"/>
                </a:lnTo>
                <a:close/>
              </a:path>
              <a:path w="833119" h="225425">
                <a:moveTo>
                  <a:pt x="514959" y="177546"/>
                </a:moveTo>
                <a:lnTo>
                  <a:pt x="473837" y="177546"/>
                </a:lnTo>
                <a:lnTo>
                  <a:pt x="489712" y="221742"/>
                </a:lnTo>
                <a:lnTo>
                  <a:pt x="532511" y="221742"/>
                </a:lnTo>
                <a:lnTo>
                  <a:pt x="514959" y="177546"/>
                </a:lnTo>
                <a:close/>
              </a:path>
              <a:path w="833119" h="225425">
                <a:moveTo>
                  <a:pt x="471232" y="67437"/>
                </a:moveTo>
                <a:lnTo>
                  <a:pt x="436372" y="67437"/>
                </a:lnTo>
                <a:lnTo>
                  <a:pt x="462534" y="147954"/>
                </a:lnTo>
                <a:lnTo>
                  <a:pt x="503208" y="147954"/>
                </a:lnTo>
                <a:lnTo>
                  <a:pt x="471232" y="67437"/>
                </a:lnTo>
                <a:close/>
              </a:path>
              <a:path w="833119" h="225425">
                <a:moveTo>
                  <a:pt x="233553" y="3682"/>
                </a:moveTo>
                <a:lnTo>
                  <a:pt x="194818" y="3682"/>
                </a:lnTo>
                <a:lnTo>
                  <a:pt x="194818" y="221742"/>
                </a:lnTo>
                <a:lnTo>
                  <a:pt x="332105" y="221742"/>
                </a:lnTo>
                <a:lnTo>
                  <a:pt x="332105" y="187325"/>
                </a:lnTo>
                <a:lnTo>
                  <a:pt x="233553" y="187325"/>
                </a:lnTo>
                <a:lnTo>
                  <a:pt x="233553" y="3682"/>
                </a:lnTo>
                <a:close/>
              </a:path>
              <a:path w="833119" h="225425">
                <a:moveTo>
                  <a:pt x="715391" y="175005"/>
                </a:moveTo>
                <a:lnTo>
                  <a:pt x="701039" y="209676"/>
                </a:lnTo>
                <a:lnTo>
                  <a:pt x="713706" y="216584"/>
                </a:lnTo>
                <a:lnTo>
                  <a:pt x="727122" y="221503"/>
                </a:lnTo>
                <a:lnTo>
                  <a:pt x="741277" y="224446"/>
                </a:lnTo>
                <a:lnTo>
                  <a:pt x="756157" y="225425"/>
                </a:lnTo>
                <a:lnTo>
                  <a:pt x="772802" y="224355"/>
                </a:lnTo>
                <a:lnTo>
                  <a:pt x="812164" y="208407"/>
                </a:lnTo>
                <a:lnTo>
                  <a:pt x="826464" y="191135"/>
                </a:lnTo>
                <a:lnTo>
                  <a:pt x="760476" y="191135"/>
                </a:lnTo>
                <a:lnTo>
                  <a:pt x="749305" y="190115"/>
                </a:lnTo>
                <a:lnTo>
                  <a:pt x="738076" y="187071"/>
                </a:lnTo>
                <a:lnTo>
                  <a:pt x="726775" y="182026"/>
                </a:lnTo>
                <a:lnTo>
                  <a:pt x="715391" y="175005"/>
                </a:lnTo>
                <a:close/>
              </a:path>
              <a:path w="833119" h="225425">
                <a:moveTo>
                  <a:pt x="767588" y="0"/>
                </a:moveTo>
                <a:lnTo>
                  <a:pt x="729994" y="9376"/>
                </a:lnTo>
                <a:lnTo>
                  <a:pt x="702694" y="46551"/>
                </a:lnTo>
                <a:lnTo>
                  <a:pt x="701567" y="67796"/>
                </a:lnTo>
                <a:lnTo>
                  <a:pt x="703072" y="75946"/>
                </a:lnTo>
                <a:lnTo>
                  <a:pt x="706247" y="83312"/>
                </a:lnTo>
                <a:lnTo>
                  <a:pt x="709294" y="90804"/>
                </a:lnTo>
                <a:lnTo>
                  <a:pt x="741888" y="117296"/>
                </a:lnTo>
                <a:lnTo>
                  <a:pt x="764865" y="129440"/>
                </a:lnTo>
                <a:lnTo>
                  <a:pt x="774223" y="135254"/>
                </a:lnTo>
                <a:lnTo>
                  <a:pt x="781438" y="140783"/>
                </a:lnTo>
                <a:lnTo>
                  <a:pt x="786511" y="146050"/>
                </a:lnTo>
                <a:lnTo>
                  <a:pt x="791844" y="152780"/>
                </a:lnTo>
                <a:lnTo>
                  <a:pt x="794512" y="159766"/>
                </a:lnTo>
                <a:lnTo>
                  <a:pt x="794512" y="167259"/>
                </a:lnTo>
                <a:lnTo>
                  <a:pt x="792390" y="177686"/>
                </a:lnTo>
                <a:lnTo>
                  <a:pt x="786018" y="185150"/>
                </a:lnTo>
                <a:lnTo>
                  <a:pt x="775384" y="189636"/>
                </a:lnTo>
                <a:lnTo>
                  <a:pt x="760476" y="191135"/>
                </a:lnTo>
                <a:lnTo>
                  <a:pt x="826464" y="191135"/>
                </a:lnTo>
                <a:lnTo>
                  <a:pt x="827881" y="188896"/>
                </a:lnTo>
                <a:lnTo>
                  <a:pt x="831810" y="177385"/>
                </a:lnTo>
                <a:lnTo>
                  <a:pt x="833119" y="164719"/>
                </a:lnTo>
                <a:lnTo>
                  <a:pt x="832790" y="157551"/>
                </a:lnTo>
                <a:lnTo>
                  <a:pt x="817860" y="121761"/>
                </a:lnTo>
                <a:lnTo>
                  <a:pt x="781685" y="97281"/>
                </a:lnTo>
                <a:lnTo>
                  <a:pt x="763516" y="87278"/>
                </a:lnTo>
                <a:lnTo>
                  <a:pt x="750538" y="77454"/>
                </a:lnTo>
                <a:lnTo>
                  <a:pt x="742751" y="67796"/>
                </a:lnTo>
                <a:lnTo>
                  <a:pt x="740260" y="58674"/>
                </a:lnTo>
                <a:lnTo>
                  <a:pt x="740156" y="50800"/>
                </a:lnTo>
                <a:lnTo>
                  <a:pt x="742695" y="44703"/>
                </a:lnTo>
                <a:lnTo>
                  <a:pt x="752475" y="35178"/>
                </a:lnTo>
                <a:lnTo>
                  <a:pt x="759460" y="32893"/>
                </a:lnTo>
                <a:lnTo>
                  <a:pt x="816511" y="32893"/>
                </a:lnTo>
                <a:lnTo>
                  <a:pt x="823087" y="14097"/>
                </a:lnTo>
                <a:lnTo>
                  <a:pt x="812986" y="7929"/>
                </a:lnTo>
                <a:lnTo>
                  <a:pt x="800385" y="3524"/>
                </a:lnTo>
                <a:lnTo>
                  <a:pt x="785260" y="881"/>
                </a:lnTo>
                <a:lnTo>
                  <a:pt x="767588" y="0"/>
                </a:lnTo>
                <a:close/>
              </a:path>
              <a:path w="833119" h="225425">
                <a:moveTo>
                  <a:pt x="816511" y="32893"/>
                </a:moveTo>
                <a:lnTo>
                  <a:pt x="768350" y="32893"/>
                </a:lnTo>
                <a:lnTo>
                  <a:pt x="779541" y="33799"/>
                </a:lnTo>
                <a:lnTo>
                  <a:pt x="790448" y="36528"/>
                </a:lnTo>
                <a:lnTo>
                  <a:pt x="801068" y="41090"/>
                </a:lnTo>
                <a:lnTo>
                  <a:pt x="811403" y="47498"/>
                </a:lnTo>
                <a:lnTo>
                  <a:pt x="816511" y="32893"/>
                </a:lnTo>
                <a:close/>
              </a:path>
              <a:path w="833119" h="225425">
                <a:moveTo>
                  <a:pt x="559943" y="175005"/>
                </a:moveTo>
                <a:lnTo>
                  <a:pt x="545592" y="209676"/>
                </a:lnTo>
                <a:lnTo>
                  <a:pt x="558258" y="216584"/>
                </a:lnTo>
                <a:lnTo>
                  <a:pt x="571674" y="221503"/>
                </a:lnTo>
                <a:lnTo>
                  <a:pt x="585829" y="224446"/>
                </a:lnTo>
                <a:lnTo>
                  <a:pt x="600710" y="225425"/>
                </a:lnTo>
                <a:lnTo>
                  <a:pt x="617354" y="224355"/>
                </a:lnTo>
                <a:lnTo>
                  <a:pt x="656717" y="208407"/>
                </a:lnTo>
                <a:lnTo>
                  <a:pt x="671016" y="191135"/>
                </a:lnTo>
                <a:lnTo>
                  <a:pt x="605028" y="191135"/>
                </a:lnTo>
                <a:lnTo>
                  <a:pt x="593857" y="190115"/>
                </a:lnTo>
                <a:lnTo>
                  <a:pt x="582628" y="187071"/>
                </a:lnTo>
                <a:lnTo>
                  <a:pt x="571327" y="182026"/>
                </a:lnTo>
                <a:lnTo>
                  <a:pt x="559943" y="175005"/>
                </a:lnTo>
                <a:close/>
              </a:path>
              <a:path w="833119" h="225425">
                <a:moveTo>
                  <a:pt x="612139" y="0"/>
                </a:moveTo>
                <a:lnTo>
                  <a:pt x="574546" y="9376"/>
                </a:lnTo>
                <a:lnTo>
                  <a:pt x="547246" y="46551"/>
                </a:lnTo>
                <a:lnTo>
                  <a:pt x="546119" y="67796"/>
                </a:lnTo>
                <a:lnTo>
                  <a:pt x="547624" y="75946"/>
                </a:lnTo>
                <a:lnTo>
                  <a:pt x="550799" y="83312"/>
                </a:lnTo>
                <a:lnTo>
                  <a:pt x="553847" y="90804"/>
                </a:lnTo>
                <a:lnTo>
                  <a:pt x="586440" y="117296"/>
                </a:lnTo>
                <a:lnTo>
                  <a:pt x="609417" y="129440"/>
                </a:lnTo>
                <a:lnTo>
                  <a:pt x="618775" y="135254"/>
                </a:lnTo>
                <a:lnTo>
                  <a:pt x="625990" y="140783"/>
                </a:lnTo>
                <a:lnTo>
                  <a:pt x="631063" y="146050"/>
                </a:lnTo>
                <a:lnTo>
                  <a:pt x="636397" y="152780"/>
                </a:lnTo>
                <a:lnTo>
                  <a:pt x="639063" y="159766"/>
                </a:lnTo>
                <a:lnTo>
                  <a:pt x="639063" y="167259"/>
                </a:lnTo>
                <a:lnTo>
                  <a:pt x="636942" y="177686"/>
                </a:lnTo>
                <a:lnTo>
                  <a:pt x="630570" y="185150"/>
                </a:lnTo>
                <a:lnTo>
                  <a:pt x="619936" y="189636"/>
                </a:lnTo>
                <a:lnTo>
                  <a:pt x="605028" y="191135"/>
                </a:lnTo>
                <a:lnTo>
                  <a:pt x="671016" y="191135"/>
                </a:lnTo>
                <a:lnTo>
                  <a:pt x="672433" y="188896"/>
                </a:lnTo>
                <a:lnTo>
                  <a:pt x="676362" y="177385"/>
                </a:lnTo>
                <a:lnTo>
                  <a:pt x="677672" y="164719"/>
                </a:lnTo>
                <a:lnTo>
                  <a:pt x="677342" y="157551"/>
                </a:lnTo>
                <a:lnTo>
                  <a:pt x="662412" y="121761"/>
                </a:lnTo>
                <a:lnTo>
                  <a:pt x="626237" y="97281"/>
                </a:lnTo>
                <a:lnTo>
                  <a:pt x="608068" y="87278"/>
                </a:lnTo>
                <a:lnTo>
                  <a:pt x="595090" y="77454"/>
                </a:lnTo>
                <a:lnTo>
                  <a:pt x="587303" y="67796"/>
                </a:lnTo>
                <a:lnTo>
                  <a:pt x="584812" y="58674"/>
                </a:lnTo>
                <a:lnTo>
                  <a:pt x="584707" y="50800"/>
                </a:lnTo>
                <a:lnTo>
                  <a:pt x="587248" y="44703"/>
                </a:lnTo>
                <a:lnTo>
                  <a:pt x="597026" y="35178"/>
                </a:lnTo>
                <a:lnTo>
                  <a:pt x="604012" y="32893"/>
                </a:lnTo>
                <a:lnTo>
                  <a:pt x="661063" y="32893"/>
                </a:lnTo>
                <a:lnTo>
                  <a:pt x="667638" y="14097"/>
                </a:lnTo>
                <a:lnTo>
                  <a:pt x="657538" y="7929"/>
                </a:lnTo>
                <a:lnTo>
                  <a:pt x="644937" y="3524"/>
                </a:lnTo>
                <a:lnTo>
                  <a:pt x="629812" y="881"/>
                </a:lnTo>
                <a:lnTo>
                  <a:pt x="612139" y="0"/>
                </a:lnTo>
                <a:close/>
              </a:path>
              <a:path w="833119" h="225425">
                <a:moveTo>
                  <a:pt x="661063" y="32893"/>
                </a:moveTo>
                <a:lnTo>
                  <a:pt x="612901" y="32893"/>
                </a:lnTo>
                <a:lnTo>
                  <a:pt x="624093" y="33799"/>
                </a:lnTo>
                <a:lnTo>
                  <a:pt x="635000" y="36528"/>
                </a:lnTo>
                <a:lnTo>
                  <a:pt x="645620" y="41090"/>
                </a:lnTo>
                <a:lnTo>
                  <a:pt x="655955" y="47498"/>
                </a:lnTo>
                <a:lnTo>
                  <a:pt x="661063" y="32893"/>
                </a:lnTo>
                <a:close/>
              </a:path>
              <a:path w="833119" h="225425">
                <a:moveTo>
                  <a:pt x="99949" y="0"/>
                </a:moveTo>
                <a:lnTo>
                  <a:pt x="60055" y="8112"/>
                </a:lnTo>
                <a:lnTo>
                  <a:pt x="28067" y="32512"/>
                </a:lnTo>
                <a:lnTo>
                  <a:pt x="7032" y="69008"/>
                </a:lnTo>
                <a:lnTo>
                  <a:pt x="0" y="113411"/>
                </a:lnTo>
                <a:lnTo>
                  <a:pt x="1591" y="138035"/>
                </a:lnTo>
                <a:lnTo>
                  <a:pt x="14251" y="179044"/>
                </a:lnTo>
                <a:lnTo>
                  <a:pt x="39223" y="208547"/>
                </a:lnTo>
                <a:lnTo>
                  <a:pt x="74743" y="223545"/>
                </a:lnTo>
                <a:lnTo>
                  <a:pt x="96265" y="225425"/>
                </a:lnTo>
                <a:lnTo>
                  <a:pt x="117746" y="223853"/>
                </a:lnTo>
                <a:lnTo>
                  <a:pt x="136477" y="219138"/>
                </a:lnTo>
                <a:lnTo>
                  <a:pt x="152469" y="211280"/>
                </a:lnTo>
                <a:lnTo>
                  <a:pt x="165734" y="200279"/>
                </a:lnTo>
                <a:lnTo>
                  <a:pt x="160456" y="191135"/>
                </a:lnTo>
                <a:lnTo>
                  <a:pt x="99440" y="191135"/>
                </a:lnTo>
                <a:lnTo>
                  <a:pt x="86677" y="189849"/>
                </a:lnTo>
                <a:lnTo>
                  <a:pt x="49313" y="159371"/>
                </a:lnTo>
                <a:lnTo>
                  <a:pt x="40259" y="115062"/>
                </a:lnTo>
                <a:lnTo>
                  <a:pt x="41334" y="98298"/>
                </a:lnTo>
                <a:lnTo>
                  <a:pt x="57658" y="57150"/>
                </a:lnTo>
                <a:lnTo>
                  <a:pt x="102234" y="34417"/>
                </a:lnTo>
                <a:lnTo>
                  <a:pt x="150367" y="34417"/>
                </a:lnTo>
                <a:lnTo>
                  <a:pt x="159893" y="15367"/>
                </a:lnTo>
                <a:lnTo>
                  <a:pt x="147704" y="8626"/>
                </a:lnTo>
                <a:lnTo>
                  <a:pt x="133635" y="3825"/>
                </a:lnTo>
                <a:lnTo>
                  <a:pt x="117709" y="954"/>
                </a:lnTo>
                <a:lnTo>
                  <a:pt x="99949" y="0"/>
                </a:lnTo>
                <a:close/>
              </a:path>
              <a:path w="833119" h="225425">
                <a:moveTo>
                  <a:pt x="147700" y="169037"/>
                </a:moveTo>
                <a:lnTo>
                  <a:pt x="138124" y="178704"/>
                </a:lnTo>
                <a:lnTo>
                  <a:pt x="126904" y="185610"/>
                </a:lnTo>
                <a:lnTo>
                  <a:pt x="114018" y="189753"/>
                </a:lnTo>
                <a:lnTo>
                  <a:pt x="99440" y="191135"/>
                </a:lnTo>
                <a:lnTo>
                  <a:pt x="160456" y="191135"/>
                </a:lnTo>
                <a:lnTo>
                  <a:pt x="147700" y="169037"/>
                </a:lnTo>
                <a:close/>
              </a:path>
              <a:path w="833119" h="225425">
                <a:moveTo>
                  <a:pt x="150367" y="34417"/>
                </a:moveTo>
                <a:lnTo>
                  <a:pt x="102234" y="34417"/>
                </a:lnTo>
                <a:lnTo>
                  <a:pt x="115619" y="35226"/>
                </a:lnTo>
                <a:lnTo>
                  <a:pt x="127015" y="37655"/>
                </a:lnTo>
                <a:lnTo>
                  <a:pt x="136435" y="41703"/>
                </a:lnTo>
                <a:lnTo>
                  <a:pt x="143890" y="47371"/>
                </a:lnTo>
                <a:lnTo>
                  <a:pt x="150367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4420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9" y="0"/>
                </a:moveTo>
                <a:lnTo>
                  <a:pt x="0" y="80517"/>
                </a:lnTo>
                <a:lnTo>
                  <a:pt x="52451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155" y="169037"/>
            <a:ext cx="137795" cy="218440"/>
          </a:xfrm>
          <a:custGeom>
            <a:avLst/>
            <a:gdLst/>
            <a:ahLst/>
            <a:cxnLst/>
            <a:rect l="l" t="t" r="r" b="b"/>
            <a:pathLst>
              <a:path w="137794" h="218440">
                <a:moveTo>
                  <a:pt x="0" y="0"/>
                </a:moveTo>
                <a:lnTo>
                  <a:pt x="38735" y="0"/>
                </a:lnTo>
                <a:lnTo>
                  <a:pt x="38735" y="183642"/>
                </a:lnTo>
                <a:lnTo>
                  <a:pt x="137287" y="183642"/>
                </a:lnTo>
                <a:lnTo>
                  <a:pt x="13728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5205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3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377" y="165354"/>
            <a:ext cx="132080" cy="225425"/>
          </a:xfrm>
          <a:custGeom>
            <a:avLst/>
            <a:gdLst/>
            <a:ahLst/>
            <a:cxnLst/>
            <a:rect l="l" t="t" r="r" b="b"/>
            <a:pathLst>
              <a:path w="132080" h="225425">
                <a:moveTo>
                  <a:pt x="66548" y="0"/>
                </a:moveTo>
                <a:lnTo>
                  <a:pt x="84220" y="881"/>
                </a:lnTo>
                <a:lnTo>
                  <a:pt x="99345" y="3524"/>
                </a:lnTo>
                <a:lnTo>
                  <a:pt x="111946" y="7929"/>
                </a:lnTo>
                <a:lnTo>
                  <a:pt x="122047" y="14097"/>
                </a:lnTo>
                <a:lnTo>
                  <a:pt x="110363" y="47498"/>
                </a:lnTo>
                <a:lnTo>
                  <a:pt x="100028" y="41090"/>
                </a:lnTo>
                <a:lnTo>
                  <a:pt x="89408" y="36528"/>
                </a:lnTo>
                <a:lnTo>
                  <a:pt x="78501" y="33799"/>
                </a:lnTo>
                <a:lnTo>
                  <a:pt x="67310" y="32893"/>
                </a:lnTo>
                <a:lnTo>
                  <a:pt x="58420" y="32893"/>
                </a:lnTo>
                <a:lnTo>
                  <a:pt x="51435" y="35178"/>
                </a:lnTo>
                <a:lnTo>
                  <a:pt x="46482" y="40004"/>
                </a:lnTo>
                <a:lnTo>
                  <a:pt x="41656" y="44703"/>
                </a:lnTo>
                <a:lnTo>
                  <a:pt x="39116" y="50800"/>
                </a:lnTo>
                <a:lnTo>
                  <a:pt x="39116" y="58293"/>
                </a:lnTo>
                <a:lnTo>
                  <a:pt x="80645" y="97281"/>
                </a:lnTo>
                <a:lnTo>
                  <a:pt x="90836" y="102574"/>
                </a:lnTo>
                <a:lnTo>
                  <a:pt x="99504" y="107616"/>
                </a:lnTo>
                <a:lnTo>
                  <a:pt x="127000" y="138049"/>
                </a:lnTo>
                <a:lnTo>
                  <a:pt x="132080" y="164719"/>
                </a:lnTo>
                <a:lnTo>
                  <a:pt x="130770" y="177385"/>
                </a:lnTo>
                <a:lnTo>
                  <a:pt x="99766" y="215834"/>
                </a:lnTo>
                <a:lnTo>
                  <a:pt x="55118" y="225425"/>
                </a:lnTo>
                <a:lnTo>
                  <a:pt x="40237" y="224446"/>
                </a:lnTo>
                <a:lnTo>
                  <a:pt x="26082" y="221503"/>
                </a:lnTo>
                <a:lnTo>
                  <a:pt x="12666" y="216584"/>
                </a:lnTo>
                <a:lnTo>
                  <a:pt x="0" y="209676"/>
                </a:lnTo>
                <a:lnTo>
                  <a:pt x="14351" y="175005"/>
                </a:lnTo>
                <a:lnTo>
                  <a:pt x="25735" y="182026"/>
                </a:lnTo>
                <a:lnTo>
                  <a:pt x="37036" y="187071"/>
                </a:lnTo>
                <a:lnTo>
                  <a:pt x="48265" y="190115"/>
                </a:lnTo>
                <a:lnTo>
                  <a:pt x="59436" y="191135"/>
                </a:lnTo>
                <a:lnTo>
                  <a:pt x="74344" y="189636"/>
                </a:lnTo>
                <a:lnTo>
                  <a:pt x="84978" y="185150"/>
                </a:lnTo>
                <a:lnTo>
                  <a:pt x="91350" y="177686"/>
                </a:lnTo>
                <a:lnTo>
                  <a:pt x="93472" y="167259"/>
                </a:lnTo>
                <a:lnTo>
                  <a:pt x="93472" y="159766"/>
                </a:lnTo>
                <a:lnTo>
                  <a:pt x="63825" y="129440"/>
                </a:lnTo>
                <a:lnTo>
                  <a:pt x="40848" y="117296"/>
                </a:lnTo>
                <a:lnTo>
                  <a:pt x="31384" y="111823"/>
                </a:lnTo>
                <a:lnTo>
                  <a:pt x="5207" y="83312"/>
                </a:lnTo>
                <a:lnTo>
                  <a:pt x="2032" y="75946"/>
                </a:lnTo>
                <a:lnTo>
                  <a:pt x="508" y="67691"/>
                </a:lnTo>
                <a:lnTo>
                  <a:pt x="508" y="58674"/>
                </a:lnTo>
                <a:lnTo>
                  <a:pt x="19050" y="16637"/>
                </a:lnTo>
                <a:lnTo>
                  <a:pt x="52714" y="1045"/>
                </a:lnTo>
                <a:lnTo>
                  <a:pt x="6654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9929" y="165354"/>
            <a:ext cx="132080" cy="225425"/>
          </a:xfrm>
          <a:custGeom>
            <a:avLst/>
            <a:gdLst/>
            <a:ahLst/>
            <a:cxnLst/>
            <a:rect l="l" t="t" r="r" b="b"/>
            <a:pathLst>
              <a:path w="132080" h="225425">
                <a:moveTo>
                  <a:pt x="66547" y="0"/>
                </a:moveTo>
                <a:lnTo>
                  <a:pt x="84220" y="881"/>
                </a:lnTo>
                <a:lnTo>
                  <a:pt x="99345" y="3524"/>
                </a:lnTo>
                <a:lnTo>
                  <a:pt x="111946" y="7929"/>
                </a:lnTo>
                <a:lnTo>
                  <a:pt x="122046" y="14097"/>
                </a:lnTo>
                <a:lnTo>
                  <a:pt x="110362" y="47498"/>
                </a:lnTo>
                <a:lnTo>
                  <a:pt x="100028" y="41090"/>
                </a:lnTo>
                <a:lnTo>
                  <a:pt x="89407" y="36528"/>
                </a:lnTo>
                <a:lnTo>
                  <a:pt x="78501" y="33799"/>
                </a:lnTo>
                <a:lnTo>
                  <a:pt x="67309" y="32893"/>
                </a:lnTo>
                <a:lnTo>
                  <a:pt x="58419" y="32893"/>
                </a:lnTo>
                <a:lnTo>
                  <a:pt x="51434" y="35178"/>
                </a:lnTo>
                <a:lnTo>
                  <a:pt x="46481" y="40004"/>
                </a:lnTo>
                <a:lnTo>
                  <a:pt x="41656" y="44703"/>
                </a:lnTo>
                <a:lnTo>
                  <a:pt x="39115" y="50800"/>
                </a:lnTo>
                <a:lnTo>
                  <a:pt x="39115" y="58293"/>
                </a:lnTo>
                <a:lnTo>
                  <a:pt x="80644" y="97281"/>
                </a:lnTo>
                <a:lnTo>
                  <a:pt x="90836" y="102574"/>
                </a:lnTo>
                <a:lnTo>
                  <a:pt x="99504" y="107616"/>
                </a:lnTo>
                <a:lnTo>
                  <a:pt x="127000" y="138049"/>
                </a:lnTo>
                <a:lnTo>
                  <a:pt x="132080" y="164719"/>
                </a:lnTo>
                <a:lnTo>
                  <a:pt x="130770" y="177385"/>
                </a:lnTo>
                <a:lnTo>
                  <a:pt x="99766" y="215834"/>
                </a:lnTo>
                <a:lnTo>
                  <a:pt x="55118" y="225425"/>
                </a:lnTo>
                <a:lnTo>
                  <a:pt x="40237" y="224446"/>
                </a:lnTo>
                <a:lnTo>
                  <a:pt x="26082" y="221503"/>
                </a:lnTo>
                <a:lnTo>
                  <a:pt x="12666" y="216584"/>
                </a:lnTo>
                <a:lnTo>
                  <a:pt x="0" y="209676"/>
                </a:lnTo>
                <a:lnTo>
                  <a:pt x="14350" y="175005"/>
                </a:lnTo>
                <a:lnTo>
                  <a:pt x="25735" y="182026"/>
                </a:lnTo>
                <a:lnTo>
                  <a:pt x="37036" y="187071"/>
                </a:lnTo>
                <a:lnTo>
                  <a:pt x="48265" y="190115"/>
                </a:lnTo>
                <a:lnTo>
                  <a:pt x="59436" y="191135"/>
                </a:lnTo>
                <a:lnTo>
                  <a:pt x="74344" y="189636"/>
                </a:lnTo>
                <a:lnTo>
                  <a:pt x="84978" y="185150"/>
                </a:lnTo>
                <a:lnTo>
                  <a:pt x="91350" y="177686"/>
                </a:lnTo>
                <a:lnTo>
                  <a:pt x="93471" y="167259"/>
                </a:lnTo>
                <a:lnTo>
                  <a:pt x="93471" y="159766"/>
                </a:lnTo>
                <a:lnTo>
                  <a:pt x="63825" y="129440"/>
                </a:lnTo>
                <a:lnTo>
                  <a:pt x="40848" y="117296"/>
                </a:lnTo>
                <a:lnTo>
                  <a:pt x="31384" y="111823"/>
                </a:lnTo>
                <a:lnTo>
                  <a:pt x="5206" y="83312"/>
                </a:lnTo>
                <a:lnTo>
                  <a:pt x="2031" y="75946"/>
                </a:lnTo>
                <a:lnTo>
                  <a:pt x="507" y="67691"/>
                </a:lnTo>
                <a:lnTo>
                  <a:pt x="507" y="58674"/>
                </a:lnTo>
                <a:lnTo>
                  <a:pt x="19050" y="16637"/>
                </a:lnTo>
                <a:lnTo>
                  <a:pt x="52714" y="1045"/>
                </a:lnTo>
                <a:lnTo>
                  <a:pt x="6654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4338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4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3" y="15367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4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9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4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3639" y="381000"/>
            <a:ext cx="1281684" cy="239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4307" y="165354"/>
            <a:ext cx="1261110" cy="225425"/>
          </a:xfrm>
          <a:custGeom>
            <a:avLst/>
            <a:gdLst/>
            <a:ahLst/>
            <a:cxnLst/>
            <a:rect l="l" t="t" r="r" b="b"/>
            <a:pathLst>
              <a:path w="1261110" h="225425">
                <a:moveTo>
                  <a:pt x="740156" y="1524"/>
                </a:moveTo>
                <a:lnTo>
                  <a:pt x="732942" y="1593"/>
                </a:lnTo>
                <a:lnTo>
                  <a:pt x="715277" y="2113"/>
                </a:lnTo>
                <a:lnTo>
                  <a:pt x="681863" y="3682"/>
                </a:lnTo>
                <a:lnTo>
                  <a:pt x="679704" y="3682"/>
                </a:lnTo>
                <a:lnTo>
                  <a:pt x="679704" y="221742"/>
                </a:lnTo>
                <a:lnTo>
                  <a:pt x="719963" y="221742"/>
                </a:lnTo>
                <a:lnTo>
                  <a:pt x="719963" y="130682"/>
                </a:lnTo>
                <a:lnTo>
                  <a:pt x="787498" y="130682"/>
                </a:lnTo>
                <a:lnTo>
                  <a:pt x="782828" y="123571"/>
                </a:lnTo>
                <a:lnTo>
                  <a:pt x="791210" y="119665"/>
                </a:lnTo>
                <a:lnTo>
                  <a:pt x="798830" y="114617"/>
                </a:lnTo>
                <a:lnTo>
                  <a:pt x="805688" y="108426"/>
                </a:lnTo>
                <a:lnTo>
                  <a:pt x="811783" y="101092"/>
                </a:lnTo>
                <a:lnTo>
                  <a:pt x="813175" y="98805"/>
                </a:lnTo>
                <a:lnTo>
                  <a:pt x="732536" y="98805"/>
                </a:lnTo>
                <a:lnTo>
                  <a:pt x="727075" y="98551"/>
                </a:lnTo>
                <a:lnTo>
                  <a:pt x="719963" y="97917"/>
                </a:lnTo>
                <a:lnTo>
                  <a:pt x="719963" y="37338"/>
                </a:lnTo>
                <a:lnTo>
                  <a:pt x="724535" y="36702"/>
                </a:lnTo>
                <a:lnTo>
                  <a:pt x="728853" y="36449"/>
                </a:lnTo>
                <a:lnTo>
                  <a:pt x="817102" y="36449"/>
                </a:lnTo>
                <a:lnTo>
                  <a:pt x="802449" y="17557"/>
                </a:lnTo>
                <a:lnTo>
                  <a:pt x="776493" y="5528"/>
                </a:lnTo>
                <a:lnTo>
                  <a:pt x="740156" y="1524"/>
                </a:lnTo>
                <a:close/>
              </a:path>
              <a:path w="1261110" h="225425">
                <a:moveTo>
                  <a:pt x="787498" y="130682"/>
                </a:moveTo>
                <a:lnTo>
                  <a:pt x="719963" y="130682"/>
                </a:lnTo>
                <a:lnTo>
                  <a:pt x="738632" y="131572"/>
                </a:lnTo>
                <a:lnTo>
                  <a:pt x="744474" y="131699"/>
                </a:lnTo>
                <a:lnTo>
                  <a:pt x="802640" y="221742"/>
                </a:lnTo>
                <a:lnTo>
                  <a:pt x="885570" y="221742"/>
                </a:lnTo>
                <a:lnTo>
                  <a:pt x="887147" y="217170"/>
                </a:lnTo>
                <a:lnTo>
                  <a:pt x="844295" y="217170"/>
                </a:lnTo>
                <a:lnTo>
                  <a:pt x="787498" y="130682"/>
                </a:lnTo>
                <a:close/>
              </a:path>
              <a:path w="1261110" h="225425">
                <a:moveTo>
                  <a:pt x="1016609" y="177546"/>
                </a:moveTo>
                <a:lnTo>
                  <a:pt x="975487" y="177546"/>
                </a:lnTo>
                <a:lnTo>
                  <a:pt x="991362" y="221742"/>
                </a:lnTo>
                <a:lnTo>
                  <a:pt x="1034161" y="221742"/>
                </a:lnTo>
                <a:lnTo>
                  <a:pt x="1016609" y="177546"/>
                </a:lnTo>
                <a:close/>
              </a:path>
              <a:path w="1261110" h="225425">
                <a:moveTo>
                  <a:pt x="946404" y="762"/>
                </a:moveTo>
                <a:lnTo>
                  <a:pt x="929513" y="762"/>
                </a:lnTo>
                <a:lnTo>
                  <a:pt x="844295" y="217170"/>
                </a:lnTo>
                <a:lnTo>
                  <a:pt x="887147" y="217170"/>
                </a:lnTo>
                <a:lnTo>
                  <a:pt x="900811" y="177546"/>
                </a:lnTo>
                <a:lnTo>
                  <a:pt x="1016609" y="177546"/>
                </a:lnTo>
                <a:lnTo>
                  <a:pt x="1004858" y="147954"/>
                </a:lnTo>
                <a:lnTo>
                  <a:pt x="911732" y="147954"/>
                </a:lnTo>
                <a:lnTo>
                  <a:pt x="938021" y="67437"/>
                </a:lnTo>
                <a:lnTo>
                  <a:pt x="972882" y="67437"/>
                </a:lnTo>
                <a:lnTo>
                  <a:pt x="946404" y="762"/>
                </a:lnTo>
                <a:close/>
              </a:path>
              <a:path w="1261110" h="225425">
                <a:moveTo>
                  <a:pt x="972882" y="67437"/>
                </a:moveTo>
                <a:lnTo>
                  <a:pt x="938021" y="67437"/>
                </a:lnTo>
                <a:lnTo>
                  <a:pt x="964183" y="147954"/>
                </a:lnTo>
                <a:lnTo>
                  <a:pt x="1004858" y="147954"/>
                </a:lnTo>
                <a:lnTo>
                  <a:pt x="972882" y="67437"/>
                </a:lnTo>
                <a:close/>
              </a:path>
              <a:path w="1261110" h="225425">
                <a:moveTo>
                  <a:pt x="817102" y="36449"/>
                </a:moveTo>
                <a:lnTo>
                  <a:pt x="733044" y="36449"/>
                </a:lnTo>
                <a:lnTo>
                  <a:pt x="745120" y="36851"/>
                </a:lnTo>
                <a:lnTo>
                  <a:pt x="755459" y="38052"/>
                </a:lnTo>
                <a:lnTo>
                  <a:pt x="783082" y="65277"/>
                </a:lnTo>
                <a:lnTo>
                  <a:pt x="782369" y="74374"/>
                </a:lnTo>
                <a:lnTo>
                  <a:pt x="747633" y="98377"/>
                </a:lnTo>
                <a:lnTo>
                  <a:pt x="736346" y="98805"/>
                </a:lnTo>
                <a:lnTo>
                  <a:pt x="813175" y="98805"/>
                </a:lnTo>
                <a:lnTo>
                  <a:pt x="823120" y="65277"/>
                </a:lnTo>
                <a:lnTo>
                  <a:pt x="818022" y="37635"/>
                </a:lnTo>
                <a:lnTo>
                  <a:pt x="817102" y="36449"/>
                </a:lnTo>
                <a:close/>
              </a:path>
              <a:path w="1261110" h="225425">
                <a:moveTo>
                  <a:pt x="364236" y="762"/>
                </a:moveTo>
                <a:lnTo>
                  <a:pt x="347344" y="762"/>
                </a:lnTo>
                <a:lnTo>
                  <a:pt x="260350" y="221742"/>
                </a:lnTo>
                <a:lnTo>
                  <a:pt x="303403" y="221742"/>
                </a:lnTo>
                <a:lnTo>
                  <a:pt x="318643" y="177546"/>
                </a:lnTo>
                <a:lnTo>
                  <a:pt x="434441" y="177546"/>
                </a:lnTo>
                <a:lnTo>
                  <a:pt x="422690" y="147954"/>
                </a:lnTo>
                <a:lnTo>
                  <a:pt x="329565" y="147954"/>
                </a:lnTo>
                <a:lnTo>
                  <a:pt x="355854" y="67437"/>
                </a:lnTo>
                <a:lnTo>
                  <a:pt x="390714" y="67437"/>
                </a:lnTo>
                <a:lnTo>
                  <a:pt x="364236" y="762"/>
                </a:lnTo>
                <a:close/>
              </a:path>
              <a:path w="1261110" h="225425">
                <a:moveTo>
                  <a:pt x="434441" y="177546"/>
                </a:moveTo>
                <a:lnTo>
                  <a:pt x="393319" y="177546"/>
                </a:lnTo>
                <a:lnTo>
                  <a:pt x="409194" y="221742"/>
                </a:lnTo>
                <a:lnTo>
                  <a:pt x="451993" y="221742"/>
                </a:lnTo>
                <a:lnTo>
                  <a:pt x="434441" y="177546"/>
                </a:lnTo>
                <a:close/>
              </a:path>
              <a:path w="1261110" h="225425">
                <a:moveTo>
                  <a:pt x="390714" y="67437"/>
                </a:moveTo>
                <a:lnTo>
                  <a:pt x="355854" y="67437"/>
                </a:lnTo>
                <a:lnTo>
                  <a:pt x="382016" y="147954"/>
                </a:lnTo>
                <a:lnTo>
                  <a:pt x="422690" y="147954"/>
                </a:lnTo>
                <a:lnTo>
                  <a:pt x="390714" y="67437"/>
                </a:lnTo>
                <a:close/>
              </a:path>
              <a:path w="1261110" h="225425">
                <a:moveTo>
                  <a:pt x="58166" y="2159"/>
                </a:moveTo>
                <a:lnTo>
                  <a:pt x="50095" y="2274"/>
                </a:lnTo>
                <a:lnTo>
                  <a:pt x="0" y="3810"/>
                </a:lnTo>
                <a:lnTo>
                  <a:pt x="0" y="221742"/>
                </a:lnTo>
                <a:lnTo>
                  <a:pt x="48387" y="221742"/>
                </a:lnTo>
                <a:lnTo>
                  <a:pt x="97966" y="214385"/>
                </a:lnTo>
                <a:lnTo>
                  <a:pt x="133365" y="192325"/>
                </a:lnTo>
                <a:lnTo>
                  <a:pt x="136254" y="187325"/>
                </a:lnTo>
                <a:lnTo>
                  <a:pt x="51689" y="187325"/>
                </a:lnTo>
                <a:lnTo>
                  <a:pt x="44958" y="187071"/>
                </a:lnTo>
                <a:lnTo>
                  <a:pt x="38735" y="186436"/>
                </a:lnTo>
                <a:lnTo>
                  <a:pt x="38735" y="37592"/>
                </a:lnTo>
                <a:lnTo>
                  <a:pt x="46355" y="36956"/>
                </a:lnTo>
                <a:lnTo>
                  <a:pt x="52324" y="36575"/>
                </a:lnTo>
                <a:lnTo>
                  <a:pt x="138973" y="36575"/>
                </a:lnTo>
                <a:lnTo>
                  <a:pt x="133731" y="30099"/>
                </a:lnTo>
                <a:lnTo>
                  <a:pt x="118566" y="17910"/>
                </a:lnTo>
                <a:lnTo>
                  <a:pt x="100901" y="9175"/>
                </a:lnTo>
                <a:lnTo>
                  <a:pt x="80760" y="3917"/>
                </a:lnTo>
                <a:lnTo>
                  <a:pt x="58166" y="2159"/>
                </a:lnTo>
                <a:close/>
              </a:path>
              <a:path w="1261110" h="225425">
                <a:moveTo>
                  <a:pt x="138973" y="36575"/>
                </a:moveTo>
                <a:lnTo>
                  <a:pt x="56387" y="36575"/>
                </a:lnTo>
                <a:lnTo>
                  <a:pt x="84891" y="40955"/>
                </a:lnTo>
                <a:lnTo>
                  <a:pt x="105251" y="54086"/>
                </a:lnTo>
                <a:lnTo>
                  <a:pt x="117467" y="75955"/>
                </a:lnTo>
                <a:lnTo>
                  <a:pt x="121539" y="106552"/>
                </a:lnTo>
                <a:lnTo>
                  <a:pt x="120493" y="124628"/>
                </a:lnTo>
                <a:lnTo>
                  <a:pt x="104902" y="166116"/>
                </a:lnTo>
                <a:lnTo>
                  <a:pt x="58928" y="187325"/>
                </a:lnTo>
                <a:lnTo>
                  <a:pt x="136254" y="187325"/>
                </a:lnTo>
                <a:lnTo>
                  <a:pt x="154596" y="155573"/>
                </a:lnTo>
                <a:lnTo>
                  <a:pt x="161671" y="104140"/>
                </a:lnTo>
                <a:lnTo>
                  <a:pt x="159930" y="82230"/>
                </a:lnTo>
                <a:lnTo>
                  <a:pt x="154701" y="62595"/>
                </a:lnTo>
                <a:lnTo>
                  <a:pt x="145972" y="45221"/>
                </a:lnTo>
                <a:lnTo>
                  <a:pt x="138973" y="36575"/>
                </a:lnTo>
                <a:close/>
              </a:path>
              <a:path w="1261110" h="225425">
                <a:moveTo>
                  <a:pt x="1135080" y="104267"/>
                </a:moveTo>
                <a:lnTo>
                  <a:pt x="1099184" y="104267"/>
                </a:lnTo>
                <a:lnTo>
                  <a:pt x="1143127" y="224662"/>
                </a:lnTo>
                <a:lnTo>
                  <a:pt x="1156970" y="224662"/>
                </a:lnTo>
                <a:lnTo>
                  <a:pt x="1183993" y="150622"/>
                </a:lnTo>
                <a:lnTo>
                  <a:pt x="1149984" y="150622"/>
                </a:lnTo>
                <a:lnTo>
                  <a:pt x="1135080" y="104267"/>
                </a:lnTo>
                <a:close/>
              </a:path>
              <a:path w="1261110" h="225425">
                <a:moveTo>
                  <a:pt x="1102741" y="3682"/>
                </a:moveTo>
                <a:lnTo>
                  <a:pt x="1082294" y="3682"/>
                </a:lnTo>
                <a:lnTo>
                  <a:pt x="1038352" y="221869"/>
                </a:lnTo>
                <a:lnTo>
                  <a:pt x="1075690" y="221869"/>
                </a:lnTo>
                <a:lnTo>
                  <a:pt x="1099184" y="104267"/>
                </a:lnTo>
                <a:lnTo>
                  <a:pt x="1135080" y="104267"/>
                </a:lnTo>
                <a:lnTo>
                  <a:pt x="1102741" y="3682"/>
                </a:lnTo>
                <a:close/>
              </a:path>
              <a:path w="1261110" h="225425">
                <a:moveTo>
                  <a:pt x="1237024" y="104267"/>
                </a:moveTo>
                <a:lnTo>
                  <a:pt x="1200912" y="104267"/>
                </a:lnTo>
                <a:lnTo>
                  <a:pt x="1223518" y="221869"/>
                </a:lnTo>
                <a:lnTo>
                  <a:pt x="1260983" y="221869"/>
                </a:lnTo>
                <a:lnTo>
                  <a:pt x="1237024" y="104267"/>
                </a:lnTo>
                <a:close/>
              </a:path>
              <a:path w="1261110" h="225425">
                <a:moveTo>
                  <a:pt x="1216533" y="3682"/>
                </a:moveTo>
                <a:lnTo>
                  <a:pt x="1196086" y="3682"/>
                </a:lnTo>
                <a:lnTo>
                  <a:pt x="1149984" y="150622"/>
                </a:lnTo>
                <a:lnTo>
                  <a:pt x="1183993" y="150622"/>
                </a:lnTo>
                <a:lnTo>
                  <a:pt x="1200912" y="104267"/>
                </a:lnTo>
                <a:lnTo>
                  <a:pt x="1237024" y="104267"/>
                </a:lnTo>
                <a:lnTo>
                  <a:pt x="1216533" y="3682"/>
                </a:lnTo>
                <a:close/>
              </a:path>
              <a:path w="1261110" h="225425">
                <a:moveTo>
                  <a:pt x="236093" y="3682"/>
                </a:moveTo>
                <a:lnTo>
                  <a:pt x="197358" y="3682"/>
                </a:lnTo>
                <a:lnTo>
                  <a:pt x="197358" y="221742"/>
                </a:lnTo>
                <a:lnTo>
                  <a:pt x="236093" y="221742"/>
                </a:lnTo>
                <a:lnTo>
                  <a:pt x="236093" y="3682"/>
                </a:lnTo>
                <a:close/>
              </a:path>
              <a:path w="1261110" h="225425">
                <a:moveTo>
                  <a:pt x="575564" y="0"/>
                </a:moveTo>
                <a:lnTo>
                  <a:pt x="530113" y="7889"/>
                </a:lnTo>
                <a:lnTo>
                  <a:pt x="495046" y="31496"/>
                </a:lnTo>
                <a:lnTo>
                  <a:pt x="472582" y="67802"/>
                </a:lnTo>
                <a:lnTo>
                  <a:pt x="465074" y="113538"/>
                </a:lnTo>
                <a:lnTo>
                  <a:pt x="466788" y="137541"/>
                </a:lnTo>
                <a:lnTo>
                  <a:pt x="480504" y="178117"/>
                </a:lnTo>
                <a:lnTo>
                  <a:pt x="507509" y="208172"/>
                </a:lnTo>
                <a:lnTo>
                  <a:pt x="544708" y="223516"/>
                </a:lnTo>
                <a:lnTo>
                  <a:pt x="566928" y="225425"/>
                </a:lnTo>
                <a:lnTo>
                  <a:pt x="577713" y="225040"/>
                </a:lnTo>
                <a:lnTo>
                  <a:pt x="620668" y="215622"/>
                </a:lnTo>
                <a:lnTo>
                  <a:pt x="645922" y="201549"/>
                </a:lnTo>
                <a:lnTo>
                  <a:pt x="645922" y="191135"/>
                </a:lnTo>
                <a:lnTo>
                  <a:pt x="573151" y="191135"/>
                </a:lnTo>
                <a:lnTo>
                  <a:pt x="558266" y="189827"/>
                </a:lnTo>
                <a:lnTo>
                  <a:pt x="523494" y="170306"/>
                </a:lnTo>
                <a:lnTo>
                  <a:pt x="506474" y="131105"/>
                </a:lnTo>
                <a:lnTo>
                  <a:pt x="505333" y="114553"/>
                </a:lnTo>
                <a:lnTo>
                  <a:pt x="506479" y="97192"/>
                </a:lnTo>
                <a:lnTo>
                  <a:pt x="523875" y="56134"/>
                </a:lnTo>
                <a:lnTo>
                  <a:pt x="559433" y="35774"/>
                </a:lnTo>
                <a:lnTo>
                  <a:pt x="574675" y="34417"/>
                </a:lnTo>
                <a:lnTo>
                  <a:pt x="629809" y="34417"/>
                </a:lnTo>
                <a:lnTo>
                  <a:pt x="636524" y="21463"/>
                </a:lnTo>
                <a:lnTo>
                  <a:pt x="623284" y="12055"/>
                </a:lnTo>
                <a:lnTo>
                  <a:pt x="608711" y="5349"/>
                </a:lnTo>
                <a:lnTo>
                  <a:pt x="592804" y="1335"/>
                </a:lnTo>
                <a:lnTo>
                  <a:pt x="575564" y="0"/>
                </a:lnTo>
                <a:close/>
              </a:path>
              <a:path w="1261110" h="225425">
                <a:moveTo>
                  <a:pt x="645922" y="103886"/>
                </a:moveTo>
                <a:lnTo>
                  <a:pt x="577088" y="103886"/>
                </a:lnTo>
                <a:lnTo>
                  <a:pt x="577088" y="136905"/>
                </a:lnTo>
                <a:lnTo>
                  <a:pt x="607187" y="136905"/>
                </a:lnTo>
                <a:lnTo>
                  <a:pt x="607187" y="179831"/>
                </a:lnTo>
                <a:lnTo>
                  <a:pt x="600065" y="184759"/>
                </a:lnTo>
                <a:lnTo>
                  <a:pt x="592026" y="188293"/>
                </a:lnTo>
                <a:lnTo>
                  <a:pt x="583058" y="190422"/>
                </a:lnTo>
                <a:lnTo>
                  <a:pt x="573151" y="191135"/>
                </a:lnTo>
                <a:lnTo>
                  <a:pt x="645922" y="191135"/>
                </a:lnTo>
                <a:lnTo>
                  <a:pt x="645922" y="103886"/>
                </a:lnTo>
                <a:close/>
              </a:path>
              <a:path w="1261110" h="225425">
                <a:moveTo>
                  <a:pt x="629809" y="34417"/>
                </a:moveTo>
                <a:lnTo>
                  <a:pt x="581533" y="34417"/>
                </a:lnTo>
                <a:lnTo>
                  <a:pt x="589661" y="36322"/>
                </a:lnTo>
                <a:lnTo>
                  <a:pt x="608711" y="44450"/>
                </a:lnTo>
                <a:lnTo>
                  <a:pt x="615823" y="48514"/>
                </a:lnTo>
                <a:lnTo>
                  <a:pt x="620394" y="52577"/>
                </a:lnTo>
                <a:lnTo>
                  <a:pt x="629809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76040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8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3873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8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03042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5" h="151129">
                <a:moveTo>
                  <a:pt x="17652" y="0"/>
                </a:moveTo>
                <a:lnTo>
                  <a:pt x="13588" y="0"/>
                </a:lnTo>
                <a:lnTo>
                  <a:pt x="7619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4" y="150749"/>
                </a:lnTo>
                <a:lnTo>
                  <a:pt x="20193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4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4270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81" y="0"/>
                </a:moveTo>
                <a:lnTo>
                  <a:pt x="8890" y="0"/>
                </a:lnTo>
                <a:lnTo>
                  <a:pt x="4572" y="253"/>
                </a:lnTo>
                <a:lnTo>
                  <a:pt x="0" y="889"/>
                </a:lnTo>
                <a:lnTo>
                  <a:pt x="0" y="61468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56743" y="51260"/>
                </a:lnTo>
                <a:lnTo>
                  <a:pt x="63118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2659" y="169037"/>
            <a:ext cx="222885" cy="220979"/>
          </a:xfrm>
          <a:custGeom>
            <a:avLst/>
            <a:gdLst/>
            <a:ahLst/>
            <a:cxnLst/>
            <a:rect l="l" t="t" r="r" b="b"/>
            <a:pathLst>
              <a:path w="222885" h="220979">
                <a:moveTo>
                  <a:pt x="43941" y="0"/>
                </a:moveTo>
                <a:lnTo>
                  <a:pt x="64388" y="0"/>
                </a:lnTo>
                <a:lnTo>
                  <a:pt x="111632" y="146939"/>
                </a:lnTo>
                <a:lnTo>
                  <a:pt x="157734" y="0"/>
                </a:lnTo>
                <a:lnTo>
                  <a:pt x="178180" y="0"/>
                </a:lnTo>
                <a:lnTo>
                  <a:pt x="222630" y="218186"/>
                </a:lnTo>
                <a:lnTo>
                  <a:pt x="185165" y="218186"/>
                </a:lnTo>
                <a:lnTo>
                  <a:pt x="162560" y="100584"/>
                </a:lnTo>
                <a:lnTo>
                  <a:pt x="118617" y="220980"/>
                </a:lnTo>
                <a:lnTo>
                  <a:pt x="104775" y="220980"/>
                </a:lnTo>
                <a:lnTo>
                  <a:pt x="60832" y="100584"/>
                </a:lnTo>
                <a:lnTo>
                  <a:pt x="37337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1666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4" y="0"/>
                </a:lnTo>
                <a:lnTo>
                  <a:pt x="38734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4307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6" y="0"/>
                </a:moveTo>
                <a:lnTo>
                  <a:pt x="100901" y="7016"/>
                </a:lnTo>
                <a:lnTo>
                  <a:pt x="133731" y="27939"/>
                </a:lnTo>
                <a:lnTo>
                  <a:pt x="154701" y="60436"/>
                </a:lnTo>
                <a:lnTo>
                  <a:pt x="161671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7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4011" y="166115"/>
            <a:ext cx="354965" cy="220979"/>
          </a:xfrm>
          <a:custGeom>
            <a:avLst/>
            <a:gdLst/>
            <a:ahLst/>
            <a:cxnLst/>
            <a:rect l="l" t="t" r="r" b="b"/>
            <a:pathLst>
              <a:path w="354964" h="220979">
                <a:moveTo>
                  <a:pt x="249809" y="0"/>
                </a:moveTo>
                <a:lnTo>
                  <a:pt x="266700" y="0"/>
                </a:lnTo>
                <a:lnTo>
                  <a:pt x="354457" y="220979"/>
                </a:lnTo>
                <a:lnTo>
                  <a:pt x="311658" y="220979"/>
                </a:lnTo>
                <a:lnTo>
                  <a:pt x="295783" y="176783"/>
                </a:lnTo>
                <a:lnTo>
                  <a:pt x="221107" y="176783"/>
                </a:lnTo>
                <a:lnTo>
                  <a:pt x="205866" y="220979"/>
                </a:lnTo>
                <a:lnTo>
                  <a:pt x="167639" y="220979"/>
                </a:lnTo>
                <a:lnTo>
                  <a:pt x="162813" y="220979"/>
                </a:lnTo>
                <a:lnTo>
                  <a:pt x="122936" y="220979"/>
                </a:lnTo>
                <a:lnTo>
                  <a:pt x="64769" y="130936"/>
                </a:lnTo>
                <a:lnTo>
                  <a:pt x="58927" y="130809"/>
                </a:lnTo>
                <a:lnTo>
                  <a:pt x="50800" y="130428"/>
                </a:lnTo>
                <a:lnTo>
                  <a:pt x="40258" y="129920"/>
                </a:lnTo>
                <a:lnTo>
                  <a:pt x="40258" y="220979"/>
                </a:lnTo>
                <a:lnTo>
                  <a:pt x="0" y="220979"/>
                </a:lnTo>
                <a:lnTo>
                  <a:pt x="0" y="2920"/>
                </a:lnTo>
                <a:lnTo>
                  <a:pt x="2158" y="2920"/>
                </a:lnTo>
                <a:lnTo>
                  <a:pt x="10540" y="2539"/>
                </a:lnTo>
                <a:lnTo>
                  <a:pt x="53238" y="831"/>
                </a:lnTo>
                <a:lnTo>
                  <a:pt x="60451" y="761"/>
                </a:lnTo>
                <a:lnTo>
                  <a:pt x="96789" y="4766"/>
                </a:lnTo>
                <a:lnTo>
                  <a:pt x="122745" y="16795"/>
                </a:lnTo>
                <a:lnTo>
                  <a:pt x="138318" y="36873"/>
                </a:lnTo>
                <a:lnTo>
                  <a:pt x="143510" y="65024"/>
                </a:lnTo>
                <a:lnTo>
                  <a:pt x="142795" y="74451"/>
                </a:lnTo>
                <a:lnTo>
                  <a:pt x="119126" y="113855"/>
                </a:lnTo>
                <a:lnTo>
                  <a:pt x="103124" y="122808"/>
                </a:lnTo>
                <a:lnTo>
                  <a:pt x="164591" y="216407"/>
                </a:lnTo>
                <a:lnTo>
                  <a:pt x="24980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4657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3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9382" y="165354"/>
            <a:ext cx="180975" cy="225425"/>
          </a:xfrm>
          <a:custGeom>
            <a:avLst/>
            <a:gdLst/>
            <a:ahLst/>
            <a:cxnLst/>
            <a:rect l="l" t="t" r="r" b="b"/>
            <a:pathLst>
              <a:path w="180975" h="225425">
                <a:moveTo>
                  <a:pt x="110490" y="0"/>
                </a:moveTo>
                <a:lnTo>
                  <a:pt x="127730" y="1335"/>
                </a:lnTo>
                <a:lnTo>
                  <a:pt x="143637" y="5349"/>
                </a:lnTo>
                <a:lnTo>
                  <a:pt x="158210" y="12055"/>
                </a:lnTo>
                <a:lnTo>
                  <a:pt x="171450" y="21463"/>
                </a:lnTo>
                <a:lnTo>
                  <a:pt x="155320" y="52577"/>
                </a:lnTo>
                <a:lnTo>
                  <a:pt x="150749" y="48514"/>
                </a:lnTo>
                <a:lnTo>
                  <a:pt x="143637" y="44450"/>
                </a:lnTo>
                <a:lnTo>
                  <a:pt x="134112" y="40386"/>
                </a:lnTo>
                <a:lnTo>
                  <a:pt x="124587" y="36322"/>
                </a:lnTo>
                <a:lnTo>
                  <a:pt x="116459" y="34417"/>
                </a:lnTo>
                <a:lnTo>
                  <a:pt x="109600" y="34417"/>
                </a:lnTo>
                <a:lnTo>
                  <a:pt x="94359" y="35774"/>
                </a:lnTo>
                <a:lnTo>
                  <a:pt x="58800" y="56134"/>
                </a:lnTo>
                <a:lnTo>
                  <a:pt x="41405" y="97192"/>
                </a:lnTo>
                <a:lnTo>
                  <a:pt x="40259" y="114553"/>
                </a:lnTo>
                <a:lnTo>
                  <a:pt x="41400" y="131105"/>
                </a:lnTo>
                <a:lnTo>
                  <a:pt x="58419" y="170306"/>
                </a:lnTo>
                <a:lnTo>
                  <a:pt x="93192" y="189827"/>
                </a:lnTo>
                <a:lnTo>
                  <a:pt x="108076" y="191135"/>
                </a:lnTo>
                <a:lnTo>
                  <a:pt x="117984" y="190422"/>
                </a:lnTo>
                <a:lnTo>
                  <a:pt x="126952" y="188293"/>
                </a:lnTo>
                <a:lnTo>
                  <a:pt x="134991" y="184759"/>
                </a:lnTo>
                <a:lnTo>
                  <a:pt x="142112" y="179831"/>
                </a:lnTo>
                <a:lnTo>
                  <a:pt x="142112" y="136905"/>
                </a:lnTo>
                <a:lnTo>
                  <a:pt x="112013" y="136905"/>
                </a:lnTo>
                <a:lnTo>
                  <a:pt x="112013" y="103886"/>
                </a:lnTo>
                <a:lnTo>
                  <a:pt x="180848" y="103886"/>
                </a:lnTo>
                <a:lnTo>
                  <a:pt x="180848" y="201549"/>
                </a:lnTo>
                <a:lnTo>
                  <a:pt x="145161" y="219075"/>
                </a:lnTo>
                <a:lnTo>
                  <a:pt x="101854" y="225425"/>
                </a:lnTo>
                <a:lnTo>
                  <a:pt x="79634" y="223516"/>
                </a:lnTo>
                <a:lnTo>
                  <a:pt x="42435" y="208172"/>
                </a:lnTo>
                <a:lnTo>
                  <a:pt x="15430" y="178117"/>
                </a:lnTo>
                <a:lnTo>
                  <a:pt x="1714" y="137541"/>
                </a:lnTo>
                <a:lnTo>
                  <a:pt x="0" y="113538"/>
                </a:lnTo>
                <a:lnTo>
                  <a:pt x="1879" y="89485"/>
                </a:lnTo>
                <a:lnTo>
                  <a:pt x="16877" y="48476"/>
                </a:lnTo>
                <a:lnTo>
                  <a:pt x="46214" y="17734"/>
                </a:lnTo>
                <a:lnTo>
                  <a:pt x="86461" y="1974"/>
                </a:lnTo>
                <a:lnTo>
                  <a:pt x="11049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0103" y="381000"/>
            <a:ext cx="74676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0517" y="169037"/>
            <a:ext cx="726440" cy="220979"/>
          </a:xfrm>
          <a:custGeom>
            <a:avLst/>
            <a:gdLst/>
            <a:ahLst/>
            <a:cxnLst/>
            <a:rect l="l" t="t" r="r" b="b"/>
            <a:pathLst>
              <a:path w="726439" h="220979">
                <a:moveTo>
                  <a:pt x="601345" y="0"/>
                </a:moveTo>
                <a:lnTo>
                  <a:pt x="562610" y="0"/>
                </a:lnTo>
                <a:lnTo>
                  <a:pt x="562610" y="218059"/>
                </a:lnTo>
                <a:lnTo>
                  <a:pt x="601345" y="218059"/>
                </a:lnTo>
                <a:lnTo>
                  <a:pt x="601345" y="119888"/>
                </a:lnTo>
                <a:lnTo>
                  <a:pt x="726313" y="119888"/>
                </a:lnTo>
                <a:lnTo>
                  <a:pt x="726313" y="85471"/>
                </a:lnTo>
                <a:lnTo>
                  <a:pt x="601345" y="85471"/>
                </a:lnTo>
                <a:lnTo>
                  <a:pt x="601345" y="0"/>
                </a:lnTo>
                <a:close/>
              </a:path>
              <a:path w="726439" h="220979">
                <a:moveTo>
                  <a:pt x="726313" y="119888"/>
                </a:moveTo>
                <a:lnTo>
                  <a:pt x="688086" y="119888"/>
                </a:lnTo>
                <a:lnTo>
                  <a:pt x="688086" y="218059"/>
                </a:lnTo>
                <a:lnTo>
                  <a:pt x="726313" y="218059"/>
                </a:lnTo>
                <a:lnTo>
                  <a:pt x="726313" y="119888"/>
                </a:lnTo>
                <a:close/>
              </a:path>
              <a:path w="726439" h="220979">
                <a:moveTo>
                  <a:pt x="726313" y="0"/>
                </a:moveTo>
                <a:lnTo>
                  <a:pt x="688086" y="0"/>
                </a:lnTo>
                <a:lnTo>
                  <a:pt x="688086" y="85471"/>
                </a:lnTo>
                <a:lnTo>
                  <a:pt x="726313" y="85471"/>
                </a:lnTo>
                <a:lnTo>
                  <a:pt x="726313" y="0"/>
                </a:lnTo>
                <a:close/>
              </a:path>
              <a:path w="726439" h="220979">
                <a:moveTo>
                  <a:pt x="465455" y="34417"/>
                </a:moveTo>
                <a:lnTo>
                  <a:pt x="426720" y="34417"/>
                </a:lnTo>
                <a:lnTo>
                  <a:pt x="426720" y="218059"/>
                </a:lnTo>
                <a:lnTo>
                  <a:pt x="465455" y="218059"/>
                </a:lnTo>
                <a:lnTo>
                  <a:pt x="465455" y="34417"/>
                </a:lnTo>
                <a:close/>
              </a:path>
              <a:path w="726439" h="220979">
                <a:moveTo>
                  <a:pt x="537845" y="0"/>
                </a:moveTo>
                <a:lnTo>
                  <a:pt x="357378" y="0"/>
                </a:lnTo>
                <a:lnTo>
                  <a:pt x="357378" y="34417"/>
                </a:lnTo>
                <a:lnTo>
                  <a:pt x="537845" y="34417"/>
                </a:lnTo>
                <a:lnTo>
                  <a:pt x="537845" y="0"/>
                </a:lnTo>
                <a:close/>
              </a:path>
              <a:path w="726439" h="220979">
                <a:moveTo>
                  <a:pt x="330835" y="0"/>
                </a:moveTo>
                <a:lnTo>
                  <a:pt x="292100" y="0"/>
                </a:lnTo>
                <a:lnTo>
                  <a:pt x="292100" y="218059"/>
                </a:lnTo>
                <a:lnTo>
                  <a:pt x="330835" y="218059"/>
                </a:lnTo>
                <a:lnTo>
                  <a:pt x="330835" y="0"/>
                </a:lnTo>
                <a:close/>
              </a:path>
              <a:path w="726439" h="220979">
                <a:moveTo>
                  <a:pt x="40386" y="0"/>
                </a:moveTo>
                <a:lnTo>
                  <a:pt x="0" y="0"/>
                </a:lnTo>
                <a:lnTo>
                  <a:pt x="71628" y="220980"/>
                </a:lnTo>
                <a:lnTo>
                  <a:pt x="87503" y="220980"/>
                </a:lnTo>
                <a:lnTo>
                  <a:pt x="117663" y="131572"/>
                </a:lnTo>
                <a:lnTo>
                  <a:pt x="81280" y="131572"/>
                </a:lnTo>
                <a:lnTo>
                  <a:pt x="40386" y="0"/>
                </a:lnTo>
                <a:close/>
              </a:path>
              <a:path w="726439" h="220979">
                <a:moveTo>
                  <a:pt x="170645" y="83566"/>
                </a:moveTo>
                <a:lnTo>
                  <a:pt x="133858" y="83566"/>
                </a:lnTo>
                <a:lnTo>
                  <a:pt x="181483" y="220980"/>
                </a:lnTo>
                <a:lnTo>
                  <a:pt x="197358" y="220980"/>
                </a:lnTo>
                <a:lnTo>
                  <a:pt x="225927" y="131572"/>
                </a:lnTo>
                <a:lnTo>
                  <a:pt x="186817" y="131572"/>
                </a:lnTo>
                <a:lnTo>
                  <a:pt x="170645" y="83566"/>
                </a:lnTo>
                <a:close/>
              </a:path>
              <a:path w="726439" h="220979">
                <a:moveTo>
                  <a:pt x="142494" y="0"/>
                </a:moveTo>
                <a:lnTo>
                  <a:pt x="125476" y="0"/>
                </a:lnTo>
                <a:lnTo>
                  <a:pt x="81280" y="131572"/>
                </a:lnTo>
                <a:lnTo>
                  <a:pt x="117663" y="131572"/>
                </a:lnTo>
                <a:lnTo>
                  <a:pt x="133858" y="83566"/>
                </a:lnTo>
                <a:lnTo>
                  <a:pt x="170645" y="83566"/>
                </a:lnTo>
                <a:lnTo>
                  <a:pt x="142494" y="0"/>
                </a:lnTo>
                <a:close/>
              </a:path>
              <a:path w="726439" h="220979">
                <a:moveTo>
                  <a:pt x="267970" y="0"/>
                </a:moveTo>
                <a:lnTo>
                  <a:pt x="227584" y="0"/>
                </a:lnTo>
                <a:lnTo>
                  <a:pt x="186817" y="131572"/>
                </a:lnTo>
                <a:lnTo>
                  <a:pt x="225927" y="131572"/>
                </a:lnTo>
                <a:lnTo>
                  <a:pt x="26797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3128" y="169037"/>
            <a:ext cx="163830" cy="218440"/>
          </a:xfrm>
          <a:custGeom>
            <a:avLst/>
            <a:gdLst/>
            <a:ahLst/>
            <a:cxnLst/>
            <a:rect l="l" t="t" r="r" b="b"/>
            <a:pathLst>
              <a:path w="163829" h="218440">
                <a:moveTo>
                  <a:pt x="0" y="0"/>
                </a:moveTo>
                <a:lnTo>
                  <a:pt x="38735" y="0"/>
                </a:lnTo>
                <a:lnTo>
                  <a:pt x="38735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8"/>
                </a:lnTo>
                <a:lnTo>
                  <a:pt x="38735" y="119888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47896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6" y="0"/>
                </a:lnTo>
                <a:lnTo>
                  <a:pt x="180466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341" y="218059"/>
                </a:lnTo>
                <a:lnTo>
                  <a:pt x="69341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2617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5" y="0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0517" y="169037"/>
            <a:ext cx="267970" cy="220979"/>
          </a:xfrm>
          <a:custGeom>
            <a:avLst/>
            <a:gdLst/>
            <a:ahLst/>
            <a:cxnLst/>
            <a:rect l="l" t="t" r="r" b="b"/>
            <a:pathLst>
              <a:path w="267970" h="220979">
                <a:moveTo>
                  <a:pt x="0" y="0"/>
                </a:moveTo>
                <a:lnTo>
                  <a:pt x="40386" y="0"/>
                </a:lnTo>
                <a:lnTo>
                  <a:pt x="81280" y="131572"/>
                </a:lnTo>
                <a:lnTo>
                  <a:pt x="125476" y="0"/>
                </a:lnTo>
                <a:lnTo>
                  <a:pt x="142494" y="0"/>
                </a:lnTo>
                <a:lnTo>
                  <a:pt x="186817" y="131572"/>
                </a:lnTo>
                <a:lnTo>
                  <a:pt x="227584" y="0"/>
                </a:lnTo>
                <a:lnTo>
                  <a:pt x="267970" y="0"/>
                </a:lnTo>
                <a:lnTo>
                  <a:pt x="197358" y="220980"/>
                </a:lnTo>
                <a:lnTo>
                  <a:pt x="181483" y="220980"/>
                </a:lnTo>
                <a:lnTo>
                  <a:pt x="133858" y="83566"/>
                </a:lnTo>
                <a:lnTo>
                  <a:pt x="87503" y="220980"/>
                </a:lnTo>
                <a:lnTo>
                  <a:pt x="71628" y="2209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2123" y="160781"/>
            <a:ext cx="1187196" cy="459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53911" y="381000"/>
            <a:ext cx="1007363" cy="2392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64834" y="165354"/>
            <a:ext cx="985519" cy="225425"/>
          </a:xfrm>
          <a:custGeom>
            <a:avLst/>
            <a:gdLst/>
            <a:ahLst/>
            <a:cxnLst/>
            <a:rect l="l" t="t" r="r" b="b"/>
            <a:pathLst>
              <a:path w="985520" h="225425">
                <a:moveTo>
                  <a:pt x="913002" y="38100"/>
                </a:moveTo>
                <a:lnTo>
                  <a:pt x="874267" y="38100"/>
                </a:lnTo>
                <a:lnTo>
                  <a:pt x="874267" y="221742"/>
                </a:lnTo>
                <a:lnTo>
                  <a:pt x="913002" y="221742"/>
                </a:lnTo>
                <a:lnTo>
                  <a:pt x="913002" y="38100"/>
                </a:lnTo>
                <a:close/>
              </a:path>
              <a:path w="985520" h="225425">
                <a:moveTo>
                  <a:pt x="985392" y="3682"/>
                </a:moveTo>
                <a:lnTo>
                  <a:pt x="804925" y="3682"/>
                </a:lnTo>
                <a:lnTo>
                  <a:pt x="804925" y="38100"/>
                </a:lnTo>
                <a:lnTo>
                  <a:pt x="985392" y="38100"/>
                </a:lnTo>
                <a:lnTo>
                  <a:pt x="985392" y="3682"/>
                </a:lnTo>
                <a:close/>
              </a:path>
              <a:path w="985520" h="225425">
                <a:moveTo>
                  <a:pt x="705226" y="86741"/>
                </a:moveTo>
                <a:lnTo>
                  <a:pt x="658748" y="86741"/>
                </a:lnTo>
                <a:lnTo>
                  <a:pt x="764539" y="224662"/>
                </a:lnTo>
                <a:lnTo>
                  <a:pt x="780414" y="224662"/>
                </a:lnTo>
                <a:lnTo>
                  <a:pt x="780414" y="135254"/>
                </a:lnTo>
                <a:lnTo>
                  <a:pt x="743204" y="135254"/>
                </a:lnTo>
                <a:lnTo>
                  <a:pt x="705226" y="86741"/>
                </a:lnTo>
                <a:close/>
              </a:path>
              <a:path w="985520" h="225425">
                <a:moveTo>
                  <a:pt x="640207" y="3682"/>
                </a:moveTo>
                <a:lnTo>
                  <a:pt x="621538" y="3682"/>
                </a:lnTo>
                <a:lnTo>
                  <a:pt x="621538" y="221869"/>
                </a:lnTo>
                <a:lnTo>
                  <a:pt x="658748" y="221869"/>
                </a:lnTo>
                <a:lnTo>
                  <a:pt x="658748" y="86741"/>
                </a:lnTo>
                <a:lnTo>
                  <a:pt x="705226" y="86741"/>
                </a:lnTo>
                <a:lnTo>
                  <a:pt x="640207" y="3682"/>
                </a:lnTo>
                <a:close/>
              </a:path>
              <a:path w="985520" h="225425">
                <a:moveTo>
                  <a:pt x="780414" y="3682"/>
                </a:moveTo>
                <a:lnTo>
                  <a:pt x="743204" y="3682"/>
                </a:lnTo>
                <a:lnTo>
                  <a:pt x="743204" y="135254"/>
                </a:lnTo>
                <a:lnTo>
                  <a:pt x="780414" y="135254"/>
                </a:lnTo>
                <a:lnTo>
                  <a:pt x="780414" y="3682"/>
                </a:lnTo>
                <a:close/>
              </a:path>
              <a:path w="985520" h="225425">
                <a:moveTo>
                  <a:pt x="586993" y="3682"/>
                </a:moveTo>
                <a:lnTo>
                  <a:pt x="447801" y="3682"/>
                </a:lnTo>
                <a:lnTo>
                  <a:pt x="447801" y="221742"/>
                </a:lnTo>
                <a:lnTo>
                  <a:pt x="585342" y="221742"/>
                </a:lnTo>
                <a:lnTo>
                  <a:pt x="585342" y="187325"/>
                </a:lnTo>
                <a:lnTo>
                  <a:pt x="486537" y="187325"/>
                </a:lnTo>
                <a:lnTo>
                  <a:pt x="486537" y="122047"/>
                </a:lnTo>
                <a:lnTo>
                  <a:pt x="558545" y="122047"/>
                </a:lnTo>
                <a:lnTo>
                  <a:pt x="558545" y="89153"/>
                </a:lnTo>
                <a:lnTo>
                  <a:pt x="486537" y="89153"/>
                </a:lnTo>
                <a:lnTo>
                  <a:pt x="486537" y="38100"/>
                </a:lnTo>
                <a:lnTo>
                  <a:pt x="586993" y="38100"/>
                </a:lnTo>
                <a:lnTo>
                  <a:pt x="586993" y="3682"/>
                </a:lnTo>
                <a:close/>
              </a:path>
              <a:path w="985520" h="225425">
                <a:moveTo>
                  <a:pt x="403479" y="3682"/>
                </a:moveTo>
                <a:lnTo>
                  <a:pt x="364743" y="3682"/>
                </a:lnTo>
                <a:lnTo>
                  <a:pt x="364743" y="221742"/>
                </a:lnTo>
                <a:lnTo>
                  <a:pt x="403479" y="221742"/>
                </a:lnTo>
                <a:lnTo>
                  <a:pt x="403479" y="3682"/>
                </a:lnTo>
                <a:close/>
              </a:path>
              <a:path w="985520" h="225425">
                <a:moveTo>
                  <a:pt x="233552" y="3682"/>
                </a:moveTo>
                <a:lnTo>
                  <a:pt x="194817" y="3682"/>
                </a:lnTo>
                <a:lnTo>
                  <a:pt x="194817" y="221742"/>
                </a:lnTo>
                <a:lnTo>
                  <a:pt x="332104" y="221742"/>
                </a:lnTo>
                <a:lnTo>
                  <a:pt x="332104" y="187325"/>
                </a:lnTo>
                <a:lnTo>
                  <a:pt x="233552" y="187325"/>
                </a:lnTo>
                <a:lnTo>
                  <a:pt x="233552" y="3682"/>
                </a:lnTo>
                <a:close/>
              </a:path>
              <a:path w="985520" h="225425">
                <a:moveTo>
                  <a:pt x="99949" y="0"/>
                </a:moveTo>
                <a:lnTo>
                  <a:pt x="60055" y="8112"/>
                </a:lnTo>
                <a:lnTo>
                  <a:pt x="28066" y="32512"/>
                </a:lnTo>
                <a:lnTo>
                  <a:pt x="7032" y="69008"/>
                </a:lnTo>
                <a:lnTo>
                  <a:pt x="0" y="113411"/>
                </a:lnTo>
                <a:lnTo>
                  <a:pt x="1591" y="138035"/>
                </a:lnTo>
                <a:lnTo>
                  <a:pt x="14251" y="179044"/>
                </a:lnTo>
                <a:lnTo>
                  <a:pt x="39223" y="208547"/>
                </a:lnTo>
                <a:lnTo>
                  <a:pt x="74743" y="223545"/>
                </a:lnTo>
                <a:lnTo>
                  <a:pt x="96265" y="225425"/>
                </a:lnTo>
                <a:lnTo>
                  <a:pt x="117746" y="223853"/>
                </a:lnTo>
                <a:lnTo>
                  <a:pt x="136477" y="219138"/>
                </a:lnTo>
                <a:lnTo>
                  <a:pt x="152469" y="211280"/>
                </a:lnTo>
                <a:lnTo>
                  <a:pt x="165735" y="200279"/>
                </a:lnTo>
                <a:lnTo>
                  <a:pt x="160456" y="191135"/>
                </a:lnTo>
                <a:lnTo>
                  <a:pt x="99440" y="191135"/>
                </a:lnTo>
                <a:lnTo>
                  <a:pt x="86677" y="189849"/>
                </a:lnTo>
                <a:lnTo>
                  <a:pt x="49313" y="159371"/>
                </a:lnTo>
                <a:lnTo>
                  <a:pt x="40258" y="115062"/>
                </a:lnTo>
                <a:lnTo>
                  <a:pt x="41334" y="98298"/>
                </a:lnTo>
                <a:lnTo>
                  <a:pt x="57657" y="57150"/>
                </a:lnTo>
                <a:lnTo>
                  <a:pt x="102235" y="34417"/>
                </a:lnTo>
                <a:lnTo>
                  <a:pt x="150367" y="34417"/>
                </a:lnTo>
                <a:lnTo>
                  <a:pt x="159892" y="15367"/>
                </a:lnTo>
                <a:lnTo>
                  <a:pt x="147704" y="8626"/>
                </a:lnTo>
                <a:lnTo>
                  <a:pt x="133635" y="3825"/>
                </a:lnTo>
                <a:lnTo>
                  <a:pt x="117709" y="954"/>
                </a:lnTo>
                <a:lnTo>
                  <a:pt x="99949" y="0"/>
                </a:lnTo>
                <a:close/>
              </a:path>
              <a:path w="985520" h="225425">
                <a:moveTo>
                  <a:pt x="147700" y="169037"/>
                </a:moveTo>
                <a:lnTo>
                  <a:pt x="138124" y="178704"/>
                </a:lnTo>
                <a:lnTo>
                  <a:pt x="126904" y="185610"/>
                </a:lnTo>
                <a:lnTo>
                  <a:pt x="114018" y="189753"/>
                </a:lnTo>
                <a:lnTo>
                  <a:pt x="99440" y="191135"/>
                </a:lnTo>
                <a:lnTo>
                  <a:pt x="160456" y="191135"/>
                </a:lnTo>
                <a:lnTo>
                  <a:pt x="147700" y="169037"/>
                </a:lnTo>
                <a:close/>
              </a:path>
              <a:path w="985520" h="225425">
                <a:moveTo>
                  <a:pt x="150367" y="34417"/>
                </a:moveTo>
                <a:lnTo>
                  <a:pt x="102235" y="34417"/>
                </a:lnTo>
                <a:lnTo>
                  <a:pt x="115619" y="35226"/>
                </a:lnTo>
                <a:lnTo>
                  <a:pt x="127015" y="37655"/>
                </a:lnTo>
                <a:lnTo>
                  <a:pt x="136435" y="41703"/>
                </a:lnTo>
                <a:lnTo>
                  <a:pt x="143890" y="47371"/>
                </a:lnTo>
                <a:lnTo>
                  <a:pt x="150367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9759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7" y="0"/>
                </a:lnTo>
                <a:lnTo>
                  <a:pt x="180467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342" y="218059"/>
                </a:lnTo>
                <a:lnTo>
                  <a:pt x="69342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6371" y="16903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4" h="220979">
                <a:moveTo>
                  <a:pt x="0" y="0"/>
                </a:moveTo>
                <a:lnTo>
                  <a:pt x="18669" y="0"/>
                </a:lnTo>
                <a:lnTo>
                  <a:pt x="121666" y="131572"/>
                </a:lnTo>
                <a:lnTo>
                  <a:pt x="121666" y="0"/>
                </a:lnTo>
                <a:lnTo>
                  <a:pt x="158876" y="0"/>
                </a:lnTo>
                <a:lnTo>
                  <a:pt x="158876" y="220980"/>
                </a:lnTo>
                <a:lnTo>
                  <a:pt x="143001" y="220980"/>
                </a:lnTo>
                <a:lnTo>
                  <a:pt x="37210" y="83058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2635" y="169037"/>
            <a:ext cx="139700" cy="218440"/>
          </a:xfrm>
          <a:custGeom>
            <a:avLst/>
            <a:gdLst/>
            <a:ahLst/>
            <a:cxnLst/>
            <a:rect l="l" t="t" r="r" b="b"/>
            <a:pathLst>
              <a:path w="139700" h="218440">
                <a:moveTo>
                  <a:pt x="0" y="0"/>
                </a:moveTo>
                <a:lnTo>
                  <a:pt x="139192" y="0"/>
                </a:lnTo>
                <a:lnTo>
                  <a:pt x="139192" y="34417"/>
                </a:lnTo>
                <a:lnTo>
                  <a:pt x="38735" y="34417"/>
                </a:lnTo>
                <a:lnTo>
                  <a:pt x="38735" y="85471"/>
                </a:lnTo>
                <a:lnTo>
                  <a:pt x="110744" y="85471"/>
                </a:lnTo>
                <a:lnTo>
                  <a:pt x="110744" y="118364"/>
                </a:lnTo>
                <a:lnTo>
                  <a:pt x="38735" y="118364"/>
                </a:lnTo>
                <a:lnTo>
                  <a:pt x="38735" y="183642"/>
                </a:lnTo>
                <a:lnTo>
                  <a:pt x="137541" y="183642"/>
                </a:lnTo>
                <a:lnTo>
                  <a:pt x="137541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9578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4" h="218440">
                <a:moveTo>
                  <a:pt x="0" y="0"/>
                </a:moveTo>
                <a:lnTo>
                  <a:pt x="38735" y="0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59652" y="169037"/>
            <a:ext cx="137795" cy="218440"/>
          </a:xfrm>
          <a:custGeom>
            <a:avLst/>
            <a:gdLst/>
            <a:ahLst/>
            <a:cxnLst/>
            <a:rect l="l" t="t" r="r" b="b"/>
            <a:pathLst>
              <a:path w="137795" h="218440">
                <a:moveTo>
                  <a:pt x="0" y="0"/>
                </a:moveTo>
                <a:lnTo>
                  <a:pt x="38735" y="0"/>
                </a:lnTo>
                <a:lnTo>
                  <a:pt x="38735" y="183642"/>
                </a:lnTo>
                <a:lnTo>
                  <a:pt x="137287" y="183642"/>
                </a:lnTo>
                <a:lnTo>
                  <a:pt x="13728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64834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2" y="15367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8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5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53022" y="440436"/>
            <a:ext cx="1000125" cy="0"/>
          </a:xfrm>
          <a:custGeom>
            <a:avLst/>
            <a:gdLst/>
            <a:ahLst/>
            <a:cxnLst/>
            <a:rect l="l" t="t" r="r" b="b"/>
            <a:pathLst>
              <a:path w="1000125">
                <a:moveTo>
                  <a:pt x="0" y="0"/>
                </a:moveTo>
                <a:lnTo>
                  <a:pt x="999744" y="0"/>
                </a:lnTo>
              </a:path>
            </a:pathLst>
          </a:custGeom>
          <a:ln w="3047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53022" y="425195"/>
            <a:ext cx="1000125" cy="30480"/>
          </a:xfrm>
          <a:custGeom>
            <a:avLst/>
            <a:gdLst/>
            <a:ahLst/>
            <a:cxnLst/>
            <a:rect l="l" t="t" r="r" b="b"/>
            <a:pathLst>
              <a:path w="1000125" h="30479">
                <a:moveTo>
                  <a:pt x="0" y="30479"/>
                </a:moveTo>
                <a:lnTo>
                  <a:pt x="999744" y="30479"/>
                </a:lnTo>
                <a:lnTo>
                  <a:pt x="999744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06056" y="381000"/>
            <a:ext cx="600455" cy="239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6469" y="166115"/>
            <a:ext cx="579755" cy="224154"/>
          </a:xfrm>
          <a:custGeom>
            <a:avLst/>
            <a:gdLst/>
            <a:ahLst/>
            <a:cxnLst/>
            <a:rect l="l" t="t" r="r" b="b"/>
            <a:pathLst>
              <a:path w="579754" h="224154">
                <a:moveTo>
                  <a:pt x="103885" y="0"/>
                </a:moveTo>
                <a:lnTo>
                  <a:pt x="86995" y="0"/>
                </a:lnTo>
                <a:lnTo>
                  <a:pt x="0" y="220979"/>
                </a:lnTo>
                <a:lnTo>
                  <a:pt x="43052" y="220979"/>
                </a:lnTo>
                <a:lnTo>
                  <a:pt x="58293" y="176783"/>
                </a:lnTo>
                <a:lnTo>
                  <a:pt x="174091" y="176783"/>
                </a:lnTo>
                <a:lnTo>
                  <a:pt x="162340" y="147192"/>
                </a:lnTo>
                <a:lnTo>
                  <a:pt x="69214" y="147192"/>
                </a:lnTo>
                <a:lnTo>
                  <a:pt x="95503" y="66675"/>
                </a:lnTo>
                <a:lnTo>
                  <a:pt x="130364" y="66675"/>
                </a:lnTo>
                <a:lnTo>
                  <a:pt x="103885" y="0"/>
                </a:lnTo>
                <a:close/>
              </a:path>
              <a:path w="579754" h="224154">
                <a:moveTo>
                  <a:pt x="174091" y="176783"/>
                </a:moveTo>
                <a:lnTo>
                  <a:pt x="132969" y="176783"/>
                </a:lnTo>
                <a:lnTo>
                  <a:pt x="148844" y="220979"/>
                </a:lnTo>
                <a:lnTo>
                  <a:pt x="191643" y="220979"/>
                </a:lnTo>
                <a:lnTo>
                  <a:pt x="174091" y="176783"/>
                </a:lnTo>
                <a:close/>
              </a:path>
              <a:path w="579754" h="224154">
                <a:moveTo>
                  <a:pt x="130364" y="66675"/>
                </a:moveTo>
                <a:lnTo>
                  <a:pt x="95503" y="66675"/>
                </a:lnTo>
                <a:lnTo>
                  <a:pt x="121665" y="147192"/>
                </a:lnTo>
                <a:lnTo>
                  <a:pt x="162340" y="147192"/>
                </a:lnTo>
                <a:lnTo>
                  <a:pt x="130364" y="66675"/>
                </a:lnTo>
                <a:close/>
              </a:path>
              <a:path w="579754" h="224154">
                <a:moveTo>
                  <a:pt x="475996" y="1397"/>
                </a:moveTo>
                <a:lnTo>
                  <a:pt x="467925" y="1512"/>
                </a:lnTo>
                <a:lnTo>
                  <a:pt x="417829" y="3048"/>
                </a:lnTo>
                <a:lnTo>
                  <a:pt x="417829" y="220979"/>
                </a:lnTo>
                <a:lnTo>
                  <a:pt x="466216" y="220979"/>
                </a:lnTo>
                <a:lnTo>
                  <a:pt x="515796" y="213623"/>
                </a:lnTo>
                <a:lnTo>
                  <a:pt x="551195" y="191563"/>
                </a:lnTo>
                <a:lnTo>
                  <a:pt x="554084" y="186562"/>
                </a:lnTo>
                <a:lnTo>
                  <a:pt x="469519" y="186562"/>
                </a:lnTo>
                <a:lnTo>
                  <a:pt x="462787" y="186308"/>
                </a:lnTo>
                <a:lnTo>
                  <a:pt x="456564" y="185674"/>
                </a:lnTo>
                <a:lnTo>
                  <a:pt x="456564" y="36829"/>
                </a:lnTo>
                <a:lnTo>
                  <a:pt x="464184" y="36194"/>
                </a:lnTo>
                <a:lnTo>
                  <a:pt x="470153" y="35813"/>
                </a:lnTo>
                <a:lnTo>
                  <a:pt x="556803" y="35813"/>
                </a:lnTo>
                <a:lnTo>
                  <a:pt x="551560" y="29336"/>
                </a:lnTo>
                <a:lnTo>
                  <a:pt x="536396" y="17148"/>
                </a:lnTo>
                <a:lnTo>
                  <a:pt x="518731" y="8413"/>
                </a:lnTo>
                <a:lnTo>
                  <a:pt x="498590" y="3155"/>
                </a:lnTo>
                <a:lnTo>
                  <a:pt x="475996" y="1397"/>
                </a:lnTo>
                <a:close/>
              </a:path>
              <a:path w="579754" h="224154">
                <a:moveTo>
                  <a:pt x="556803" y="35813"/>
                </a:moveTo>
                <a:lnTo>
                  <a:pt x="474218" y="35813"/>
                </a:lnTo>
                <a:lnTo>
                  <a:pt x="502721" y="40193"/>
                </a:lnTo>
                <a:lnTo>
                  <a:pt x="523081" y="53324"/>
                </a:lnTo>
                <a:lnTo>
                  <a:pt x="535297" y="75193"/>
                </a:lnTo>
                <a:lnTo>
                  <a:pt x="539369" y="105790"/>
                </a:lnTo>
                <a:lnTo>
                  <a:pt x="538323" y="123866"/>
                </a:lnTo>
                <a:lnTo>
                  <a:pt x="522731" y="165353"/>
                </a:lnTo>
                <a:lnTo>
                  <a:pt x="476757" y="186562"/>
                </a:lnTo>
                <a:lnTo>
                  <a:pt x="554084" y="186562"/>
                </a:lnTo>
                <a:lnTo>
                  <a:pt x="572426" y="154811"/>
                </a:lnTo>
                <a:lnTo>
                  <a:pt x="579501" y="103377"/>
                </a:lnTo>
                <a:lnTo>
                  <a:pt x="577760" y="81468"/>
                </a:lnTo>
                <a:lnTo>
                  <a:pt x="572531" y="61833"/>
                </a:lnTo>
                <a:lnTo>
                  <a:pt x="563802" y="44459"/>
                </a:lnTo>
                <a:lnTo>
                  <a:pt x="556803" y="35813"/>
                </a:lnTo>
                <a:close/>
              </a:path>
              <a:path w="579754" h="224154">
                <a:moveTo>
                  <a:pt x="298826" y="85978"/>
                </a:moveTo>
                <a:lnTo>
                  <a:pt x="252349" y="85978"/>
                </a:lnTo>
                <a:lnTo>
                  <a:pt x="358139" y="223900"/>
                </a:lnTo>
                <a:lnTo>
                  <a:pt x="374014" y="223900"/>
                </a:lnTo>
                <a:lnTo>
                  <a:pt x="374014" y="134492"/>
                </a:lnTo>
                <a:lnTo>
                  <a:pt x="336803" y="134492"/>
                </a:lnTo>
                <a:lnTo>
                  <a:pt x="298826" y="85978"/>
                </a:lnTo>
                <a:close/>
              </a:path>
              <a:path w="579754" h="224154">
                <a:moveTo>
                  <a:pt x="233806" y="2920"/>
                </a:moveTo>
                <a:lnTo>
                  <a:pt x="215137" y="2920"/>
                </a:lnTo>
                <a:lnTo>
                  <a:pt x="215137" y="221106"/>
                </a:lnTo>
                <a:lnTo>
                  <a:pt x="252349" y="221106"/>
                </a:lnTo>
                <a:lnTo>
                  <a:pt x="252349" y="85978"/>
                </a:lnTo>
                <a:lnTo>
                  <a:pt x="298826" y="85978"/>
                </a:lnTo>
                <a:lnTo>
                  <a:pt x="233806" y="2920"/>
                </a:lnTo>
                <a:close/>
              </a:path>
              <a:path w="579754" h="224154">
                <a:moveTo>
                  <a:pt x="374014" y="2920"/>
                </a:moveTo>
                <a:lnTo>
                  <a:pt x="336803" y="2920"/>
                </a:lnTo>
                <a:lnTo>
                  <a:pt x="336803" y="134492"/>
                </a:lnTo>
                <a:lnTo>
                  <a:pt x="374014" y="134492"/>
                </a:lnTo>
                <a:lnTo>
                  <a:pt x="374014" y="29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5684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9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3034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653" y="0"/>
                </a:moveTo>
                <a:lnTo>
                  <a:pt x="13589" y="0"/>
                </a:lnTo>
                <a:lnTo>
                  <a:pt x="7620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4" y="150749"/>
                </a:lnTo>
                <a:lnTo>
                  <a:pt x="20193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4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31607" y="16903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4" h="220979">
                <a:moveTo>
                  <a:pt x="0" y="0"/>
                </a:moveTo>
                <a:lnTo>
                  <a:pt x="18669" y="0"/>
                </a:lnTo>
                <a:lnTo>
                  <a:pt x="121666" y="131572"/>
                </a:lnTo>
                <a:lnTo>
                  <a:pt x="121666" y="0"/>
                </a:lnTo>
                <a:lnTo>
                  <a:pt x="158876" y="0"/>
                </a:lnTo>
                <a:lnTo>
                  <a:pt x="158876" y="220980"/>
                </a:lnTo>
                <a:lnTo>
                  <a:pt x="143001" y="220980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4300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6" y="0"/>
                </a:moveTo>
                <a:lnTo>
                  <a:pt x="100901" y="7016"/>
                </a:lnTo>
                <a:lnTo>
                  <a:pt x="133730" y="27939"/>
                </a:lnTo>
                <a:lnTo>
                  <a:pt x="154701" y="60436"/>
                </a:lnTo>
                <a:lnTo>
                  <a:pt x="161671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6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16469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70" h="220979">
                <a:moveTo>
                  <a:pt x="86995" y="0"/>
                </a:moveTo>
                <a:lnTo>
                  <a:pt x="103885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3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72" y="746759"/>
            <a:ext cx="1394460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836" y="530987"/>
            <a:ext cx="1373505" cy="226060"/>
          </a:xfrm>
          <a:custGeom>
            <a:avLst/>
            <a:gdLst/>
            <a:ahLst/>
            <a:cxnLst/>
            <a:rect l="l" t="t" r="r" b="b"/>
            <a:pathLst>
              <a:path w="1373505" h="226059">
                <a:moveTo>
                  <a:pt x="103873" y="888"/>
                </a:moveTo>
                <a:lnTo>
                  <a:pt x="86906" y="888"/>
                </a:lnTo>
                <a:lnTo>
                  <a:pt x="0" y="221868"/>
                </a:lnTo>
                <a:lnTo>
                  <a:pt x="43002" y="221868"/>
                </a:lnTo>
                <a:lnTo>
                  <a:pt x="58191" y="177673"/>
                </a:lnTo>
                <a:lnTo>
                  <a:pt x="174007" y="177673"/>
                </a:lnTo>
                <a:lnTo>
                  <a:pt x="162268" y="148082"/>
                </a:lnTo>
                <a:lnTo>
                  <a:pt x="69202" y="148082"/>
                </a:lnTo>
                <a:lnTo>
                  <a:pt x="95389" y="67563"/>
                </a:lnTo>
                <a:lnTo>
                  <a:pt x="130324" y="67563"/>
                </a:lnTo>
                <a:lnTo>
                  <a:pt x="103873" y="888"/>
                </a:lnTo>
                <a:close/>
              </a:path>
              <a:path w="1373505" h="226059">
                <a:moveTo>
                  <a:pt x="174007" y="177673"/>
                </a:moveTo>
                <a:lnTo>
                  <a:pt x="132892" y="177673"/>
                </a:lnTo>
                <a:lnTo>
                  <a:pt x="148818" y="221868"/>
                </a:lnTo>
                <a:lnTo>
                  <a:pt x="191541" y="221868"/>
                </a:lnTo>
                <a:lnTo>
                  <a:pt x="174007" y="177673"/>
                </a:lnTo>
                <a:close/>
              </a:path>
              <a:path w="1373505" h="226059">
                <a:moveTo>
                  <a:pt x="130324" y="67563"/>
                </a:moveTo>
                <a:lnTo>
                  <a:pt x="95389" y="67563"/>
                </a:lnTo>
                <a:lnTo>
                  <a:pt x="121589" y="148082"/>
                </a:lnTo>
                <a:lnTo>
                  <a:pt x="162268" y="148082"/>
                </a:lnTo>
                <a:lnTo>
                  <a:pt x="130324" y="67563"/>
                </a:lnTo>
                <a:close/>
              </a:path>
              <a:path w="1373505" h="226059">
                <a:moveTo>
                  <a:pt x="670318" y="0"/>
                </a:moveTo>
                <a:lnTo>
                  <a:pt x="631904" y="8016"/>
                </a:lnTo>
                <a:lnTo>
                  <a:pt x="602081" y="32130"/>
                </a:lnTo>
                <a:lnTo>
                  <a:pt x="582942" y="67992"/>
                </a:lnTo>
                <a:lnTo>
                  <a:pt x="576567" y="110998"/>
                </a:lnTo>
                <a:lnTo>
                  <a:pt x="578031" y="136241"/>
                </a:lnTo>
                <a:lnTo>
                  <a:pt x="589747" y="178202"/>
                </a:lnTo>
                <a:lnTo>
                  <a:pt x="628557" y="217916"/>
                </a:lnTo>
                <a:lnTo>
                  <a:pt x="667346" y="225551"/>
                </a:lnTo>
                <a:lnTo>
                  <a:pt x="689871" y="223623"/>
                </a:lnTo>
                <a:lnTo>
                  <a:pt x="709669" y="217836"/>
                </a:lnTo>
                <a:lnTo>
                  <a:pt x="726743" y="208192"/>
                </a:lnTo>
                <a:lnTo>
                  <a:pt x="741095" y="194690"/>
                </a:lnTo>
                <a:lnTo>
                  <a:pt x="743405" y="191262"/>
                </a:lnTo>
                <a:lnTo>
                  <a:pt x="667346" y="191262"/>
                </a:lnTo>
                <a:lnTo>
                  <a:pt x="655728" y="189950"/>
                </a:lnTo>
                <a:lnTo>
                  <a:pt x="624030" y="158638"/>
                </a:lnTo>
                <a:lnTo>
                  <a:pt x="616750" y="110998"/>
                </a:lnTo>
                <a:lnTo>
                  <a:pt x="617614" y="94355"/>
                </a:lnTo>
                <a:lnTo>
                  <a:pt x="630580" y="55117"/>
                </a:lnTo>
                <a:lnTo>
                  <a:pt x="670318" y="34289"/>
                </a:lnTo>
                <a:lnTo>
                  <a:pt x="745728" y="34289"/>
                </a:lnTo>
                <a:lnTo>
                  <a:pt x="742213" y="29083"/>
                </a:lnTo>
                <a:lnTo>
                  <a:pt x="728397" y="16341"/>
                </a:lnTo>
                <a:lnTo>
                  <a:pt x="711809" y="7254"/>
                </a:lnTo>
                <a:lnTo>
                  <a:pt x="692450" y="1811"/>
                </a:lnTo>
                <a:lnTo>
                  <a:pt x="670318" y="0"/>
                </a:lnTo>
                <a:close/>
              </a:path>
              <a:path w="1373505" h="226059">
                <a:moveTo>
                  <a:pt x="745728" y="34289"/>
                </a:moveTo>
                <a:lnTo>
                  <a:pt x="670318" y="34289"/>
                </a:lnTo>
                <a:lnTo>
                  <a:pt x="695062" y="39096"/>
                </a:lnTo>
                <a:lnTo>
                  <a:pt x="712735" y="53498"/>
                </a:lnTo>
                <a:lnTo>
                  <a:pt x="723337" y="77473"/>
                </a:lnTo>
                <a:lnTo>
                  <a:pt x="726871" y="110998"/>
                </a:lnTo>
                <a:lnTo>
                  <a:pt x="725919" y="129379"/>
                </a:lnTo>
                <a:lnTo>
                  <a:pt x="711619" y="170687"/>
                </a:lnTo>
                <a:lnTo>
                  <a:pt x="667346" y="191262"/>
                </a:lnTo>
                <a:lnTo>
                  <a:pt x="743405" y="191262"/>
                </a:lnTo>
                <a:lnTo>
                  <a:pt x="752456" y="177827"/>
                </a:lnTo>
                <a:lnTo>
                  <a:pt x="760572" y="158273"/>
                </a:lnTo>
                <a:lnTo>
                  <a:pt x="765443" y="136005"/>
                </a:lnTo>
                <a:lnTo>
                  <a:pt x="767067" y="110998"/>
                </a:lnTo>
                <a:lnTo>
                  <a:pt x="765512" y="86107"/>
                </a:lnTo>
                <a:lnTo>
                  <a:pt x="760850" y="64182"/>
                </a:lnTo>
                <a:lnTo>
                  <a:pt x="753083" y="45186"/>
                </a:lnTo>
                <a:lnTo>
                  <a:pt x="745728" y="34289"/>
                </a:lnTo>
                <a:close/>
              </a:path>
              <a:path w="1373505" h="226059">
                <a:moveTo>
                  <a:pt x="1300556" y="38226"/>
                </a:moveTo>
                <a:lnTo>
                  <a:pt x="1261821" y="38226"/>
                </a:lnTo>
                <a:lnTo>
                  <a:pt x="1261821" y="221868"/>
                </a:lnTo>
                <a:lnTo>
                  <a:pt x="1300556" y="221868"/>
                </a:lnTo>
                <a:lnTo>
                  <a:pt x="1300556" y="38226"/>
                </a:lnTo>
                <a:close/>
              </a:path>
              <a:path w="1373505" h="226059">
                <a:moveTo>
                  <a:pt x="1372946" y="3810"/>
                </a:moveTo>
                <a:lnTo>
                  <a:pt x="1192479" y="3810"/>
                </a:lnTo>
                <a:lnTo>
                  <a:pt x="1192479" y="38226"/>
                </a:lnTo>
                <a:lnTo>
                  <a:pt x="1372946" y="38226"/>
                </a:lnTo>
                <a:lnTo>
                  <a:pt x="1372946" y="3810"/>
                </a:lnTo>
                <a:close/>
              </a:path>
              <a:path w="1373505" h="226059">
                <a:moveTo>
                  <a:pt x="1092779" y="86867"/>
                </a:moveTo>
                <a:lnTo>
                  <a:pt x="1046302" y="86867"/>
                </a:lnTo>
                <a:lnTo>
                  <a:pt x="1152093" y="224789"/>
                </a:lnTo>
                <a:lnTo>
                  <a:pt x="1167968" y="224789"/>
                </a:lnTo>
                <a:lnTo>
                  <a:pt x="1167968" y="135382"/>
                </a:lnTo>
                <a:lnTo>
                  <a:pt x="1130757" y="135382"/>
                </a:lnTo>
                <a:lnTo>
                  <a:pt x="1092779" y="86867"/>
                </a:lnTo>
                <a:close/>
              </a:path>
              <a:path w="1373505" h="226059">
                <a:moveTo>
                  <a:pt x="1027760" y="3810"/>
                </a:moveTo>
                <a:lnTo>
                  <a:pt x="1009091" y="3810"/>
                </a:lnTo>
                <a:lnTo>
                  <a:pt x="1009091" y="221996"/>
                </a:lnTo>
                <a:lnTo>
                  <a:pt x="1046302" y="221996"/>
                </a:lnTo>
                <a:lnTo>
                  <a:pt x="1046302" y="86867"/>
                </a:lnTo>
                <a:lnTo>
                  <a:pt x="1092779" y="86867"/>
                </a:lnTo>
                <a:lnTo>
                  <a:pt x="1027760" y="3810"/>
                </a:lnTo>
                <a:close/>
              </a:path>
              <a:path w="1373505" h="226059">
                <a:moveTo>
                  <a:pt x="1167968" y="3810"/>
                </a:moveTo>
                <a:lnTo>
                  <a:pt x="1130757" y="3810"/>
                </a:lnTo>
                <a:lnTo>
                  <a:pt x="1130757" y="135382"/>
                </a:lnTo>
                <a:lnTo>
                  <a:pt x="1167968" y="135382"/>
                </a:lnTo>
                <a:lnTo>
                  <a:pt x="1167968" y="3810"/>
                </a:lnTo>
                <a:close/>
              </a:path>
              <a:path w="1373505" h="226059">
                <a:moveTo>
                  <a:pt x="840562" y="3810"/>
                </a:moveTo>
                <a:lnTo>
                  <a:pt x="801865" y="3810"/>
                </a:lnTo>
                <a:lnTo>
                  <a:pt x="801875" y="153797"/>
                </a:lnTo>
                <a:lnTo>
                  <a:pt x="813459" y="196675"/>
                </a:lnTo>
                <a:lnTo>
                  <a:pt x="847423" y="220900"/>
                </a:lnTo>
                <a:lnTo>
                  <a:pt x="881037" y="225551"/>
                </a:lnTo>
                <a:lnTo>
                  <a:pt x="898922" y="224361"/>
                </a:lnTo>
                <a:lnTo>
                  <a:pt x="941235" y="206501"/>
                </a:lnTo>
                <a:lnTo>
                  <a:pt x="953852" y="191262"/>
                </a:lnTo>
                <a:lnTo>
                  <a:pt x="880745" y="191262"/>
                </a:lnTo>
                <a:lnTo>
                  <a:pt x="871867" y="190571"/>
                </a:lnTo>
                <a:lnTo>
                  <a:pt x="841231" y="159996"/>
                </a:lnTo>
                <a:lnTo>
                  <a:pt x="840562" y="151637"/>
                </a:lnTo>
                <a:lnTo>
                  <a:pt x="840562" y="3810"/>
                </a:lnTo>
                <a:close/>
              </a:path>
              <a:path w="1373505" h="226059">
                <a:moveTo>
                  <a:pt x="963752" y="3810"/>
                </a:moveTo>
                <a:lnTo>
                  <a:pt x="925093" y="3810"/>
                </a:lnTo>
                <a:lnTo>
                  <a:pt x="925030" y="151637"/>
                </a:lnTo>
                <a:lnTo>
                  <a:pt x="924362" y="159732"/>
                </a:lnTo>
                <a:lnTo>
                  <a:pt x="899401" y="188531"/>
                </a:lnTo>
                <a:lnTo>
                  <a:pt x="880745" y="191262"/>
                </a:lnTo>
                <a:lnTo>
                  <a:pt x="953852" y="191262"/>
                </a:lnTo>
                <a:lnTo>
                  <a:pt x="958127" y="183816"/>
                </a:lnTo>
                <a:lnTo>
                  <a:pt x="962346" y="169729"/>
                </a:lnTo>
                <a:lnTo>
                  <a:pt x="963752" y="153797"/>
                </a:lnTo>
                <a:lnTo>
                  <a:pt x="963752" y="3810"/>
                </a:lnTo>
                <a:close/>
              </a:path>
              <a:path w="1373505" h="226059">
                <a:moveTo>
                  <a:pt x="490499" y="126"/>
                </a:moveTo>
                <a:lnTo>
                  <a:pt x="450667" y="8239"/>
                </a:lnTo>
                <a:lnTo>
                  <a:pt x="418693" y="32638"/>
                </a:lnTo>
                <a:lnTo>
                  <a:pt x="397651" y="69135"/>
                </a:lnTo>
                <a:lnTo>
                  <a:pt x="390639" y="113537"/>
                </a:lnTo>
                <a:lnTo>
                  <a:pt x="392220" y="138162"/>
                </a:lnTo>
                <a:lnTo>
                  <a:pt x="404869" y="179171"/>
                </a:lnTo>
                <a:lnTo>
                  <a:pt x="429861" y="208674"/>
                </a:lnTo>
                <a:lnTo>
                  <a:pt x="465356" y="223672"/>
                </a:lnTo>
                <a:lnTo>
                  <a:pt x="486930" y="225551"/>
                </a:lnTo>
                <a:lnTo>
                  <a:pt x="508395" y="223980"/>
                </a:lnTo>
                <a:lnTo>
                  <a:pt x="527108" y="219265"/>
                </a:lnTo>
                <a:lnTo>
                  <a:pt x="543071" y="211407"/>
                </a:lnTo>
                <a:lnTo>
                  <a:pt x="556285" y="200405"/>
                </a:lnTo>
                <a:lnTo>
                  <a:pt x="551014" y="191262"/>
                </a:lnTo>
                <a:lnTo>
                  <a:pt x="490054" y="191262"/>
                </a:lnTo>
                <a:lnTo>
                  <a:pt x="477260" y="189976"/>
                </a:lnTo>
                <a:lnTo>
                  <a:pt x="439898" y="159498"/>
                </a:lnTo>
                <a:lnTo>
                  <a:pt x="430822" y="115188"/>
                </a:lnTo>
                <a:lnTo>
                  <a:pt x="431910" y="98424"/>
                </a:lnTo>
                <a:lnTo>
                  <a:pt x="448233" y="57276"/>
                </a:lnTo>
                <a:lnTo>
                  <a:pt x="479875" y="35970"/>
                </a:lnTo>
                <a:lnTo>
                  <a:pt x="492874" y="34543"/>
                </a:lnTo>
                <a:lnTo>
                  <a:pt x="540996" y="34543"/>
                </a:lnTo>
                <a:lnTo>
                  <a:pt x="550468" y="15493"/>
                </a:lnTo>
                <a:lnTo>
                  <a:pt x="538298" y="8753"/>
                </a:lnTo>
                <a:lnTo>
                  <a:pt x="524246" y="3952"/>
                </a:lnTo>
                <a:lnTo>
                  <a:pt x="508313" y="1081"/>
                </a:lnTo>
                <a:lnTo>
                  <a:pt x="490499" y="126"/>
                </a:lnTo>
                <a:close/>
              </a:path>
              <a:path w="1373505" h="226059">
                <a:moveTo>
                  <a:pt x="538276" y="169163"/>
                </a:moveTo>
                <a:lnTo>
                  <a:pt x="528727" y="178831"/>
                </a:lnTo>
                <a:lnTo>
                  <a:pt x="517509" y="185737"/>
                </a:lnTo>
                <a:lnTo>
                  <a:pt x="504619" y="189880"/>
                </a:lnTo>
                <a:lnTo>
                  <a:pt x="490054" y="191262"/>
                </a:lnTo>
                <a:lnTo>
                  <a:pt x="551014" y="191262"/>
                </a:lnTo>
                <a:lnTo>
                  <a:pt x="538276" y="169163"/>
                </a:lnTo>
                <a:close/>
              </a:path>
              <a:path w="1373505" h="226059">
                <a:moveTo>
                  <a:pt x="540996" y="34543"/>
                </a:moveTo>
                <a:lnTo>
                  <a:pt x="492874" y="34543"/>
                </a:lnTo>
                <a:lnTo>
                  <a:pt x="506252" y="35353"/>
                </a:lnTo>
                <a:lnTo>
                  <a:pt x="517658" y="37782"/>
                </a:lnTo>
                <a:lnTo>
                  <a:pt x="527092" y="41830"/>
                </a:lnTo>
                <a:lnTo>
                  <a:pt x="534555" y="47498"/>
                </a:lnTo>
                <a:lnTo>
                  <a:pt x="540996" y="34543"/>
                </a:lnTo>
                <a:close/>
              </a:path>
              <a:path w="1373505" h="226059">
                <a:moveTo>
                  <a:pt x="304571" y="126"/>
                </a:moveTo>
                <a:lnTo>
                  <a:pt x="264739" y="8239"/>
                </a:lnTo>
                <a:lnTo>
                  <a:pt x="232765" y="32638"/>
                </a:lnTo>
                <a:lnTo>
                  <a:pt x="211723" y="69135"/>
                </a:lnTo>
                <a:lnTo>
                  <a:pt x="204711" y="113537"/>
                </a:lnTo>
                <a:lnTo>
                  <a:pt x="206292" y="138162"/>
                </a:lnTo>
                <a:lnTo>
                  <a:pt x="218941" y="179171"/>
                </a:lnTo>
                <a:lnTo>
                  <a:pt x="243933" y="208674"/>
                </a:lnTo>
                <a:lnTo>
                  <a:pt x="279428" y="223672"/>
                </a:lnTo>
                <a:lnTo>
                  <a:pt x="301002" y="225551"/>
                </a:lnTo>
                <a:lnTo>
                  <a:pt x="322467" y="223980"/>
                </a:lnTo>
                <a:lnTo>
                  <a:pt x="341180" y="219265"/>
                </a:lnTo>
                <a:lnTo>
                  <a:pt x="357143" y="211407"/>
                </a:lnTo>
                <a:lnTo>
                  <a:pt x="370357" y="200405"/>
                </a:lnTo>
                <a:lnTo>
                  <a:pt x="365086" y="191262"/>
                </a:lnTo>
                <a:lnTo>
                  <a:pt x="304126" y="191262"/>
                </a:lnTo>
                <a:lnTo>
                  <a:pt x="291332" y="189976"/>
                </a:lnTo>
                <a:lnTo>
                  <a:pt x="253970" y="159498"/>
                </a:lnTo>
                <a:lnTo>
                  <a:pt x="244894" y="115188"/>
                </a:lnTo>
                <a:lnTo>
                  <a:pt x="245982" y="98424"/>
                </a:lnTo>
                <a:lnTo>
                  <a:pt x="262305" y="57276"/>
                </a:lnTo>
                <a:lnTo>
                  <a:pt x="293947" y="35970"/>
                </a:lnTo>
                <a:lnTo>
                  <a:pt x="306946" y="34543"/>
                </a:lnTo>
                <a:lnTo>
                  <a:pt x="355068" y="34543"/>
                </a:lnTo>
                <a:lnTo>
                  <a:pt x="364540" y="15493"/>
                </a:lnTo>
                <a:lnTo>
                  <a:pt x="352370" y="8753"/>
                </a:lnTo>
                <a:lnTo>
                  <a:pt x="338318" y="3952"/>
                </a:lnTo>
                <a:lnTo>
                  <a:pt x="322385" y="1081"/>
                </a:lnTo>
                <a:lnTo>
                  <a:pt x="304571" y="126"/>
                </a:lnTo>
                <a:close/>
              </a:path>
              <a:path w="1373505" h="226059">
                <a:moveTo>
                  <a:pt x="352348" y="169163"/>
                </a:moveTo>
                <a:lnTo>
                  <a:pt x="342799" y="178831"/>
                </a:lnTo>
                <a:lnTo>
                  <a:pt x="331581" y="185737"/>
                </a:lnTo>
                <a:lnTo>
                  <a:pt x="318691" y="189880"/>
                </a:lnTo>
                <a:lnTo>
                  <a:pt x="304126" y="191262"/>
                </a:lnTo>
                <a:lnTo>
                  <a:pt x="365086" y="191262"/>
                </a:lnTo>
                <a:lnTo>
                  <a:pt x="352348" y="169163"/>
                </a:lnTo>
                <a:close/>
              </a:path>
              <a:path w="1373505" h="226059">
                <a:moveTo>
                  <a:pt x="355068" y="34543"/>
                </a:moveTo>
                <a:lnTo>
                  <a:pt x="306946" y="34543"/>
                </a:lnTo>
                <a:lnTo>
                  <a:pt x="320324" y="35353"/>
                </a:lnTo>
                <a:lnTo>
                  <a:pt x="331730" y="37782"/>
                </a:lnTo>
                <a:lnTo>
                  <a:pt x="341164" y="41830"/>
                </a:lnTo>
                <a:lnTo>
                  <a:pt x="348627" y="47498"/>
                </a:lnTo>
                <a:lnTo>
                  <a:pt x="355068" y="3454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9039" y="598551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187" y="0"/>
                </a:moveTo>
                <a:lnTo>
                  <a:pt x="0" y="80518"/>
                </a:lnTo>
                <a:lnTo>
                  <a:pt x="52387" y="80518"/>
                </a:lnTo>
                <a:lnTo>
                  <a:pt x="261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36586" y="565276"/>
            <a:ext cx="110489" cy="157480"/>
          </a:xfrm>
          <a:custGeom>
            <a:avLst/>
            <a:gdLst/>
            <a:ahLst/>
            <a:cxnLst/>
            <a:rect l="l" t="t" r="r" b="b"/>
            <a:pathLst>
              <a:path w="110490" h="157479">
                <a:moveTo>
                  <a:pt x="53568" y="0"/>
                </a:moveTo>
                <a:lnTo>
                  <a:pt x="13830" y="20827"/>
                </a:lnTo>
                <a:lnTo>
                  <a:pt x="864" y="60065"/>
                </a:lnTo>
                <a:lnTo>
                  <a:pt x="0" y="76708"/>
                </a:lnTo>
                <a:lnTo>
                  <a:pt x="807" y="94759"/>
                </a:lnTo>
                <a:lnTo>
                  <a:pt x="12941" y="135889"/>
                </a:lnTo>
                <a:lnTo>
                  <a:pt x="50596" y="156972"/>
                </a:lnTo>
                <a:lnTo>
                  <a:pt x="64245" y="155686"/>
                </a:lnTo>
                <a:lnTo>
                  <a:pt x="101543" y="124946"/>
                </a:lnTo>
                <a:lnTo>
                  <a:pt x="110121" y="76708"/>
                </a:lnTo>
                <a:lnTo>
                  <a:pt x="106587" y="43183"/>
                </a:lnTo>
                <a:lnTo>
                  <a:pt x="95985" y="19208"/>
                </a:lnTo>
                <a:lnTo>
                  <a:pt x="78312" y="4806"/>
                </a:lnTo>
                <a:lnTo>
                  <a:pt x="5356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12316" y="53479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6" y="0"/>
                </a:lnTo>
                <a:lnTo>
                  <a:pt x="180466" y="34416"/>
                </a:lnTo>
                <a:lnTo>
                  <a:pt x="108077" y="34416"/>
                </a:lnTo>
                <a:lnTo>
                  <a:pt x="108077" y="218058"/>
                </a:lnTo>
                <a:lnTo>
                  <a:pt x="69342" y="218058"/>
                </a:lnTo>
                <a:lnTo>
                  <a:pt x="69342" y="34416"/>
                </a:lnTo>
                <a:lnTo>
                  <a:pt x="0" y="344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8927" y="53479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4" h="220979">
                <a:moveTo>
                  <a:pt x="0" y="0"/>
                </a:moveTo>
                <a:lnTo>
                  <a:pt x="18668" y="0"/>
                </a:lnTo>
                <a:lnTo>
                  <a:pt x="121665" y="131572"/>
                </a:lnTo>
                <a:lnTo>
                  <a:pt x="121665" y="0"/>
                </a:lnTo>
                <a:lnTo>
                  <a:pt x="158877" y="0"/>
                </a:lnTo>
                <a:lnTo>
                  <a:pt x="158877" y="220979"/>
                </a:lnTo>
                <a:lnTo>
                  <a:pt x="143002" y="220979"/>
                </a:lnTo>
                <a:lnTo>
                  <a:pt x="37210" y="83057"/>
                </a:lnTo>
                <a:lnTo>
                  <a:pt x="37210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21702" y="534797"/>
            <a:ext cx="161925" cy="222250"/>
          </a:xfrm>
          <a:custGeom>
            <a:avLst/>
            <a:gdLst/>
            <a:ahLst/>
            <a:cxnLst/>
            <a:rect l="l" t="t" r="r" b="b"/>
            <a:pathLst>
              <a:path w="161925" h="222250">
                <a:moveTo>
                  <a:pt x="0" y="0"/>
                </a:moveTo>
                <a:lnTo>
                  <a:pt x="38696" y="0"/>
                </a:lnTo>
                <a:lnTo>
                  <a:pt x="38696" y="147827"/>
                </a:lnTo>
                <a:lnTo>
                  <a:pt x="39366" y="156186"/>
                </a:lnTo>
                <a:lnTo>
                  <a:pt x="70002" y="186761"/>
                </a:lnTo>
                <a:lnTo>
                  <a:pt x="78879" y="187451"/>
                </a:lnTo>
                <a:lnTo>
                  <a:pt x="88787" y="186765"/>
                </a:lnTo>
                <a:lnTo>
                  <a:pt x="120305" y="163814"/>
                </a:lnTo>
                <a:lnTo>
                  <a:pt x="123228" y="147065"/>
                </a:lnTo>
                <a:lnTo>
                  <a:pt x="123228" y="0"/>
                </a:lnTo>
                <a:lnTo>
                  <a:pt x="161886" y="0"/>
                </a:lnTo>
                <a:lnTo>
                  <a:pt x="161886" y="149987"/>
                </a:lnTo>
                <a:lnTo>
                  <a:pt x="160481" y="165919"/>
                </a:lnTo>
                <a:lnTo>
                  <a:pt x="139369" y="202691"/>
                </a:lnTo>
                <a:lnTo>
                  <a:pt x="97057" y="220551"/>
                </a:lnTo>
                <a:lnTo>
                  <a:pt x="79171" y="221741"/>
                </a:lnTo>
                <a:lnTo>
                  <a:pt x="61281" y="220577"/>
                </a:lnTo>
                <a:lnTo>
                  <a:pt x="20612" y="203200"/>
                </a:lnTo>
                <a:lnTo>
                  <a:pt x="1288" y="166195"/>
                </a:lnTo>
                <a:lnTo>
                  <a:pt x="0" y="1498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836" y="531876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70" h="220979">
                <a:moveTo>
                  <a:pt x="86906" y="0"/>
                </a:moveTo>
                <a:lnTo>
                  <a:pt x="103873" y="0"/>
                </a:lnTo>
                <a:lnTo>
                  <a:pt x="191541" y="220979"/>
                </a:lnTo>
                <a:lnTo>
                  <a:pt x="148818" y="220979"/>
                </a:lnTo>
                <a:lnTo>
                  <a:pt x="132892" y="176784"/>
                </a:lnTo>
                <a:lnTo>
                  <a:pt x="58191" y="176784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0476" y="531113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4" h="225425">
                <a:moveTo>
                  <a:pt x="99860" y="0"/>
                </a:moveTo>
                <a:lnTo>
                  <a:pt x="117674" y="954"/>
                </a:lnTo>
                <a:lnTo>
                  <a:pt x="133607" y="3825"/>
                </a:lnTo>
                <a:lnTo>
                  <a:pt x="147658" y="8626"/>
                </a:lnTo>
                <a:lnTo>
                  <a:pt x="159829" y="15366"/>
                </a:lnTo>
                <a:lnTo>
                  <a:pt x="143916" y="47371"/>
                </a:lnTo>
                <a:lnTo>
                  <a:pt x="136453" y="41703"/>
                </a:lnTo>
                <a:lnTo>
                  <a:pt x="127019" y="37655"/>
                </a:lnTo>
                <a:lnTo>
                  <a:pt x="115612" y="35226"/>
                </a:lnTo>
                <a:lnTo>
                  <a:pt x="102235" y="34416"/>
                </a:lnTo>
                <a:lnTo>
                  <a:pt x="89235" y="35843"/>
                </a:lnTo>
                <a:lnTo>
                  <a:pt x="57594" y="57150"/>
                </a:lnTo>
                <a:lnTo>
                  <a:pt x="41271" y="98297"/>
                </a:lnTo>
                <a:lnTo>
                  <a:pt x="40182" y="115062"/>
                </a:lnTo>
                <a:lnTo>
                  <a:pt x="41190" y="131609"/>
                </a:lnTo>
                <a:lnTo>
                  <a:pt x="56324" y="170561"/>
                </a:lnTo>
                <a:lnTo>
                  <a:pt x="99415" y="191135"/>
                </a:lnTo>
                <a:lnTo>
                  <a:pt x="113979" y="189753"/>
                </a:lnTo>
                <a:lnTo>
                  <a:pt x="126869" y="185610"/>
                </a:lnTo>
                <a:lnTo>
                  <a:pt x="138088" y="178704"/>
                </a:lnTo>
                <a:lnTo>
                  <a:pt x="147637" y="169037"/>
                </a:lnTo>
                <a:lnTo>
                  <a:pt x="165646" y="200278"/>
                </a:lnTo>
                <a:lnTo>
                  <a:pt x="152432" y="211280"/>
                </a:lnTo>
                <a:lnTo>
                  <a:pt x="136469" y="219138"/>
                </a:lnTo>
                <a:lnTo>
                  <a:pt x="117756" y="223853"/>
                </a:lnTo>
                <a:lnTo>
                  <a:pt x="96291" y="225425"/>
                </a:lnTo>
                <a:lnTo>
                  <a:pt x="74717" y="223545"/>
                </a:lnTo>
                <a:lnTo>
                  <a:pt x="39221" y="208547"/>
                </a:lnTo>
                <a:lnTo>
                  <a:pt x="14230" y="179044"/>
                </a:lnTo>
                <a:lnTo>
                  <a:pt x="1581" y="138035"/>
                </a:lnTo>
                <a:lnTo>
                  <a:pt x="0" y="113411"/>
                </a:lnTo>
                <a:lnTo>
                  <a:pt x="1752" y="90215"/>
                </a:lnTo>
                <a:lnTo>
                  <a:pt x="15778" y="49778"/>
                </a:lnTo>
                <a:lnTo>
                  <a:pt x="43058" y="18270"/>
                </a:lnTo>
                <a:lnTo>
                  <a:pt x="78962" y="2026"/>
                </a:lnTo>
                <a:lnTo>
                  <a:pt x="998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4548" y="531113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4" h="225425">
                <a:moveTo>
                  <a:pt x="99860" y="0"/>
                </a:moveTo>
                <a:lnTo>
                  <a:pt x="117674" y="954"/>
                </a:lnTo>
                <a:lnTo>
                  <a:pt x="133607" y="3825"/>
                </a:lnTo>
                <a:lnTo>
                  <a:pt x="147658" y="8626"/>
                </a:lnTo>
                <a:lnTo>
                  <a:pt x="159829" y="15366"/>
                </a:lnTo>
                <a:lnTo>
                  <a:pt x="143916" y="47371"/>
                </a:lnTo>
                <a:lnTo>
                  <a:pt x="136453" y="41703"/>
                </a:lnTo>
                <a:lnTo>
                  <a:pt x="127019" y="37655"/>
                </a:lnTo>
                <a:lnTo>
                  <a:pt x="115612" y="35226"/>
                </a:lnTo>
                <a:lnTo>
                  <a:pt x="102235" y="34416"/>
                </a:lnTo>
                <a:lnTo>
                  <a:pt x="89235" y="35843"/>
                </a:lnTo>
                <a:lnTo>
                  <a:pt x="57594" y="57150"/>
                </a:lnTo>
                <a:lnTo>
                  <a:pt x="41271" y="98297"/>
                </a:lnTo>
                <a:lnTo>
                  <a:pt x="40182" y="115062"/>
                </a:lnTo>
                <a:lnTo>
                  <a:pt x="41190" y="131609"/>
                </a:lnTo>
                <a:lnTo>
                  <a:pt x="56324" y="170561"/>
                </a:lnTo>
                <a:lnTo>
                  <a:pt x="99415" y="191135"/>
                </a:lnTo>
                <a:lnTo>
                  <a:pt x="113979" y="189753"/>
                </a:lnTo>
                <a:lnTo>
                  <a:pt x="126869" y="185610"/>
                </a:lnTo>
                <a:lnTo>
                  <a:pt x="138088" y="178704"/>
                </a:lnTo>
                <a:lnTo>
                  <a:pt x="147637" y="169037"/>
                </a:lnTo>
                <a:lnTo>
                  <a:pt x="165646" y="200278"/>
                </a:lnTo>
                <a:lnTo>
                  <a:pt x="152432" y="211280"/>
                </a:lnTo>
                <a:lnTo>
                  <a:pt x="136469" y="219138"/>
                </a:lnTo>
                <a:lnTo>
                  <a:pt x="117756" y="223853"/>
                </a:lnTo>
                <a:lnTo>
                  <a:pt x="96291" y="225425"/>
                </a:lnTo>
                <a:lnTo>
                  <a:pt x="74717" y="223545"/>
                </a:lnTo>
                <a:lnTo>
                  <a:pt x="39221" y="208547"/>
                </a:lnTo>
                <a:lnTo>
                  <a:pt x="14230" y="179044"/>
                </a:lnTo>
                <a:lnTo>
                  <a:pt x="1581" y="138035"/>
                </a:lnTo>
                <a:lnTo>
                  <a:pt x="0" y="113411"/>
                </a:lnTo>
                <a:lnTo>
                  <a:pt x="1752" y="90215"/>
                </a:lnTo>
                <a:lnTo>
                  <a:pt x="15778" y="49778"/>
                </a:lnTo>
                <a:lnTo>
                  <a:pt x="43058" y="18270"/>
                </a:lnTo>
                <a:lnTo>
                  <a:pt x="78962" y="2026"/>
                </a:lnTo>
                <a:lnTo>
                  <a:pt x="998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04" y="530987"/>
            <a:ext cx="190500" cy="226060"/>
          </a:xfrm>
          <a:custGeom>
            <a:avLst/>
            <a:gdLst/>
            <a:ahLst/>
            <a:cxnLst/>
            <a:rect l="l" t="t" r="r" b="b"/>
            <a:pathLst>
              <a:path w="190500" h="226059">
                <a:moveTo>
                  <a:pt x="93751" y="0"/>
                </a:moveTo>
                <a:lnTo>
                  <a:pt x="135242" y="7254"/>
                </a:lnTo>
                <a:lnTo>
                  <a:pt x="176516" y="45186"/>
                </a:lnTo>
                <a:lnTo>
                  <a:pt x="188945" y="86107"/>
                </a:lnTo>
                <a:lnTo>
                  <a:pt x="190500" y="110998"/>
                </a:lnTo>
                <a:lnTo>
                  <a:pt x="188876" y="136005"/>
                </a:lnTo>
                <a:lnTo>
                  <a:pt x="175889" y="177827"/>
                </a:lnTo>
                <a:lnTo>
                  <a:pt x="150176" y="208192"/>
                </a:lnTo>
                <a:lnTo>
                  <a:pt x="113304" y="223623"/>
                </a:lnTo>
                <a:lnTo>
                  <a:pt x="90779" y="225551"/>
                </a:lnTo>
                <a:lnTo>
                  <a:pt x="70105" y="223645"/>
                </a:lnTo>
                <a:lnTo>
                  <a:pt x="23431" y="194945"/>
                </a:lnTo>
                <a:lnTo>
                  <a:pt x="5857" y="158638"/>
                </a:lnTo>
                <a:lnTo>
                  <a:pt x="0" y="110998"/>
                </a:lnTo>
                <a:lnTo>
                  <a:pt x="1593" y="88584"/>
                </a:lnTo>
                <a:lnTo>
                  <a:pt x="14348" y="49186"/>
                </a:lnTo>
                <a:lnTo>
                  <a:pt x="39351" y="18055"/>
                </a:lnTo>
                <a:lnTo>
                  <a:pt x="937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087" y="80619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80">
                <a:moveTo>
                  <a:pt x="0" y="0"/>
                </a:moveTo>
                <a:lnTo>
                  <a:pt x="1376172" y="0"/>
                </a:lnTo>
              </a:path>
            </a:pathLst>
          </a:custGeom>
          <a:ln w="3047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9087" y="790955"/>
            <a:ext cx="1376680" cy="30480"/>
          </a:xfrm>
          <a:custGeom>
            <a:avLst/>
            <a:gdLst/>
            <a:ahLst/>
            <a:cxnLst/>
            <a:rect l="l" t="t" r="r" b="b"/>
            <a:pathLst>
              <a:path w="1376680" h="30480">
                <a:moveTo>
                  <a:pt x="0" y="30479"/>
                </a:moveTo>
                <a:lnTo>
                  <a:pt x="1376172" y="30479"/>
                </a:lnTo>
                <a:lnTo>
                  <a:pt x="137617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03832" y="746759"/>
            <a:ext cx="83819" cy="594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14880" y="711580"/>
            <a:ext cx="61594" cy="97155"/>
          </a:xfrm>
          <a:custGeom>
            <a:avLst/>
            <a:gdLst/>
            <a:ahLst/>
            <a:cxnLst/>
            <a:rect l="l" t="t" r="r" b="b"/>
            <a:pathLst>
              <a:path w="61594" h="97154">
                <a:moveTo>
                  <a:pt x="42799" y="0"/>
                </a:moveTo>
                <a:lnTo>
                  <a:pt x="28575" y="0"/>
                </a:lnTo>
                <a:lnTo>
                  <a:pt x="22351" y="2032"/>
                </a:lnTo>
                <a:lnTo>
                  <a:pt x="12445" y="9906"/>
                </a:lnTo>
                <a:lnTo>
                  <a:pt x="10032" y="14732"/>
                </a:lnTo>
                <a:lnTo>
                  <a:pt x="10032" y="28956"/>
                </a:lnTo>
                <a:lnTo>
                  <a:pt x="14731" y="35433"/>
                </a:lnTo>
                <a:lnTo>
                  <a:pt x="24130" y="39878"/>
                </a:lnTo>
                <a:lnTo>
                  <a:pt x="26162" y="42799"/>
                </a:lnTo>
                <a:lnTo>
                  <a:pt x="27305" y="45720"/>
                </a:lnTo>
                <a:lnTo>
                  <a:pt x="27305" y="48768"/>
                </a:lnTo>
                <a:lnTo>
                  <a:pt x="25592" y="55125"/>
                </a:lnTo>
                <a:lnTo>
                  <a:pt x="20462" y="62579"/>
                </a:lnTo>
                <a:lnTo>
                  <a:pt x="11928" y="71127"/>
                </a:lnTo>
                <a:lnTo>
                  <a:pt x="0" y="80772"/>
                </a:lnTo>
                <a:lnTo>
                  <a:pt x="12700" y="96901"/>
                </a:lnTo>
                <a:lnTo>
                  <a:pt x="46793" y="68522"/>
                </a:lnTo>
                <a:lnTo>
                  <a:pt x="61468" y="25908"/>
                </a:lnTo>
                <a:lnTo>
                  <a:pt x="61468" y="19050"/>
                </a:lnTo>
                <a:lnTo>
                  <a:pt x="58927" y="13081"/>
                </a:lnTo>
                <a:lnTo>
                  <a:pt x="48768" y="2667"/>
                </a:lnTo>
                <a:lnTo>
                  <a:pt x="4279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14880" y="711580"/>
            <a:ext cx="61594" cy="97155"/>
          </a:xfrm>
          <a:custGeom>
            <a:avLst/>
            <a:gdLst/>
            <a:ahLst/>
            <a:cxnLst/>
            <a:rect l="l" t="t" r="r" b="b"/>
            <a:pathLst>
              <a:path w="61594" h="97154">
                <a:moveTo>
                  <a:pt x="35941" y="0"/>
                </a:moveTo>
                <a:lnTo>
                  <a:pt x="42799" y="0"/>
                </a:lnTo>
                <a:lnTo>
                  <a:pt x="48768" y="2667"/>
                </a:lnTo>
                <a:lnTo>
                  <a:pt x="53848" y="7874"/>
                </a:lnTo>
                <a:lnTo>
                  <a:pt x="58927" y="13081"/>
                </a:lnTo>
                <a:lnTo>
                  <a:pt x="61468" y="19050"/>
                </a:lnTo>
                <a:lnTo>
                  <a:pt x="61468" y="25908"/>
                </a:lnTo>
                <a:lnTo>
                  <a:pt x="46793" y="68522"/>
                </a:lnTo>
                <a:lnTo>
                  <a:pt x="12700" y="96901"/>
                </a:lnTo>
                <a:lnTo>
                  <a:pt x="0" y="80772"/>
                </a:lnTo>
                <a:lnTo>
                  <a:pt x="11928" y="71127"/>
                </a:lnTo>
                <a:lnTo>
                  <a:pt x="20462" y="62579"/>
                </a:lnTo>
                <a:lnTo>
                  <a:pt x="25592" y="55125"/>
                </a:lnTo>
                <a:lnTo>
                  <a:pt x="27305" y="48768"/>
                </a:lnTo>
                <a:lnTo>
                  <a:pt x="27305" y="45720"/>
                </a:lnTo>
                <a:lnTo>
                  <a:pt x="26162" y="42799"/>
                </a:lnTo>
                <a:lnTo>
                  <a:pt x="24130" y="39878"/>
                </a:lnTo>
                <a:lnTo>
                  <a:pt x="14731" y="35433"/>
                </a:lnTo>
                <a:lnTo>
                  <a:pt x="10032" y="28956"/>
                </a:lnTo>
                <a:lnTo>
                  <a:pt x="10032" y="20701"/>
                </a:lnTo>
                <a:lnTo>
                  <a:pt x="10032" y="14732"/>
                </a:lnTo>
                <a:lnTo>
                  <a:pt x="12445" y="9906"/>
                </a:lnTo>
                <a:lnTo>
                  <a:pt x="17399" y="5969"/>
                </a:lnTo>
                <a:lnTo>
                  <a:pt x="22351" y="2032"/>
                </a:lnTo>
                <a:lnTo>
                  <a:pt x="28575" y="0"/>
                </a:lnTo>
                <a:lnTo>
                  <a:pt x="3594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88235" y="746759"/>
            <a:ext cx="600456" cy="239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98650" y="531876"/>
            <a:ext cx="579755" cy="224154"/>
          </a:xfrm>
          <a:custGeom>
            <a:avLst/>
            <a:gdLst/>
            <a:ahLst/>
            <a:cxnLst/>
            <a:rect l="l" t="t" r="r" b="b"/>
            <a:pathLst>
              <a:path w="579755" h="224154">
                <a:moveTo>
                  <a:pt x="103886" y="0"/>
                </a:moveTo>
                <a:lnTo>
                  <a:pt x="86994" y="0"/>
                </a:lnTo>
                <a:lnTo>
                  <a:pt x="0" y="220979"/>
                </a:lnTo>
                <a:lnTo>
                  <a:pt x="43052" y="220979"/>
                </a:lnTo>
                <a:lnTo>
                  <a:pt x="58293" y="176784"/>
                </a:lnTo>
                <a:lnTo>
                  <a:pt x="174091" y="176784"/>
                </a:lnTo>
                <a:lnTo>
                  <a:pt x="162340" y="147193"/>
                </a:lnTo>
                <a:lnTo>
                  <a:pt x="69214" y="147193"/>
                </a:lnTo>
                <a:lnTo>
                  <a:pt x="95504" y="66675"/>
                </a:lnTo>
                <a:lnTo>
                  <a:pt x="130364" y="66675"/>
                </a:lnTo>
                <a:lnTo>
                  <a:pt x="103886" y="0"/>
                </a:lnTo>
                <a:close/>
              </a:path>
              <a:path w="579755" h="224154">
                <a:moveTo>
                  <a:pt x="174091" y="176784"/>
                </a:moveTo>
                <a:lnTo>
                  <a:pt x="132969" y="176784"/>
                </a:lnTo>
                <a:lnTo>
                  <a:pt x="148844" y="220979"/>
                </a:lnTo>
                <a:lnTo>
                  <a:pt x="191643" y="220979"/>
                </a:lnTo>
                <a:lnTo>
                  <a:pt x="174091" y="176784"/>
                </a:lnTo>
                <a:close/>
              </a:path>
              <a:path w="579755" h="224154">
                <a:moveTo>
                  <a:pt x="130364" y="66675"/>
                </a:moveTo>
                <a:lnTo>
                  <a:pt x="95504" y="66675"/>
                </a:lnTo>
                <a:lnTo>
                  <a:pt x="121666" y="147193"/>
                </a:lnTo>
                <a:lnTo>
                  <a:pt x="162340" y="147193"/>
                </a:lnTo>
                <a:lnTo>
                  <a:pt x="130364" y="66675"/>
                </a:lnTo>
                <a:close/>
              </a:path>
              <a:path w="579755" h="224154">
                <a:moveTo>
                  <a:pt x="475995" y="1397"/>
                </a:moveTo>
                <a:lnTo>
                  <a:pt x="467925" y="1512"/>
                </a:lnTo>
                <a:lnTo>
                  <a:pt x="417830" y="3048"/>
                </a:lnTo>
                <a:lnTo>
                  <a:pt x="417830" y="220979"/>
                </a:lnTo>
                <a:lnTo>
                  <a:pt x="466217" y="220979"/>
                </a:lnTo>
                <a:lnTo>
                  <a:pt x="515796" y="213623"/>
                </a:lnTo>
                <a:lnTo>
                  <a:pt x="551195" y="191563"/>
                </a:lnTo>
                <a:lnTo>
                  <a:pt x="554084" y="186562"/>
                </a:lnTo>
                <a:lnTo>
                  <a:pt x="469519" y="186562"/>
                </a:lnTo>
                <a:lnTo>
                  <a:pt x="462788" y="186309"/>
                </a:lnTo>
                <a:lnTo>
                  <a:pt x="456564" y="185674"/>
                </a:lnTo>
                <a:lnTo>
                  <a:pt x="456564" y="36829"/>
                </a:lnTo>
                <a:lnTo>
                  <a:pt x="464185" y="36195"/>
                </a:lnTo>
                <a:lnTo>
                  <a:pt x="470154" y="35813"/>
                </a:lnTo>
                <a:lnTo>
                  <a:pt x="556803" y="35813"/>
                </a:lnTo>
                <a:lnTo>
                  <a:pt x="551561" y="29337"/>
                </a:lnTo>
                <a:lnTo>
                  <a:pt x="536396" y="17148"/>
                </a:lnTo>
                <a:lnTo>
                  <a:pt x="518731" y="8413"/>
                </a:lnTo>
                <a:lnTo>
                  <a:pt x="498590" y="3155"/>
                </a:lnTo>
                <a:lnTo>
                  <a:pt x="475995" y="1397"/>
                </a:lnTo>
                <a:close/>
              </a:path>
              <a:path w="579755" h="224154">
                <a:moveTo>
                  <a:pt x="556803" y="35813"/>
                </a:moveTo>
                <a:lnTo>
                  <a:pt x="474218" y="35813"/>
                </a:lnTo>
                <a:lnTo>
                  <a:pt x="502721" y="40193"/>
                </a:lnTo>
                <a:lnTo>
                  <a:pt x="523081" y="53324"/>
                </a:lnTo>
                <a:lnTo>
                  <a:pt x="535297" y="75193"/>
                </a:lnTo>
                <a:lnTo>
                  <a:pt x="539369" y="105790"/>
                </a:lnTo>
                <a:lnTo>
                  <a:pt x="538323" y="123866"/>
                </a:lnTo>
                <a:lnTo>
                  <a:pt x="522731" y="165353"/>
                </a:lnTo>
                <a:lnTo>
                  <a:pt x="476757" y="186562"/>
                </a:lnTo>
                <a:lnTo>
                  <a:pt x="554084" y="186562"/>
                </a:lnTo>
                <a:lnTo>
                  <a:pt x="572426" y="154811"/>
                </a:lnTo>
                <a:lnTo>
                  <a:pt x="579501" y="103377"/>
                </a:lnTo>
                <a:lnTo>
                  <a:pt x="577760" y="81468"/>
                </a:lnTo>
                <a:lnTo>
                  <a:pt x="572531" y="61833"/>
                </a:lnTo>
                <a:lnTo>
                  <a:pt x="563802" y="44459"/>
                </a:lnTo>
                <a:lnTo>
                  <a:pt x="556803" y="35813"/>
                </a:lnTo>
                <a:close/>
              </a:path>
              <a:path w="579755" h="224154">
                <a:moveTo>
                  <a:pt x="298826" y="85978"/>
                </a:moveTo>
                <a:lnTo>
                  <a:pt x="252349" y="85978"/>
                </a:lnTo>
                <a:lnTo>
                  <a:pt x="358139" y="223900"/>
                </a:lnTo>
                <a:lnTo>
                  <a:pt x="374014" y="223900"/>
                </a:lnTo>
                <a:lnTo>
                  <a:pt x="374014" y="134493"/>
                </a:lnTo>
                <a:lnTo>
                  <a:pt x="336804" y="134493"/>
                </a:lnTo>
                <a:lnTo>
                  <a:pt x="298826" y="85978"/>
                </a:lnTo>
                <a:close/>
              </a:path>
              <a:path w="579755" h="224154">
                <a:moveTo>
                  <a:pt x="233806" y="2921"/>
                </a:moveTo>
                <a:lnTo>
                  <a:pt x="215137" y="2921"/>
                </a:lnTo>
                <a:lnTo>
                  <a:pt x="215137" y="221107"/>
                </a:lnTo>
                <a:lnTo>
                  <a:pt x="252349" y="221107"/>
                </a:lnTo>
                <a:lnTo>
                  <a:pt x="252349" y="85978"/>
                </a:lnTo>
                <a:lnTo>
                  <a:pt x="298826" y="85978"/>
                </a:lnTo>
                <a:lnTo>
                  <a:pt x="233806" y="2921"/>
                </a:lnTo>
                <a:close/>
              </a:path>
              <a:path w="579755" h="224154">
                <a:moveTo>
                  <a:pt x="374014" y="2921"/>
                </a:moveTo>
                <a:lnTo>
                  <a:pt x="336804" y="2921"/>
                </a:lnTo>
                <a:lnTo>
                  <a:pt x="336804" y="134493"/>
                </a:lnTo>
                <a:lnTo>
                  <a:pt x="374014" y="134493"/>
                </a:lnTo>
                <a:lnTo>
                  <a:pt x="374014" y="292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67864" y="598551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9" y="0"/>
                </a:moveTo>
                <a:lnTo>
                  <a:pt x="0" y="80518"/>
                </a:lnTo>
                <a:lnTo>
                  <a:pt x="52451" y="80518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55214" y="567690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5" h="151129">
                <a:moveTo>
                  <a:pt x="17653" y="0"/>
                </a:moveTo>
                <a:lnTo>
                  <a:pt x="13589" y="0"/>
                </a:lnTo>
                <a:lnTo>
                  <a:pt x="7620" y="381"/>
                </a:lnTo>
                <a:lnTo>
                  <a:pt x="0" y="1015"/>
                </a:lnTo>
                <a:lnTo>
                  <a:pt x="0" y="149860"/>
                </a:lnTo>
                <a:lnTo>
                  <a:pt x="6223" y="150495"/>
                </a:lnTo>
                <a:lnTo>
                  <a:pt x="12954" y="150749"/>
                </a:lnTo>
                <a:lnTo>
                  <a:pt x="20193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4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13788" y="53479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5" h="220979">
                <a:moveTo>
                  <a:pt x="0" y="0"/>
                </a:moveTo>
                <a:lnTo>
                  <a:pt x="18668" y="0"/>
                </a:lnTo>
                <a:lnTo>
                  <a:pt x="121666" y="131572"/>
                </a:lnTo>
                <a:lnTo>
                  <a:pt x="121666" y="0"/>
                </a:lnTo>
                <a:lnTo>
                  <a:pt x="158876" y="0"/>
                </a:lnTo>
                <a:lnTo>
                  <a:pt x="158876" y="220979"/>
                </a:lnTo>
                <a:lnTo>
                  <a:pt x="143001" y="220979"/>
                </a:lnTo>
                <a:lnTo>
                  <a:pt x="37211" y="83057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16479" y="533273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09">
                <a:moveTo>
                  <a:pt x="58165" y="0"/>
                </a:moveTo>
                <a:lnTo>
                  <a:pt x="100901" y="7016"/>
                </a:lnTo>
                <a:lnTo>
                  <a:pt x="133731" y="27939"/>
                </a:lnTo>
                <a:lnTo>
                  <a:pt x="154701" y="60436"/>
                </a:lnTo>
                <a:lnTo>
                  <a:pt x="161670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7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98650" y="531876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4"/>
                </a:lnTo>
                <a:lnTo>
                  <a:pt x="58293" y="176784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74035" y="746759"/>
            <a:ext cx="862584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85211" y="532637"/>
            <a:ext cx="840740" cy="220345"/>
          </a:xfrm>
          <a:custGeom>
            <a:avLst/>
            <a:gdLst/>
            <a:ahLst/>
            <a:cxnLst/>
            <a:rect l="l" t="t" r="r" b="b"/>
            <a:pathLst>
              <a:path w="840739" h="220345">
                <a:moveTo>
                  <a:pt x="733551" y="0"/>
                </a:moveTo>
                <a:lnTo>
                  <a:pt x="726338" y="69"/>
                </a:lnTo>
                <a:lnTo>
                  <a:pt x="708673" y="589"/>
                </a:lnTo>
                <a:lnTo>
                  <a:pt x="675259" y="2159"/>
                </a:lnTo>
                <a:lnTo>
                  <a:pt x="673100" y="2159"/>
                </a:lnTo>
                <a:lnTo>
                  <a:pt x="673100" y="220217"/>
                </a:lnTo>
                <a:lnTo>
                  <a:pt x="713359" y="220217"/>
                </a:lnTo>
                <a:lnTo>
                  <a:pt x="713359" y="129159"/>
                </a:lnTo>
                <a:lnTo>
                  <a:pt x="780897" y="129159"/>
                </a:lnTo>
                <a:lnTo>
                  <a:pt x="776224" y="122047"/>
                </a:lnTo>
                <a:lnTo>
                  <a:pt x="784606" y="118141"/>
                </a:lnTo>
                <a:lnTo>
                  <a:pt x="792226" y="113093"/>
                </a:lnTo>
                <a:lnTo>
                  <a:pt x="799084" y="106902"/>
                </a:lnTo>
                <a:lnTo>
                  <a:pt x="805179" y="99567"/>
                </a:lnTo>
                <a:lnTo>
                  <a:pt x="806571" y="97282"/>
                </a:lnTo>
                <a:lnTo>
                  <a:pt x="725932" y="97282"/>
                </a:lnTo>
                <a:lnTo>
                  <a:pt x="720471" y="97027"/>
                </a:lnTo>
                <a:lnTo>
                  <a:pt x="713359" y="96392"/>
                </a:lnTo>
                <a:lnTo>
                  <a:pt x="713359" y="35813"/>
                </a:lnTo>
                <a:lnTo>
                  <a:pt x="717930" y="35178"/>
                </a:lnTo>
                <a:lnTo>
                  <a:pt x="722249" y="34925"/>
                </a:lnTo>
                <a:lnTo>
                  <a:pt x="810498" y="34925"/>
                </a:lnTo>
                <a:lnTo>
                  <a:pt x="795845" y="16033"/>
                </a:lnTo>
                <a:lnTo>
                  <a:pt x="769889" y="4004"/>
                </a:lnTo>
                <a:lnTo>
                  <a:pt x="733551" y="0"/>
                </a:lnTo>
                <a:close/>
              </a:path>
              <a:path w="840739" h="220345">
                <a:moveTo>
                  <a:pt x="780897" y="129159"/>
                </a:moveTo>
                <a:lnTo>
                  <a:pt x="713359" y="129159"/>
                </a:lnTo>
                <a:lnTo>
                  <a:pt x="732027" y="130048"/>
                </a:lnTo>
                <a:lnTo>
                  <a:pt x="737870" y="130175"/>
                </a:lnTo>
                <a:lnTo>
                  <a:pt x="796036" y="220217"/>
                </a:lnTo>
                <a:lnTo>
                  <a:pt x="840739" y="220217"/>
                </a:lnTo>
                <a:lnTo>
                  <a:pt x="780897" y="129159"/>
                </a:lnTo>
                <a:close/>
              </a:path>
              <a:path w="840739" h="220345">
                <a:moveTo>
                  <a:pt x="810498" y="34925"/>
                </a:moveTo>
                <a:lnTo>
                  <a:pt x="726439" y="34925"/>
                </a:lnTo>
                <a:lnTo>
                  <a:pt x="738516" y="35327"/>
                </a:lnTo>
                <a:lnTo>
                  <a:pt x="748855" y="36528"/>
                </a:lnTo>
                <a:lnTo>
                  <a:pt x="776477" y="63753"/>
                </a:lnTo>
                <a:lnTo>
                  <a:pt x="775765" y="72850"/>
                </a:lnTo>
                <a:lnTo>
                  <a:pt x="741029" y="96853"/>
                </a:lnTo>
                <a:lnTo>
                  <a:pt x="729741" y="97282"/>
                </a:lnTo>
                <a:lnTo>
                  <a:pt x="806571" y="97282"/>
                </a:lnTo>
                <a:lnTo>
                  <a:pt x="810180" y="91354"/>
                </a:lnTo>
                <a:lnTo>
                  <a:pt x="813752" y="82724"/>
                </a:lnTo>
                <a:lnTo>
                  <a:pt x="815895" y="73689"/>
                </a:lnTo>
                <a:lnTo>
                  <a:pt x="816610" y="64262"/>
                </a:lnTo>
                <a:lnTo>
                  <a:pt x="811418" y="36111"/>
                </a:lnTo>
                <a:lnTo>
                  <a:pt x="810498" y="34925"/>
                </a:lnTo>
                <a:close/>
              </a:path>
              <a:path w="840739" h="220345">
                <a:moveTo>
                  <a:pt x="627252" y="2159"/>
                </a:moveTo>
                <a:lnTo>
                  <a:pt x="588518" y="2159"/>
                </a:lnTo>
                <a:lnTo>
                  <a:pt x="588518" y="220217"/>
                </a:lnTo>
                <a:lnTo>
                  <a:pt x="627252" y="220217"/>
                </a:lnTo>
                <a:lnTo>
                  <a:pt x="627252" y="2159"/>
                </a:lnTo>
                <a:close/>
              </a:path>
              <a:path w="840739" h="220345">
                <a:moveTo>
                  <a:pt x="553212" y="2159"/>
                </a:moveTo>
                <a:lnTo>
                  <a:pt x="414019" y="2159"/>
                </a:lnTo>
                <a:lnTo>
                  <a:pt x="414019" y="220217"/>
                </a:lnTo>
                <a:lnTo>
                  <a:pt x="551561" y="220217"/>
                </a:lnTo>
                <a:lnTo>
                  <a:pt x="551561" y="185800"/>
                </a:lnTo>
                <a:lnTo>
                  <a:pt x="452755" y="185800"/>
                </a:lnTo>
                <a:lnTo>
                  <a:pt x="452755" y="120523"/>
                </a:lnTo>
                <a:lnTo>
                  <a:pt x="524763" y="120523"/>
                </a:lnTo>
                <a:lnTo>
                  <a:pt x="524763" y="87629"/>
                </a:lnTo>
                <a:lnTo>
                  <a:pt x="452755" y="87629"/>
                </a:lnTo>
                <a:lnTo>
                  <a:pt x="452755" y="36575"/>
                </a:lnTo>
                <a:lnTo>
                  <a:pt x="553212" y="36575"/>
                </a:lnTo>
                <a:lnTo>
                  <a:pt x="553212" y="2159"/>
                </a:lnTo>
                <a:close/>
              </a:path>
              <a:path w="840739" h="220345">
                <a:moveTo>
                  <a:pt x="243967" y="2159"/>
                </a:moveTo>
                <a:lnTo>
                  <a:pt x="205231" y="2159"/>
                </a:lnTo>
                <a:lnTo>
                  <a:pt x="205231" y="220217"/>
                </a:lnTo>
                <a:lnTo>
                  <a:pt x="243967" y="220217"/>
                </a:lnTo>
                <a:lnTo>
                  <a:pt x="243967" y="122047"/>
                </a:lnTo>
                <a:lnTo>
                  <a:pt x="368935" y="122047"/>
                </a:lnTo>
                <a:lnTo>
                  <a:pt x="368935" y="87629"/>
                </a:lnTo>
                <a:lnTo>
                  <a:pt x="243967" y="87629"/>
                </a:lnTo>
                <a:lnTo>
                  <a:pt x="243967" y="2159"/>
                </a:lnTo>
                <a:close/>
              </a:path>
              <a:path w="840739" h="220345">
                <a:moveTo>
                  <a:pt x="368935" y="122047"/>
                </a:moveTo>
                <a:lnTo>
                  <a:pt x="330707" y="122047"/>
                </a:lnTo>
                <a:lnTo>
                  <a:pt x="330707" y="220217"/>
                </a:lnTo>
                <a:lnTo>
                  <a:pt x="368935" y="220217"/>
                </a:lnTo>
                <a:lnTo>
                  <a:pt x="368935" y="122047"/>
                </a:lnTo>
                <a:close/>
              </a:path>
              <a:path w="840739" h="220345">
                <a:moveTo>
                  <a:pt x="368935" y="2159"/>
                </a:moveTo>
                <a:lnTo>
                  <a:pt x="330707" y="2159"/>
                </a:lnTo>
                <a:lnTo>
                  <a:pt x="330707" y="87629"/>
                </a:lnTo>
                <a:lnTo>
                  <a:pt x="368935" y="87629"/>
                </a:lnTo>
                <a:lnTo>
                  <a:pt x="368935" y="2159"/>
                </a:lnTo>
                <a:close/>
              </a:path>
              <a:path w="840739" h="220345">
                <a:moveTo>
                  <a:pt x="108076" y="36575"/>
                </a:moveTo>
                <a:lnTo>
                  <a:pt x="69342" y="36575"/>
                </a:lnTo>
                <a:lnTo>
                  <a:pt x="69342" y="220217"/>
                </a:lnTo>
                <a:lnTo>
                  <a:pt x="108076" y="220217"/>
                </a:lnTo>
                <a:lnTo>
                  <a:pt x="108076" y="36575"/>
                </a:lnTo>
                <a:close/>
              </a:path>
              <a:path w="840739" h="220345">
                <a:moveTo>
                  <a:pt x="180467" y="2159"/>
                </a:moveTo>
                <a:lnTo>
                  <a:pt x="0" y="2159"/>
                </a:lnTo>
                <a:lnTo>
                  <a:pt x="0" y="36575"/>
                </a:lnTo>
                <a:lnTo>
                  <a:pt x="180467" y="36575"/>
                </a:lnTo>
                <a:lnTo>
                  <a:pt x="180467" y="21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98571" y="56756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13080" y="0"/>
                </a:moveTo>
                <a:lnTo>
                  <a:pt x="8889" y="0"/>
                </a:lnTo>
                <a:lnTo>
                  <a:pt x="4571" y="253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7"/>
                </a:lnTo>
                <a:lnTo>
                  <a:pt x="16382" y="62357"/>
                </a:lnTo>
                <a:lnTo>
                  <a:pt x="56743" y="51260"/>
                </a:lnTo>
                <a:lnTo>
                  <a:pt x="63118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73729" y="53479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4" y="0"/>
                </a:lnTo>
                <a:lnTo>
                  <a:pt x="38734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99232" y="534797"/>
            <a:ext cx="139700" cy="218440"/>
          </a:xfrm>
          <a:custGeom>
            <a:avLst/>
            <a:gdLst/>
            <a:ahLst/>
            <a:cxnLst/>
            <a:rect l="l" t="t" r="r" b="b"/>
            <a:pathLst>
              <a:path w="139700" h="218440">
                <a:moveTo>
                  <a:pt x="0" y="0"/>
                </a:moveTo>
                <a:lnTo>
                  <a:pt x="139192" y="0"/>
                </a:lnTo>
                <a:lnTo>
                  <a:pt x="139192" y="34416"/>
                </a:lnTo>
                <a:lnTo>
                  <a:pt x="38735" y="34416"/>
                </a:lnTo>
                <a:lnTo>
                  <a:pt x="38735" y="85470"/>
                </a:lnTo>
                <a:lnTo>
                  <a:pt x="110743" y="85470"/>
                </a:lnTo>
                <a:lnTo>
                  <a:pt x="110743" y="118363"/>
                </a:lnTo>
                <a:lnTo>
                  <a:pt x="38735" y="118363"/>
                </a:lnTo>
                <a:lnTo>
                  <a:pt x="38735" y="183641"/>
                </a:lnTo>
                <a:lnTo>
                  <a:pt x="137541" y="183641"/>
                </a:lnTo>
                <a:lnTo>
                  <a:pt x="137541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90444" y="534797"/>
            <a:ext cx="163830" cy="218440"/>
          </a:xfrm>
          <a:custGeom>
            <a:avLst/>
            <a:gdLst/>
            <a:ahLst/>
            <a:cxnLst/>
            <a:rect l="l" t="t" r="r" b="b"/>
            <a:pathLst>
              <a:path w="163830" h="218440">
                <a:moveTo>
                  <a:pt x="0" y="0"/>
                </a:moveTo>
                <a:lnTo>
                  <a:pt x="38735" y="0"/>
                </a:lnTo>
                <a:lnTo>
                  <a:pt x="38735" y="85470"/>
                </a:lnTo>
                <a:lnTo>
                  <a:pt x="125475" y="85470"/>
                </a:lnTo>
                <a:lnTo>
                  <a:pt x="125475" y="0"/>
                </a:lnTo>
                <a:lnTo>
                  <a:pt x="163703" y="0"/>
                </a:lnTo>
                <a:lnTo>
                  <a:pt x="163703" y="218058"/>
                </a:lnTo>
                <a:lnTo>
                  <a:pt x="125475" y="218058"/>
                </a:lnTo>
                <a:lnTo>
                  <a:pt x="125475" y="119887"/>
                </a:lnTo>
                <a:lnTo>
                  <a:pt x="38735" y="119887"/>
                </a:lnTo>
                <a:lnTo>
                  <a:pt x="38735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85211" y="53479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7" y="0"/>
                </a:lnTo>
                <a:lnTo>
                  <a:pt x="180467" y="34416"/>
                </a:lnTo>
                <a:lnTo>
                  <a:pt x="108076" y="34416"/>
                </a:lnTo>
                <a:lnTo>
                  <a:pt x="108076" y="218058"/>
                </a:lnTo>
                <a:lnTo>
                  <a:pt x="69342" y="218058"/>
                </a:lnTo>
                <a:lnTo>
                  <a:pt x="69342" y="34416"/>
                </a:lnTo>
                <a:lnTo>
                  <a:pt x="0" y="344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58311" y="532637"/>
            <a:ext cx="167640" cy="220345"/>
          </a:xfrm>
          <a:custGeom>
            <a:avLst/>
            <a:gdLst/>
            <a:ahLst/>
            <a:cxnLst/>
            <a:rect l="l" t="t" r="r" b="b"/>
            <a:pathLst>
              <a:path w="167639" h="220345">
                <a:moveTo>
                  <a:pt x="60451" y="0"/>
                </a:moveTo>
                <a:lnTo>
                  <a:pt x="96789" y="4004"/>
                </a:lnTo>
                <a:lnTo>
                  <a:pt x="122745" y="16033"/>
                </a:lnTo>
                <a:lnTo>
                  <a:pt x="138318" y="36111"/>
                </a:lnTo>
                <a:lnTo>
                  <a:pt x="143510" y="64262"/>
                </a:lnTo>
                <a:lnTo>
                  <a:pt x="142795" y="73689"/>
                </a:lnTo>
                <a:lnTo>
                  <a:pt x="119126" y="113093"/>
                </a:lnTo>
                <a:lnTo>
                  <a:pt x="103124" y="122047"/>
                </a:lnTo>
                <a:lnTo>
                  <a:pt x="167639" y="220217"/>
                </a:lnTo>
                <a:lnTo>
                  <a:pt x="122936" y="220217"/>
                </a:lnTo>
                <a:lnTo>
                  <a:pt x="64770" y="130175"/>
                </a:lnTo>
                <a:lnTo>
                  <a:pt x="58927" y="130048"/>
                </a:lnTo>
                <a:lnTo>
                  <a:pt x="50800" y="129666"/>
                </a:lnTo>
                <a:lnTo>
                  <a:pt x="40259" y="129159"/>
                </a:lnTo>
                <a:lnTo>
                  <a:pt x="40259" y="220217"/>
                </a:lnTo>
                <a:lnTo>
                  <a:pt x="0" y="220217"/>
                </a:lnTo>
                <a:lnTo>
                  <a:pt x="0" y="2159"/>
                </a:lnTo>
                <a:lnTo>
                  <a:pt x="2159" y="2159"/>
                </a:lnTo>
                <a:lnTo>
                  <a:pt x="10540" y="1777"/>
                </a:lnTo>
                <a:lnTo>
                  <a:pt x="25146" y="1015"/>
                </a:lnTo>
                <a:lnTo>
                  <a:pt x="35573" y="589"/>
                </a:lnTo>
                <a:lnTo>
                  <a:pt x="44942" y="269"/>
                </a:lnTo>
                <a:lnTo>
                  <a:pt x="53238" y="69"/>
                </a:lnTo>
                <a:lnTo>
                  <a:pt x="604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02152" y="526415"/>
            <a:ext cx="1871472" cy="4611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76172" y="1447800"/>
            <a:ext cx="6391656" cy="4200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708" y="381000"/>
            <a:ext cx="937260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414" y="166115"/>
            <a:ext cx="915669" cy="220979"/>
          </a:xfrm>
          <a:custGeom>
            <a:avLst/>
            <a:gdLst/>
            <a:ahLst/>
            <a:cxnLst/>
            <a:rect l="l" t="t" r="r" b="b"/>
            <a:pathLst>
              <a:path w="915669" h="220979">
                <a:moveTo>
                  <a:pt x="257022" y="761"/>
                </a:moveTo>
                <a:lnTo>
                  <a:pt x="249795" y="831"/>
                </a:lnTo>
                <a:lnTo>
                  <a:pt x="232155" y="1351"/>
                </a:lnTo>
                <a:lnTo>
                  <a:pt x="198780" y="2920"/>
                </a:lnTo>
                <a:lnTo>
                  <a:pt x="196596" y="2920"/>
                </a:lnTo>
                <a:lnTo>
                  <a:pt x="196596" y="220979"/>
                </a:lnTo>
                <a:lnTo>
                  <a:pt x="236778" y="220979"/>
                </a:lnTo>
                <a:lnTo>
                  <a:pt x="236778" y="129920"/>
                </a:lnTo>
                <a:lnTo>
                  <a:pt x="304399" y="129920"/>
                </a:lnTo>
                <a:lnTo>
                  <a:pt x="299732" y="122808"/>
                </a:lnTo>
                <a:lnTo>
                  <a:pt x="308066" y="118903"/>
                </a:lnTo>
                <a:lnTo>
                  <a:pt x="315656" y="113855"/>
                </a:lnTo>
                <a:lnTo>
                  <a:pt x="322501" y="107664"/>
                </a:lnTo>
                <a:lnTo>
                  <a:pt x="328599" y="100329"/>
                </a:lnTo>
                <a:lnTo>
                  <a:pt x="329996" y="98043"/>
                </a:lnTo>
                <a:lnTo>
                  <a:pt x="249377" y="98043"/>
                </a:lnTo>
                <a:lnTo>
                  <a:pt x="243916" y="97789"/>
                </a:lnTo>
                <a:lnTo>
                  <a:pt x="236778" y="97154"/>
                </a:lnTo>
                <a:lnTo>
                  <a:pt x="236778" y="36575"/>
                </a:lnTo>
                <a:lnTo>
                  <a:pt x="241338" y="35940"/>
                </a:lnTo>
                <a:lnTo>
                  <a:pt x="245706" y="35686"/>
                </a:lnTo>
                <a:lnTo>
                  <a:pt x="333956" y="35686"/>
                </a:lnTo>
                <a:lnTo>
                  <a:pt x="319304" y="16795"/>
                </a:lnTo>
                <a:lnTo>
                  <a:pt x="293353" y="4766"/>
                </a:lnTo>
                <a:lnTo>
                  <a:pt x="257022" y="761"/>
                </a:lnTo>
                <a:close/>
              </a:path>
              <a:path w="915669" h="220979">
                <a:moveTo>
                  <a:pt x="304399" y="129920"/>
                </a:moveTo>
                <a:lnTo>
                  <a:pt x="236778" y="129920"/>
                </a:lnTo>
                <a:lnTo>
                  <a:pt x="255485" y="130809"/>
                </a:lnTo>
                <a:lnTo>
                  <a:pt x="261340" y="130936"/>
                </a:lnTo>
                <a:lnTo>
                  <a:pt x="319532" y="220979"/>
                </a:lnTo>
                <a:lnTo>
                  <a:pt x="403948" y="220979"/>
                </a:lnTo>
                <a:lnTo>
                  <a:pt x="404996" y="217931"/>
                </a:lnTo>
                <a:lnTo>
                  <a:pt x="362153" y="217931"/>
                </a:lnTo>
                <a:lnTo>
                  <a:pt x="304399" y="129920"/>
                </a:lnTo>
                <a:close/>
              </a:path>
              <a:path w="915669" h="220979">
                <a:moveTo>
                  <a:pt x="534954" y="176783"/>
                </a:moveTo>
                <a:lnTo>
                  <a:pt x="493839" y="176783"/>
                </a:lnTo>
                <a:lnTo>
                  <a:pt x="509765" y="220979"/>
                </a:lnTo>
                <a:lnTo>
                  <a:pt x="552488" y="220979"/>
                </a:lnTo>
                <a:lnTo>
                  <a:pt x="534954" y="176783"/>
                </a:lnTo>
                <a:close/>
              </a:path>
              <a:path w="915669" h="220979">
                <a:moveTo>
                  <a:pt x="464819" y="0"/>
                </a:moveTo>
                <a:lnTo>
                  <a:pt x="447852" y="0"/>
                </a:lnTo>
                <a:lnTo>
                  <a:pt x="362153" y="217931"/>
                </a:lnTo>
                <a:lnTo>
                  <a:pt x="404996" y="217931"/>
                </a:lnTo>
                <a:lnTo>
                  <a:pt x="419138" y="176783"/>
                </a:lnTo>
                <a:lnTo>
                  <a:pt x="534954" y="176783"/>
                </a:lnTo>
                <a:lnTo>
                  <a:pt x="523215" y="147192"/>
                </a:lnTo>
                <a:lnTo>
                  <a:pt x="430149" y="147192"/>
                </a:lnTo>
                <a:lnTo>
                  <a:pt x="456336" y="66675"/>
                </a:lnTo>
                <a:lnTo>
                  <a:pt x="491271" y="66675"/>
                </a:lnTo>
                <a:lnTo>
                  <a:pt x="464819" y="0"/>
                </a:lnTo>
                <a:close/>
              </a:path>
              <a:path w="915669" h="220979">
                <a:moveTo>
                  <a:pt x="491271" y="66675"/>
                </a:moveTo>
                <a:lnTo>
                  <a:pt x="456336" y="66675"/>
                </a:lnTo>
                <a:lnTo>
                  <a:pt x="482536" y="147192"/>
                </a:lnTo>
                <a:lnTo>
                  <a:pt x="523215" y="147192"/>
                </a:lnTo>
                <a:lnTo>
                  <a:pt x="491271" y="66675"/>
                </a:lnTo>
                <a:close/>
              </a:path>
              <a:path w="915669" h="220979">
                <a:moveTo>
                  <a:pt x="333956" y="35686"/>
                </a:moveTo>
                <a:lnTo>
                  <a:pt x="249872" y="35686"/>
                </a:lnTo>
                <a:lnTo>
                  <a:pt x="261959" y="36089"/>
                </a:lnTo>
                <a:lnTo>
                  <a:pt x="272313" y="37290"/>
                </a:lnTo>
                <a:lnTo>
                  <a:pt x="299885" y="64515"/>
                </a:lnTo>
                <a:lnTo>
                  <a:pt x="299182" y="73612"/>
                </a:lnTo>
                <a:lnTo>
                  <a:pt x="264462" y="97615"/>
                </a:lnTo>
                <a:lnTo>
                  <a:pt x="253149" y="98043"/>
                </a:lnTo>
                <a:lnTo>
                  <a:pt x="329996" y="98043"/>
                </a:lnTo>
                <a:lnTo>
                  <a:pt x="339974" y="64515"/>
                </a:lnTo>
                <a:lnTo>
                  <a:pt x="334876" y="36873"/>
                </a:lnTo>
                <a:lnTo>
                  <a:pt x="333956" y="35686"/>
                </a:lnTo>
                <a:close/>
              </a:path>
              <a:path w="915669" h="220979">
                <a:moveTo>
                  <a:pt x="58191" y="1397"/>
                </a:moveTo>
                <a:lnTo>
                  <a:pt x="50090" y="1512"/>
                </a:lnTo>
                <a:lnTo>
                  <a:pt x="0" y="3048"/>
                </a:lnTo>
                <a:lnTo>
                  <a:pt x="0" y="220979"/>
                </a:lnTo>
                <a:lnTo>
                  <a:pt x="48361" y="220979"/>
                </a:lnTo>
                <a:lnTo>
                  <a:pt x="97915" y="213623"/>
                </a:lnTo>
                <a:lnTo>
                  <a:pt x="133308" y="191563"/>
                </a:lnTo>
                <a:lnTo>
                  <a:pt x="136197" y="186562"/>
                </a:lnTo>
                <a:lnTo>
                  <a:pt x="51689" y="186562"/>
                </a:lnTo>
                <a:lnTo>
                  <a:pt x="44945" y="186308"/>
                </a:lnTo>
                <a:lnTo>
                  <a:pt x="38696" y="185674"/>
                </a:lnTo>
                <a:lnTo>
                  <a:pt x="38696" y="36829"/>
                </a:lnTo>
                <a:lnTo>
                  <a:pt x="46329" y="36194"/>
                </a:lnTo>
                <a:lnTo>
                  <a:pt x="52235" y="35813"/>
                </a:lnTo>
                <a:lnTo>
                  <a:pt x="138947" y="35813"/>
                </a:lnTo>
                <a:lnTo>
                  <a:pt x="133718" y="29336"/>
                </a:lnTo>
                <a:lnTo>
                  <a:pt x="118532" y="17148"/>
                </a:lnTo>
                <a:lnTo>
                  <a:pt x="100884" y="8413"/>
                </a:lnTo>
                <a:lnTo>
                  <a:pt x="80770" y="3155"/>
                </a:lnTo>
                <a:lnTo>
                  <a:pt x="58191" y="1397"/>
                </a:lnTo>
                <a:close/>
              </a:path>
              <a:path w="915669" h="220979">
                <a:moveTo>
                  <a:pt x="138947" y="35813"/>
                </a:moveTo>
                <a:lnTo>
                  <a:pt x="56400" y="35813"/>
                </a:lnTo>
                <a:lnTo>
                  <a:pt x="84854" y="40193"/>
                </a:lnTo>
                <a:lnTo>
                  <a:pt x="105178" y="53324"/>
                </a:lnTo>
                <a:lnTo>
                  <a:pt x="117372" y="75193"/>
                </a:lnTo>
                <a:lnTo>
                  <a:pt x="121437" y="105790"/>
                </a:lnTo>
                <a:lnTo>
                  <a:pt x="120401" y="123866"/>
                </a:lnTo>
                <a:lnTo>
                  <a:pt x="104851" y="165353"/>
                </a:lnTo>
                <a:lnTo>
                  <a:pt x="58928" y="186562"/>
                </a:lnTo>
                <a:lnTo>
                  <a:pt x="136197" y="186562"/>
                </a:lnTo>
                <a:lnTo>
                  <a:pt x="154542" y="154811"/>
                </a:lnTo>
                <a:lnTo>
                  <a:pt x="161620" y="103377"/>
                </a:lnTo>
                <a:lnTo>
                  <a:pt x="159876" y="81468"/>
                </a:lnTo>
                <a:lnTo>
                  <a:pt x="154646" y="61833"/>
                </a:lnTo>
                <a:lnTo>
                  <a:pt x="145927" y="44459"/>
                </a:lnTo>
                <a:lnTo>
                  <a:pt x="138947" y="35813"/>
                </a:lnTo>
                <a:close/>
              </a:path>
              <a:path w="915669" h="220979">
                <a:moveTo>
                  <a:pt x="843076" y="37337"/>
                </a:moveTo>
                <a:lnTo>
                  <a:pt x="804379" y="37337"/>
                </a:lnTo>
                <a:lnTo>
                  <a:pt x="804379" y="220979"/>
                </a:lnTo>
                <a:lnTo>
                  <a:pt x="843076" y="220979"/>
                </a:lnTo>
                <a:lnTo>
                  <a:pt x="843076" y="37337"/>
                </a:lnTo>
                <a:close/>
              </a:path>
              <a:path w="915669" h="220979">
                <a:moveTo>
                  <a:pt x="915555" y="2920"/>
                </a:moveTo>
                <a:lnTo>
                  <a:pt x="735025" y="2920"/>
                </a:lnTo>
                <a:lnTo>
                  <a:pt x="735025" y="37337"/>
                </a:lnTo>
                <a:lnTo>
                  <a:pt x="915555" y="37337"/>
                </a:lnTo>
                <a:lnTo>
                  <a:pt x="915555" y="2920"/>
                </a:lnTo>
                <a:close/>
              </a:path>
              <a:path w="915669" h="220979">
                <a:moveTo>
                  <a:pt x="719683" y="2920"/>
                </a:moveTo>
                <a:lnTo>
                  <a:pt x="576072" y="2920"/>
                </a:lnTo>
                <a:lnTo>
                  <a:pt x="576072" y="220979"/>
                </a:lnTo>
                <a:lnTo>
                  <a:pt x="614768" y="220979"/>
                </a:lnTo>
                <a:lnTo>
                  <a:pt x="614768" y="121284"/>
                </a:lnTo>
                <a:lnTo>
                  <a:pt x="691413" y="121284"/>
                </a:lnTo>
                <a:lnTo>
                  <a:pt x="691413" y="88391"/>
                </a:lnTo>
                <a:lnTo>
                  <a:pt x="614768" y="88391"/>
                </a:lnTo>
                <a:lnTo>
                  <a:pt x="614768" y="37337"/>
                </a:lnTo>
                <a:lnTo>
                  <a:pt x="719683" y="37337"/>
                </a:lnTo>
                <a:lnTo>
                  <a:pt x="719683" y="29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563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111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703" y="0"/>
                </a:moveTo>
                <a:lnTo>
                  <a:pt x="13538" y="0"/>
                </a:lnTo>
                <a:lnTo>
                  <a:pt x="7632" y="380"/>
                </a:lnTo>
                <a:lnTo>
                  <a:pt x="0" y="1016"/>
                </a:lnTo>
                <a:lnTo>
                  <a:pt x="0" y="149860"/>
                </a:lnTo>
                <a:lnTo>
                  <a:pt x="6248" y="150495"/>
                </a:lnTo>
                <a:lnTo>
                  <a:pt x="12992" y="150749"/>
                </a:lnTo>
                <a:lnTo>
                  <a:pt x="20231" y="150749"/>
                </a:lnTo>
                <a:lnTo>
                  <a:pt x="57062" y="138801"/>
                </a:lnTo>
                <a:lnTo>
                  <a:pt x="78595" y="103997"/>
                </a:lnTo>
                <a:lnTo>
                  <a:pt x="82740" y="69976"/>
                </a:lnTo>
                <a:lnTo>
                  <a:pt x="78675" y="39379"/>
                </a:lnTo>
                <a:lnTo>
                  <a:pt x="66481" y="17510"/>
                </a:lnTo>
                <a:lnTo>
                  <a:pt x="46157" y="4379"/>
                </a:lnTo>
                <a:lnTo>
                  <a:pt x="1770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192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93" y="0"/>
                </a:moveTo>
                <a:lnTo>
                  <a:pt x="8928" y="0"/>
                </a:lnTo>
                <a:lnTo>
                  <a:pt x="4559" y="253"/>
                </a:lnTo>
                <a:lnTo>
                  <a:pt x="0" y="889"/>
                </a:lnTo>
                <a:lnTo>
                  <a:pt x="0" y="61468"/>
                </a:lnTo>
                <a:lnTo>
                  <a:pt x="7137" y="62102"/>
                </a:lnTo>
                <a:lnTo>
                  <a:pt x="12598" y="62356"/>
                </a:lnTo>
                <a:lnTo>
                  <a:pt x="16370" y="62356"/>
                </a:lnTo>
                <a:lnTo>
                  <a:pt x="56784" y="51260"/>
                </a:lnTo>
                <a:lnTo>
                  <a:pt x="63106" y="28828"/>
                </a:lnTo>
                <a:lnTo>
                  <a:pt x="62351" y="21423"/>
                </a:lnTo>
                <a:lnTo>
                  <a:pt x="25180" y="402"/>
                </a:lnTo>
                <a:lnTo>
                  <a:pt x="1309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439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530" y="0"/>
                </a:lnTo>
                <a:lnTo>
                  <a:pt x="180530" y="34417"/>
                </a:lnTo>
                <a:lnTo>
                  <a:pt x="108051" y="34417"/>
                </a:lnTo>
                <a:lnTo>
                  <a:pt x="108051" y="218059"/>
                </a:lnTo>
                <a:lnTo>
                  <a:pt x="69354" y="218059"/>
                </a:lnTo>
                <a:lnTo>
                  <a:pt x="69354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7486" y="169037"/>
            <a:ext cx="144145" cy="218440"/>
          </a:xfrm>
          <a:custGeom>
            <a:avLst/>
            <a:gdLst/>
            <a:ahLst/>
            <a:cxnLst/>
            <a:rect l="l" t="t" r="r" b="b"/>
            <a:pathLst>
              <a:path w="144144" h="218440">
                <a:moveTo>
                  <a:pt x="0" y="0"/>
                </a:moveTo>
                <a:lnTo>
                  <a:pt x="143611" y="0"/>
                </a:lnTo>
                <a:lnTo>
                  <a:pt x="143611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5341" y="85471"/>
                </a:lnTo>
                <a:lnTo>
                  <a:pt x="115341" y="118364"/>
                </a:lnTo>
                <a:lnTo>
                  <a:pt x="38696" y="118364"/>
                </a:lnTo>
                <a:lnTo>
                  <a:pt x="38696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414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91" y="0"/>
                </a:moveTo>
                <a:lnTo>
                  <a:pt x="100884" y="7016"/>
                </a:lnTo>
                <a:lnTo>
                  <a:pt x="133718" y="27939"/>
                </a:lnTo>
                <a:lnTo>
                  <a:pt x="154646" y="60436"/>
                </a:lnTo>
                <a:lnTo>
                  <a:pt x="161620" y="101980"/>
                </a:lnTo>
                <a:lnTo>
                  <a:pt x="154542" y="153414"/>
                </a:lnTo>
                <a:lnTo>
                  <a:pt x="133308" y="190166"/>
                </a:lnTo>
                <a:lnTo>
                  <a:pt x="97915" y="212226"/>
                </a:lnTo>
                <a:lnTo>
                  <a:pt x="48361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0995" y="964"/>
                </a:lnTo>
                <a:lnTo>
                  <a:pt x="37692" y="444"/>
                </a:lnTo>
                <a:lnTo>
                  <a:pt x="50090" y="115"/>
                </a:lnTo>
                <a:lnTo>
                  <a:pt x="5819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010" y="166115"/>
            <a:ext cx="356235" cy="220979"/>
          </a:xfrm>
          <a:custGeom>
            <a:avLst/>
            <a:gdLst/>
            <a:ahLst/>
            <a:cxnLst/>
            <a:rect l="l" t="t" r="r" b="b"/>
            <a:pathLst>
              <a:path w="356234" h="220979">
                <a:moveTo>
                  <a:pt x="251256" y="0"/>
                </a:moveTo>
                <a:lnTo>
                  <a:pt x="268223" y="0"/>
                </a:lnTo>
                <a:lnTo>
                  <a:pt x="355892" y="220979"/>
                </a:lnTo>
                <a:lnTo>
                  <a:pt x="313169" y="220979"/>
                </a:lnTo>
                <a:lnTo>
                  <a:pt x="297243" y="176783"/>
                </a:lnTo>
                <a:lnTo>
                  <a:pt x="222542" y="176783"/>
                </a:lnTo>
                <a:lnTo>
                  <a:pt x="207352" y="220979"/>
                </a:lnTo>
                <a:lnTo>
                  <a:pt x="167576" y="220979"/>
                </a:lnTo>
                <a:lnTo>
                  <a:pt x="164350" y="220979"/>
                </a:lnTo>
                <a:lnTo>
                  <a:pt x="122936" y="220979"/>
                </a:lnTo>
                <a:lnTo>
                  <a:pt x="64744" y="130936"/>
                </a:lnTo>
                <a:lnTo>
                  <a:pt x="58889" y="130809"/>
                </a:lnTo>
                <a:lnTo>
                  <a:pt x="50698" y="130428"/>
                </a:lnTo>
                <a:lnTo>
                  <a:pt x="40182" y="129920"/>
                </a:lnTo>
                <a:lnTo>
                  <a:pt x="40182" y="220979"/>
                </a:lnTo>
                <a:lnTo>
                  <a:pt x="0" y="220979"/>
                </a:lnTo>
                <a:lnTo>
                  <a:pt x="0" y="2920"/>
                </a:lnTo>
                <a:lnTo>
                  <a:pt x="2184" y="2920"/>
                </a:lnTo>
                <a:lnTo>
                  <a:pt x="10566" y="2539"/>
                </a:lnTo>
                <a:lnTo>
                  <a:pt x="53199" y="831"/>
                </a:lnTo>
                <a:lnTo>
                  <a:pt x="60426" y="761"/>
                </a:lnTo>
                <a:lnTo>
                  <a:pt x="96757" y="4766"/>
                </a:lnTo>
                <a:lnTo>
                  <a:pt x="122708" y="16795"/>
                </a:lnTo>
                <a:lnTo>
                  <a:pt x="138280" y="36873"/>
                </a:lnTo>
                <a:lnTo>
                  <a:pt x="143471" y="65024"/>
                </a:lnTo>
                <a:lnTo>
                  <a:pt x="142755" y="74451"/>
                </a:lnTo>
                <a:lnTo>
                  <a:pt x="119060" y="113855"/>
                </a:lnTo>
                <a:lnTo>
                  <a:pt x="103136" y="122808"/>
                </a:lnTo>
                <a:lnTo>
                  <a:pt x="165557" y="217931"/>
                </a:lnTo>
                <a:lnTo>
                  <a:pt x="251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4647" y="381000"/>
            <a:ext cx="854964" cy="239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5569" y="165354"/>
            <a:ext cx="833119" cy="225425"/>
          </a:xfrm>
          <a:custGeom>
            <a:avLst/>
            <a:gdLst/>
            <a:ahLst/>
            <a:cxnLst/>
            <a:rect l="l" t="t" r="r" b="b"/>
            <a:pathLst>
              <a:path w="833119" h="225425">
                <a:moveTo>
                  <a:pt x="444754" y="762"/>
                </a:moveTo>
                <a:lnTo>
                  <a:pt x="427863" y="762"/>
                </a:lnTo>
                <a:lnTo>
                  <a:pt x="340868" y="221742"/>
                </a:lnTo>
                <a:lnTo>
                  <a:pt x="383921" y="221742"/>
                </a:lnTo>
                <a:lnTo>
                  <a:pt x="399161" y="177546"/>
                </a:lnTo>
                <a:lnTo>
                  <a:pt x="514959" y="177546"/>
                </a:lnTo>
                <a:lnTo>
                  <a:pt x="503208" y="147954"/>
                </a:lnTo>
                <a:lnTo>
                  <a:pt x="410082" y="147954"/>
                </a:lnTo>
                <a:lnTo>
                  <a:pt x="436372" y="67437"/>
                </a:lnTo>
                <a:lnTo>
                  <a:pt x="471232" y="67437"/>
                </a:lnTo>
                <a:lnTo>
                  <a:pt x="444754" y="762"/>
                </a:lnTo>
                <a:close/>
              </a:path>
              <a:path w="833119" h="225425">
                <a:moveTo>
                  <a:pt x="514959" y="177546"/>
                </a:moveTo>
                <a:lnTo>
                  <a:pt x="473837" y="177546"/>
                </a:lnTo>
                <a:lnTo>
                  <a:pt x="489712" y="221742"/>
                </a:lnTo>
                <a:lnTo>
                  <a:pt x="532511" y="221742"/>
                </a:lnTo>
                <a:lnTo>
                  <a:pt x="514959" y="177546"/>
                </a:lnTo>
                <a:close/>
              </a:path>
              <a:path w="833119" h="225425">
                <a:moveTo>
                  <a:pt x="471232" y="67437"/>
                </a:moveTo>
                <a:lnTo>
                  <a:pt x="436372" y="67437"/>
                </a:lnTo>
                <a:lnTo>
                  <a:pt x="462534" y="147954"/>
                </a:lnTo>
                <a:lnTo>
                  <a:pt x="503208" y="147954"/>
                </a:lnTo>
                <a:lnTo>
                  <a:pt x="471232" y="67437"/>
                </a:lnTo>
                <a:close/>
              </a:path>
              <a:path w="833119" h="225425">
                <a:moveTo>
                  <a:pt x="233553" y="3682"/>
                </a:moveTo>
                <a:lnTo>
                  <a:pt x="194818" y="3682"/>
                </a:lnTo>
                <a:lnTo>
                  <a:pt x="194818" y="221742"/>
                </a:lnTo>
                <a:lnTo>
                  <a:pt x="332105" y="221742"/>
                </a:lnTo>
                <a:lnTo>
                  <a:pt x="332105" y="187325"/>
                </a:lnTo>
                <a:lnTo>
                  <a:pt x="233553" y="187325"/>
                </a:lnTo>
                <a:lnTo>
                  <a:pt x="233553" y="3682"/>
                </a:lnTo>
                <a:close/>
              </a:path>
              <a:path w="833119" h="225425">
                <a:moveTo>
                  <a:pt x="715391" y="175005"/>
                </a:moveTo>
                <a:lnTo>
                  <a:pt x="701040" y="209676"/>
                </a:lnTo>
                <a:lnTo>
                  <a:pt x="713706" y="216584"/>
                </a:lnTo>
                <a:lnTo>
                  <a:pt x="727122" y="221503"/>
                </a:lnTo>
                <a:lnTo>
                  <a:pt x="741277" y="224446"/>
                </a:lnTo>
                <a:lnTo>
                  <a:pt x="756157" y="225425"/>
                </a:lnTo>
                <a:lnTo>
                  <a:pt x="772802" y="224355"/>
                </a:lnTo>
                <a:lnTo>
                  <a:pt x="812165" y="208407"/>
                </a:lnTo>
                <a:lnTo>
                  <a:pt x="826464" y="191135"/>
                </a:lnTo>
                <a:lnTo>
                  <a:pt x="760476" y="191135"/>
                </a:lnTo>
                <a:lnTo>
                  <a:pt x="749305" y="190115"/>
                </a:lnTo>
                <a:lnTo>
                  <a:pt x="738076" y="187071"/>
                </a:lnTo>
                <a:lnTo>
                  <a:pt x="726775" y="182026"/>
                </a:lnTo>
                <a:lnTo>
                  <a:pt x="715391" y="175005"/>
                </a:lnTo>
                <a:close/>
              </a:path>
              <a:path w="833119" h="225425">
                <a:moveTo>
                  <a:pt x="767588" y="0"/>
                </a:moveTo>
                <a:lnTo>
                  <a:pt x="729994" y="9376"/>
                </a:lnTo>
                <a:lnTo>
                  <a:pt x="702694" y="46551"/>
                </a:lnTo>
                <a:lnTo>
                  <a:pt x="701567" y="67796"/>
                </a:lnTo>
                <a:lnTo>
                  <a:pt x="703072" y="75946"/>
                </a:lnTo>
                <a:lnTo>
                  <a:pt x="706247" y="83312"/>
                </a:lnTo>
                <a:lnTo>
                  <a:pt x="709294" y="90804"/>
                </a:lnTo>
                <a:lnTo>
                  <a:pt x="741888" y="117296"/>
                </a:lnTo>
                <a:lnTo>
                  <a:pt x="764865" y="129440"/>
                </a:lnTo>
                <a:lnTo>
                  <a:pt x="774223" y="135254"/>
                </a:lnTo>
                <a:lnTo>
                  <a:pt x="781438" y="140783"/>
                </a:lnTo>
                <a:lnTo>
                  <a:pt x="786511" y="146050"/>
                </a:lnTo>
                <a:lnTo>
                  <a:pt x="791844" y="152780"/>
                </a:lnTo>
                <a:lnTo>
                  <a:pt x="794512" y="159766"/>
                </a:lnTo>
                <a:lnTo>
                  <a:pt x="794512" y="167259"/>
                </a:lnTo>
                <a:lnTo>
                  <a:pt x="792390" y="177686"/>
                </a:lnTo>
                <a:lnTo>
                  <a:pt x="786018" y="185150"/>
                </a:lnTo>
                <a:lnTo>
                  <a:pt x="775384" y="189636"/>
                </a:lnTo>
                <a:lnTo>
                  <a:pt x="760476" y="191135"/>
                </a:lnTo>
                <a:lnTo>
                  <a:pt x="826464" y="191135"/>
                </a:lnTo>
                <a:lnTo>
                  <a:pt x="827881" y="188896"/>
                </a:lnTo>
                <a:lnTo>
                  <a:pt x="831810" y="177385"/>
                </a:lnTo>
                <a:lnTo>
                  <a:pt x="833119" y="164719"/>
                </a:lnTo>
                <a:lnTo>
                  <a:pt x="832790" y="157551"/>
                </a:lnTo>
                <a:lnTo>
                  <a:pt x="817860" y="121761"/>
                </a:lnTo>
                <a:lnTo>
                  <a:pt x="781685" y="97281"/>
                </a:lnTo>
                <a:lnTo>
                  <a:pt x="763516" y="87278"/>
                </a:lnTo>
                <a:lnTo>
                  <a:pt x="750538" y="77454"/>
                </a:lnTo>
                <a:lnTo>
                  <a:pt x="742751" y="67796"/>
                </a:lnTo>
                <a:lnTo>
                  <a:pt x="740260" y="58674"/>
                </a:lnTo>
                <a:lnTo>
                  <a:pt x="740156" y="50800"/>
                </a:lnTo>
                <a:lnTo>
                  <a:pt x="742696" y="44703"/>
                </a:lnTo>
                <a:lnTo>
                  <a:pt x="752475" y="35178"/>
                </a:lnTo>
                <a:lnTo>
                  <a:pt x="759460" y="32893"/>
                </a:lnTo>
                <a:lnTo>
                  <a:pt x="816511" y="32893"/>
                </a:lnTo>
                <a:lnTo>
                  <a:pt x="823087" y="14097"/>
                </a:lnTo>
                <a:lnTo>
                  <a:pt x="812986" y="7929"/>
                </a:lnTo>
                <a:lnTo>
                  <a:pt x="800385" y="3524"/>
                </a:lnTo>
                <a:lnTo>
                  <a:pt x="785260" y="881"/>
                </a:lnTo>
                <a:lnTo>
                  <a:pt x="767588" y="0"/>
                </a:lnTo>
                <a:close/>
              </a:path>
              <a:path w="833119" h="225425">
                <a:moveTo>
                  <a:pt x="816511" y="32893"/>
                </a:moveTo>
                <a:lnTo>
                  <a:pt x="768350" y="32893"/>
                </a:lnTo>
                <a:lnTo>
                  <a:pt x="779541" y="33799"/>
                </a:lnTo>
                <a:lnTo>
                  <a:pt x="790448" y="36528"/>
                </a:lnTo>
                <a:lnTo>
                  <a:pt x="801068" y="41090"/>
                </a:lnTo>
                <a:lnTo>
                  <a:pt x="811403" y="47498"/>
                </a:lnTo>
                <a:lnTo>
                  <a:pt x="816511" y="32893"/>
                </a:lnTo>
                <a:close/>
              </a:path>
              <a:path w="833119" h="225425">
                <a:moveTo>
                  <a:pt x="559943" y="175005"/>
                </a:moveTo>
                <a:lnTo>
                  <a:pt x="545592" y="209676"/>
                </a:lnTo>
                <a:lnTo>
                  <a:pt x="558258" y="216584"/>
                </a:lnTo>
                <a:lnTo>
                  <a:pt x="571674" y="221503"/>
                </a:lnTo>
                <a:lnTo>
                  <a:pt x="585829" y="224446"/>
                </a:lnTo>
                <a:lnTo>
                  <a:pt x="600710" y="225425"/>
                </a:lnTo>
                <a:lnTo>
                  <a:pt x="617354" y="224355"/>
                </a:lnTo>
                <a:lnTo>
                  <a:pt x="656717" y="208407"/>
                </a:lnTo>
                <a:lnTo>
                  <a:pt x="671016" y="191135"/>
                </a:lnTo>
                <a:lnTo>
                  <a:pt x="605028" y="191135"/>
                </a:lnTo>
                <a:lnTo>
                  <a:pt x="593857" y="190115"/>
                </a:lnTo>
                <a:lnTo>
                  <a:pt x="582628" y="187071"/>
                </a:lnTo>
                <a:lnTo>
                  <a:pt x="571327" y="182026"/>
                </a:lnTo>
                <a:lnTo>
                  <a:pt x="559943" y="175005"/>
                </a:lnTo>
                <a:close/>
              </a:path>
              <a:path w="833119" h="225425">
                <a:moveTo>
                  <a:pt x="612140" y="0"/>
                </a:moveTo>
                <a:lnTo>
                  <a:pt x="574546" y="9376"/>
                </a:lnTo>
                <a:lnTo>
                  <a:pt x="547246" y="46551"/>
                </a:lnTo>
                <a:lnTo>
                  <a:pt x="546119" y="67796"/>
                </a:lnTo>
                <a:lnTo>
                  <a:pt x="547624" y="75946"/>
                </a:lnTo>
                <a:lnTo>
                  <a:pt x="550799" y="83312"/>
                </a:lnTo>
                <a:lnTo>
                  <a:pt x="553847" y="90804"/>
                </a:lnTo>
                <a:lnTo>
                  <a:pt x="586440" y="117296"/>
                </a:lnTo>
                <a:lnTo>
                  <a:pt x="609417" y="129440"/>
                </a:lnTo>
                <a:lnTo>
                  <a:pt x="618775" y="135254"/>
                </a:lnTo>
                <a:lnTo>
                  <a:pt x="625990" y="140783"/>
                </a:lnTo>
                <a:lnTo>
                  <a:pt x="631063" y="146050"/>
                </a:lnTo>
                <a:lnTo>
                  <a:pt x="636397" y="152780"/>
                </a:lnTo>
                <a:lnTo>
                  <a:pt x="639063" y="159766"/>
                </a:lnTo>
                <a:lnTo>
                  <a:pt x="639063" y="167259"/>
                </a:lnTo>
                <a:lnTo>
                  <a:pt x="636942" y="177686"/>
                </a:lnTo>
                <a:lnTo>
                  <a:pt x="630570" y="185150"/>
                </a:lnTo>
                <a:lnTo>
                  <a:pt x="619936" y="189636"/>
                </a:lnTo>
                <a:lnTo>
                  <a:pt x="605028" y="191135"/>
                </a:lnTo>
                <a:lnTo>
                  <a:pt x="671016" y="191135"/>
                </a:lnTo>
                <a:lnTo>
                  <a:pt x="672433" y="188896"/>
                </a:lnTo>
                <a:lnTo>
                  <a:pt x="676362" y="177385"/>
                </a:lnTo>
                <a:lnTo>
                  <a:pt x="677672" y="164719"/>
                </a:lnTo>
                <a:lnTo>
                  <a:pt x="677342" y="157551"/>
                </a:lnTo>
                <a:lnTo>
                  <a:pt x="662412" y="121761"/>
                </a:lnTo>
                <a:lnTo>
                  <a:pt x="626237" y="97281"/>
                </a:lnTo>
                <a:lnTo>
                  <a:pt x="608068" y="87278"/>
                </a:lnTo>
                <a:lnTo>
                  <a:pt x="595090" y="77454"/>
                </a:lnTo>
                <a:lnTo>
                  <a:pt x="587303" y="67796"/>
                </a:lnTo>
                <a:lnTo>
                  <a:pt x="584812" y="58674"/>
                </a:lnTo>
                <a:lnTo>
                  <a:pt x="584707" y="50800"/>
                </a:lnTo>
                <a:lnTo>
                  <a:pt x="587248" y="44703"/>
                </a:lnTo>
                <a:lnTo>
                  <a:pt x="597027" y="35178"/>
                </a:lnTo>
                <a:lnTo>
                  <a:pt x="604012" y="32893"/>
                </a:lnTo>
                <a:lnTo>
                  <a:pt x="661063" y="32893"/>
                </a:lnTo>
                <a:lnTo>
                  <a:pt x="667638" y="14097"/>
                </a:lnTo>
                <a:lnTo>
                  <a:pt x="657538" y="7929"/>
                </a:lnTo>
                <a:lnTo>
                  <a:pt x="644937" y="3524"/>
                </a:lnTo>
                <a:lnTo>
                  <a:pt x="629812" y="881"/>
                </a:lnTo>
                <a:lnTo>
                  <a:pt x="612140" y="0"/>
                </a:lnTo>
                <a:close/>
              </a:path>
              <a:path w="833119" h="225425">
                <a:moveTo>
                  <a:pt x="661063" y="32893"/>
                </a:moveTo>
                <a:lnTo>
                  <a:pt x="612902" y="32893"/>
                </a:lnTo>
                <a:lnTo>
                  <a:pt x="624093" y="33799"/>
                </a:lnTo>
                <a:lnTo>
                  <a:pt x="635000" y="36528"/>
                </a:lnTo>
                <a:lnTo>
                  <a:pt x="645620" y="41090"/>
                </a:lnTo>
                <a:lnTo>
                  <a:pt x="655955" y="47498"/>
                </a:lnTo>
                <a:lnTo>
                  <a:pt x="661063" y="32893"/>
                </a:lnTo>
                <a:close/>
              </a:path>
              <a:path w="833119" h="225425">
                <a:moveTo>
                  <a:pt x="99949" y="0"/>
                </a:moveTo>
                <a:lnTo>
                  <a:pt x="60055" y="8112"/>
                </a:lnTo>
                <a:lnTo>
                  <a:pt x="28067" y="32512"/>
                </a:lnTo>
                <a:lnTo>
                  <a:pt x="7032" y="69008"/>
                </a:lnTo>
                <a:lnTo>
                  <a:pt x="0" y="113411"/>
                </a:lnTo>
                <a:lnTo>
                  <a:pt x="1591" y="138035"/>
                </a:lnTo>
                <a:lnTo>
                  <a:pt x="14251" y="179044"/>
                </a:lnTo>
                <a:lnTo>
                  <a:pt x="39223" y="208547"/>
                </a:lnTo>
                <a:lnTo>
                  <a:pt x="74743" y="223545"/>
                </a:lnTo>
                <a:lnTo>
                  <a:pt x="96266" y="225425"/>
                </a:lnTo>
                <a:lnTo>
                  <a:pt x="117746" y="223853"/>
                </a:lnTo>
                <a:lnTo>
                  <a:pt x="136477" y="219138"/>
                </a:lnTo>
                <a:lnTo>
                  <a:pt x="152469" y="211280"/>
                </a:lnTo>
                <a:lnTo>
                  <a:pt x="165735" y="200279"/>
                </a:lnTo>
                <a:lnTo>
                  <a:pt x="160456" y="191135"/>
                </a:lnTo>
                <a:lnTo>
                  <a:pt x="99441" y="191135"/>
                </a:lnTo>
                <a:lnTo>
                  <a:pt x="86677" y="189849"/>
                </a:lnTo>
                <a:lnTo>
                  <a:pt x="49313" y="159371"/>
                </a:lnTo>
                <a:lnTo>
                  <a:pt x="40259" y="115062"/>
                </a:lnTo>
                <a:lnTo>
                  <a:pt x="41334" y="98298"/>
                </a:lnTo>
                <a:lnTo>
                  <a:pt x="57658" y="57150"/>
                </a:lnTo>
                <a:lnTo>
                  <a:pt x="102235" y="34417"/>
                </a:lnTo>
                <a:lnTo>
                  <a:pt x="150368" y="34417"/>
                </a:lnTo>
                <a:lnTo>
                  <a:pt x="159893" y="15367"/>
                </a:lnTo>
                <a:lnTo>
                  <a:pt x="147704" y="8626"/>
                </a:lnTo>
                <a:lnTo>
                  <a:pt x="133635" y="3825"/>
                </a:lnTo>
                <a:lnTo>
                  <a:pt x="117709" y="954"/>
                </a:lnTo>
                <a:lnTo>
                  <a:pt x="99949" y="0"/>
                </a:lnTo>
                <a:close/>
              </a:path>
              <a:path w="833119" h="225425">
                <a:moveTo>
                  <a:pt x="147701" y="169037"/>
                </a:moveTo>
                <a:lnTo>
                  <a:pt x="138124" y="178704"/>
                </a:lnTo>
                <a:lnTo>
                  <a:pt x="126904" y="185610"/>
                </a:lnTo>
                <a:lnTo>
                  <a:pt x="114018" y="189753"/>
                </a:lnTo>
                <a:lnTo>
                  <a:pt x="99441" y="191135"/>
                </a:lnTo>
                <a:lnTo>
                  <a:pt x="160456" y="191135"/>
                </a:lnTo>
                <a:lnTo>
                  <a:pt x="147701" y="169037"/>
                </a:lnTo>
                <a:close/>
              </a:path>
              <a:path w="833119" h="225425">
                <a:moveTo>
                  <a:pt x="150368" y="34417"/>
                </a:moveTo>
                <a:lnTo>
                  <a:pt x="102235" y="34417"/>
                </a:lnTo>
                <a:lnTo>
                  <a:pt x="115619" y="35226"/>
                </a:lnTo>
                <a:lnTo>
                  <a:pt x="127015" y="37655"/>
                </a:lnTo>
                <a:lnTo>
                  <a:pt x="136435" y="41703"/>
                </a:lnTo>
                <a:lnTo>
                  <a:pt x="143891" y="47371"/>
                </a:lnTo>
                <a:lnTo>
                  <a:pt x="150368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5652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9" y="0"/>
                </a:moveTo>
                <a:lnTo>
                  <a:pt x="0" y="80517"/>
                </a:lnTo>
                <a:lnTo>
                  <a:pt x="52451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0388" y="169037"/>
            <a:ext cx="137795" cy="218440"/>
          </a:xfrm>
          <a:custGeom>
            <a:avLst/>
            <a:gdLst/>
            <a:ahLst/>
            <a:cxnLst/>
            <a:rect l="l" t="t" r="r" b="b"/>
            <a:pathLst>
              <a:path w="137794" h="218440">
                <a:moveTo>
                  <a:pt x="0" y="0"/>
                </a:moveTo>
                <a:lnTo>
                  <a:pt x="38734" y="0"/>
                </a:lnTo>
                <a:lnTo>
                  <a:pt x="38734" y="183642"/>
                </a:lnTo>
                <a:lnTo>
                  <a:pt x="137287" y="183642"/>
                </a:lnTo>
                <a:lnTo>
                  <a:pt x="13728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6438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3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6610" y="165354"/>
            <a:ext cx="132080" cy="225425"/>
          </a:xfrm>
          <a:custGeom>
            <a:avLst/>
            <a:gdLst/>
            <a:ahLst/>
            <a:cxnLst/>
            <a:rect l="l" t="t" r="r" b="b"/>
            <a:pathLst>
              <a:path w="132080" h="225425">
                <a:moveTo>
                  <a:pt x="66547" y="0"/>
                </a:moveTo>
                <a:lnTo>
                  <a:pt x="84220" y="881"/>
                </a:lnTo>
                <a:lnTo>
                  <a:pt x="99345" y="3524"/>
                </a:lnTo>
                <a:lnTo>
                  <a:pt x="111946" y="7929"/>
                </a:lnTo>
                <a:lnTo>
                  <a:pt x="122046" y="14097"/>
                </a:lnTo>
                <a:lnTo>
                  <a:pt x="110362" y="47498"/>
                </a:lnTo>
                <a:lnTo>
                  <a:pt x="100028" y="41090"/>
                </a:lnTo>
                <a:lnTo>
                  <a:pt x="89407" y="36528"/>
                </a:lnTo>
                <a:lnTo>
                  <a:pt x="78501" y="33799"/>
                </a:lnTo>
                <a:lnTo>
                  <a:pt x="67309" y="32893"/>
                </a:lnTo>
                <a:lnTo>
                  <a:pt x="58419" y="32893"/>
                </a:lnTo>
                <a:lnTo>
                  <a:pt x="51434" y="35178"/>
                </a:lnTo>
                <a:lnTo>
                  <a:pt x="46481" y="40004"/>
                </a:lnTo>
                <a:lnTo>
                  <a:pt x="41656" y="44703"/>
                </a:lnTo>
                <a:lnTo>
                  <a:pt x="39115" y="50800"/>
                </a:lnTo>
                <a:lnTo>
                  <a:pt x="39115" y="58293"/>
                </a:lnTo>
                <a:lnTo>
                  <a:pt x="80644" y="97281"/>
                </a:lnTo>
                <a:lnTo>
                  <a:pt x="90836" y="102574"/>
                </a:lnTo>
                <a:lnTo>
                  <a:pt x="99504" y="107616"/>
                </a:lnTo>
                <a:lnTo>
                  <a:pt x="127000" y="138049"/>
                </a:lnTo>
                <a:lnTo>
                  <a:pt x="132079" y="164719"/>
                </a:lnTo>
                <a:lnTo>
                  <a:pt x="130770" y="177385"/>
                </a:lnTo>
                <a:lnTo>
                  <a:pt x="99766" y="215834"/>
                </a:lnTo>
                <a:lnTo>
                  <a:pt x="55117" y="225425"/>
                </a:lnTo>
                <a:lnTo>
                  <a:pt x="40237" y="224446"/>
                </a:lnTo>
                <a:lnTo>
                  <a:pt x="26082" y="221503"/>
                </a:lnTo>
                <a:lnTo>
                  <a:pt x="12666" y="216584"/>
                </a:lnTo>
                <a:lnTo>
                  <a:pt x="0" y="209676"/>
                </a:lnTo>
                <a:lnTo>
                  <a:pt x="14350" y="175005"/>
                </a:lnTo>
                <a:lnTo>
                  <a:pt x="25735" y="182026"/>
                </a:lnTo>
                <a:lnTo>
                  <a:pt x="37036" y="187071"/>
                </a:lnTo>
                <a:lnTo>
                  <a:pt x="48265" y="190115"/>
                </a:lnTo>
                <a:lnTo>
                  <a:pt x="59435" y="191135"/>
                </a:lnTo>
                <a:lnTo>
                  <a:pt x="74344" y="189636"/>
                </a:lnTo>
                <a:lnTo>
                  <a:pt x="84978" y="185150"/>
                </a:lnTo>
                <a:lnTo>
                  <a:pt x="91350" y="177686"/>
                </a:lnTo>
                <a:lnTo>
                  <a:pt x="93471" y="167259"/>
                </a:lnTo>
                <a:lnTo>
                  <a:pt x="93471" y="159766"/>
                </a:lnTo>
                <a:lnTo>
                  <a:pt x="63825" y="129440"/>
                </a:lnTo>
                <a:lnTo>
                  <a:pt x="40848" y="117296"/>
                </a:lnTo>
                <a:lnTo>
                  <a:pt x="31384" y="111823"/>
                </a:lnTo>
                <a:lnTo>
                  <a:pt x="5206" y="83312"/>
                </a:lnTo>
                <a:lnTo>
                  <a:pt x="2031" y="75946"/>
                </a:lnTo>
                <a:lnTo>
                  <a:pt x="507" y="67691"/>
                </a:lnTo>
                <a:lnTo>
                  <a:pt x="507" y="58674"/>
                </a:lnTo>
                <a:lnTo>
                  <a:pt x="19050" y="16637"/>
                </a:lnTo>
                <a:lnTo>
                  <a:pt x="52714" y="1045"/>
                </a:lnTo>
                <a:lnTo>
                  <a:pt x="6654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1161" y="165354"/>
            <a:ext cx="132080" cy="225425"/>
          </a:xfrm>
          <a:custGeom>
            <a:avLst/>
            <a:gdLst/>
            <a:ahLst/>
            <a:cxnLst/>
            <a:rect l="l" t="t" r="r" b="b"/>
            <a:pathLst>
              <a:path w="132080" h="225425">
                <a:moveTo>
                  <a:pt x="66548" y="0"/>
                </a:moveTo>
                <a:lnTo>
                  <a:pt x="84220" y="881"/>
                </a:lnTo>
                <a:lnTo>
                  <a:pt x="99345" y="3524"/>
                </a:lnTo>
                <a:lnTo>
                  <a:pt x="111946" y="7929"/>
                </a:lnTo>
                <a:lnTo>
                  <a:pt x="122046" y="14097"/>
                </a:lnTo>
                <a:lnTo>
                  <a:pt x="110362" y="47498"/>
                </a:lnTo>
                <a:lnTo>
                  <a:pt x="100028" y="41090"/>
                </a:lnTo>
                <a:lnTo>
                  <a:pt x="89407" y="36528"/>
                </a:lnTo>
                <a:lnTo>
                  <a:pt x="78501" y="33799"/>
                </a:lnTo>
                <a:lnTo>
                  <a:pt x="67310" y="32893"/>
                </a:lnTo>
                <a:lnTo>
                  <a:pt x="58419" y="32893"/>
                </a:lnTo>
                <a:lnTo>
                  <a:pt x="51435" y="35178"/>
                </a:lnTo>
                <a:lnTo>
                  <a:pt x="46481" y="40004"/>
                </a:lnTo>
                <a:lnTo>
                  <a:pt x="41656" y="44703"/>
                </a:lnTo>
                <a:lnTo>
                  <a:pt x="39115" y="50800"/>
                </a:lnTo>
                <a:lnTo>
                  <a:pt x="39115" y="58293"/>
                </a:lnTo>
                <a:lnTo>
                  <a:pt x="80644" y="97281"/>
                </a:lnTo>
                <a:lnTo>
                  <a:pt x="90836" y="102574"/>
                </a:lnTo>
                <a:lnTo>
                  <a:pt x="99504" y="107616"/>
                </a:lnTo>
                <a:lnTo>
                  <a:pt x="127000" y="138049"/>
                </a:lnTo>
                <a:lnTo>
                  <a:pt x="132080" y="164719"/>
                </a:lnTo>
                <a:lnTo>
                  <a:pt x="130770" y="177385"/>
                </a:lnTo>
                <a:lnTo>
                  <a:pt x="99766" y="215834"/>
                </a:lnTo>
                <a:lnTo>
                  <a:pt x="55118" y="225425"/>
                </a:lnTo>
                <a:lnTo>
                  <a:pt x="40237" y="224446"/>
                </a:lnTo>
                <a:lnTo>
                  <a:pt x="26082" y="221503"/>
                </a:lnTo>
                <a:lnTo>
                  <a:pt x="12666" y="216584"/>
                </a:lnTo>
                <a:lnTo>
                  <a:pt x="0" y="209676"/>
                </a:lnTo>
                <a:lnTo>
                  <a:pt x="14350" y="175005"/>
                </a:lnTo>
                <a:lnTo>
                  <a:pt x="25735" y="182026"/>
                </a:lnTo>
                <a:lnTo>
                  <a:pt x="37036" y="187071"/>
                </a:lnTo>
                <a:lnTo>
                  <a:pt x="48265" y="190115"/>
                </a:lnTo>
                <a:lnTo>
                  <a:pt x="59436" y="191135"/>
                </a:lnTo>
                <a:lnTo>
                  <a:pt x="74344" y="189636"/>
                </a:lnTo>
                <a:lnTo>
                  <a:pt x="84978" y="185150"/>
                </a:lnTo>
                <a:lnTo>
                  <a:pt x="91350" y="177686"/>
                </a:lnTo>
                <a:lnTo>
                  <a:pt x="93471" y="167259"/>
                </a:lnTo>
                <a:lnTo>
                  <a:pt x="93471" y="159766"/>
                </a:lnTo>
                <a:lnTo>
                  <a:pt x="63825" y="129440"/>
                </a:lnTo>
                <a:lnTo>
                  <a:pt x="40848" y="117296"/>
                </a:lnTo>
                <a:lnTo>
                  <a:pt x="31384" y="111823"/>
                </a:lnTo>
                <a:lnTo>
                  <a:pt x="5206" y="83312"/>
                </a:lnTo>
                <a:lnTo>
                  <a:pt x="2031" y="75946"/>
                </a:lnTo>
                <a:lnTo>
                  <a:pt x="507" y="67691"/>
                </a:lnTo>
                <a:lnTo>
                  <a:pt x="507" y="58674"/>
                </a:lnTo>
                <a:lnTo>
                  <a:pt x="19050" y="16637"/>
                </a:lnTo>
                <a:lnTo>
                  <a:pt x="52714" y="1045"/>
                </a:lnTo>
                <a:lnTo>
                  <a:pt x="6654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569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4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3" y="15367"/>
                </a:lnTo>
                <a:lnTo>
                  <a:pt x="143891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9" y="115062"/>
                </a:lnTo>
                <a:lnTo>
                  <a:pt x="41261" y="131609"/>
                </a:lnTo>
                <a:lnTo>
                  <a:pt x="56388" y="170561"/>
                </a:lnTo>
                <a:lnTo>
                  <a:pt x="99441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1" y="169037"/>
                </a:lnTo>
                <a:lnTo>
                  <a:pt x="165735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6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6104" y="381000"/>
            <a:ext cx="1281683" cy="239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6772" y="165354"/>
            <a:ext cx="1261110" cy="225425"/>
          </a:xfrm>
          <a:custGeom>
            <a:avLst/>
            <a:gdLst/>
            <a:ahLst/>
            <a:cxnLst/>
            <a:rect l="l" t="t" r="r" b="b"/>
            <a:pathLst>
              <a:path w="1261110" h="225425">
                <a:moveTo>
                  <a:pt x="740155" y="1524"/>
                </a:moveTo>
                <a:lnTo>
                  <a:pt x="732942" y="1593"/>
                </a:lnTo>
                <a:lnTo>
                  <a:pt x="715277" y="2113"/>
                </a:lnTo>
                <a:lnTo>
                  <a:pt x="681863" y="3682"/>
                </a:lnTo>
                <a:lnTo>
                  <a:pt x="679703" y="3682"/>
                </a:lnTo>
                <a:lnTo>
                  <a:pt x="679703" y="221742"/>
                </a:lnTo>
                <a:lnTo>
                  <a:pt x="719963" y="221742"/>
                </a:lnTo>
                <a:lnTo>
                  <a:pt x="719963" y="130682"/>
                </a:lnTo>
                <a:lnTo>
                  <a:pt x="787498" y="130682"/>
                </a:lnTo>
                <a:lnTo>
                  <a:pt x="782827" y="123571"/>
                </a:lnTo>
                <a:lnTo>
                  <a:pt x="791210" y="119665"/>
                </a:lnTo>
                <a:lnTo>
                  <a:pt x="798830" y="114617"/>
                </a:lnTo>
                <a:lnTo>
                  <a:pt x="805688" y="108426"/>
                </a:lnTo>
                <a:lnTo>
                  <a:pt x="811783" y="101092"/>
                </a:lnTo>
                <a:lnTo>
                  <a:pt x="813175" y="98805"/>
                </a:lnTo>
                <a:lnTo>
                  <a:pt x="732535" y="98805"/>
                </a:lnTo>
                <a:lnTo>
                  <a:pt x="727075" y="98551"/>
                </a:lnTo>
                <a:lnTo>
                  <a:pt x="719963" y="97917"/>
                </a:lnTo>
                <a:lnTo>
                  <a:pt x="719963" y="37338"/>
                </a:lnTo>
                <a:lnTo>
                  <a:pt x="724534" y="36702"/>
                </a:lnTo>
                <a:lnTo>
                  <a:pt x="728852" y="36449"/>
                </a:lnTo>
                <a:lnTo>
                  <a:pt x="817102" y="36449"/>
                </a:lnTo>
                <a:lnTo>
                  <a:pt x="802449" y="17557"/>
                </a:lnTo>
                <a:lnTo>
                  <a:pt x="776493" y="5528"/>
                </a:lnTo>
                <a:lnTo>
                  <a:pt x="740155" y="1524"/>
                </a:lnTo>
                <a:close/>
              </a:path>
              <a:path w="1261110" h="225425">
                <a:moveTo>
                  <a:pt x="787498" y="130682"/>
                </a:moveTo>
                <a:lnTo>
                  <a:pt x="719963" y="130682"/>
                </a:lnTo>
                <a:lnTo>
                  <a:pt x="738632" y="131572"/>
                </a:lnTo>
                <a:lnTo>
                  <a:pt x="744473" y="131699"/>
                </a:lnTo>
                <a:lnTo>
                  <a:pt x="802639" y="221742"/>
                </a:lnTo>
                <a:lnTo>
                  <a:pt x="885570" y="221742"/>
                </a:lnTo>
                <a:lnTo>
                  <a:pt x="887147" y="217170"/>
                </a:lnTo>
                <a:lnTo>
                  <a:pt x="844295" y="217170"/>
                </a:lnTo>
                <a:lnTo>
                  <a:pt x="787498" y="130682"/>
                </a:lnTo>
                <a:close/>
              </a:path>
              <a:path w="1261110" h="225425">
                <a:moveTo>
                  <a:pt x="1016609" y="177546"/>
                </a:moveTo>
                <a:lnTo>
                  <a:pt x="975487" y="177546"/>
                </a:lnTo>
                <a:lnTo>
                  <a:pt x="991362" y="221742"/>
                </a:lnTo>
                <a:lnTo>
                  <a:pt x="1034161" y="221742"/>
                </a:lnTo>
                <a:lnTo>
                  <a:pt x="1016609" y="177546"/>
                </a:lnTo>
                <a:close/>
              </a:path>
              <a:path w="1261110" h="225425">
                <a:moveTo>
                  <a:pt x="946403" y="762"/>
                </a:moveTo>
                <a:lnTo>
                  <a:pt x="929513" y="762"/>
                </a:lnTo>
                <a:lnTo>
                  <a:pt x="844295" y="217170"/>
                </a:lnTo>
                <a:lnTo>
                  <a:pt x="887147" y="217170"/>
                </a:lnTo>
                <a:lnTo>
                  <a:pt x="900811" y="177546"/>
                </a:lnTo>
                <a:lnTo>
                  <a:pt x="1016609" y="177546"/>
                </a:lnTo>
                <a:lnTo>
                  <a:pt x="1004858" y="147954"/>
                </a:lnTo>
                <a:lnTo>
                  <a:pt x="911732" y="147954"/>
                </a:lnTo>
                <a:lnTo>
                  <a:pt x="938022" y="67437"/>
                </a:lnTo>
                <a:lnTo>
                  <a:pt x="972882" y="67437"/>
                </a:lnTo>
                <a:lnTo>
                  <a:pt x="946403" y="762"/>
                </a:lnTo>
                <a:close/>
              </a:path>
              <a:path w="1261110" h="225425">
                <a:moveTo>
                  <a:pt x="972882" y="67437"/>
                </a:moveTo>
                <a:lnTo>
                  <a:pt x="938022" y="67437"/>
                </a:lnTo>
                <a:lnTo>
                  <a:pt x="964183" y="147954"/>
                </a:lnTo>
                <a:lnTo>
                  <a:pt x="1004858" y="147954"/>
                </a:lnTo>
                <a:lnTo>
                  <a:pt x="972882" y="67437"/>
                </a:lnTo>
                <a:close/>
              </a:path>
              <a:path w="1261110" h="225425">
                <a:moveTo>
                  <a:pt x="817102" y="36449"/>
                </a:moveTo>
                <a:lnTo>
                  <a:pt x="733044" y="36449"/>
                </a:lnTo>
                <a:lnTo>
                  <a:pt x="745120" y="36851"/>
                </a:lnTo>
                <a:lnTo>
                  <a:pt x="755459" y="38052"/>
                </a:lnTo>
                <a:lnTo>
                  <a:pt x="783082" y="65277"/>
                </a:lnTo>
                <a:lnTo>
                  <a:pt x="782369" y="74374"/>
                </a:lnTo>
                <a:lnTo>
                  <a:pt x="747633" y="98377"/>
                </a:lnTo>
                <a:lnTo>
                  <a:pt x="736345" y="98805"/>
                </a:lnTo>
                <a:lnTo>
                  <a:pt x="813175" y="98805"/>
                </a:lnTo>
                <a:lnTo>
                  <a:pt x="823120" y="65277"/>
                </a:lnTo>
                <a:lnTo>
                  <a:pt x="818022" y="37635"/>
                </a:lnTo>
                <a:lnTo>
                  <a:pt x="817102" y="36449"/>
                </a:lnTo>
                <a:close/>
              </a:path>
              <a:path w="1261110" h="225425">
                <a:moveTo>
                  <a:pt x="364235" y="762"/>
                </a:moveTo>
                <a:lnTo>
                  <a:pt x="347344" y="762"/>
                </a:lnTo>
                <a:lnTo>
                  <a:pt x="260350" y="221742"/>
                </a:lnTo>
                <a:lnTo>
                  <a:pt x="303402" y="221742"/>
                </a:lnTo>
                <a:lnTo>
                  <a:pt x="318642" y="177546"/>
                </a:lnTo>
                <a:lnTo>
                  <a:pt x="434441" y="177546"/>
                </a:lnTo>
                <a:lnTo>
                  <a:pt x="422690" y="147954"/>
                </a:lnTo>
                <a:lnTo>
                  <a:pt x="329564" y="147954"/>
                </a:lnTo>
                <a:lnTo>
                  <a:pt x="355853" y="67437"/>
                </a:lnTo>
                <a:lnTo>
                  <a:pt x="390714" y="67437"/>
                </a:lnTo>
                <a:lnTo>
                  <a:pt x="364235" y="762"/>
                </a:lnTo>
                <a:close/>
              </a:path>
              <a:path w="1261110" h="225425">
                <a:moveTo>
                  <a:pt x="434441" y="177546"/>
                </a:moveTo>
                <a:lnTo>
                  <a:pt x="393319" y="177546"/>
                </a:lnTo>
                <a:lnTo>
                  <a:pt x="409194" y="221742"/>
                </a:lnTo>
                <a:lnTo>
                  <a:pt x="451992" y="221742"/>
                </a:lnTo>
                <a:lnTo>
                  <a:pt x="434441" y="177546"/>
                </a:lnTo>
                <a:close/>
              </a:path>
              <a:path w="1261110" h="225425">
                <a:moveTo>
                  <a:pt x="390714" y="67437"/>
                </a:moveTo>
                <a:lnTo>
                  <a:pt x="355853" y="67437"/>
                </a:lnTo>
                <a:lnTo>
                  <a:pt x="382015" y="147954"/>
                </a:lnTo>
                <a:lnTo>
                  <a:pt x="422690" y="147954"/>
                </a:lnTo>
                <a:lnTo>
                  <a:pt x="390714" y="67437"/>
                </a:lnTo>
                <a:close/>
              </a:path>
              <a:path w="1261110" h="225425">
                <a:moveTo>
                  <a:pt x="58165" y="2159"/>
                </a:moveTo>
                <a:lnTo>
                  <a:pt x="50095" y="2274"/>
                </a:lnTo>
                <a:lnTo>
                  <a:pt x="0" y="3810"/>
                </a:lnTo>
                <a:lnTo>
                  <a:pt x="0" y="221742"/>
                </a:lnTo>
                <a:lnTo>
                  <a:pt x="48386" y="221742"/>
                </a:lnTo>
                <a:lnTo>
                  <a:pt x="97966" y="214385"/>
                </a:lnTo>
                <a:lnTo>
                  <a:pt x="133365" y="192325"/>
                </a:lnTo>
                <a:lnTo>
                  <a:pt x="136254" y="187325"/>
                </a:lnTo>
                <a:lnTo>
                  <a:pt x="51688" y="187325"/>
                </a:lnTo>
                <a:lnTo>
                  <a:pt x="44957" y="187071"/>
                </a:lnTo>
                <a:lnTo>
                  <a:pt x="38734" y="186436"/>
                </a:lnTo>
                <a:lnTo>
                  <a:pt x="38734" y="37592"/>
                </a:lnTo>
                <a:lnTo>
                  <a:pt x="46354" y="36956"/>
                </a:lnTo>
                <a:lnTo>
                  <a:pt x="52323" y="36575"/>
                </a:lnTo>
                <a:lnTo>
                  <a:pt x="138973" y="36575"/>
                </a:lnTo>
                <a:lnTo>
                  <a:pt x="133730" y="30099"/>
                </a:lnTo>
                <a:lnTo>
                  <a:pt x="118566" y="17910"/>
                </a:lnTo>
                <a:lnTo>
                  <a:pt x="100901" y="9175"/>
                </a:lnTo>
                <a:lnTo>
                  <a:pt x="80760" y="3917"/>
                </a:lnTo>
                <a:lnTo>
                  <a:pt x="58165" y="2159"/>
                </a:lnTo>
                <a:close/>
              </a:path>
              <a:path w="1261110" h="225425">
                <a:moveTo>
                  <a:pt x="138973" y="36575"/>
                </a:moveTo>
                <a:lnTo>
                  <a:pt x="56387" y="36575"/>
                </a:lnTo>
                <a:lnTo>
                  <a:pt x="84891" y="40955"/>
                </a:lnTo>
                <a:lnTo>
                  <a:pt x="105251" y="54086"/>
                </a:lnTo>
                <a:lnTo>
                  <a:pt x="117467" y="75955"/>
                </a:lnTo>
                <a:lnTo>
                  <a:pt x="121538" y="106552"/>
                </a:lnTo>
                <a:lnTo>
                  <a:pt x="120493" y="124628"/>
                </a:lnTo>
                <a:lnTo>
                  <a:pt x="104901" y="166116"/>
                </a:lnTo>
                <a:lnTo>
                  <a:pt x="58927" y="187325"/>
                </a:lnTo>
                <a:lnTo>
                  <a:pt x="136254" y="187325"/>
                </a:lnTo>
                <a:lnTo>
                  <a:pt x="154596" y="155573"/>
                </a:lnTo>
                <a:lnTo>
                  <a:pt x="161670" y="104140"/>
                </a:lnTo>
                <a:lnTo>
                  <a:pt x="159930" y="82230"/>
                </a:lnTo>
                <a:lnTo>
                  <a:pt x="154701" y="62595"/>
                </a:lnTo>
                <a:lnTo>
                  <a:pt x="145972" y="45221"/>
                </a:lnTo>
                <a:lnTo>
                  <a:pt x="138973" y="36575"/>
                </a:lnTo>
                <a:close/>
              </a:path>
              <a:path w="1261110" h="225425">
                <a:moveTo>
                  <a:pt x="1135080" y="104267"/>
                </a:moveTo>
                <a:lnTo>
                  <a:pt x="1099185" y="104267"/>
                </a:lnTo>
                <a:lnTo>
                  <a:pt x="1143127" y="224662"/>
                </a:lnTo>
                <a:lnTo>
                  <a:pt x="1156969" y="224662"/>
                </a:lnTo>
                <a:lnTo>
                  <a:pt x="1183993" y="150622"/>
                </a:lnTo>
                <a:lnTo>
                  <a:pt x="1149985" y="150622"/>
                </a:lnTo>
                <a:lnTo>
                  <a:pt x="1135080" y="104267"/>
                </a:lnTo>
                <a:close/>
              </a:path>
              <a:path w="1261110" h="225425">
                <a:moveTo>
                  <a:pt x="1102740" y="3682"/>
                </a:moveTo>
                <a:lnTo>
                  <a:pt x="1082293" y="3682"/>
                </a:lnTo>
                <a:lnTo>
                  <a:pt x="1038351" y="221869"/>
                </a:lnTo>
                <a:lnTo>
                  <a:pt x="1075689" y="221869"/>
                </a:lnTo>
                <a:lnTo>
                  <a:pt x="1099185" y="104267"/>
                </a:lnTo>
                <a:lnTo>
                  <a:pt x="1135080" y="104267"/>
                </a:lnTo>
                <a:lnTo>
                  <a:pt x="1102740" y="3682"/>
                </a:lnTo>
                <a:close/>
              </a:path>
              <a:path w="1261110" h="225425">
                <a:moveTo>
                  <a:pt x="1237024" y="104267"/>
                </a:moveTo>
                <a:lnTo>
                  <a:pt x="1200912" y="104267"/>
                </a:lnTo>
                <a:lnTo>
                  <a:pt x="1223517" y="221869"/>
                </a:lnTo>
                <a:lnTo>
                  <a:pt x="1260982" y="221869"/>
                </a:lnTo>
                <a:lnTo>
                  <a:pt x="1237024" y="104267"/>
                </a:lnTo>
                <a:close/>
              </a:path>
              <a:path w="1261110" h="225425">
                <a:moveTo>
                  <a:pt x="1216532" y="3682"/>
                </a:moveTo>
                <a:lnTo>
                  <a:pt x="1196086" y="3682"/>
                </a:lnTo>
                <a:lnTo>
                  <a:pt x="1149985" y="150622"/>
                </a:lnTo>
                <a:lnTo>
                  <a:pt x="1183993" y="150622"/>
                </a:lnTo>
                <a:lnTo>
                  <a:pt x="1200912" y="104267"/>
                </a:lnTo>
                <a:lnTo>
                  <a:pt x="1237024" y="104267"/>
                </a:lnTo>
                <a:lnTo>
                  <a:pt x="1216532" y="3682"/>
                </a:lnTo>
                <a:close/>
              </a:path>
              <a:path w="1261110" h="225425">
                <a:moveTo>
                  <a:pt x="236092" y="3682"/>
                </a:moveTo>
                <a:lnTo>
                  <a:pt x="197357" y="3682"/>
                </a:lnTo>
                <a:lnTo>
                  <a:pt x="197357" y="221742"/>
                </a:lnTo>
                <a:lnTo>
                  <a:pt x="236092" y="221742"/>
                </a:lnTo>
                <a:lnTo>
                  <a:pt x="236092" y="3682"/>
                </a:lnTo>
                <a:close/>
              </a:path>
              <a:path w="1261110" h="225425">
                <a:moveTo>
                  <a:pt x="575563" y="0"/>
                </a:moveTo>
                <a:lnTo>
                  <a:pt x="530113" y="7889"/>
                </a:lnTo>
                <a:lnTo>
                  <a:pt x="495045" y="31496"/>
                </a:lnTo>
                <a:lnTo>
                  <a:pt x="472582" y="67802"/>
                </a:lnTo>
                <a:lnTo>
                  <a:pt x="465073" y="113538"/>
                </a:lnTo>
                <a:lnTo>
                  <a:pt x="466788" y="137541"/>
                </a:lnTo>
                <a:lnTo>
                  <a:pt x="480504" y="178117"/>
                </a:lnTo>
                <a:lnTo>
                  <a:pt x="507509" y="208172"/>
                </a:lnTo>
                <a:lnTo>
                  <a:pt x="544708" y="223516"/>
                </a:lnTo>
                <a:lnTo>
                  <a:pt x="566927" y="225425"/>
                </a:lnTo>
                <a:lnTo>
                  <a:pt x="577713" y="225040"/>
                </a:lnTo>
                <a:lnTo>
                  <a:pt x="620668" y="215622"/>
                </a:lnTo>
                <a:lnTo>
                  <a:pt x="645921" y="201549"/>
                </a:lnTo>
                <a:lnTo>
                  <a:pt x="645921" y="191135"/>
                </a:lnTo>
                <a:lnTo>
                  <a:pt x="573151" y="191135"/>
                </a:lnTo>
                <a:lnTo>
                  <a:pt x="558266" y="189827"/>
                </a:lnTo>
                <a:lnTo>
                  <a:pt x="523494" y="170306"/>
                </a:lnTo>
                <a:lnTo>
                  <a:pt x="506474" y="131105"/>
                </a:lnTo>
                <a:lnTo>
                  <a:pt x="505332" y="114553"/>
                </a:lnTo>
                <a:lnTo>
                  <a:pt x="506479" y="97192"/>
                </a:lnTo>
                <a:lnTo>
                  <a:pt x="523875" y="56134"/>
                </a:lnTo>
                <a:lnTo>
                  <a:pt x="559433" y="35774"/>
                </a:lnTo>
                <a:lnTo>
                  <a:pt x="574675" y="34417"/>
                </a:lnTo>
                <a:lnTo>
                  <a:pt x="629809" y="34417"/>
                </a:lnTo>
                <a:lnTo>
                  <a:pt x="636523" y="21463"/>
                </a:lnTo>
                <a:lnTo>
                  <a:pt x="623284" y="12055"/>
                </a:lnTo>
                <a:lnTo>
                  <a:pt x="608710" y="5349"/>
                </a:lnTo>
                <a:lnTo>
                  <a:pt x="592804" y="1335"/>
                </a:lnTo>
                <a:lnTo>
                  <a:pt x="575563" y="0"/>
                </a:lnTo>
                <a:close/>
              </a:path>
              <a:path w="1261110" h="225425">
                <a:moveTo>
                  <a:pt x="645921" y="103886"/>
                </a:moveTo>
                <a:lnTo>
                  <a:pt x="577088" y="103886"/>
                </a:lnTo>
                <a:lnTo>
                  <a:pt x="577088" y="136905"/>
                </a:lnTo>
                <a:lnTo>
                  <a:pt x="607186" y="136905"/>
                </a:lnTo>
                <a:lnTo>
                  <a:pt x="607186" y="179831"/>
                </a:lnTo>
                <a:lnTo>
                  <a:pt x="600065" y="184759"/>
                </a:lnTo>
                <a:lnTo>
                  <a:pt x="592026" y="188293"/>
                </a:lnTo>
                <a:lnTo>
                  <a:pt x="583058" y="190422"/>
                </a:lnTo>
                <a:lnTo>
                  <a:pt x="573151" y="191135"/>
                </a:lnTo>
                <a:lnTo>
                  <a:pt x="645921" y="191135"/>
                </a:lnTo>
                <a:lnTo>
                  <a:pt x="645921" y="103886"/>
                </a:lnTo>
                <a:close/>
              </a:path>
              <a:path w="1261110" h="225425">
                <a:moveTo>
                  <a:pt x="629809" y="34417"/>
                </a:moveTo>
                <a:lnTo>
                  <a:pt x="581532" y="34417"/>
                </a:lnTo>
                <a:lnTo>
                  <a:pt x="589660" y="36322"/>
                </a:lnTo>
                <a:lnTo>
                  <a:pt x="608710" y="44450"/>
                </a:lnTo>
                <a:lnTo>
                  <a:pt x="615822" y="48514"/>
                </a:lnTo>
                <a:lnTo>
                  <a:pt x="620394" y="52577"/>
                </a:lnTo>
                <a:lnTo>
                  <a:pt x="629809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8504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9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6336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8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5507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5" h="151129">
                <a:moveTo>
                  <a:pt x="17653" y="0"/>
                </a:moveTo>
                <a:lnTo>
                  <a:pt x="13588" y="0"/>
                </a:lnTo>
                <a:lnTo>
                  <a:pt x="7619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4" y="150749"/>
                </a:lnTo>
                <a:lnTo>
                  <a:pt x="20193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4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6735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81" y="0"/>
                </a:moveTo>
                <a:lnTo>
                  <a:pt x="8889" y="0"/>
                </a:lnTo>
                <a:lnTo>
                  <a:pt x="4571" y="253"/>
                </a:lnTo>
                <a:lnTo>
                  <a:pt x="0" y="889"/>
                </a:lnTo>
                <a:lnTo>
                  <a:pt x="0" y="61468"/>
                </a:lnTo>
                <a:lnTo>
                  <a:pt x="7112" y="62102"/>
                </a:lnTo>
                <a:lnTo>
                  <a:pt x="12572" y="62356"/>
                </a:lnTo>
                <a:lnTo>
                  <a:pt x="16382" y="62356"/>
                </a:lnTo>
                <a:lnTo>
                  <a:pt x="56743" y="51260"/>
                </a:lnTo>
                <a:lnTo>
                  <a:pt x="63118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5123" y="169037"/>
            <a:ext cx="222885" cy="220979"/>
          </a:xfrm>
          <a:custGeom>
            <a:avLst/>
            <a:gdLst/>
            <a:ahLst/>
            <a:cxnLst/>
            <a:rect l="l" t="t" r="r" b="b"/>
            <a:pathLst>
              <a:path w="222885" h="220979">
                <a:moveTo>
                  <a:pt x="43941" y="0"/>
                </a:moveTo>
                <a:lnTo>
                  <a:pt x="64388" y="0"/>
                </a:lnTo>
                <a:lnTo>
                  <a:pt x="111633" y="146939"/>
                </a:lnTo>
                <a:lnTo>
                  <a:pt x="157734" y="0"/>
                </a:lnTo>
                <a:lnTo>
                  <a:pt x="178180" y="0"/>
                </a:lnTo>
                <a:lnTo>
                  <a:pt x="222630" y="218186"/>
                </a:lnTo>
                <a:lnTo>
                  <a:pt x="185165" y="218186"/>
                </a:lnTo>
                <a:lnTo>
                  <a:pt x="162560" y="100584"/>
                </a:lnTo>
                <a:lnTo>
                  <a:pt x="118617" y="220980"/>
                </a:lnTo>
                <a:lnTo>
                  <a:pt x="104775" y="220980"/>
                </a:lnTo>
                <a:lnTo>
                  <a:pt x="60833" y="100584"/>
                </a:lnTo>
                <a:lnTo>
                  <a:pt x="37337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4129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4" y="0"/>
                </a:lnTo>
                <a:lnTo>
                  <a:pt x="38734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6772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5" y="0"/>
                </a:moveTo>
                <a:lnTo>
                  <a:pt x="100901" y="7016"/>
                </a:lnTo>
                <a:lnTo>
                  <a:pt x="133730" y="27939"/>
                </a:lnTo>
                <a:lnTo>
                  <a:pt x="154701" y="60436"/>
                </a:lnTo>
                <a:lnTo>
                  <a:pt x="161670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6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6476" y="166115"/>
            <a:ext cx="354965" cy="220979"/>
          </a:xfrm>
          <a:custGeom>
            <a:avLst/>
            <a:gdLst/>
            <a:ahLst/>
            <a:cxnLst/>
            <a:rect l="l" t="t" r="r" b="b"/>
            <a:pathLst>
              <a:path w="354964" h="220979">
                <a:moveTo>
                  <a:pt x="249809" y="0"/>
                </a:moveTo>
                <a:lnTo>
                  <a:pt x="266700" y="0"/>
                </a:lnTo>
                <a:lnTo>
                  <a:pt x="354457" y="220979"/>
                </a:lnTo>
                <a:lnTo>
                  <a:pt x="311658" y="220979"/>
                </a:lnTo>
                <a:lnTo>
                  <a:pt x="295783" y="176783"/>
                </a:lnTo>
                <a:lnTo>
                  <a:pt x="221107" y="176783"/>
                </a:lnTo>
                <a:lnTo>
                  <a:pt x="205866" y="220979"/>
                </a:lnTo>
                <a:lnTo>
                  <a:pt x="167640" y="220979"/>
                </a:lnTo>
                <a:lnTo>
                  <a:pt x="162813" y="220979"/>
                </a:lnTo>
                <a:lnTo>
                  <a:pt x="122936" y="220979"/>
                </a:lnTo>
                <a:lnTo>
                  <a:pt x="64769" y="130936"/>
                </a:lnTo>
                <a:lnTo>
                  <a:pt x="58928" y="130809"/>
                </a:lnTo>
                <a:lnTo>
                  <a:pt x="50800" y="130428"/>
                </a:lnTo>
                <a:lnTo>
                  <a:pt x="40259" y="129920"/>
                </a:lnTo>
                <a:lnTo>
                  <a:pt x="40259" y="220979"/>
                </a:lnTo>
                <a:lnTo>
                  <a:pt x="0" y="220979"/>
                </a:lnTo>
                <a:lnTo>
                  <a:pt x="0" y="2920"/>
                </a:lnTo>
                <a:lnTo>
                  <a:pt x="2159" y="2920"/>
                </a:lnTo>
                <a:lnTo>
                  <a:pt x="10541" y="2539"/>
                </a:lnTo>
                <a:lnTo>
                  <a:pt x="53238" y="831"/>
                </a:lnTo>
                <a:lnTo>
                  <a:pt x="60451" y="761"/>
                </a:lnTo>
                <a:lnTo>
                  <a:pt x="96789" y="4766"/>
                </a:lnTo>
                <a:lnTo>
                  <a:pt x="122745" y="16795"/>
                </a:lnTo>
                <a:lnTo>
                  <a:pt x="138318" y="36873"/>
                </a:lnTo>
                <a:lnTo>
                  <a:pt x="143510" y="65024"/>
                </a:lnTo>
                <a:lnTo>
                  <a:pt x="142795" y="74451"/>
                </a:lnTo>
                <a:lnTo>
                  <a:pt x="119126" y="113855"/>
                </a:lnTo>
                <a:lnTo>
                  <a:pt x="103124" y="122808"/>
                </a:lnTo>
                <a:lnTo>
                  <a:pt x="164592" y="216407"/>
                </a:lnTo>
                <a:lnTo>
                  <a:pt x="24980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27122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5" y="0"/>
                </a:lnTo>
                <a:lnTo>
                  <a:pt x="191642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2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31845" y="165354"/>
            <a:ext cx="180975" cy="225425"/>
          </a:xfrm>
          <a:custGeom>
            <a:avLst/>
            <a:gdLst/>
            <a:ahLst/>
            <a:cxnLst/>
            <a:rect l="l" t="t" r="r" b="b"/>
            <a:pathLst>
              <a:path w="180975" h="225425">
                <a:moveTo>
                  <a:pt x="110490" y="0"/>
                </a:moveTo>
                <a:lnTo>
                  <a:pt x="127730" y="1335"/>
                </a:lnTo>
                <a:lnTo>
                  <a:pt x="143637" y="5349"/>
                </a:lnTo>
                <a:lnTo>
                  <a:pt x="158210" y="12055"/>
                </a:lnTo>
                <a:lnTo>
                  <a:pt x="171450" y="21463"/>
                </a:lnTo>
                <a:lnTo>
                  <a:pt x="155321" y="52577"/>
                </a:lnTo>
                <a:lnTo>
                  <a:pt x="150749" y="48514"/>
                </a:lnTo>
                <a:lnTo>
                  <a:pt x="143637" y="44450"/>
                </a:lnTo>
                <a:lnTo>
                  <a:pt x="134112" y="40386"/>
                </a:lnTo>
                <a:lnTo>
                  <a:pt x="124587" y="36322"/>
                </a:lnTo>
                <a:lnTo>
                  <a:pt x="116459" y="34417"/>
                </a:lnTo>
                <a:lnTo>
                  <a:pt x="109601" y="34417"/>
                </a:lnTo>
                <a:lnTo>
                  <a:pt x="94359" y="35774"/>
                </a:lnTo>
                <a:lnTo>
                  <a:pt x="58801" y="56134"/>
                </a:lnTo>
                <a:lnTo>
                  <a:pt x="41405" y="97192"/>
                </a:lnTo>
                <a:lnTo>
                  <a:pt x="40259" y="114553"/>
                </a:lnTo>
                <a:lnTo>
                  <a:pt x="41400" y="131105"/>
                </a:lnTo>
                <a:lnTo>
                  <a:pt x="58420" y="170306"/>
                </a:lnTo>
                <a:lnTo>
                  <a:pt x="93192" y="189827"/>
                </a:lnTo>
                <a:lnTo>
                  <a:pt x="108077" y="191135"/>
                </a:lnTo>
                <a:lnTo>
                  <a:pt x="117984" y="190422"/>
                </a:lnTo>
                <a:lnTo>
                  <a:pt x="126952" y="188293"/>
                </a:lnTo>
                <a:lnTo>
                  <a:pt x="134991" y="184759"/>
                </a:lnTo>
                <a:lnTo>
                  <a:pt x="142112" y="179831"/>
                </a:lnTo>
                <a:lnTo>
                  <a:pt x="142112" y="136905"/>
                </a:lnTo>
                <a:lnTo>
                  <a:pt x="112014" y="136905"/>
                </a:lnTo>
                <a:lnTo>
                  <a:pt x="112014" y="103886"/>
                </a:lnTo>
                <a:lnTo>
                  <a:pt x="180848" y="103886"/>
                </a:lnTo>
                <a:lnTo>
                  <a:pt x="180848" y="201549"/>
                </a:lnTo>
                <a:lnTo>
                  <a:pt x="145161" y="219075"/>
                </a:lnTo>
                <a:lnTo>
                  <a:pt x="101854" y="225425"/>
                </a:lnTo>
                <a:lnTo>
                  <a:pt x="79634" y="223516"/>
                </a:lnTo>
                <a:lnTo>
                  <a:pt x="42435" y="208172"/>
                </a:lnTo>
                <a:lnTo>
                  <a:pt x="15430" y="178117"/>
                </a:lnTo>
                <a:lnTo>
                  <a:pt x="1714" y="137541"/>
                </a:lnTo>
                <a:lnTo>
                  <a:pt x="0" y="113538"/>
                </a:lnTo>
                <a:lnTo>
                  <a:pt x="1879" y="89485"/>
                </a:lnTo>
                <a:lnTo>
                  <a:pt x="16877" y="48476"/>
                </a:lnTo>
                <a:lnTo>
                  <a:pt x="46214" y="17734"/>
                </a:lnTo>
                <a:lnTo>
                  <a:pt x="86461" y="1974"/>
                </a:lnTo>
                <a:lnTo>
                  <a:pt x="11049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3800" y="381000"/>
            <a:ext cx="74676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4214" y="169037"/>
            <a:ext cx="726440" cy="220979"/>
          </a:xfrm>
          <a:custGeom>
            <a:avLst/>
            <a:gdLst/>
            <a:ahLst/>
            <a:cxnLst/>
            <a:rect l="l" t="t" r="r" b="b"/>
            <a:pathLst>
              <a:path w="726439" h="220979">
                <a:moveTo>
                  <a:pt x="601345" y="0"/>
                </a:moveTo>
                <a:lnTo>
                  <a:pt x="562610" y="0"/>
                </a:lnTo>
                <a:lnTo>
                  <a:pt x="562610" y="218059"/>
                </a:lnTo>
                <a:lnTo>
                  <a:pt x="601345" y="218059"/>
                </a:lnTo>
                <a:lnTo>
                  <a:pt x="601345" y="119888"/>
                </a:lnTo>
                <a:lnTo>
                  <a:pt x="726313" y="119888"/>
                </a:lnTo>
                <a:lnTo>
                  <a:pt x="726313" y="85471"/>
                </a:lnTo>
                <a:lnTo>
                  <a:pt x="601345" y="85471"/>
                </a:lnTo>
                <a:lnTo>
                  <a:pt x="601345" y="0"/>
                </a:lnTo>
                <a:close/>
              </a:path>
              <a:path w="726439" h="220979">
                <a:moveTo>
                  <a:pt x="726313" y="119888"/>
                </a:moveTo>
                <a:lnTo>
                  <a:pt x="688086" y="119888"/>
                </a:lnTo>
                <a:lnTo>
                  <a:pt x="688086" y="218059"/>
                </a:lnTo>
                <a:lnTo>
                  <a:pt x="726313" y="218059"/>
                </a:lnTo>
                <a:lnTo>
                  <a:pt x="726313" y="119888"/>
                </a:lnTo>
                <a:close/>
              </a:path>
              <a:path w="726439" h="220979">
                <a:moveTo>
                  <a:pt x="726313" y="0"/>
                </a:moveTo>
                <a:lnTo>
                  <a:pt x="688086" y="0"/>
                </a:lnTo>
                <a:lnTo>
                  <a:pt x="688086" y="85471"/>
                </a:lnTo>
                <a:lnTo>
                  <a:pt x="726313" y="85471"/>
                </a:lnTo>
                <a:lnTo>
                  <a:pt x="726313" y="0"/>
                </a:lnTo>
                <a:close/>
              </a:path>
              <a:path w="726439" h="220979">
                <a:moveTo>
                  <a:pt x="465455" y="34417"/>
                </a:moveTo>
                <a:lnTo>
                  <a:pt x="426720" y="34417"/>
                </a:lnTo>
                <a:lnTo>
                  <a:pt x="426720" y="218059"/>
                </a:lnTo>
                <a:lnTo>
                  <a:pt x="465455" y="218059"/>
                </a:lnTo>
                <a:lnTo>
                  <a:pt x="465455" y="34417"/>
                </a:lnTo>
                <a:close/>
              </a:path>
              <a:path w="726439" h="220979">
                <a:moveTo>
                  <a:pt x="537845" y="0"/>
                </a:moveTo>
                <a:lnTo>
                  <a:pt x="357377" y="0"/>
                </a:lnTo>
                <a:lnTo>
                  <a:pt x="357377" y="34417"/>
                </a:lnTo>
                <a:lnTo>
                  <a:pt x="537845" y="34417"/>
                </a:lnTo>
                <a:lnTo>
                  <a:pt x="537845" y="0"/>
                </a:lnTo>
                <a:close/>
              </a:path>
              <a:path w="726439" h="220979">
                <a:moveTo>
                  <a:pt x="330835" y="0"/>
                </a:moveTo>
                <a:lnTo>
                  <a:pt x="292100" y="0"/>
                </a:lnTo>
                <a:lnTo>
                  <a:pt x="292100" y="218059"/>
                </a:lnTo>
                <a:lnTo>
                  <a:pt x="330835" y="218059"/>
                </a:lnTo>
                <a:lnTo>
                  <a:pt x="330835" y="0"/>
                </a:lnTo>
                <a:close/>
              </a:path>
              <a:path w="726439" h="220979">
                <a:moveTo>
                  <a:pt x="40386" y="0"/>
                </a:moveTo>
                <a:lnTo>
                  <a:pt x="0" y="0"/>
                </a:lnTo>
                <a:lnTo>
                  <a:pt x="71627" y="220980"/>
                </a:lnTo>
                <a:lnTo>
                  <a:pt x="87502" y="220980"/>
                </a:lnTo>
                <a:lnTo>
                  <a:pt x="117663" y="131572"/>
                </a:lnTo>
                <a:lnTo>
                  <a:pt x="81280" y="131572"/>
                </a:lnTo>
                <a:lnTo>
                  <a:pt x="40386" y="0"/>
                </a:lnTo>
                <a:close/>
              </a:path>
              <a:path w="726439" h="220979">
                <a:moveTo>
                  <a:pt x="170645" y="83566"/>
                </a:moveTo>
                <a:lnTo>
                  <a:pt x="133858" y="83566"/>
                </a:lnTo>
                <a:lnTo>
                  <a:pt x="181483" y="220980"/>
                </a:lnTo>
                <a:lnTo>
                  <a:pt x="197358" y="220980"/>
                </a:lnTo>
                <a:lnTo>
                  <a:pt x="225927" y="131572"/>
                </a:lnTo>
                <a:lnTo>
                  <a:pt x="186816" y="131572"/>
                </a:lnTo>
                <a:lnTo>
                  <a:pt x="170645" y="83566"/>
                </a:lnTo>
                <a:close/>
              </a:path>
              <a:path w="726439" h="220979">
                <a:moveTo>
                  <a:pt x="142494" y="0"/>
                </a:moveTo>
                <a:lnTo>
                  <a:pt x="125475" y="0"/>
                </a:lnTo>
                <a:lnTo>
                  <a:pt x="81280" y="131572"/>
                </a:lnTo>
                <a:lnTo>
                  <a:pt x="117663" y="131572"/>
                </a:lnTo>
                <a:lnTo>
                  <a:pt x="133858" y="83566"/>
                </a:lnTo>
                <a:lnTo>
                  <a:pt x="170645" y="83566"/>
                </a:lnTo>
                <a:lnTo>
                  <a:pt x="142494" y="0"/>
                </a:lnTo>
                <a:close/>
              </a:path>
              <a:path w="726439" h="220979">
                <a:moveTo>
                  <a:pt x="267970" y="0"/>
                </a:moveTo>
                <a:lnTo>
                  <a:pt x="227584" y="0"/>
                </a:lnTo>
                <a:lnTo>
                  <a:pt x="186816" y="131572"/>
                </a:lnTo>
                <a:lnTo>
                  <a:pt x="225927" y="131572"/>
                </a:lnTo>
                <a:lnTo>
                  <a:pt x="26797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3" y="169037"/>
            <a:ext cx="163830" cy="218440"/>
          </a:xfrm>
          <a:custGeom>
            <a:avLst/>
            <a:gdLst/>
            <a:ahLst/>
            <a:cxnLst/>
            <a:rect l="l" t="t" r="r" b="b"/>
            <a:pathLst>
              <a:path w="163829" h="218440">
                <a:moveTo>
                  <a:pt x="0" y="0"/>
                </a:moveTo>
                <a:lnTo>
                  <a:pt x="38735" y="0"/>
                </a:lnTo>
                <a:lnTo>
                  <a:pt x="38735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8"/>
                </a:lnTo>
                <a:lnTo>
                  <a:pt x="38735" y="119888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1591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7" y="0"/>
                </a:lnTo>
                <a:lnTo>
                  <a:pt x="180467" y="34417"/>
                </a:lnTo>
                <a:lnTo>
                  <a:pt x="108077" y="34417"/>
                </a:lnTo>
                <a:lnTo>
                  <a:pt x="108077" y="218059"/>
                </a:lnTo>
                <a:lnTo>
                  <a:pt x="69342" y="218059"/>
                </a:lnTo>
                <a:lnTo>
                  <a:pt x="69342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6314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5" y="0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44214" y="169037"/>
            <a:ext cx="267970" cy="220979"/>
          </a:xfrm>
          <a:custGeom>
            <a:avLst/>
            <a:gdLst/>
            <a:ahLst/>
            <a:cxnLst/>
            <a:rect l="l" t="t" r="r" b="b"/>
            <a:pathLst>
              <a:path w="267970" h="220979">
                <a:moveTo>
                  <a:pt x="0" y="0"/>
                </a:moveTo>
                <a:lnTo>
                  <a:pt x="40386" y="0"/>
                </a:lnTo>
                <a:lnTo>
                  <a:pt x="81280" y="131572"/>
                </a:lnTo>
                <a:lnTo>
                  <a:pt x="125475" y="0"/>
                </a:lnTo>
                <a:lnTo>
                  <a:pt x="142494" y="0"/>
                </a:lnTo>
                <a:lnTo>
                  <a:pt x="186816" y="131572"/>
                </a:lnTo>
                <a:lnTo>
                  <a:pt x="227584" y="0"/>
                </a:lnTo>
                <a:lnTo>
                  <a:pt x="267970" y="0"/>
                </a:lnTo>
                <a:lnTo>
                  <a:pt x="197358" y="220980"/>
                </a:lnTo>
                <a:lnTo>
                  <a:pt x="181483" y="220980"/>
                </a:lnTo>
                <a:lnTo>
                  <a:pt x="133858" y="83566"/>
                </a:lnTo>
                <a:lnTo>
                  <a:pt x="87502" y="220980"/>
                </a:lnTo>
                <a:lnTo>
                  <a:pt x="71627" y="2209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6384" y="381000"/>
            <a:ext cx="1394460" cy="240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06797" y="165227"/>
            <a:ext cx="1373505" cy="226060"/>
          </a:xfrm>
          <a:custGeom>
            <a:avLst/>
            <a:gdLst/>
            <a:ahLst/>
            <a:cxnLst/>
            <a:rect l="l" t="t" r="r" b="b"/>
            <a:pathLst>
              <a:path w="1373504" h="226060">
                <a:moveTo>
                  <a:pt x="103886" y="889"/>
                </a:moveTo>
                <a:lnTo>
                  <a:pt x="86994" y="889"/>
                </a:lnTo>
                <a:lnTo>
                  <a:pt x="0" y="221869"/>
                </a:lnTo>
                <a:lnTo>
                  <a:pt x="43052" y="221869"/>
                </a:lnTo>
                <a:lnTo>
                  <a:pt x="58292" y="177673"/>
                </a:lnTo>
                <a:lnTo>
                  <a:pt x="174091" y="177673"/>
                </a:lnTo>
                <a:lnTo>
                  <a:pt x="162340" y="148081"/>
                </a:lnTo>
                <a:lnTo>
                  <a:pt x="69214" y="148081"/>
                </a:lnTo>
                <a:lnTo>
                  <a:pt x="95503" y="67564"/>
                </a:lnTo>
                <a:lnTo>
                  <a:pt x="130364" y="67564"/>
                </a:lnTo>
                <a:lnTo>
                  <a:pt x="103886" y="889"/>
                </a:lnTo>
                <a:close/>
              </a:path>
              <a:path w="1373504" h="226060">
                <a:moveTo>
                  <a:pt x="174091" y="177673"/>
                </a:moveTo>
                <a:lnTo>
                  <a:pt x="132968" y="177673"/>
                </a:lnTo>
                <a:lnTo>
                  <a:pt x="148843" y="221869"/>
                </a:lnTo>
                <a:lnTo>
                  <a:pt x="191642" y="221869"/>
                </a:lnTo>
                <a:lnTo>
                  <a:pt x="174091" y="177673"/>
                </a:lnTo>
                <a:close/>
              </a:path>
              <a:path w="1373504" h="226060">
                <a:moveTo>
                  <a:pt x="130364" y="67564"/>
                </a:moveTo>
                <a:lnTo>
                  <a:pt x="95503" y="67564"/>
                </a:lnTo>
                <a:lnTo>
                  <a:pt x="121665" y="148081"/>
                </a:lnTo>
                <a:lnTo>
                  <a:pt x="162340" y="148081"/>
                </a:lnTo>
                <a:lnTo>
                  <a:pt x="130364" y="67564"/>
                </a:lnTo>
                <a:close/>
              </a:path>
              <a:path w="1373504" h="226060">
                <a:moveTo>
                  <a:pt x="670432" y="0"/>
                </a:moveTo>
                <a:lnTo>
                  <a:pt x="631936" y="8016"/>
                </a:lnTo>
                <a:lnTo>
                  <a:pt x="602106" y="32130"/>
                </a:lnTo>
                <a:lnTo>
                  <a:pt x="582961" y="67992"/>
                </a:lnTo>
                <a:lnTo>
                  <a:pt x="576579" y="110998"/>
                </a:lnTo>
                <a:lnTo>
                  <a:pt x="578054" y="136241"/>
                </a:lnTo>
                <a:lnTo>
                  <a:pt x="589813" y="178202"/>
                </a:lnTo>
                <a:lnTo>
                  <a:pt x="628634" y="217916"/>
                </a:lnTo>
                <a:lnTo>
                  <a:pt x="667385" y="225551"/>
                </a:lnTo>
                <a:lnTo>
                  <a:pt x="689915" y="223623"/>
                </a:lnTo>
                <a:lnTo>
                  <a:pt x="709707" y="217836"/>
                </a:lnTo>
                <a:lnTo>
                  <a:pt x="726785" y="208192"/>
                </a:lnTo>
                <a:lnTo>
                  <a:pt x="741172" y="194690"/>
                </a:lnTo>
                <a:lnTo>
                  <a:pt x="743476" y="191262"/>
                </a:lnTo>
                <a:lnTo>
                  <a:pt x="667385" y="191262"/>
                </a:lnTo>
                <a:lnTo>
                  <a:pt x="655760" y="189950"/>
                </a:lnTo>
                <a:lnTo>
                  <a:pt x="624130" y="158638"/>
                </a:lnTo>
                <a:lnTo>
                  <a:pt x="616838" y="110998"/>
                </a:lnTo>
                <a:lnTo>
                  <a:pt x="617698" y="94355"/>
                </a:lnTo>
                <a:lnTo>
                  <a:pt x="630681" y="55118"/>
                </a:lnTo>
                <a:lnTo>
                  <a:pt x="670432" y="34290"/>
                </a:lnTo>
                <a:lnTo>
                  <a:pt x="745818" y="34290"/>
                </a:lnTo>
                <a:lnTo>
                  <a:pt x="742314" y="29082"/>
                </a:lnTo>
                <a:lnTo>
                  <a:pt x="728458" y="16341"/>
                </a:lnTo>
                <a:lnTo>
                  <a:pt x="711850" y="7254"/>
                </a:lnTo>
                <a:lnTo>
                  <a:pt x="692505" y="1811"/>
                </a:lnTo>
                <a:lnTo>
                  <a:pt x="670432" y="0"/>
                </a:lnTo>
                <a:close/>
              </a:path>
              <a:path w="1373504" h="226060">
                <a:moveTo>
                  <a:pt x="745818" y="34290"/>
                </a:moveTo>
                <a:lnTo>
                  <a:pt x="670432" y="34290"/>
                </a:lnTo>
                <a:lnTo>
                  <a:pt x="695122" y="39096"/>
                </a:lnTo>
                <a:lnTo>
                  <a:pt x="712787" y="53498"/>
                </a:lnTo>
                <a:lnTo>
                  <a:pt x="723403" y="77473"/>
                </a:lnTo>
                <a:lnTo>
                  <a:pt x="726948" y="110998"/>
                </a:lnTo>
                <a:lnTo>
                  <a:pt x="725995" y="129379"/>
                </a:lnTo>
                <a:lnTo>
                  <a:pt x="711707" y="170688"/>
                </a:lnTo>
                <a:lnTo>
                  <a:pt x="667385" y="191262"/>
                </a:lnTo>
                <a:lnTo>
                  <a:pt x="743476" y="191262"/>
                </a:lnTo>
                <a:lnTo>
                  <a:pt x="752506" y="177827"/>
                </a:lnTo>
                <a:lnTo>
                  <a:pt x="760602" y="158273"/>
                </a:lnTo>
                <a:lnTo>
                  <a:pt x="765460" y="136005"/>
                </a:lnTo>
                <a:lnTo>
                  <a:pt x="767079" y="110998"/>
                </a:lnTo>
                <a:lnTo>
                  <a:pt x="765532" y="86107"/>
                </a:lnTo>
                <a:lnTo>
                  <a:pt x="760888" y="64182"/>
                </a:lnTo>
                <a:lnTo>
                  <a:pt x="753149" y="45186"/>
                </a:lnTo>
                <a:lnTo>
                  <a:pt x="745818" y="34290"/>
                </a:lnTo>
                <a:close/>
              </a:path>
              <a:path w="1373504" h="226060">
                <a:moveTo>
                  <a:pt x="1300606" y="38226"/>
                </a:moveTo>
                <a:lnTo>
                  <a:pt x="1261872" y="38226"/>
                </a:lnTo>
                <a:lnTo>
                  <a:pt x="1261872" y="221869"/>
                </a:lnTo>
                <a:lnTo>
                  <a:pt x="1300606" y="221869"/>
                </a:lnTo>
                <a:lnTo>
                  <a:pt x="1300606" y="38226"/>
                </a:lnTo>
                <a:close/>
              </a:path>
              <a:path w="1373504" h="226060">
                <a:moveTo>
                  <a:pt x="1372997" y="3809"/>
                </a:moveTo>
                <a:lnTo>
                  <a:pt x="1192529" y="3809"/>
                </a:lnTo>
                <a:lnTo>
                  <a:pt x="1192529" y="38226"/>
                </a:lnTo>
                <a:lnTo>
                  <a:pt x="1372997" y="38226"/>
                </a:lnTo>
                <a:lnTo>
                  <a:pt x="1372997" y="3809"/>
                </a:lnTo>
                <a:close/>
              </a:path>
              <a:path w="1373504" h="226060">
                <a:moveTo>
                  <a:pt x="1092830" y="86868"/>
                </a:moveTo>
                <a:lnTo>
                  <a:pt x="1046352" y="86868"/>
                </a:lnTo>
                <a:lnTo>
                  <a:pt x="1152143" y="224789"/>
                </a:lnTo>
                <a:lnTo>
                  <a:pt x="1168018" y="224789"/>
                </a:lnTo>
                <a:lnTo>
                  <a:pt x="1168018" y="135381"/>
                </a:lnTo>
                <a:lnTo>
                  <a:pt x="1130807" y="135381"/>
                </a:lnTo>
                <a:lnTo>
                  <a:pt x="1092830" y="86868"/>
                </a:lnTo>
                <a:close/>
              </a:path>
              <a:path w="1373504" h="226060">
                <a:moveTo>
                  <a:pt x="1027811" y="3809"/>
                </a:moveTo>
                <a:lnTo>
                  <a:pt x="1009141" y="3809"/>
                </a:lnTo>
                <a:lnTo>
                  <a:pt x="1009141" y="221996"/>
                </a:lnTo>
                <a:lnTo>
                  <a:pt x="1046352" y="221996"/>
                </a:lnTo>
                <a:lnTo>
                  <a:pt x="1046352" y="86868"/>
                </a:lnTo>
                <a:lnTo>
                  <a:pt x="1092830" y="86868"/>
                </a:lnTo>
                <a:lnTo>
                  <a:pt x="1027811" y="3809"/>
                </a:lnTo>
                <a:close/>
              </a:path>
              <a:path w="1373504" h="226060">
                <a:moveTo>
                  <a:pt x="1168018" y="3809"/>
                </a:moveTo>
                <a:lnTo>
                  <a:pt x="1130807" y="3809"/>
                </a:lnTo>
                <a:lnTo>
                  <a:pt x="1130807" y="135381"/>
                </a:lnTo>
                <a:lnTo>
                  <a:pt x="1168018" y="135381"/>
                </a:lnTo>
                <a:lnTo>
                  <a:pt x="1168018" y="3809"/>
                </a:lnTo>
                <a:close/>
              </a:path>
              <a:path w="1373504" h="226060">
                <a:moveTo>
                  <a:pt x="840613" y="3809"/>
                </a:moveTo>
                <a:lnTo>
                  <a:pt x="801877" y="3809"/>
                </a:lnTo>
                <a:lnTo>
                  <a:pt x="801888" y="153797"/>
                </a:lnTo>
                <a:lnTo>
                  <a:pt x="813504" y="196675"/>
                </a:lnTo>
                <a:lnTo>
                  <a:pt x="847518" y="220900"/>
                </a:lnTo>
                <a:lnTo>
                  <a:pt x="881126" y="225551"/>
                </a:lnTo>
                <a:lnTo>
                  <a:pt x="898961" y="224361"/>
                </a:lnTo>
                <a:lnTo>
                  <a:pt x="941324" y="206501"/>
                </a:lnTo>
                <a:lnTo>
                  <a:pt x="953914" y="191262"/>
                </a:lnTo>
                <a:lnTo>
                  <a:pt x="880744" y="191262"/>
                </a:lnTo>
                <a:lnTo>
                  <a:pt x="871908" y="190571"/>
                </a:lnTo>
                <a:lnTo>
                  <a:pt x="841279" y="159996"/>
                </a:lnTo>
                <a:lnTo>
                  <a:pt x="840613" y="151638"/>
                </a:lnTo>
                <a:lnTo>
                  <a:pt x="840613" y="3809"/>
                </a:lnTo>
                <a:close/>
              </a:path>
              <a:path w="1373504" h="226060">
                <a:moveTo>
                  <a:pt x="963802" y="3809"/>
                </a:moveTo>
                <a:lnTo>
                  <a:pt x="925194" y="3809"/>
                </a:lnTo>
                <a:lnTo>
                  <a:pt x="925131" y="151638"/>
                </a:lnTo>
                <a:lnTo>
                  <a:pt x="924458" y="159732"/>
                </a:lnTo>
                <a:lnTo>
                  <a:pt x="899461" y="188531"/>
                </a:lnTo>
                <a:lnTo>
                  <a:pt x="880744" y="191262"/>
                </a:lnTo>
                <a:lnTo>
                  <a:pt x="953914" y="191262"/>
                </a:lnTo>
                <a:lnTo>
                  <a:pt x="958183" y="183816"/>
                </a:lnTo>
                <a:lnTo>
                  <a:pt x="962398" y="169729"/>
                </a:lnTo>
                <a:lnTo>
                  <a:pt x="963802" y="153797"/>
                </a:lnTo>
                <a:lnTo>
                  <a:pt x="963802" y="3809"/>
                </a:lnTo>
                <a:close/>
              </a:path>
              <a:path w="1373504" h="226060">
                <a:moveTo>
                  <a:pt x="490600" y="126"/>
                </a:moveTo>
                <a:lnTo>
                  <a:pt x="450707" y="8239"/>
                </a:lnTo>
                <a:lnTo>
                  <a:pt x="418718" y="32639"/>
                </a:lnTo>
                <a:lnTo>
                  <a:pt x="397684" y="69135"/>
                </a:lnTo>
                <a:lnTo>
                  <a:pt x="390651" y="113538"/>
                </a:lnTo>
                <a:lnTo>
                  <a:pt x="392243" y="138162"/>
                </a:lnTo>
                <a:lnTo>
                  <a:pt x="404903" y="179171"/>
                </a:lnTo>
                <a:lnTo>
                  <a:pt x="429875" y="208674"/>
                </a:lnTo>
                <a:lnTo>
                  <a:pt x="465395" y="223672"/>
                </a:lnTo>
                <a:lnTo>
                  <a:pt x="486917" y="225551"/>
                </a:lnTo>
                <a:lnTo>
                  <a:pt x="508398" y="223980"/>
                </a:lnTo>
                <a:lnTo>
                  <a:pt x="527129" y="219265"/>
                </a:lnTo>
                <a:lnTo>
                  <a:pt x="543121" y="211407"/>
                </a:lnTo>
                <a:lnTo>
                  <a:pt x="556387" y="200406"/>
                </a:lnTo>
                <a:lnTo>
                  <a:pt x="551108" y="191262"/>
                </a:lnTo>
                <a:lnTo>
                  <a:pt x="490092" y="191262"/>
                </a:lnTo>
                <a:lnTo>
                  <a:pt x="477329" y="189976"/>
                </a:lnTo>
                <a:lnTo>
                  <a:pt x="439965" y="159498"/>
                </a:lnTo>
                <a:lnTo>
                  <a:pt x="430911" y="115189"/>
                </a:lnTo>
                <a:lnTo>
                  <a:pt x="431986" y="98425"/>
                </a:lnTo>
                <a:lnTo>
                  <a:pt x="448310" y="57276"/>
                </a:lnTo>
                <a:lnTo>
                  <a:pt x="492887" y="34544"/>
                </a:lnTo>
                <a:lnTo>
                  <a:pt x="541019" y="34544"/>
                </a:lnTo>
                <a:lnTo>
                  <a:pt x="550544" y="15494"/>
                </a:lnTo>
                <a:lnTo>
                  <a:pt x="538356" y="8753"/>
                </a:lnTo>
                <a:lnTo>
                  <a:pt x="524287" y="3952"/>
                </a:lnTo>
                <a:lnTo>
                  <a:pt x="508361" y="1081"/>
                </a:lnTo>
                <a:lnTo>
                  <a:pt x="490600" y="126"/>
                </a:lnTo>
                <a:close/>
              </a:path>
              <a:path w="1373504" h="226060">
                <a:moveTo>
                  <a:pt x="538352" y="169164"/>
                </a:moveTo>
                <a:lnTo>
                  <a:pt x="528776" y="178831"/>
                </a:lnTo>
                <a:lnTo>
                  <a:pt x="517556" y="185737"/>
                </a:lnTo>
                <a:lnTo>
                  <a:pt x="504670" y="189880"/>
                </a:lnTo>
                <a:lnTo>
                  <a:pt x="490092" y="191262"/>
                </a:lnTo>
                <a:lnTo>
                  <a:pt x="551108" y="191262"/>
                </a:lnTo>
                <a:lnTo>
                  <a:pt x="538352" y="169164"/>
                </a:lnTo>
                <a:close/>
              </a:path>
              <a:path w="1373504" h="226060">
                <a:moveTo>
                  <a:pt x="541019" y="34544"/>
                </a:moveTo>
                <a:lnTo>
                  <a:pt x="492887" y="34544"/>
                </a:lnTo>
                <a:lnTo>
                  <a:pt x="506271" y="35353"/>
                </a:lnTo>
                <a:lnTo>
                  <a:pt x="517667" y="37782"/>
                </a:lnTo>
                <a:lnTo>
                  <a:pt x="527087" y="41830"/>
                </a:lnTo>
                <a:lnTo>
                  <a:pt x="534542" y="47498"/>
                </a:lnTo>
                <a:lnTo>
                  <a:pt x="541019" y="34544"/>
                </a:lnTo>
                <a:close/>
              </a:path>
              <a:path w="1373504" h="226060">
                <a:moveTo>
                  <a:pt x="304673" y="126"/>
                </a:moveTo>
                <a:lnTo>
                  <a:pt x="264779" y="8239"/>
                </a:lnTo>
                <a:lnTo>
                  <a:pt x="232790" y="32639"/>
                </a:lnTo>
                <a:lnTo>
                  <a:pt x="211756" y="69135"/>
                </a:lnTo>
                <a:lnTo>
                  <a:pt x="204724" y="113538"/>
                </a:lnTo>
                <a:lnTo>
                  <a:pt x="206315" y="138162"/>
                </a:lnTo>
                <a:lnTo>
                  <a:pt x="218975" y="179171"/>
                </a:lnTo>
                <a:lnTo>
                  <a:pt x="243947" y="208674"/>
                </a:lnTo>
                <a:lnTo>
                  <a:pt x="279467" y="223672"/>
                </a:lnTo>
                <a:lnTo>
                  <a:pt x="300989" y="225551"/>
                </a:lnTo>
                <a:lnTo>
                  <a:pt x="322470" y="223980"/>
                </a:lnTo>
                <a:lnTo>
                  <a:pt x="341201" y="219265"/>
                </a:lnTo>
                <a:lnTo>
                  <a:pt x="357193" y="211407"/>
                </a:lnTo>
                <a:lnTo>
                  <a:pt x="370459" y="200406"/>
                </a:lnTo>
                <a:lnTo>
                  <a:pt x="365180" y="191262"/>
                </a:lnTo>
                <a:lnTo>
                  <a:pt x="304164" y="191262"/>
                </a:lnTo>
                <a:lnTo>
                  <a:pt x="291401" y="189976"/>
                </a:lnTo>
                <a:lnTo>
                  <a:pt x="254037" y="159498"/>
                </a:lnTo>
                <a:lnTo>
                  <a:pt x="244982" y="115189"/>
                </a:lnTo>
                <a:lnTo>
                  <a:pt x="246058" y="98425"/>
                </a:lnTo>
                <a:lnTo>
                  <a:pt x="262381" y="57276"/>
                </a:lnTo>
                <a:lnTo>
                  <a:pt x="306959" y="34544"/>
                </a:lnTo>
                <a:lnTo>
                  <a:pt x="355091" y="34544"/>
                </a:lnTo>
                <a:lnTo>
                  <a:pt x="364616" y="15494"/>
                </a:lnTo>
                <a:lnTo>
                  <a:pt x="352428" y="8753"/>
                </a:lnTo>
                <a:lnTo>
                  <a:pt x="338359" y="3952"/>
                </a:lnTo>
                <a:lnTo>
                  <a:pt x="322433" y="1081"/>
                </a:lnTo>
                <a:lnTo>
                  <a:pt x="304673" y="126"/>
                </a:lnTo>
                <a:close/>
              </a:path>
              <a:path w="1373504" h="226060">
                <a:moveTo>
                  <a:pt x="352425" y="169164"/>
                </a:moveTo>
                <a:lnTo>
                  <a:pt x="342848" y="178831"/>
                </a:lnTo>
                <a:lnTo>
                  <a:pt x="331628" y="185737"/>
                </a:lnTo>
                <a:lnTo>
                  <a:pt x="318742" y="189880"/>
                </a:lnTo>
                <a:lnTo>
                  <a:pt x="304164" y="191262"/>
                </a:lnTo>
                <a:lnTo>
                  <a:pt x="365180" y="191262"/>
                </a:lnTo>
                <a:lnTo>
                  <a:pt x="352425" y="169164"/>
                </a:lnTo>
                <a:close/>
              </a:path>
              <a:path w="1373504" h="226060">
                <a:moveTo>
                  <a:pt x="355091" y="34544"/>
                </a:moveTo>
                <a:lnTo>
                  <a:pt x="306959" y="34544"/>
                </a:lnTo>
                <a:lnTo>
                  <a:pt x="320343" y="35353"/>
                </a:lnTo>
                <a:lnTo>
                  <a:pt x="331739" y="37782"/>
                </a:lnTo>
                <a:lnTo>
                  <a:pt x="341159" y="41830"/>
                </a:lnTo>
                <a:lnTo>
                  <a:pt x="348614" y="47498"/>
                </a:lnTo>
                <a:lnTo>
                  <a:pt x="355091" y="3454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6013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8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23636" y="199517"/>
            <a:ext cx="110489" cy="157480"/>
          </a:xfrm>
          <a:custGeom>
            <a:avLst/>
            <a:gdLst/>
            <a:ahLst/>
            <a:cxnLst/>
            <a:rect l="l" t="t" r="r" b="b"/>
            <a:pathLst>
              <a:path w="110489" h="157479">
                <a:moveTo>
                  <a:pt x="53593" y="0"/>
                </a:moveTo>
                <a:lnTo>
                  <a:pt x="13842" y="20827"/>
                </a:lnTo>
                <a:lnTo>
                  <a:pt x="859" y="60065"/>
                </a:lnTo>
                <a:lnTo>
                  <a:pt x="0" y="76707"/>
                </a:lnTo>
                <a:lnTo>
                  <a:pt x="809" y="94759"/>
                </a:lnTo>
                <a:lnTo>
                  <a:pt x="12953" y="135889"/>
                </a:lnTo>
                <a:lnTo>
                  <a:pt x="50546" y="156971"/>
                </a:lnTo>
                <a:lnTo>
                  <a:pt x="64186" y="155686"/>
                </a:lnTo>
                <a:lnTo>
                  <a:pt x="101536" y="124946"/>
                </a:lnTo>
                <a:lnTo>
                  <a:pt x="110109" y="76707"/>
                </a:lnTo>
                <a:lnTo>
                  <a:pt x="106564" y="43183"/>
                </a:lnTo>
                <a:lnTo>
                  <a:pt x="95948" y="19208"/>
                </a:lnTo>
                <a:lnTo>
                  <a:pt x="78283" y="4806"/>
                </a:lnTo>
                <a:lnTo>
                  <a:pt x="5359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9328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7" y="0"/>
                </a:lnTo>
                <a:lnTo>
                  <a:pt x="180467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342" y="218059"/>
                </a:lnTo>
                <a:lnTo>
                  <a:pt x="69342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15940" y="16903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5" h="220979">
                <a:moveTo>
                  <a:pt x="0" y="0"/>
                </a:moveTo>
                <a:lnTo>
                  <a:pt x="18669" y="0"/>
                </a:lnTo>
                <a:lnTo>
                  <a:pt x="121665" y="131572"/>
                </a:lnTo>
                <a:lnTo>
                  <a:pt x="121665" y="0"/>
                </a:lnTo>
                <a:lnTo>
                  <a:pt x="158876" y="0"/>
                </a:lnTo>
                <a:lnTo>
                  <a:pt x="158876" y="220980"/>
                </a:lnTo>
                <a:lnTo>
                  <a:pt x="143001" y="220980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08676" y="169037"/>
            <a:ext cx="161925" cy="222250"/>
          </a:xfrm>
          <a:custGeom>
            <a:avLst/>
            <a:gdLst/>
            <a:ahLst/>
            <a:cxnLst/>
            <a:rect l="l" t="t" r="r" b="b"/>
            <a:pathLst>
              <a:path w="161925" h="222250">
                <a:moveTo>
                  <a:pt x="0" y="0"/>
                </a:moveTo>
                <a:lnTo>
                  <a:pt x="38735" y="0"/>
                </a:lnTo>
                <a:lnTo>
                  <a:pt x="38735" y="147828"/>
                </a:lnTo>
                <a:lnTo>
                  <a:pt x="39401" y="156186"/>
                </a:lnTo>
                <a:lnTo>
                  <a:pt x="70030" y="186761"/>
                </a:lnTo>
                <a:lnTo>
                  <a:pt x="78866" y="187452"/>
                </a:lnTo>
                <a:lnTo>
                  <a:pt x="88826" y="186765"/>
                </a:lnTo>
                <a:lnTo>
                  <a:pt x="120380" y="163814"/>
                </a:lnTo>
                <a:lnTo>
                  <a:pt x="123316" y="147066"/>
                </a:lnTo>
                <a:lnTo>
                  <a:pt x="123316" y="0"/>
                </a:lnTo>
                <a:lnTo>
                  <a:pt x="161925" y="0"/>
                </a:lnTo>
                <a:lnTo>
                  <a:pt x="161925" y="149987"/>
                </a:lnTo>
                <a:lnTo>
                  <a:pt x="160520" y="165919"/>
                </a:lnTo>
                <a:lnTo>
                  <a:pt x="139446" y="202692"/>
                </a:lnTo>
                <a:lnTo>
                  <a:pt x="97083" y="220551"/>
                </a:lnTo>
                <a:lnTo>
                  <a:pt x="79248" y="221742"/>
                </a:lnTo>
                <a:lnTo>
                  <a:pt x="61366" y="220577"/>
                </a:lnTo>
                <a:lnTo>
                  <a:pt x="20700" y="203200"/>
                </a:lnTo>
                <a:lnTo>
                  <a:pt x="1287" y="166195"/>
                </a:lnTo>
                <a:lnTo>
                  <a:pt x="0" y="1498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06797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70" h="220979">
                <a:moveTo>
                  <a:pt x="86994" y="0"/>
                </a:moveTo>
                <a:lnTo>
                  <a:pt x="103886" y="0"/>
                </a:lnTo>
                <a:lnTo>
                  <a:pt x="191642" y="220979"/>
                </a:lnTo>
                <a:lnTo>
                  <a:pt x="148843" y="220979"/>
                </a:lnTo>
                <a:lnTo>
                  <a:pt x="132968" y="176783"/>
                </a:lnTo>
                <a:lnTo>
                  <a:pt x="58292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97450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2" y="15367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9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5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11521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2" y="15367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8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5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3378" y="165227"/>
            <a:ext cx="190500" cy="226060"/>
          </a:xfrm>
          <a:custGeom>
            <a:avLst/>
            <a:gdLst/>
            <a:ahLst/>
            <a:cxnLst/>
            <a:rect l="l" t="t" r="r" b="b"/>
            <a:pathLst>
              <a:path w="190500" h="226060">
                <a:moveTo>
                  <a:pt x="93852" y="0"/>
                </a:moveTo>
                <a:lnTo>
                  <a:pt x="135270" y="7254"/>
                </a:lnTo>
                <a:lnTo>
                  <a:pt x="176569" y="45186"/>
                </a:lnTo>
                <a:lnTo>
                  <a:pt x="188952" y="86107"/>
                </a:lnTo>
                <a:lnTo>
                  <a:pt x="190500" y="110998"/>
                </a:lnTo>
                <a:lnTo>
                  <a:pt x="188880" y="136005"/>
                </a:lnTo>
                <a:lnTo>
                  <a:pt x="175926" y="177827"/>
                </a:lnTo>
                <a:lnTo>
                  <a:pt x="150205" y="208192"/>
                </a:lnTo>
                <a:lnTo>
                  <a:pt x="113335" y="223623"/>
                </a:lnTo>
                <a:lnTo>
                  <a:pt x="90805" y="225551"/>
                </a:lnTo>
                <a:lnTo>
                  <a:pt x="70161" y="223645"/>
                </a:lnTo>
                <a:lnTo>
                  <a:pt x="23495" y="194945"/>
                </a:lnTo>
                <a:lnTo>
                  <a:pt x="5889" y="158638"/>
                </a:lnTo>
                <a:lnTo>
                  <a:pt x="0" y="110998"/>
                </a:lnTo>
                <a:lnTo>
                  <a:pt x="1595" y="88584"/>
                </a:lnTo>
                <a:lnTo>
                  <a:pt x="14358" y="49186"/>
                </a:lnTo>
                <a:lnTo>
                  <a:pt x="39364" y="18055"/>
                </a:lnTo>
                <a:lnTo>
                  <a:pt x="9385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06163" y="440436"/>
            <a:ext cx="3226435" cy="0"/>
          </a:xfrm>
          <a:custGeom>
            <a:avLst/>
            <a:gdLst/>
            <a:ahLst/>
            <a:cxnLst/>
            <a:rect l="l" t="t" r="r" b="b"/>
            <a:pathLst>
              <a:path w="3226434">
                <a:moveTo>
                  <a:pt x="0" y="0"/>
                </a:moveTo>
                <a:lnTo>
                  <a:pt x="3226308" y="0"/>
                </a:lnTo>
              </a:path>
            </a:pathLst>
          </a:custGeom>
          <a:ln w="3047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06163" y="425195"/>
            <a:ext cx="3226435" cy="30480"/>
          </a:xfrm>
          <a:custGeom>
            <a:avLst/>
            <a:gdLst/>
            <a:ahLst/>
            <a:cxnLst/>
            <a:rect l="l" t="t" r="r" b="b"/>
            <a:pathLst>
              <a:path w="3226434" h="30479">
                <a:moveTo>
                  <a:pt x="0" y="0"/>
                </a:moveTo>
                <a:lnTo>
                  <a:pt x="1613153" y="0"/>
                </a:lnTo>
                <a:lnTo>
                  <a:pt x="3226308" y="0"/>
                </a:lnTo>
                <a:lnTo>
                  <a:pt x="3226308" y="30479"/>
                </a:lnTo>
                <a:lnTo>
                  <a:pt x="1613153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85332" y="160781"/>
            <a:ext cx="1746504" cy="4594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372" y="746759"/>
            <a:ext cx="600456" cy="239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836" y="531876"/>
            <a:ext cx="579755" cy="224154"/>
          </a:xfrm>
          <a:custGeom>
            <a:avLst/>
            <a:gdLst/>
            <a:ahLst/>
            <a:cxnLst/>
            <a:rect l="l" t="t" r="r" b="b"/>
            <a:pathLst>
              <a:path w="579755" h="224154">
                <a:moveTo>
                  <a:pt x="103873" y="0"/>
                </a:moveTo>
                <a:lnTo>
                  <a:pt x="86906" y="0"/>
                </a:lnTo>
                <a:lnTo>
                  <a:pt x="0" y="220979"/>
                </a:lnTo>
                <a:lnTo>
                  <a:pt x="43002" y="220979"/>
                </a:lnTo>
                <a:lnTo>
                  <a:pt x="58191" y="176784"/>
                </a:lnTo>
                <a:lnTo>
                  <a:pt x="174007" y="176784"/>
                </a:lnTo>
                <a:lnTo>
                  <a:pt x="162268" y="147193"/>
                </a:lnTo>
                <a:lnTo>
                  <a:pt x="69202" y="147193"/>
                </a:lnTo>
                <a:lnTo>
                  <a:pt x="95389" y="66675"/>
                </a:lnTo>
                <a:lnTo>
                  <a:pt x="130324" y="66675"/>
                </a:lnTo>
                <a:lnTo>
                  <a:pt x="103873" y="0"/>
                </a:lnTo>
                <a:close/>
              </a:path>
              <a:path w="579755" h="224154">
                <a:moveTo>
                  <a:pt x="174007" y="176784"/>
                </a:moveTo>
                <a:lnTo>
                  <a:pt x="132892" y="176784"/>
                </a:lnTo>
                <a:lnTo>
                  <a:pt x="148818" y="220979"/>
                </a:lnTo>
                <a:lnTo>
                  <a:pt x="191541" y="220979"/>
                </a:lnTo>
                <a:lnTo>
                  <a:pt x="174007" y="176784"/>
                </a:lnTo>
                <a:close/>
              </a:path>
              <a:path w="579755" h="224154">
                <a:moveTo>
                  <a:pt x="130324" y="66675"/>
                </a:moveTo>
                <a:lnTo>
                  <a:pt x="95389" y="66675"/>
                </a:lnTo>
                <a:lnTo>
                  <a:pt x="121589" y="147193"/>
                </a:lnTo>
                <a:lnTo>
                  <a:pt x="162268" y="147193"/>
                </a:lnTo>
                <a:lnTo>
                  <a:pt x="130324" y="66675"/>
                </a:lnTo>
                <a:close/>
              </a:path>
              <a:path w="579755" h="224154">
                <a:moveTo>
                  <a:pt x="476008" y="1397"/>
                </a:moveTo>
                <a:lnTo>
                  <a:pt x="467907" y="1512"/>
                </a:lnTo>
                <a:lnTo>
                  <a:pt x="417817" y="3048"/>
                </a:lnTo>
                <a:lnTo>
                  <a:pt x="417817" y="220979"/>
                </a:lnTo>
                <a:lnTo>
                  <a:pt x="466178" y="220979"/>
                </a:lnTo>
                <a:lnTo>
                  <a:pt x="515733" y="213623"/>
                </a:lnTo>
                <a:lnTo>
                  <a:pt x="551126" y="191563"/>
                </a:lnTo>
                <a:lnTo>
                  <a:pt x="554015" y="186562"/>
                </a:lnTo>
                <a:lnTo>
                  <a:pt x="469506" y="186562"/>
                </a:lnTo>
                <a:lnTo>
                  <a:pt x="462762" y="186309"/>
                </a:lnTo>
                <a:lnTo>
                  <a:pt x="456514" y="185674"/>
                </a:lnTo>
                <a:lnTo>
                  <a:pt x="456514" y="36829"/>
                </a:lnTo>
                <a:lnTo>
                  <a:pt x="464146" y="36195"/>
                </a:lnTo>
                <a:lnTo>
                  <a:pt x="470052" y="35813"/>
                </a:lnTo>
                <a:lnTo>
                  <a:pt x="556764" y="35813"/>
                </a:lnTo>
                <a:lnTo>
                  <a:pt x="551535" y="29337"/>
                </a:lnTo>
                <a:lnTo>
                  <a:pt x="536350" y="17148"/>
                </a:lnTo>
                <a:lnTo>
                  <a:pt x="518701" y="8413"/>
                </a:lnTo>
                <a:lnTo>
                  <a:pt x="498587" y="3155"/>
                </a:lnTo>
                <a:lnTo>
                  <a:pt x="476008" y="1397"/>
                </a:lnTo>
                <a:close/>
              </a:path>
              <a:path w="579755" h="224154">
                <a:moveTo>
                  <a:pt x="556764" y="35813"/>
                </a:moveTo>
                <a:lnTo>
                  <a:pt x="474218" y="35813"/>
                </a:lnTo>
                <a:lnTo>
                  <a:pt x="502671" y="40193"/>
                </a:lnTo>
                <a:lnTo>
                  <a:pt x="522995" y="53324"/>
                </a:lnTo>
                <a:lnTo>
                  <a:pt x="535189" y="75193"/>
                </a:lnTo>
                <a:lnTo>
                  <a:pt x="539254" y="105790"/>
                </a:lnTo>
                <a:lnTo>
                  <a:pt x="538218" y="123866"/>
                </a:lnTo>
                <a:lnTo>
                  <a:pt x="522668" y="165353"/>
                </a:lnTo>
                <a:lnTo>
                  <a:pt x="476745" y="186562"/>
                </a:lnTo>
                <a:lnTo>
                  <a:pt x="554015" y="186562"/>
                </a:lnTo>
                <a:lnTo>
                  <a:pt x="572360" y="154811"/>
                </a:lnTo>
                <a:lnTo>
                  <a:pt x="579437" y="103377"/>
                </a:lnTo>
                <a:lnTo>
                  <a:pt x="577694" y="81468"/>
                </a:lnTo>
                <a:lnTo>
                  <a:pt x="572463" y="61833"/>
                </a:lnTo>
                <a:lnTo>
                  <a:pt x="563744" y="44459"/>
                </a:lnTo>
                <a:lnTo>
                  <a:pt x="556764" y="35813"/>
                </a:lnTo>
                <a:close/>
              </a:path>
              <a:path w="579755" h="224154">
                <a:moveTo>
                  <a:pt x="298742" y="85978"/>
                </a:moveTo>
                <a:lnTo>
                  <a:pt x="252336" y="85978"/>
                </a:lnTo>
                <a:lnTo>
                  <a:pt x="358152" y="223900"/>
                </a:lnTo>
                <a:lnTo>
                  <a:pt x="373926" y="223900"/>
                </a:lnTo>
                <a:lnTo>
                  <a:pt x="373926" y="134493"/>
                </a:lnTo>
                <a:lnTo>
                  <a:pt x="336715" y="134493"/>
                </a:lnTo>
                <a:lnTo>
                  <a:pt x="298742" y="85978"/>
                </a:lnTo>
                <a:close/>
              </a:path>
              <a:path w="579755" h="224154">
                <a:moveTo>
                  <a:pt x="233730" y="2921"/>
                </a:moveTo>
                <a:lnTo>
                  <a:pt x="215125" y="2921"/>
                </a:lnTo>
                <a:lnTo>
                  <a:pt x="215125" y="221107"/>
                </a:lnTo>
                <a:lnTo>
                  <a:pt x="252336" y="221107"/>
                </a:lnTo>
                <a:lnTo>
                  <a:pt x="252336" y="85978"/>
                </a:lnTo>
                <a:lnTo>
                  <a:pt x="298742" y="85978"/>
                </a:lnTo>
                <a:lnTo>
                  <a:pt x="233730" y="2921"/>
                </a:lnTo>
                <a:close/>
              </a:path>
              <a:path w="579755" h="224154">
                <a:moveTo>
                  <a:pt x="373926" y="2921"/>
                </a:moveTo>
                <a:lnTo>
                  <a:pt x="336715" y="2921"/>
                </a:lnTo>
                <a:lnTo>
                  <a:pt x="336715" y="134493"/>
                </a:lnTo>
                <a:lnTo>
                  <a:pt x="373926" y="134493"/>
                </a:lnTo>
                <a:lnTo>
                  <a:pt x="373926" y="292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9039" y="598551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187" y="0"/>
                </a:moveTo>
                <a:lnTo>
                  <a:pt x="0" y="80518"/>
                </a:lnTo>
                <a:lnTo>
                  <a:pt x="52387" y="80518"/>
                </a:lnTo>
                <a:lnTo>
                  <a:pt x="261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351" y="567690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703" y="0"/>
                </a:moveTo>
                <a:lnTo>
                  <a:pt x="13538" y="0"/>
                </a:lnTo>
                <a:lnTo>
                  <a:pt x="7632" y="381"/>
                </a:lnTo>
                <a:lnTo>
                  <a:pt x="0" y="1015"/>
                </a:lnTo>
                <a:lnTo>
                  <a:pt x="0" y="149860"/>
                </a:lnTo>
                <a:lnTo>
                  <a:pt x="6248" y="150495"/>
                </a:lnTo>
                <a:lnTo>
                  <a:pt x="12992" y="150749"/>
                </a:lnTo>
                <a:lnTo>
                  <a:pt x="20231" y="150749"/>
                </a:lnTo>
                <a:lnTo>
                  <a:pt x="57062" y="138801"/>
                </a:lnTo>
                <a:lnTo>
                  <a:pt x="78595" y="103997"/>
                </a:lnTo>
                <a:lnTo>
                  <a:pt x="82740" y="69976"/>
                </a:lnTo>
                <a:lnTo>
                  <a:pt x="78675" y="39379"/>
                </a:lnTo>
                <a:lnTo>
                  <a:pt x="66481" y="17510"/>
                </a:lnTo>
                <a:lnTo>
                  <a:pt x="46157" y="4379"/>
                </a:lnTo>
                <a:lnTo>
                  <a:pt x="177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4962" y="53479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4" h="220979">
                <a:moveTo>
                  <a:pt x="0" y="0"/>
                </a:moveTo>
                <a:lnTo>
                  <a:pt x="18605" y="0"/>
                </a:lnTo>
                <a:lnTo>
                  <a:pt x="121589" y="131572"/>
                </a:lnTo>
                <a:lnTo>
                  <a:pt x="121589" y="0"/>
                </a:lnTo>
                <a:lnTo>
                  <a:pt x="158800" y="0"/>
                </a:lnTo>
                <a:lnTo>
                  <a:pt x="158800" y="220979"/>
                </a:lnTo>
                <a:lnTo>
                  <a:pt x="143027" y="220979"/>
                </a:lnTo>
                <a:lnTo>
                  <a:pt x="37211" y="83057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654" y="533273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09">
                <a:moveTo>
                  <a:pt x="58191" y="0"/>
                </a:moveTo>
                <a:lnTo>
                  <a:pt x="100884" y="7016"/>
                </a:lnTo>
                <a:lnTo>
                  <a:pt x="133718" y="27939"/>
                </a:lnTo>
                <a:lnTo>
                  <a:pt x="154646" y="60436"/>
                </a:lnTo>
                <a:lnTo>
                  <a:pt x="161620" y="101980"/>
                </a:lnTo>
                <a:lnTo>
                  <a:pt x="154542" y="153414"/>
                </a:lnTo>
                <a:lnTo>
                  <a:pt x="133308" y="190166"/>
                </a:lnTo>
                <a:lnTo>
                  <a:pt x="97915" y="212226"/>
                </a:lnTo>
                <a:lnTo>
                  <a:pt x="48361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0995" y="964"/>
                </a:lnTo>
                <a:lnTo>
                  <a:pt x="37692" y="444"/>
                </a:lnTo>
                <a:lnTo>
                  <a:pt x="50090" y="115"/>
                </a:lnTo>
                <a:lnTo>
                  <a:pt x="5819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9836" y="531876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70" h="220979">
                <a:moveTo>
                  <a:pt x="86906" y="0"/>
                </a:moveTo>
                <a:lnTo>
                  <a:pt x="103873" y="0"/>
                </a:lnTo>
                <a:lnTo>
                  <a:pt x="191541" y="220979"/>
                </a:lnTo>
                <a:lnTo>
                  <a:pt x="148818" y="220979"/>
                </a:lnTo>
                <a:lnTo>
                  <a:pt x="132892" y="176784"/>
                </a:lnTo>
                <a:lnTo>
                  <a:pt x="58191" y="176784"/>
                </a:lnTo>
                <a:lnTo>
                  <a:pt x="43002" y="220979"/>
                </a:lnTo>
                <a:lnTo>
                  <a:pt x="0" y="220979"/>
                </a:lnTo>
                <a:lnTo>
                  <a:pt x="8690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5172" y="746759"/>
            <a:ext cx="862584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6335" y="532637"/>
            <a:ext cx="840740" cy="220345"/>
          </a:xfrm>
          <a:custGeom>
            <a:avLst/>
            <a:gdLst/>
            <a:ahLst/>
            <a:cxnLst/>
            <a:rect l="l" t="t" r="r" b="b"/>
            <a:pathLst>
              <a:path w="840739" h="220345">
                <a:moveTo>
                  <a:pt x="733564" y="0"/>
                </a:moveTo>
                <a:lnTo>
                  <a:pt x="726351" y="69"/>
                </a:lnTo>
                <a:lnTo>
                  <a:pt x="708686" y="589"/>
                </a:lnTo>
                <a:lnTo>
                  <a:pt x="675271" y="2159"/>
                </a:lnTo>
                <a:lnTo>
                  <a:pt x="673112" y="2159"/>
                </a:lnTo>
                <a:lnTo>
                  <a:pt x="673112" y="220217"/>
                </a:lnTo>
                <a:lnTo>
                  <a:pt x="713371" y="220217"/>
                </a:lnTo>
                <a:lnTo>
                  <a:pt x="713371" y="129159"/>
                </a:lnTo>
                <a:lnTo>
                  <a:pt x="780910" y="129159"/>
                </a:lnTo>
                <a:lnTo>
                  <a:pt x="776236" y="122047"/>
                </a:lnTo>
                <a:lnTo>
                  <a:pt x="784618" y="118141"/>
                </a:lnTo>
                <a:lnTo>
                  <a:pt x="792238" y="113093"/>
                </a:lnTo>
                <a:lnTo>
                  <a:pt x="799096" y="106902"/>
                </a:lnTo>
                <a:lnTo>
                  <a:pt x="805192" y="99567"/>
                </a:lnTo>
                <a:lnTo>
                  <a:pt x="806584" y="97282"/>
                </a:lnTo>
                <a:lnTo>
                  <a:pt x="725944" y="97282"/>
                </a:lnTo>
                <a:lnTo>
                  <a:pt x="720483" y="97027"/>
                </a:lnTo>
                <a:lnTo>
                  <a:pt x="713371" y="96392"/>
                </a:lnTo>
                <a:lnTo>
                  <a:pt x="713371" y="35813"/>
                </a:lnTo>
                <a:lnTo>
                  <a:pt x="717943" y="35178"/>
                </a:lnTo>
                <a:lnTo>
                  <a:pt x="722261" y="34925"/>
                </a:lnTo>
                <a:lnTo>
                  <a:pt x="810511" y="34925"/>
                </a:lnTo>
                <a:lnTo>
                  <a:pt x="795858" y="16033"/>
                </a:lnTo>
                <a:lnTo>
                  <a:pt x="769902" y="4004"/>
                </a:lnTo>
                <a:lnTo>
                  <a:pt x="733564" y="0"/>
                </a:lnTo>
                <a:close/>
              </a:path>
              <a:path w="840739" h="220345">
                <a:moveTo>
                  <a:pt x="780910" y="129159"/>
                </a:moveTo>
                <a:lnTo>
                  <a:pt x="713371" y="129159"/>
                </a:lnTo>
                <a:lnTo>
                  <a:pt x="732040" y="130048"/>
                </a:lnTo>
                <a:lnTo>
                  <a:pt x="737882" y="130175"/>
                </a:lnTo>
                <a:lnTo>
                  <a:pt x="796048" y="220217"/>
                </a:lnTo>
                <a:lnTo>
                  <a:pt x="840752" y="220217"/>
                </a:lnTo>
                <a:lnTo>
                  <a:pt x="780910" y="129159"/>
                </a:lnTo>
                <a:close/>
              </a:path>
              <a:path w="840739" h="220345">
                <a:moveTo>
                  <a:pt x="810511" y="34925"/>
                </a:moveTo>
                <a:lnTo>
                  <a:pt x="726452" y="34925"/>
                </a:lnTo>
                <a:lnTo>
                  <a:pt x="738529" y="35327"/>
                </a:lnTo>
                <a:lnTo>
                  <a:pt x="748868" y="36528"/>
                </a:lnTo>
                <a:lnTo>
                  <a:pt x="776490" y="63753"/>
                </a:lnTo>
                <a:lnTo>
                  <a:pt x="775778" y="72850"/>
                </a:lnTo>
                <a:lnTo>
                  <a:pt x="741041" y="96853"/>
                </a:lnTo>
                <a:lnTo>
                  <a:pt x="729754" y="97282"/>
                </a:lnTo>
                <a:lnTo>
                  <a:pt x="806584" y="97282"/>
                </a:lnTo>
                <a:lnTo>
                  <a:pt x="810193" y="91354"/>
                </a:lnTo>
                <a:lnTo>
                  <a:pt x="813765" y="82724"/>
                </a:lnTo>
                <a:lnTo>
                  <a:pt x="815908" y="73689"/>
                </a:lnTo>
                <a:lnTo>
                  <a:pt x="816622" y="64262"/>
                </a:lnTo>
                <a:lnTo>
                  <a:pt x="811431" y="36111"/>
                </a:lnTo>
                <a:lnTo>
                  <a:pt x="810511" y="34925"/>
                </a:lnTo>
                <a:close/>
              </a:path>
              <a:path w="840739" h="220345">
                <a:moveTo>
                  <a:pt x="627265" y="2159"/>
                </a:moveTo>
                <a:lnTo>
                  <a:pt x="588530" y="2159"/>
                </a:lnTo>
                <a:lnTo>
                  <a:pt x="588530" y="220217"/>
                </a:lnTo>
                <a:lnTo>
                  <a:pt x="627265" y="220217"/>
                </a:lnTo>
                <a:lnTo>
                  <a:pt x="627265" y="2159"/>
                </a:lnTo>
                <a:close/>
              </a:path>
              <a:path w="840739" h="220345">
                <a:moveTo>
                  <a:pt x="553224" y="2159"/>
                </a:moveTo>
                <a:lnTo>
                  <a:pt x="414032" y="2159"/>
                </a:lnTo>
                <a:lnTo>
                  <a:pt x="414032" y="220217"/>
                </a:lnTo>
                <a:lnTo>
                  <a:pt x="551573" y="220217"/>
                </a:lnTo>
                <a:lnTo>
                  <a:pt x="551573" y="185800"/>
                </a:lnTo>
                <a:lnTo>
                  <a:pt x="452767" y="185800"/>
                </a:lnTo>
                <a:lnTo>
                  <a:pt x="452767" y="120523"/>
                </a:lnTo>
                <a:lnTo>
                  <a:pt x="524776" y="120523"/>
                </a:lnTo>
                <a:lnTo>
                  <a:pt x="524776" y="87629"/>
                </a:lnTo>
                <a:lnTo>
                  <a:pt x="452767" y="87629"/>
                </a:lnTo>
                <a:lnTo>
                  <a:pt x="452767" y="36575"/>
                </a:lnTo>
                <a:lnTo>
                  <a:pt x="553224" y="36575"/>
                </a:lnTo>
                <a:lnTo>
                  <a:pt x="553224" y="2159"/>
                </a:lnTo>
                <a:close/>
              </a:path>
              <a:path w="840739" h="220345">
                <a:moveTo>
                  <a:pt x="243979" y="2159"/>
                </a:moveTo>
                <a:lnTo>
                  <a:pt x="205282" y="2159"/>
                </a:lnTo>
                <a:lnTo>
                  <a:pt x="205282" y="220217"/>
                </a:lnTo>
                <a:lnTo>
                  <a:pt x="243979" y="220217"/>
                </a:lnTo>
                <a:lnTo>
                  <a:pt x="243979" y="122047"/>
                </a:lnTo>
                <a:lnTo>
                  <a:pt x="368947" y="122047"/>
                </a:lnTo>
                <a:lnTo>
                  <a:pt x="368947" y="87629"/>
                </a:lnTo>
                <a:lnTo>
                  <a:pt x="243979" y="87629"/>
                </a:lnTo>
                <a:lnTo>
                  <a:pt x="243979" y="2159"/>
                </a:lnTo>
                <a:close/>
              </a:path>
              <a:path w="840739" h="220345">
                <a:moveTo>
                  <a:pt x="368947" y="122047"/>
                </a:moveTo>
                <a:lnTo>
                  <a:pt x="330720" y="122047"/>
                </a:lnTo>
                <a:lnTo>
                  <a:pt x="330720" y="220217"/>
                </a:lnTo>
                <a:lnTo>
                  <a:pt x="368947" y="220217"/>
                </a:lnTo>
                <a:lnTo>
                  <a:pt x="368947" y="122047"/>
                </a:lnTo>
                <a:close/>
              </a:path>
              <a:path w="840739" h="220345">
                <a:moveTo>
                  <a:pt x="368947" y="2159"/>
                </a:moveTo>
                <a:lnTo>
                  <a:pt x="330720" y="2159"/>
                </a:lnTo>
                <a:lnTo>
                  <a:pt x="330720" y="87629"/>
                </a:lnTo>
                <a:lnTo>
                  <a:pt x="368947" y="87629"/>
                </a:lnTo>
                <a:lnTo>
                  <a:pt x="368947" y="2159"/>
                </a:lnTo>
                <a:close/>
              </a:path>
              <a:path w="840739" h="220345">
                <a:moveTo>
                  <a:pt x="108051" y="36575"/>
                </a:moveTo>
                <a:lnTo>
                  <a:pt x="69354" y="36575"/>
                </a:lnTo>
                <a:lnTo>
                  <a:pt x="69354" y="220217"/>
                </a:lnTo>
                <a:lnTo>
                  <a:pt x="108051" y="220217"/>
                </a:lnTo>
                <a:lnTo>
                  <a:pt x="108051" y="36575"/>
                </a:lnTo>
                <a:close/>
              </a:path>
              <a:path w="840739" h="220345">
                <a:moveTo>
                  <a:pt x="180530" y="2159"/>
                </a:moveTo>
                <a:lnTo>
                  <a:pt x="0" y="2159"/>
                </a:lnTo>
                <a:lnTo>
                  <a:pt x="0" y="36575"/>
                </a:lnTo>
                <a:lnTo>
                  <a:pt x="180530" y="36575"/>
                </a:lnTo>
                <a:lnTo>
                  <a:pt x="180530" y="215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9707" y="567562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5">
                <a:moveTo>
                  <a:pt x="13081" y="0"/>
                </a:moveTo>
                <a:lnTo>
                  <a:pt x="8890" y="0"/>
                </a:lnTo>
                <a:lnTo>
                  <a:pt x="4572" y="253"/>
                </a:lnTo>
                <a:lnTo>
                  <a:pt x="0" y="888"/>
                </a:lnTo>
                <a:lnTo>
                  <a:pt x="0" y="61467"/>
                </a:lnTo>
                <a:lnTo>
                  <a:pt x="7112" y="62102"/>
                </a:lnTo>
                <a:lnTo>
                  <a:pt x="12573" y="62357"/>
                </a:lnTo>
                <a:lnTo>
                  <a:pt x="16382" y="62357"/>
                </a:lnTo>
                <a:lnTo>
                  <a:pt x="56743" y="51260"/>
                </a:lnTo>
                <a:lnTo>
                  <a:pt x="63118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94866" y="53479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4" y="0"/>
                </a:lnTo>
                <a:lnTo>
                  <a:pt x="38734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20367" y="534797"/>
            <a:ext cx="139700" cy="218440"/>
          </a:xfrm>
          <a:custGeom>
            <a:avLst/>
            <a:gdLst/>
            <a:ahLst/>
            <a:cxnLst/>
            <a:rect l="l" t="t" r="r" b="b"/>
            <a:pathLst>
              <a:path w="139700" h="218440">
                <a:moveTo>
                  <a:pt x="0" y="0"/>
                </a:moveTo>
                <a:lnTo>
                  <a:pt x="139191" y="0"/>
                </a:lnTo>
                <a:lnTo>
                  <a:pt x="139191" y="34416"/>
                </a:lnTo>
                <a:lnTo>
                  <a:pt x="38734" y="34416"/>
                </a:lnTo>
                <a:lnTo>
                  <a:pt x="38734" y="85470"/>
                </a:lnTo>
                <a:lnTo>
                  <a:pt x="110743" y="85470"/>
                </a:lnTo>
                <a:lnTo>
                  <a:pt x="110743" y="118363"/>
                </a:lnTo>
                <a:lnTo>
                  <a:pt x="38734" y="118363"/>
                </a:lnTo>
                <a:lnTo>
                  <a:pt x="38734" y="183641"/>
                </a:lnTo>
                <a:lnTo>
                  <a:pt x="137540" y="183641"/>
                </a:lnTo>
                <a:lnTo>
                  <a:pt x="137540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11618" y="534797"/>
            <a:ext cx="163830" cy="218440"/>
          </a:xfrm>
          <a:custGeom>
            <a:avLst/>
            <a:gdLst/>
            <a:ahLst/>
            <a:cxnLst/>
            <a:rect l="l" t="t" r="r" b="b"/>
            <a:pathLst>
              <a:path w="163830" h="218440">
                <a:moveTo>
                  <a:pt x="0" y="0"/>
                </a:moveTo>
                <a:lnTo>
                  <a:pt x="38696" y="0"/>
                </a:lnTo>
                <a:lnTo>
                  <a:pt x="38696" y="85470"/>
                </a:lnTo>
                <a:lnTo>
                  <a:pt x="125437" y="85470"/>
                </a:lnTo>
                <a:lnTo>
                  <a:pt x="125437" y="0"/>
                </a:lnTo>
                <a:lnTo>
                  <a:pt x="163664" y="0"/>
                </a:lnTo>
                <a:lnTo>
                  <a:pt x="163664" y="218058"/>
                </a:lnTo>
                <a:lnTo>
                  <a:pt x="125437" y="218058"/>
                </a:lnTo>
                <a:lnTo>
                  <a:pt x="125437" y="119887"/>
                </a:lnTo>
                <a:lnTo>
                  <a:pt x="38696" y="119887"/>
                </a:lnTo>
                <a:lnTo>
                  <a:pt x="38696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6335" y="53479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530" y="0"/>
                </a:lnTo>
                <a:lnTo>
                  <a:pt x="180530" y="34416"/>
                </a:lnTo>
                <a:lnTo>
                  <a:pt x="108051" y="34416"/>
                </a:lnTo>
                <a:lnTo>
                  <a:pt x="108051" y="218058"/>
                </a:lnTo>
                <a:lnTo>
                  <a:pt x="69354" y="218058"/>
                </a:lnTo>
                <a:lnTo>
                  <a:pt x="69354" y="34416"/>
                </a:lnTo>
                <a:lnTo>
                  <a:pt x="0" y="344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79448" y="532637"/>
            <a:ext cx="167640" cy="220345"/>
          </a:xfrm>
          <a:custGeom>
            <a:avLst/>
            <a:gdLst/>
            <a:ahLst/>
            <a:cxnLst/>
            <a:rect l="l" t="t" r="r" b="b"/>
            <a:pathLst>
              <a:path w="167639" h="220345">
                <a:moveTo>
                  <a:pt x="60451" y="0"/>
                </a:moveTo>
                <a:lnTo>
                  <a:pt x="96789" y="4004"/>
                </a:lnTo>
                <a:lnTo>
                  <a:pt x="122745" y="16033"/>
                </a:lnTo>
                <a:lnTo>
                  <a:pt x="138318" y="36111"/>
                </a:lnTo>
                <a:lnTo>
                  <a:pt x="143509" y="64262"/>
                </a:lnTo>
                <a:lnTo>
                  <a:pt x="142795" y="73689"/>
                </a:lnTo>
                <a:lnTo>
                  <a:pt x="119125" y="113093"/>
                </a:lnTo>
                <a:lnTo>
                  <a:pt x="103124" y="122047"/>
                </a:lnTo>
                <a:lnTo>
                  <a:pt x="167639" y="220217"/>
                </a:lnTo>
                <a:lnTo>
                  <a:pt x="122935" y="220217"/>
                </a:lnTo>
                <a:lnTo>
                  <a:pt x="64769" y="130175"/>
                </a:lnTo>
                <a:lnTo>
                  <a:pt x="58927" y="130048"/>
                </a:lnTo>
                <a:lnTo>
                  <a:pt x="50800" y="129666"/>
                </a:lnTo>
                <a:lnTo>
                  <a:pt x="40258" y="129159"/>
                </a:lnTo>
                <a:lnTo>
                  <a:pt x="40258" y="220217"/>
                </a:lnTo>
                <a:lnTo>
                  <a:pt x="0" y="220217"/>
                </a:lnTo>
                <a:lnTo>
                  <a:pt x="0" y="2159"/>
                </a:lnTo>
                <a:lnTo>
                  <a:pt x="2158" y="2159"/>
                </a:lnTo>
                <a:lnTo>
                  <a:pt x="10540" y="1777"/>
                </a:lnTo>
                <a:lnTo>
                  <a:pt x="25145" y="1015"/>
                </a:lnTo>
                <a:lnTo>
                  <a:pt x="35573" y="589"/>
                </a:lnTo>
                <a:lnTo>
                  <a:pt x="44942" y="269"/>
                </a:lnTo>
                <a:lnTo>
                  <a:pt x="53238" y="69"/>
                </a:lnTo>
                <a:lnTo>
                  <a:pt x="604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32432" y="526541"/>
            <a:ext cx="1731264" cy="4594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2251" y="958596"/>
            <a:ext cx="8086344" cy="563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708" y="381000"/>
            <a:ext cx="937260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414" y="166115"/>
            <a:ext cx="915669" cy="220979"/>
          </a:xfrm>
          <a:custGeom>
            <a:avLst/>
            <a:gdLst/>
            <a:ahLst/>
            <a:cxnLst/>
            <a:rect l="l" t="t" r="r" b="b"/>
            <a:pathLst>
              <a:path w="915669" h="220979">
                <a:moveTo>
                  <a:pt x="257022" y="761"/>
                </a:moveTo>
                <a:lnTo>
                  <a:pt x="249795" y="831"/>
                </a:lnTo>
                <a:lnTo>
                  <a:pt x="232155" y="1351"/>
                </a:lnTo>
                <a:lnTo>
                  <a:pt x="198780" y="2920"/>
                </a:lnTo>
                <a:lnTo>
                  <a:pt x="196596" y="2920"/>
                </a:lnTo>
                <a:lnTo>
                  <a:pt x="196596" y="220979"/>
                </a:lnTo>
                <a:lnTo>
                  <a:pt x="236778" y="220979"/>
                </a:lnTo>
                <a:lnTo>
                  <a:pt x="236778" y="129920"/>
                </a:lnTo>
                <a:lnTo>
                  <a:pt x="304399" y="129920"/>
                </a:lnTo>
                <a:lnTo>
                  <a:pt x="299732" y="122808"/>
                </a:lnTo>
                <a:lnTo>
                  <a:pt x="308066" y="118903"/>
                </a:lnTo>
                <a:lnTo>
                  <a:pt x="315656" y="113855"/>
                </a:lnTo>
                <a:lnTo>
                  <a:pt x="322501" y="107664"/>
                </a:lnTo>
                <a:lnTo>
                  <a:pt x="328599" y="100329"/>
                </a:lnTo>
                <a:lnTo>
                  <a:pt x="329996" y="98043"/>
                </a:lnTo>
                <a:lnTo>
                  <a:pt x="249377" y="98043"/>
                </a:lnTo>
                <a:lnTo>
                  <a:pt x="243916" y="97789"/>
                </a:lnTo>
                <a:lnTo>
                  <a:pt x="236778" y="97154"/>
                </a:lnTo>
                <a:lnTo>
                  <a:pt x="236778" y="36575"/>
                </a:lnTo>
                <a:lnTo>
                  <a:pt x="241338" y="35940"/>
                </a:lnTo>
                <a:lnTo>
                  <a:pt x="245706" y="35686"/>
                </a:lnTo>
                <a:lnTo>
                  <a:pt x="333956" y="35686"/>
                </a:lnTo>
                <a:lnTo>
                  <a:pt x="319304" y="16795"/>
                </a:lnTo>
                <a:lnTo>
                  <a:pt x="293353" y="4766"/>
                </a:lnTo>
                <a:lnTo>
                  <a:pt x="257022" y="761"/>
                </a:lnTo>
                <a:close/>
              </a:path>
              <a:path w="915669" h="220979">
                <a:moveTo>
                  <a:pt x="304399" y="129920"/>
                </a:moveTo>
                <a:lnTo>
                  <a:pt x="236778" y="129920"/>
                </a:lnTo>
                <a:lnTo>
                  <a:pt x="255485" y="130809"/>
                </a:lnTo>
                <a:lnTo>
                  <a:pt x="261340" y="130936"/>
                </a:lnTo>
                <a:lnTo>
                  <a:pt x="319532" y="220979"/>
                </a:lnTo>
                <a:lnTo>
                  <a:pt x="403948" y="220979"/>
                </a:lnTo>
                <a:lnTo>
                  <a:pt x="404996" y="217931"/>
                </a:lnTo>
                <a:lnTo>
                  <a:pt x="362153" y="217931"/>
                </a:lnTo>
                <a:lnTo>
                  <a:pt x="304399" y="129920"/>
                </a:lnTo>
                <a:close/>
              </a:path>
              <a:path w="915669" h="220979">
                <a:moveTo>
                  <a:pt x="534954" y="176783"/>
                </a:moveTo>
                <a:lnTo>
                  <a:pt x="493839" y="176783"/>
                </a:lnTo>
                <a:lnTo>
                  <a:pt x="509765" y="220979"/>
                </a:lnTo>
                <a:lnTo>
                  <a:pt x="552488" y="220979"/>
                </a:lnTo>
                <a:lnTo>
                  <a:pt x="534954" y="176783"/>
                </a:lnTo>
                <a:close/>
              </a:path>
              <a:path w="915669" h="220979">
                <a:moveTo>
                  <a:pt x="464819" y="0"/>
                </a:moveTo>
                <a:lnTo>
                  <a:pt x="447852" y="0"/>
                </a:lnTo>
                <a:lnTo>
                  <a:pt x="362153" y="217931"/>
                </a:lnTo>
                <a:lnTo>
                  <a:pt x="404996" y="217931"/>
                </a:lnTo>
                <a:lnTo>
                  <a:pt x="419138" y="176783"/>
                </a:lnTo>
                <a:lnTo>
                  <a:pt x="534954" y="176783"/>
                </a:lnTo>
                <a:lnTo>
                  <a:pt x="523215" y="147192"/>
                </a:lnTo>
                <a:lnTo>
                  <a:pt x="430149" y="147192"/>
                </a:lnTo>
                <a:lnTo>
                  <a:pt x="456336" y="66675"/>
                </a:lnTo>
                <a:lnTo>
                  <a:pt x="491271" y="66675"/>
                </a:lnTo>
                <a:lnTo>
                  <a:pt x="464819" y="0"/>
                </a:lnTo>
                <a:close/>
              </a:path>
              <a:path w="915669" h="220979">
                <a:moveTo>
                  <a:pt x="491271" y="66675"/>
                </a:moveTo>
                <a:lnTo>
                  <a:pt x="456336" y="66675"/>
                </a:lnTo>
                <a:lnTo>
                  <a:pt x="482536" y="147192"/>
                </a:lnTo>
                <a:lnTo>
                  <a:pt x="523215" y="147192"/>
                </a:lnTo>
                <a:lnTo>
                  <a:pt x="491271" y="66675"/>
                </a:lnTo>
                <a:close/>
              </a:path>
              <a:path w="915669" h="220979">
                <a:moveTo>
                  <a:pt x="333956" y="35686"/>
                </a:moveTo>
                <a:lnTo>
                  <a:pt x="249872" y="35686"/>
                </a:lnTo>
                <a:lnTo>
                  <a:pt x="261959" y="36089"/>
                </a:lnTo>
                <a:lnTo>
                  <a:pt x="272313" y="37290"/>
                </a:lnTo>
                <a:lnTo>
                  <a:pt x="299885" y="64515"/>
                </a:lnTo>
                <a:lnTo>
                  <a:pt x="299182" y="73612"/>
                </a:lnTo>
                <a:lnTo>
                  <a:pt x="264462" y="97615"/>
                </a:lnTo>
                <a:lnTo>
                  <a:pt x="253149" y="98043"/>
                </a:lnTo>
                <a:lnTo>
                  <a:pt x="329996" y="98043"/>
                </a:lnTo>
                <a:lnTo>
                  <a:pt x="339974" y="64515"/>
                </a:lnTo>
                <a:lnTo>
                  <a:pt x="334876" y="36873"/>
                </a:lnTo>
                <a:lnTo>
                  <a:pt x="333956" y="35686"/>
                </a:lnTo>
                <a:close/>
              </a:path>
              <a:path w="915669" h="220979">
                <a:moveTo>
                  <a:pt x="58191" y="1397"/>
                </a:moveTo>
                <a:lnTo>
                  <a:pt x="50090" y="1512"/>
                </a:lnTo>
                <a:lnTo>
                  <a:pt x="0" y="3048"/>
                </a:lnTo>
                <a:lnTo>
                  <a:pt x="0" y="220979"/>
                </a:lnTo>
                <a:lnTo>
                  <a:pt x="48361" y="220979"/>
                </a:lnTo>
                <a:lnTo>
                  <a:pt x="97915" y="213623"/>
                </a:lnTo>
                <a:lnTo>
                  <a:pt x="133308" y="191563"/>
                </a:lnTo>
                <a:lnTo>
                  <a:pt x="136197" y="186562"/>
                </a:lnTo>
                <a:lnTo>
                  <a:pt x="51689" y="186562"/>
                </a:lnTo>
                <a:lnTo>
                  <a:pt x="44945" y="186308"/>
                </a:lnTo>
                <a:lnTo>
                  <a:pt x="38696" y="185674"/>
                </a:lnTo>
                <a:lnTo>
                  <a:pt x="38696" y="36829"/>
                </a:lnTo>
                <a:lnTo>
                  <a:pt x="46329" y="36194"/>
                </a:lnTo>
                <a:lnTo>
                  <a:pt x="52235" y="35813"/>
                </a:lnTo>
                <a:lnTo>
                  <a:pt x="138947" y="35813"/>
                </a:lnTo>
                <a:lnTo>
                  <a:pt x="133718" y="29336"/>
                </a:lnTo>
                <a:lnTo>
                  <a:pt x="118532" y="17148"/>
                </a:lnTo>
                <a:lnTo>
                  <a:pt x="100884" y="8413"/>
                </a:lnTo>
                <a:lnTo>
                  <a:pt x="80770" y="3155"/>
                </a:lnTo>
                <a:lnTo>
                  <a:pt x="58191" y="1397"/>
                </a:lnTo>
                <a:close/>
              </a:path>
              <a:path w="915669" h="220979">
                <a:moveTo>
                  <a:pt x="138947" y="35813"/>
                </a:moveTo>
                <a:lnTo>
                  <a:pt x="56400" y="35813"/>
                </a:lnTo>
                <a:lnTo>
                  <a:pt x="84854" y="40193"/>
                </a:lnTo>
                <a:lnTo>
                  <a:pt x="105178" y="53324"/>
                </a:lnTo>
                <a:lnTo>
                  <a:pt x="117372" y="75193"/>
                </a:lnTo>
                <a:lnTo>
                  <a:pt x="121437" y="105790"/>
                </a:lnTo>
                <a:lnTo>
                  <a:pt x="120401" y="123866"/>
                </a:lnTo>
                <a:lnTo>
                  <a:pt x="104851" y="165353"/>
                </a:lnTo>
                <a:lnTo>
                  <a:pt x="58928" y="186562"/>
                </a:lnTo>
                <a:lnTo>
                  <a:pt x="136197" y="186562"/>
                </a:lnTo>
                <a:lnTo>
                  <a:pt x="154542" y="154811"/>
                </a:lnTo>
                <a:lnTo>
                  <a:pt x="161620" y="103377"/>
                </a:lnTo>
                <a:lnTo>
                  <a:pt x="159876" y="81468"/>
                </a:lnTo>
                <a:lnTo>
                  <a:pt x="154646" y="61833"/>
                </a:lnTo>
                <a:lnTo>
                  <a:pt x="145927" y="44459"/>
                </a:lnTo>
                <a:lnTo>
                  <a:pt x="138947" y="35813"/>
                </a:lnTo>
                <a:close/>
              </a:path>
              <a:path w="915669" h="220979">
                <a:moveTo>
                  <a:pt x="843076" y="37337"/>
                </a:moveTo>
                <a:lnTo>
                  <a:pt x="804379" y="37337"/>
                </a:lnTo>
                <a:lnTo>
                  <a:pt x="804379" y="220979"/>
                </a:lnTo>
                <a:lnTo>
                  <a:pt x="843076" y="220979"/>
                </a:lnTo>
                <a:lnTo>
                  <a:pt x="843076" y="37337"/>
                </a:lnTo>
                <a:close/>
              </a:path>
              <a:path w="915669" h="220979">
                <a:moveTo>
                  <a:pt x="915555" y="2920"/>
                </a:moveTo>
                <a:lnTo>
                  <a:pt x="735025" y="2920"/>
                </a:lnTo>
                <a:lnTo>
                  <a:pt x="735025" y="37337"/>
                </a:lnTo>
                <a:lnTo>
                  <a:pt x="915555" y="37337"/>
                </a:lnTo>
                <a:lnTo>
                  <a:pt x="915555" y="2920"/>
                </a:lnTo>
                <a:close/>
              </a:path>
              <a:path w="915669" h="220979">
                <a:moveTo>
                  <a:pt x="719683" y="2920"/>
                </a:moveTo>
                <a:lnTo>
                  <a:pt x="576072" y="2920"/>
                </a:lnTo>
                <a:lnTo>
                  <a:pt x="576072" y="220979"/>
                </a:lnTo>
                <a:lnTo>
                  <a:pt x="614768" y="220979"/>
                </a:lnTo>
                <a:lnTo>
                  <a:pt x="614768" y="121284"/>
                </a:lnTo>
                <a:lnTo>
                  <a:pt x="691413" y="121284"/>
                </a:lnTo>
                <a:lnTo>
                  <a:pt x="691413" y="88391"/>
                </a:lnTo>
                <a:lnTo>
                  <a:pt x="614768" y="88391"/>
                </a:lnTo>
                <a:lnTo>
                  <a:pt x="614768" y="37337"/>
                </a:lnTo>
                <a:lnTo>
                  <a:pt x="719683" y="37337"/>
                </a:lnTo>
                <a:lnTo>
                  <a:pt x="719683" y="29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563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187" y="0"/>
                </a:moveTo>
                <a:lnTo>
                  <a:pt x="0" y="80517"/>
                </a:lnTo>
                <a:lnTo>
                  <a:pt x="52387" y="80517"/>
                </a:lnTo>
                <a:lnTo>
                  <a:pt x="261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111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703" y="0"/>
                </a:moveTo>
                <a:lnTo>
                  <a:pt x="13538" y="0"/>
                </a:lnTo>
                <a:lnTo>
                  <a:pt x="7632" y="380"/>
                </a:lnTo>
                <a:lnTo>
                  <a:pt x="0" y="1016"/>
                </a:lnTo>
                <a:lnTo>
                  <a:pt x="0" y="149860"/>
                </a:lnTo>
                <a:lnTo>
                  <a:pt x="6248" y="150495"/>
                </a:lnTo>
                <a:lnTo>
                  <a:pt x="12992" y="150749"/>
                </a:lnTo>
                <a:lnTo>
                  <a:pt x="20231" y="150749"/>
                </a:lnTo>
                <a:lnTo>
                  <a:pt x="57062" y="138801"/>
                </a:lnTo>
                <a:lnTo>
                  <a:pt x="78595" y="103997"/>
                </a:lnTo>
                <a:lnTo>
                  <a:pt x="82740" y="69976"/>
                </a:lnTo>
                <a:lnTo>
                  <a:pt x="78675" y="39379"/>
                </a:lnTo>
                <a:lnTo>
                  <a:pt x="66481" y="17510"/>
                </a:lnTo>
                <a:lnTo>
                  <a:pt x="46157" y="4379"/>
                </a:lnTo>
                <a:lnTo>
                  <a:pt x="1770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192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93" y="0"/>
                </a:moveTo>
                <a:lnTo>
                  <a:pt x="8928" y="0"/>
                </a:lnTo>
                <a:lnTo>
                  <a:pt x="4559" y="253"/>
                </a:lnTo>
                <a:lnTo>
                  <a:pt x="0" y="889"/>
                </a:lnTo>
                <a:lnTo>
                  <a:pt x="0" y="61468"/>
                </a:lnTo>
                <a:lnTo>
                  <a:pt x="7137" y="62102"/>
                </a:lnTo>
                <a:lnTo>
                  <a:pt x="12598" y="62356"/>
                </a:lnTo>
                <a:lnTo>
                  <a:pt x="16370" y="62356"/>
                </a:lnTo>
                <a:lnTo>
                  <a:pt x="56784" y="51260"/>
                </a:lnTo>
                <a:lnTo>
                  <a:pt x="63106" y="28828"/>
                </a:lnTo>
                <a:lnTo>
                  <a:pt x="62351" y="21423"/>
                </a:lnTo>
                <a:lnTo>
                  <a:pt x="25180" y="402"/>
                </a:lnTo>
                <a:lnTo>
                  <a:pt x="1309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439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530" y="0"/>
                </a:lnTo>
                <a:lnTo>
                  <a:pt x="180530" y="34417"/>
                </a:lnTo>
                <a:lnTo>
                  <a:pt x="108051" y="34417"/>
                </a:lnTo>
                <a:lnTo>
                  <a:pt x="108051" y="218059"/>
                </a:lnTo>
                <a:lnTo>
                  <a:pt x="69354" y="218059"/>
                </a:lnTo>
                <a:lnTo>
                  <a:pt x="69354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7486" y="169037"/>
            <a:ext cx="144145" cy="218440"/>
          </a:xfrm>
          <a:custGeom>
            <a:avLst/>
            <a:gdLst/>
            <a:ahLst/>
            <a:cxnLst/>
            <a:rect l="l" t="t" r="r" b="b"/>
            <a:pathLst>
              <a:path w="144144" h="218440">
                <a:moveTo>
                  <a:pt x="0" y="0"/>
                </a:moveTo>
                <a:lnTo>
                  <a:pt x="143611" y="0"/>
                </a:lnTo>
                <a:lnTo>
                  <a:pt x="143611" y="34417"/>
                </a:lnTo>
                <a:lnTo>
                  <a:pt x="38696" y="34417"/>
                </a:lnTo>
                <a:lnTo>
                  <a:pt x="38696" y="85471"/>
                </a:lnTo>
                <a:lnTo>
                  <a:pt x="115341" y="85471"/>
                </a:lnTo>
                <a:lnTo>
                  <a:pt x="115341" y="118364"/>
                </a:lnTo>
                <a:lnTo>
                  <a:pt x="38696" y="118364"/>
                </a:lnTo>
                <a:lnTo>
                  <a:pt x="38696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414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91" y="0"/>
                </a:moveTo>
                <a:lnTo>
                  <a:pt x="100884" y="7016"/>
                </a:lnTo>
                <a:lnTo>
                  <a:pt x="133718" y="27939"/>
                </a:lnTo>
                <a:lnTo>
                  <a:pt x="154646" y="60436"/>
                </a:lnTo>
                <a:lnTo>
                  <a:pt x="161620" y="101980"/>
                </a:lnTo>
                <a:lnTo>
                  <a:pt x="154542" y="153414"/>
                </a:lnTo>
                <a:lnTo>
                  <a:pt x="133308" y="190166"/>
                </a:lnTo>
                <a:lnTo>
                  <a:pt x="97915" y="212226"/>
                </a:lnTo>
                <a:lnTo>
                  <a:pt x="48361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0995" y="964"/>
                </a:lnTo>
                <a:lnTo>
                  <a:pt x="37692" y="444"/>
                </a:lnTo>
                <a:lnTo>
                  <a:pt x="50090" y="115"/>
                </a:lnTo>
                <a:lnTo>
                  <a:pt x="5819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010" y="166115"/>
            <a:ext cx="356235" cy="220979"/>
          </a:xfrm>
          <a:custGeom>
            <a:avLst/>
            <a:gdLst/>
            <a:ahLst/>
            <a:cxnLst/>
            <a:rect l="l" t="t" r="r" b="b"/>
            <a:pathLst>
              <a:path w="356234" h="220979">
                <a:moveTo>
                  <a:pt x="251256" y="0"/>
                </a:moveTo>
                <a:lnTo>
                  <a:pt x="268223" y="0"/>
                </a:lnTo>
                <a:lnTo>
                  <a:pt x="355892" y="220979"/>
                </a:lnTo>
                <a:lnTo>
                  <a:pt x="313169" y="220979"/>
                </a:lnTo>
                <a:lnTo>
                  <a:pt x="297243" y="176783"/>
                </a:lnTo>
                <a:lnTo>
                  <a:pt x="222542" y="176783"/>
                </a:lnTo>
                <a:lnTo>
                  <a:pt x="207352" y="220979"/>
                </a:lnTo>
                <a:lnTo>
                  <a:pt x="167576" y="220979"/>
                </a:lnTo>
                <a:lnTo>
                  <a:pt x="164350" y="220979"/>
                </a:lnTo>
                <a:lnTo>
                  <a:pt x="122936" y="220979"/>
                </a:lnTo>
                <a:lnTo>
                  <a:pt x="64744" y="130936"/>
                </a:lnTo>
                <a:lnTo>
                  <a:pt x="58889" y="130809"/>
                </a:lnTo>
                <a:lnTo>
                  <a:pt x="50698" y="130428"/>
                </a:lnTo>
                <a:lnTo>
                  <a:pt x="40182" y="129920"/>
                </a:lnTo>
                <a:lnTo>
                  <a:pt x="40182" y="220979"/>
                </a:lnTo>
                <a:lnTo>
                  <a:pt x="0" y="220979"/>
                </a:lnTo>
                <a:lnTo>
                  <a:pt x="0" y="2920"/>
                </a:lnTo>
                <a:lnTo>
                  <a:pt x="2184" y="2920"/>
                </a:lnTo>
                <a:lnTo>
                  <a:pt x="10566" y="2539"/>
                </a:lnTo>
                <a:lnTo>
                  <a:pt x="53199" y="831"/>
                </a:lnTo>
                <a:lnTo>
                  <a:pt x="60426" y="761"/>
                </a:lnTo>
                <a:lnTo>
                  <a:pt x="96757" y="4766"/>
                </a:lnTo>
                <a:lnTo>
                  <a:pt x="122708" y="16795"/>
                </a:lnTo>
                <a:lnTo>
                  <a:pt x="138280" y="36873"/>
                </a:lnTo>
                <a:lnTo>
                  <a:pt x="143471" y="65024"/>
                </a:lnTo>
                <a:lnTo>
                  <a:pt x="142755" y="74451"/>
                </a:lnTo>
                <a:lnTo>
                  <a:pt x="119060" y="113855"/>
                </a:lnTo>
                <a:lnTo>
                  <a:pt x="103136" y="122808"/>
                </a:lnTo>
                <a:lnTo>
                  <a:pt x="165557" y="217931"/>
                </a:lnTo>
                <a:lnTo>
                  <a:pt x="251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803" y="381000"/>
            <a:ext cx="856487" cy="239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0725" y="165354"/>
            <a:ext cx="835025" cy="225425"/>
          </a:xfrm>
          <a:custGeom>
            <a:avLst/>
            <a:gdLst/>
            <a:ahLst/>
            <a:cxnLst/>
            <a:rect l="l" t="t" r="r" b="b"/>
            <a:pathLst>
              <a:path w="835025" h="225425">
                <a:moveTo>
                  <a:pt x="446278" y="762"/>
                </a:moveTo>
                <a:lnTo>
                  <a:pt x="429387" y="762"/>
                </a:lnTo>
                <a:lnTo>
                  <a:pt x="342392" y="221742"/>
                </a:lnTo>
                <a:lnTo>
                  <a:pt x="385444" y="221742"/>
                </a:lnTo>
                <a:lnTo>
                  <a:pt x="400685" y="177546"/>
                </a:lnTo>
                <a:lnTo>
                  <a:pt x="516483" y="177546"/>
                </a:lnTo>
                <a:lnTo>
                  <a:pt x="504732" y="147954"/>
                </a:lnTo>
                <a:lnTo>
                  <a:pt x="411606" y="147954"/>
                </a:lnTo>
                <a:lnTo>
                  <a:pt x="437896" y="67437"/>
                </a:lnTo>
                <a:lnTo>
                  <a:pt x="472756" y="67437"/>
                </a:lnTo>
                <a:lnTo>
                  <a:pt x="446278" y="762"/>
                </a:lnTo>
                <a:close/>
              </a:path>
              <a:path w="835025" h="225425">
                <a:moveTo>
                  <a:pt x="516483" y="177546"/>
                </a:moveTo>
                <a:lnTo>
                  <a:pt x="475361" y="177546"/>
                </a:lnTo>
                <a:lnTo>
                  <a:pt x="491236" y="221742"/>
                </a:lnTo>
                <a:lnTo>
                  <a:pt x="534035" y="221742"/>
                </a:lnTo>
                <a:lnTo>
                  <a:pt x="516483" y="177546"/>
                </a:lnTo>
                <a:close/>
              </a:path>
              <a:path w="835025" h="225425">
                <a:moveTo>
                  <a:pt x="472756" y="67437"/>
                </a:moveTo>
                <a:lnTo>
                  <a:pt x="437896" y="67437"/>
                </a:lnTo>
                <a:lnTo>
                  <a:pt x="464057" y="147954"/>
                </a:lnTo>
                <a:lnTo>
                  <a:pt x="504732" y="147954"/>
                </a:lnTo>
                <a:lnTo>
                  <a:pt x="472756" y="67437"/>
                </a:lnTo>
                <a:close/>
              </a:path>
              <a:path w="835025" h="225425">
                <a:moveTo>
                  <a:pt x="235076" y="3682"/>
                </a:moveTo>
                <a:lnTo>
                  <a:pt x="196342" y="3682"/>
                </a:lnTo>
                <a:lnTo>
                  <a:pt x="196342" y="221742"/>
                </a:lnTo>
                <a:lnTo>
                  <a:pt x="333629" y="221742"/>
                </a:lnTo>
                <a:lnTo>
                  <a:pt x="333629" y="187325"/>
                </a:lnTo>
                <a:lnTo>
                  <a:pt x="235076" y="187325"/>
                </a:lnTo>
                <a:lnTo>
                  <a:pt x="235076" y="3682"/>
                </a:lnTo>
                <a:close/>
              </a:path>
              <a:path w="835025" h="225425">
                <a:moveTo>
                  <a:pt x="716915" y="175005"/>
                </a:moveTo>
                <a:lnTo>
                  <a:pt x="702563" y="209676"/>
                </a:lnTo>
                <a:lnTo>
                  <a:pt x="715230" y="216584"/>
                </a:lnTo>
                <a:lnTo>
                  <a:pt x="728646" y="221503"/>
                </a:lnTo>
                <a:lnTo>
                  <a:pt x="742801" y="224446"/>
                </a:lnTo>
                <a:lnTo>
                  <a:pt x="757682" y="225425"/>
                </a:lnTo>
                <a:lnTo>
                  <a:pt x="774326" y="224355"/>
                </a:lnTo>
                <a:lnTo>
                  <a:pt x="813688" y="208407"/>
                </a:lnTo>
                <a:lnTo>
                  <a:pt x="827988" y="191135"/>
                </a:lnTo>
                <a:lnTo>
                  <a:pt x="762000" y="191135"/>
                </a:lnTo>
                <a:lnTo>
                  <a:pt x="750829" y="190115"/>
                </a:lnTo>
                <a:lnTo>
                  <a:pt x="739600" y="187071"/>
                </a:lnTo>
                <a:lnTo>
                  <a:pt x="728299" y="182026"/>
                </a:lnTo>
                <a:lnTo>
                  <a:pt x="716915" y="175005"/>
                </a:lnTo>
                <a:close/>
              </a:path>
              <a:path w="835025" h="225425">
                <a:moveTo>
                  <a:pt x="769112" y="0"/>
                </a:moveTo>
                <a:lnTo>
                  <a:pt x="731518" y="9376"/>
                </a:lnTo>
                <a:lnTo>
                  <a:pt x="704218" y="46551"/>
                </a:lnTo>
                <a:lnTo>
                  <a:pt x="703091" y="67796"/>
                </a:lnTo>
                <a:lnTo>
                  <a:pt x="704596" y="75946"/>
                </a:lnTo>
                <a:lnTo>
                  <a:pt x="707771" y="83312"/>
                </a:lnTo>
                <a:lnTo>
                  <a:pt x="710819" y="90804"/>
                </a:lnTo>
                <a:lnTo>
                  <a:pt x="743412" y="117296"/>
                </a:lnTo>
                <a:lnTo>
                  <a:pt x="766389" y="129440"/>
                </a:lnTo>
                <a:lnTo>
                  <a:pt x="775747" y="135254"/>
                </a:lnTo>
                <a:lnTo>
                  <a:pt x="782962" y="140783"/>
                </a:lnTo>
                <a:lnTo>
                  <a:pt x="788035" y="146050"/>
                </a:lnTo>
                <a:lnTo>
                  <a:pt x="793369" y="152780"/>
                </a:lnTo>
                <a:lnTo>
                  <a:pt x="796036" y="159766"/>
                </a:lnTo>
                <a:lnTo>
                  <a:pt x="796036" y="167259"/>
                </a:lnTo>
                <a:lnTo>
                  <a:pt x="793914" y="177686"/>
                </a:lnTo>
                <a:lnTo>
                  <a:pt x="787542" y="185150"/>
                </a:lnTo>
                <a:lnTo>
                  <a:pt x="776908" y="189636"/>
                </a:lnTo>
                <a:lnTo>
                  <a:pt x="762000" y="191135"/>
                </a:lnTo>
                <a:lnTo>
                  <a:pt x="827988" y="191135"/>
                </a:lnTo>
                <a:lnTo>
                  <a:pt x="829405" y="188896"/>
                </a:lnTo>
                <a:lnTo>
                  <a:pt x="833334" y="177385"/>
                </a:lnTo>
                <a:lnTo>
                  <a:pt x="834644" y="164719"/>
                </a:lnTo>
                <a:lnTo>
                  <a:pt x="834314" y="157551"/>
                </a:lnTo>
                <a:lnTo>
                  <a:pt x="819384" y="121761"/>
                </a:lnTo>
                <a:lnTo>
                  <a:pt x="783209" y="97281"/>
                </a:lnTo>
                <a:lnTo>
                  <a:pt x="765040" y="87278"/>
                </a:lnTo>
                <a:lnTo>
                  <a:pt x="752062" y="77454"/>
                </a:lnTo>
                <a:lnTo>
                  <a:pt x="744275" y="67796"/>
                </a:lnTo>
                <a:lnTo>
                  <a:pt x="741784" y="58674"/>
                </a:lnTo>
                <a:lnTo>
                  <a:pt x="741680" y="50800"/>
                </a:lnTo>
                <a:lnTo>
                  <a:pt x="744219" y="44703"/>
                </a:lnTo>
                <a:lnTo>
                  <a:pt x="753999" y="35178"/>
                </a:lnTo>
                <a:lnTo>
                  <a:pt x="760984" y="32893"/>
                </a:lnTo>
                <a:lnTo>
                  <a:pt x="818035" y="32893"/>
                </a:lnTo>
                <a:lnTo>
                  <a:pt x="824611" y="14097"/>
                </a:lnTo>
                <a:lnTo>
                  <a:pt x="814510" y="7929"/>
                </a:lnTo>
                <a:lnTo>
                  <a:pt x="801909" y="3524"/>
                </a:lnTo>
                <a:lnTo>
                  <a:pt x="786784" y="881"/>
                </a:lnTo>
                <a:lnTo>
                  <a:pt x="769112" y="0"/>
                </a:lnTo>
                <a:close/>
              </a:path>
              <a:path w="835025" h="225425">
                <a:moveTo>
                  <a:pt x="818035" y="32893"/>
                </a:moveTo>
                <a:lnTo>
                  <a:pt x="769874" y="32893"/>
                </a:lnTo>
                <a:lnTo>
                  <a:pt x="781065" y="33799"/>
                </a:lnTo>
                <a:lnTo>
                  <a:pt x="791971" y="36528"/>
                </a:lnTo>
                <a:lnTo>
                  <a:pt x="802592" y="41090"/>
                </a:lnTo>
                <a:lnTo>
                  <a:pt x="812926" y="47498"/>
                </a:lnTo>
                <a:lnTo>
                  <a:pt x="818035" y="32893"/>
                </a:lnTo>
                <a:close/>
              </a:path>
              <a:path w="835025" h="225425">
                <a:moveTo>
                  <a:pt x="561467" y="175005"/>
                </a:moveTo>
                <a:lnTo>
                  <a:pt x="547116" y="209676"/>
                </a:lnTo>
                <a:lnTo>
                  <a:pt x="559782" y="216584"/>
                </a:lnTo>
                <a:lnTo>
                  <a:pt x="573198" y="221503"/>
                </a:lnTo>
                <a:lnTo>
                  <a:pt x="587353" y="224446"/>
                </a:lnTo>
                <a:lnTo>
                  <a:pt x="602234" y="225425"/>
                </a:lnTo>
                <a:lnTo>
                  <a:pt x="618878" y="224355"/>
                </a:lnTo>
                <a:lnTo>
                  <a:pt x="658241" y="208407"/>
                </a:lnTo>
                <a:lnTo>
                  <a:pt x="672540" y="191135"/>
                </a:lnTo>
                <a:lnTo>
                  <a:pt x="606551" y="191135"/>
                </a:lnTo>
                <a:lnTo>
                  <a:pt x="595381" y="190115"/>
                </a:lnTo>
                <a:lnTo>
                  <a:pt x="584152" y="187071"/>
                </a:lnTo>
                <a:lnTo>
                  <a:pt x="572851" y="182026"/>
                </a:lnTo>
                <a:lnTo>
                  <a:pt x="561467" y="175005"/>
                </a:lnTo>
                <a:close/>
              </a:path>
              <a:path w="835025" h="225425">
                <a:moveTo>
                  <a:pt x="613663" y="0"/>
                </a:moveTo>
                <a:lnTo>
                  <a:pt x="576070" y="9376"/>
                </a:lnTo>
                <a:lnTo>
                  <a:pt x="548770" y="46551"/>
                </a:lnTo>
                <a:lnTo>
                  <a:pt x="547643" y="67796"/>
                </a:lnTo>
                <a:lnTo>
                  <a:pt x="549148" y="75946"/>
                </a:lnTo>
                <a:lnTo>
                  <a:pt x="552323" y="83312"/>
                </a:lnTo>
                <a:lnTo>
                  <a:pt x="555371" y="90804"/>
                </a:lnTo>
                <a:lnTo>
                  <a:pt x="587964" y="117296"/>
                </a:lnTo>
                <a:lnTo>
                  <a:pt x="610941" y="129440"/>
                </a:lnTo>
                <a:lnTo>
                  <a:pt x="620299" y="135254"/>
                </a:lnTo>
                <a:lnTo>
                  <a:pt x="627514" y="140783"/>
                </a:lnTo>
                <a:lnTo>
                  <a:pt x="632587" y="146050"/>
                </a:lnTo>
                <a:lnTo>
                  <a:pt x="637921" y="152780"/>
                </a:lnTo>
                <a:lnTo>
                  <a:pt x="640588" y="159766"/>
                </a:lnTo>
                <a:lnTo>
                  <a:pt x="640588" y="167259"/>
                </a:lnTo>
                <a:lnTo>
                  <a:pt x="638466" y="177686"/>
                </a:lnTo>
                <a:lnTo>
                  <a:pt x="632094" y="185150"/>
                </a:lnTo>
                <a:lnTo>
                  <a:pt x="621460" y="189636"/>
                </a:lnTo>
                <a:lnTo>
                  <a:pt x="606551" y="191135"/>
                </a:lnTo>
                <a:lnTo>
                  <a:pt x="672540" y="191135"/>
                </a:lnTo>
                <a:lnTo>
                  <a:pt x="673957" y="188896"/>
                </a:lnTo>
                <a:lnTo>
                  <a:pt x="677886" y="177385"/>
                </a:lnTo>
                <a:lnTo>
                  <a:pt x="679196" y="164719"/>
                </a:lnTo>
                <a:lnTo>
                  <a:pt x="678866" y="157551"/>
                </a:lnTo>
                <a:lnTo>
                  <a:pt x="663936" y="121761"/>
                </a:lnTo>
                <a:lnTo>
                  <a:pt x="627761" y="97281"/>
                </a:lnTo>
                <a:lnTo>
                  <a:pt x="609592" y="87278"/>
                </a:lnTo>
                <a:lnTo>
                  <a:pt x="596614" y="77454"/>
                </a:lnTo>
                <a:lnTo>
                  <a:pt x="588827" y="67796"/>
                </a:lnTo>
                <a:lnTo>
                  <a:pt x="586336" y="58674"/>
                </a:lnTo>
                <a:lnTo>
                  <a:pt x="586232" y="50800"/>
                </a:lnTo>
                <a:lnTo>
                  <a:pt x="588772" y="44703"/>
                </a:lnTo>
                <a:lnTo>
                  <a:pt x="598551" y="35178"/>
                </a:lnTo>
                <a:lnTo>
                  <a:pt x="605536" y="32893"/>
                </a:lnTo>
                <a:lnTo>
                  <a:pt x="662587" y="32893"/>
                </a:lnTo>
                <a:lnTo>
                  <a:pt x="669163" y="14097"/>
                </a:lnTo>
                <a:lnTo>
                  <a:pt x="659062" y="7929"/>
                </a:lnTo>
                <a:lnTo>
                  <a:pt x="646461" y="3524"/>
                </a:lnTo>
                <a:lnTo>
                  <a:pt x="631336" y="881"/>
                </a:lnTo>
                <a:lnTo>
                  <a:pt x="613663" y="0"/>
                </a:lnTo>
                <a:close/>
              </a:path>
              <a:path w="835025" h="225425">
                <a:moveTo>
                  <a:pt x="662587" y="32893"/>
                </a:moveTo>
                <a:lnTo>
                  <a:pt x="614426" y="32893"/>
                </a:lnTo>
                <a:lnTo>
                  <a:pt x="625617" y="33799"/>
                </a:lnTo>
                <a:lnTo>
                  <a:pt x="636524" y="36528"/>
                </a:lnTo>
                <a:lnTo>
                  <a:pt x="647144" y="41090"/>
                </a:lnTo>
                <a:lnTo>
                  <a:pt x="657479" y="47498"/>
                </a:lnTo>
                <a:lnTo>
                  <a:pt x="662587" y="32893"/>
                </a:lnTo>
                <a:close/>
              </a:path>
              <a:path w="835025" h="225425">
                <a:moveTo>
                  <a:pt x="99949" y="0"/>
                </a:moveTo>
                <a:lnTo>
                  <a:pt x="60055" y="8112"/>
                </a:lnTo>
                <a:lnTo>
                  <a:pt x="28067" y="32512"/>
                </a:lnTo>
                <a:lnTo>
                  <a:pt x="7032" y="69008"/>
                </a:lnTo>
                <a:lnTo>
                  <a:pt x="0" y="113411"/>
                </a:lnTo>
                <a:lnTo>
                  <a:pt x="1591" y="138035"/>
                </a:lnTo>
                <a:lnTo>
                  <a:pt x="14251" y="179044"/>
                </a:lnTo>
                <a:lnTo>
                  <a:pt x="39223" y="208547"/>
                </a:lnTo>
                <a:lnTo>
                  <a:pt x="74743" y="223545"/>
                </a:lnTo>
                <a:lnTo>
                  <a:pt x="96265" y="225425"/>
                </a:lnTo>
                <a:lnTo>
                  <a:pt x="117746" y="223853"/>
                </a:lnTo>
                <a:lnTo>
                  <a:pt x="136477" y="219138"/>
                </a:lnTo>
                <a:lnTo>
                  <a:pt x="152469" y="211280"/>
                </a:lnTo>
                <a:lnTo>
                  <a:pt x="165735" y="200279"/>
                </a:lnTo>
                <a:lnTo>
                  <a:pt x="160456" y="191135"/>
                </a:lnTo>
                <a:lnTo>
                  <a:pt x="99440" y="191135"/>
                </a:lnTo>
                <a:lnTo>
                  <a:pt x="86677" y="189849"/>
                </a:lnTo>
                <a:lnTo>
                  <a:pt x="49313" y="159371"/>
                </a:lnTo>
                <a:lnTo>
                  <a:pt x="40259" y="115062"/>
                </a:lnTo>
                <a:lnTo>
                  <a:pt x="41334" y="98298"/>
                </a:lnTo>
                <a:lnTo>
                  <a:pt x="57658" y="57150"/>
                </a:lnTo>
                <a:lnTo>
                  <a:pt x="102235" y="34417"/>
                </a:lnTo>
                <a:lnTo>
                  <a:pt x="150368" y="34417"/>
                </a:lnTo>
                <a:lnTo>
                  <a:pt x="159893" y="15367"/>
                </a:lnTo>
                <a:lnTo>
                  <a:pt x="147704" y="8626"/>
                </a:lnTo>
                <a:lnTo>
                  <a:pt x="133635" y="3825"/>
                </a:lnTo>
                <a:lnTo>
                  <a:pt x="117709" y="954"/>
                </a:lnTo>
                <a:lnTo>
                  <a:pt x="99949" y="0"/>
                </a:lnTo>
                <a:close/>
              </a:path>
              <a:path w="835025" h="225425">
                <a:moveTo>
                  <a:pt x="147700" y="169037"/>
                </a:moveTo>
                <a:lnTo>
                  <a:pt x="138124" y="178704"/>
                </a:lnTo>
                <a:lnTo>
                  <a:pt x="126904" y="185610"/>
                </a:lnTo>
                <a:lnTo>
                  <a:pt x="114018" y="189753"/>
                </a:lnTo>
                <a:lnTo>
                  <a:pt x="99440" y="191135"/>
                </a:lnTo>
                <a:lnTo>
                  <a:pt x="160456" y="191135"/>
                </a:lnTo>
                <a:lnTo>
                  <a:pt x="147700" y="169037"/>
                </a:lnTo>
                <a:close/>
              </a:path>
              <a:path w="835025" h="225425">
                <a:moveTo>
                  <a:pt x="150368" y="34417"/>
                </a:moveTo>
                <a:lnTo>
                  <a:pt x="102235" y="34417"/>
                </a:lnTo>
                <a:lnTo>
                  <a:pt x="115619" y="35226"/>
                </a:lnTo>
                <a:lnTo>
                  <a:pt x="127015" y="37655"/>
                </a:lnTo>
                <a:lnTo>
                  <a:pt x="136435" y="41703"/>
                </a:lnTo>
                <a:lnTo>
                  <a:pt x="143891" y="47371"/>
                </a:lnTo>
                <a:lnTo>
                  <a:pt x="150368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2332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9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7067" y="169037"/>
            <a:ext cx="137795" cy="218440"/>
          </a:xfrm>
          <a:custGeom>
            <a:avLst/>
            <a:gdLst/>
            <a:ahLst/>
            <a:cxnLst/>
            <a:rect l="l" t="t" r="r" b="b"/>
            <a:pathLst>
              <a:path w="137794" h="218440">
                <a:moveTo>
                  <a:pt x="0" y="0"/>
                </a:moveTo>
                <a:lnTo>
                  <a:pt x="38734" y="0"/>
                </a:lnTo>
                <a:lnTo>
                  <a:pt x="38734" y="183642"/>
                </a:lnTo>
                <a:lnTo>
                  <a:pt x="137287" y="183642"/>
                </a:lnTo>
                <a:lnTo>
                  <a:pt x="137287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3117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3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3289" y="165354"/>
            <a:ext cx="132080" cy="225425"/>
          </a:xfrm>
          <a:custGeom>
            <a:avLst/>
            <a:gdLst/>
            <a:ahLst/>
            <a:cxnLst/>
            <a:rect l="l" t="t" r="r" b="b"/>
            <a:pathLst>
              <a:path w="132080" h="225425">
                <a:moveTo>
                  <a:pt x="66548" y="0"/>
                </a:moveTo>
                <a:lnTo>
                  <a:pt x="84220" y="881"/>
                </a:lnTo>
                <a:lnTo>
                  <a:pt x="99345" y="3524"/>
                </a:lnTo>
                <a:lnTo>
                  <a:pt x="111946" y="7929"/>
                </a:lnTo>
                <a:lnTo>
                  <a:pt x="122047" y="14097"/>
                </a:lnTo>
                <a:lnTo>
                  <a:pt x="110362" y="47498"/>
                </a:lnTo>
                <a:lnTo>
                  <a:pt x="100028" y="41090"/>
                </a:lnTo>
                <a:lnTo>
                  <a:pt x="89407" y="36528"/>
                </a:lnTo>
                <a:lnTo>
                  <a:pt x="78501" y="33799"/>
                </a:lnTo>
                <a:lnTo>
                  <a:pt x="67310" y="32893"/>
                </a:lnTo>
                <a:lnTo>
                  <a:pt x="58420" y="32893"/>
                </a:lnTo>
                <a:lnTo>
                  <a:pt x="51435" y="35178"/>
                </a:lnTo>
                <a:lnTo>
                  <a:pt x="46482" y="40004"/>
                </a:lnTo>
                <a:lnTo>
                  <a:pt x="41656" y="44703"/>
                </a:lnTo>
                <a:lnTo>
                  <a:pt x="39116" y="50800"/>
                </a:lnTo>
                <a:lnTo>
                  <a:pt x="39116" y="58293"/>
                </a:lnTo>
                <a:lnTo>
                  <a:pt x="80645" y="97281"/>
                </a:lnTo>
                <a:lnTo>
                  <a:pt x="90836" y="102574"/>
                </a:lnTo>
                <a:lnTo>
                  <a:pt x="99504" y="107616"/>
                </a:lnTo>
                <a:lnTo>
                  <a:pt x="127000" y="138049"/>
                </a:lnTo>
                <a:lnTo>
                  <a:pt x="132080" y="164719"/>
                </a:lnTo>
                <a:lnTo>
                  <a:pt x="130770" y="177385"/>
                </a:lnTo>
                <a:lnTo>
                  <a:pt x="99766" y="215834"/>
                </a:lnTo>
                <a:lnTo>
                  <a:pt x="55118" y="225425"/>
                </a:lnTo>
                <a:lnTo>
                  <a:pt x="40237" y="224446"/>
                </a:lnTo>
                <a:lnTo>
                  <a:pt x="26082" y="221503"/>
                </a:lnTo>
                <a:lnTo>
                  <a:pt x="12666" y="216584"/>
                </a:lnTo>
                <a:lnTo>
                  <a:pt x="0" y="209676"/>
                </a:lnTo>
                <a:lnTo>
                  <a:pt x="14351" y="175005"/>
                </a:lnTo>
                <a:lnTo>
                  <a:pt x="25735" y="182026"/>
                </a:lnTo>
                <a:lnTo>
                  <a:pt x="37036" y="187071"/>
                </a:lnTo>
                <a:lnTo>
                  <a:pt x="48265" y="190115"/>
                </a:lnTo>
                <a:lnTo>
                  <a:pt x="59436" y="191135"/>
                </a:lnTo>
                <a:lnTo>
                  <a:pt x="74344" y="189636"/>
                </a:lnTo>
                <a:lnTo>
                  <a:pt x="84978" y="185150"/>
                </a:lnTo>
                <a:lnTo>
                  <a:pt x="91350" y="177686"/>
                </a:lnTo>
                <a:lnTo>
                  <a:pt x="93472" y="167259"/>
                </a:lnTo>
                <a:lnTo>
                  <a:pt x="93472" y="159766"/>
                </a:lnTo>
                <a:lnTo>
                  <a:pt x="63825" y="129440"/>
                </a:lnTo>
                <a:lnTo>
                  <a:pt x="40848" y="117296"/>
                </a:lnTo>
                <a:lnTo>
                  <a:pt x="31384" y="111823"/>
                </a:lnTo>
                <a:lnTo>
                  <a:pt x="5207" y="83312"/>
                </a:lnTo>
                <a:lnTo>
                  <a:pt x="2032" y="75946"/>
                </a:lnTo>
                <a:lnTo>
                  <a:pt x="508" y="67691"/>
                </a:lnTo>
                <a:lnTo>
                  <a:pt x="508" y="58674"/>
                </a:lnTo>
                <a:lnTo>
                  <a:pt x="19050" y="16637"/>
                </a:lnTo>
                <a:lnTo>
                  <a:pt x="52714" y="1045"/>
                </a:lnTo>
                <a:lnTo>
                  <a:pt x="6654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7842" y="165354"/>
            <a:ext cx="132080" cy="225425"/>
          </a:xfrm>
          <a:custGeom>
            <a:avLst/>
            <a:gdLst/>
            <a:ahLst/>
            <a:cxnLst/>
            <a:rect l="l" t="t" r="r" b="b"/>
            <a:pathLst>
              <a:path w="132080" h="225425">
                <a:moveTo>
                  <a:pt x="66547" y="0"/>
                </a:moveTo>
                <a:lnTo>
                  <a:pt x="84220" y="881"/>
                </a:lnTo>
                <a:lnTo>
                  <a:pt x="99345" y="3524"/>
                </a:lnTo>
                <a:lnTo>
                  <a:pt x="111946" y="7929"/>
                </a:lnTo>
                <a:lnTo>
                  <a:pt x="122046" y="14097"/>
                </a:lnTo>
                <a:lnTo>
                  <a:pt x="110362" y="47498"/>
                </a:lnTo>
                <a:lnTo>
                  <a:pt x="100028" y="41090"/>
                </a:lnTo>
                <a:lnTo>
                  <a:pt x="89407" y="36528"/>
                </a:lnTo>
                <a:lnTo>
                  <a:pt x="78501" y="33799"/>
                </a:lnTo>
                <a:lnTo>
                  <a:pt x="67309" y="32893"/>
                </a:lnTo>
                <a:lnTo>
                  <a:pt x="58419" y="32893"/>
                </a:lnTo>
                <a:lnTo>
                  <a:pt x="51434" y="35178"/>
                </a:lnTo>
                <a:lnTo>
                  <a:pt x="46481" y="40004"/>
                </a:lnTo>
                <a:lnTo>
                  <a:pt x="41656" y="44703"/>
                </a:lnTo>
                <a:lnTo>
                  <a:pt x="39115" y="50800"/>
                </a:lnTo>
                <a:lnTo>
                  <a:pt x="39115" y="58293"/>
                </a:lnTo>
                <a:lnTo>
                  <a:pt x="80644" y="97281"/>
                </a:lnTo>
                <a:lnTo>
                  <a:pt x="90836" y="102574"/>
                </a:lnTo>
                <a:lnTo>
                  <a:pt x="99504" y="107616"/>
                </a:lnTo>
                <a:lnTo>
                  <a:pt x="127000" y="138049"/>
                </a:lnTo>
                <a:lnTo>
                  <a:pt x="132080" y="164719"/>
                </a:lnTo>
                <a:lnTo>
                  <a:pt x="130770" y="177385"/>
                </a:lnTo>
                <a:lnTo>
                  <a:pt x="99766" y="215834"/>
                </a:lnTo>
                <a:lnTo>
                  <a:pt x="55118" y="225425"/>
                </a:lnTo>
                <a:lnTo>
                  <a:pt x="40237" y="224446"/>
                </a:lnTo>
                <a:lnTo>
                  <a:pt x="26082" y="221503"/>
                </a:lnTo>
                <a:lnTo>
                  <a:pt x="12666" y="216584"/>
                </a:lnTo>
                <a:lnTo>
                  <a:pt x="0" y="209676"/>
                </a:lnTo>
                <a:lnTo>
                  <a:pt x="14350" y="175005"/>
                </a:lnTo>
                <a:lnTo>
                  <a:pt x="25735" y="182026"/>
                </a:lnTo>
                <a:lnTo>
                  <a:pt x="37036" y="187071"/>
                </a:lnTo>
                <a:lnTo>
                  <a:pt x="48265" y="190115"/>
                </a:lnTo>
                <a:lnTo>
                  <a:pt x="59435" y="191135"/>
                </a:lnTo>
                <a:lnTo>
                  <a:pt x="74344" y="189636"/>
                </a:lnTo>
                <a:lnTo>
                  <a:pt x="84978" y="185150"/>
                </a:lnTo>
                <a:lnTo>
                  <a:pt x="91350" y="177686"/>
                </a:lnTo>
                <a:lnTo>
                  <a:pt x="93471" y="167259"/>
                </a:lnTo>
                <a:lnTo>
                  <a:pt x="93471" y="159766"/>
                </a:lnTo>
                <a:lnTo>
                  <a:pt x="63825" y="129440"/>
                </a:lnTo>
                <a:lnTo>
                  <a:pt x="40848" y="117296"/>
                </a:lnTo>
                <a:lnTo>
                  <a:pt x="31384" y="111823"/>
                </a:lnTo>
                <a:lnTo>
                  <a:pt x="5206" y="83312"/>
                </a:lnTo>
                <a:lnTo>
                  <a:pt x="2031" y="75946"/>
                </a:lnTo>
                <a:lnTo>
                  <a:pt x="507" y="67691"/>
                </a:lnTo>
                <a:lnTo>
                  <a:pt x="507" y="58674"/>
                </a:lnTo>
                <a:lnTo>
                  <a:pt x="19050" y="16637"/>
                </a:lnTo>
                <a:lnTo>
                  <a:pt x="52714" y="1045"/>
                </a:lnTo>
                <a:lnTo>
                  <a:pt x="6654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0725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3" y="15367"/>
                </a:lnTo>
                <a:lnTo>
                  <a:pt x="143891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9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5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7939" y="381000"/>
            <a:ext cx="1283208" cy="239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8607" y="165354"/>
            <a:ext cx="1263015" cy="225425"/>
          </a:xfrm>
          <a:custGeom>
            <a:avLst/>
            <a:gdLst/>
            <a:ahLst/>
            <a:cxnLst/>
            <a:rect l="l" t="t" r="r" b="b"/>
            <a:pathLst>
              <a:path w="1263014" h="225425">
                <a:moveTo>
                  <a:pt x="740156" y="1524"/>
                </a:moveTo>
                <a:lnTo>
                  <a:pt x="732942" y="1593"/>
                </a:lnTo>
                <a:lnTo>
                  <a:pt x="715277" y="2113"/>
                </a:lnTo>
                <a:lnTo>
                  <a:pt x="681863" y="3682"/>
                </a:lnTo>
                <a:lnTo>
                  <a:pt x="679704" y="3682"/>
                </a:lnTo>
                <a:lnTo>
                  <a:pt x="679704" y="221742"/>
                </a:lnTo>
                <a:lnTo>
                  <a:pt x="719963" y="221742"/>
                </a:lnTo>
                <a:lnTo>
                  <a:pt x="719963" y="130682"/>
                </a:lnTo>
                <a:lnTo>
                  <a:pt x="787499" y="130682"/>
                </a:lnTo>
                <a:lnTo>
                  <a:pt x="782828" y="123571"/>
                </a:lnTo>
                <a:lnTo>
                  <a:pt x="791210" y="119665"/>
                </a:lnTo>
                <a:lnTo>
                  <a:pt x="798830" y="114617"/>
                </a:lnTo>
                <a:lnTo>
                  <a:pt x="805688" y="108426"/>
                </a:lnTo>
                <a:lnTo>
                  <a:pt x="811783" y="101092"/>
                </a:lnTo>
                <a:lnTo>
                  <a:pt x="813175" y="98805"/>
                </a:lnTo>
                <a:lnTo>
                  <a:pt x="732536" y="98805"/>
                </a:lnTo>
                <a:lnTo>
                  <a:pt x="727075" y="98551"/>
                </a:lnTo>
                <a:lnTo>
                  <a:pt x="719963" y="97917"/>
                </a:lnTo>
                <a:lnTo>
                  <a:pt x="719963" y="37338"/>
                </a:lnTo>
                <a:lnTo>
                  <a:pt x="724534" y="36702"/>
                </a:lnTo>
                <a:lnTo>
                  <a:pt x="728853" y="36449"/>
                </a:lnTo>
                <a:lnTo>
                  <a:pt x="817102" y="36449"/>
                </a:lnTo>
                <a:lnTo>
                  <a:pt x="802449" y="17557"/>
                </a:lnTo>
                <a:lnTo>
                  <a:pt x="776493" y="5528"/>
                </a:lnTo>
                <a:lnTo>
                  <a:pt x="740156" y="1524"/>
                </a:lnTo>
                <a:close/>
              </a:path>
              <a:path w="1263014" h="225425">
                <a:moveTo>
                  <a:pt x="787499" y="130682"/>
                </a:moveTo>
                <a:lnTo>
                  <a:pt x="719963" y="130682"/>
                </a:lnTo>
                <a:lnTo>
                  <a:pt x="738632" y="131572"/>
                </a:lnTo>
                <a:lnTo>
                  <a:pt x="744474" y="131699"/>
                </a:lnTo>
                <a:lnTo>
                  <a:pt x="802640" y="221742"/>
                </a:lnTo>
                <a:lnTo>
                  <a:pt x="887094" y="221742"/>
                </a:lnTo>
                <a:lnTo>
                  <a:pt x="888146" y="218694"/>
                </a:lnTo>
                <a:lnTo>
                  <a:pt x="845312" y="218694"/>
                </a:lnTo>
                <a:lnTo>
                  <a:pt x="787499" y="130682"/>
                </a:lnTo>
                <a:close/>
              </a:path>
              <a:path w="1263014" h="225425">
                <a:moveTo>
                  <a:pt x="1018133" y="177546"/>
                </a:moveTo>
                <a:lnTo>
                  <a:pt x="977011" y="177546"/>
                </a:lnTo>
                <a:lnTo>
                  <a:pt x="992886" y="221742"/>
                </a:lnTo>
                <a:lnTo>
                  <a:pt x="1035684" y="221742"/>
                </a:lnTo>
                <a:lnTo>
                  <a:pt x="1018133" y="177546"/>
                </a:lnTo>
                <a:close/>
              </a:path>
              <a:path w="1263014" h="225425">
                <a:moveTo>
                  <a:pt x="947928" y="762"/>
                </a:moveTo>
                <a:lnTo>
                  <a:pt x="931037" y="762"/>
                </a:lnTo>
                <a:lnTo>
                  <a:pt x="845312" y="218694"/>
                </a:lnTo>
                <a:lnTo>
                  <a:pt x="888146" y="218694"/>
                </a:lnTo>
                <a:lnTo>
                  <a:pt x="902334" y="177546"/>
                </a:lnTo>
                <a:lnTo>
                  <a:pt x="1018133" y="177546"/>
                </a:lnTo>
                <a:lnTo>
                  <a:pt x="1006382" y="147954"/>
                </a:lnTo>
                <a:lnTo>
                  <a:pt x="913257" y="147954"/>
                </a:lnTo>
                <a:lnTo>
                  <a:pt x="939545" y="67437"/>
                </a:lnTo>
                <a:lnTo>
                  <a:pt x="974406" y="67437"/>
                </a:lnTo>
                <a:lnTo>
                  <a:pt x="947928" y="762"/>
                </a:lnTo>
                <a:close/>
              </a:path>
              <a:path w="1263014" h="225425">
                <a:moveTo>
                  <a:pt x="974406" y="67437"/>
                </a:moveTo>
                <a:lnTo>
                  <a:pt x="939545" y="67437"/>
                </a:lnTo>
                <a:lnTo>
                  <a:pt x="965707" y="147954"/>
                </a:lnTo>
                <a:lnTo>
                  <a:pt x="1006382" y="147954"/>
                </a:lnTo>
                <a:lnTo>
                  <a:pt x="974406" y="67437"/>
                </a:lnTo>
                <a:close/>
              </a:path>
              <a:path w="1263014" h="225425">
                <a:moveTo>
                  <a:pt x="817102" y="36449"/>
                </a:moveTo>
                <a:lnTo>
                  <a:pt x="733044" y="36449"/>
                </a:lnTo>
                <a:lnTo>
                  <a:pt x="745120" y="36851"/>
                </a:lnTo>
                <a:lnTo>
                  <a:pt x="755459" y="38052"/>
                </a:lnTo>
                <a:lnTo>
                  <a:pt x="783082" y="65277"/>
                </a:lnTo>
                <a:lnTo>
                  <a:pt x="782369" y="74374"/>
                </a:lnTo>
                <a:lnTo>
                  <a:pt x="747633" y="98377"/>
                </a:lnTo>
                <a:lnTo>
                  <a:pt x="736345" y="98805"/>
                </a:lnTo>
                <a:lnTo>
                  <a:pt x="813175" y="98805"/>
                </a:lnTo>
                <a:lnTo>
                  <a:pt x="823120" y="65277"/>
                </a:lnTo>
                <a:lnTo>
                  <a:pt x="818022" y="37635"/>
                </a:lnTo>
                <a:lnTo>
                  <a:pt x="817102" y="36449"/>
                </a:lnTo>
                <a:close/>
              </a:path>
              <a:path w="1263014" h="225425">
                <a:moveTo>
                  <a:pt x="364236" y="762"/>
                </a:moveTo>
                <a:lnTo>
                  <a:pt x="347344" y="762"/>
                </a:lnTo>
                <a:lnTo>
                  <a:pt x="260350" y="221742"/>
                </a:lnTo>
                <a:lnTo>
                  <a:pt x="303403" y="221742"/>
                </a:lnTo>
                <a:lnTo>
                  <a:pt x="318643" y="177546"/>
                </a:lnTo>
                <a:lnTo>
                  <a:pt x="434441" y="177546"/>
                </a:lnTo>
                <a:lnTo>
                  <a:pt x="422690" y="147954"/>
                </a:lnTo>
                <a:lnTo>
                  <a:pt x="329565" y="147954"/>
                </a:lnTo>
                <a:lnTo>
                  <a:pt x="355854" y="67437"/>
                </a:lnTo>
                <a:lnTo>
                  <a:pt x="390714" y="67437"/>
                </a:lnTo>
                <a:lnTo>
                  <a:pt x="364236" y="762"/>
                </a:lnTo>
                <a:close/>
              </a:path>
              <a:path w="1263014" h="225425">
                <a:moveTo>
                  <a:pt x="434441" y="177546"/>
                </a:moveTo>
                <a:lnTo>
                  <a:pt x="393319" y="177546"/>
                </a:lnTo>
                <a:lnTo>
                  <a:pt x="409194" y="221742"/>
                </a:lnTo>
                <a:lnTo>
                  <a:pt x="451993" y="221742"/>
                </a:lnTo>
                <a:lnTo>
                  <a:pt x="434441" y="177546"/>
                </a:lnTo>
                <a:close/>
              </a:path>
              <a:path w="1263014" h="225425">
                <a:moveTo>
                  <a:pt x="390714" y="67437"/>
                </a:moveTo>
                <a:lnTo>
                  <a:pt x="355854" y="67437"/>
                </a:lnTo>
                <a:lnTo>
                  <a:pt x="382016" y="147954"/>
                </a:lnTo>
                <a:lnTo>
                  <a:pt x="422690" y="147954"/>
                </a:lnTo>
                <a:lnTo>
                  <a:pt x="390714" y="67437"/>
                </a:lnTo>
                <a:close/>
              </a:path>
              <a:path w="1263014" h="225425">
                <a:moveTo>
                  <a:pt x="58166" y="2159"/>
                </a:moveTo>
                <a:lnTo>
                  <a:pt x="50095" y="2274"/>
                </a:lnTo>
                <a:lnTo>
                  <a:pt x="0" y="3810"/>
                </a:lnTo>
                <a:lnTo>
                  <a:pt x="0" y="221742"/>
                </a:lnTo>
                <a:lnTo>
                  <a:pt x="48387" y="221742"/>
                </a:lnTo>
                <a:lnTo>
                  <a:pt x="97966" y="214385"/>
                </a:lnTo>
                <a:lnTo>
                  <a:pt x="133365" y="192325"/>
                </a:lnTo>
                <a:lnTo>
                  <a:pt x="136254" y="187325"/>
                </a:lnTo>
                <a:lnTo>
                  <a:pt x="51689" y="187325"/>
                </a:lnTo>
                <a:lnTo>
                  <a:pt x="44958" y="187071"/>
                </a:lnTo>
                <a:lnTo>
                  <a:pt x="38735" y="186436"/>
                </a:lnTo>
                <a:lnTo>
                  <a:pt x="38735" y="37592"/>
                </a:lnTo>
                <a:lnTo>
                  <a:pt x="46355" y="36956"/>
                </a:lnTo>
                <a:lnTo>
                  <a:pt x="52324" y="36575"/>
                </a:lnTo>
                <a:lnTo>
                  <a:pt x="138973" y="36575"/>
                </a:lnTo>
                <a:lnTo>
                  <a:pt x="133731" y="30099"/>
                </a:lnTo>
                <a:lnTo>
                  <a:pt x="118566" y="17910"/>
                </a:lnTo>
                <a:lnTo>
                  <a:pt x="100901" y="9175"/>
                </a:lnTo>
                <a:lnTo>
                  <a:pt x="80760" y="3917"/>
                </a:lnTo>
                <a:lnTo>
                  <a:pt x="58166" y="2159"/>
                </a:lnTo>
                <a:close/>
              </a:path>
              <a:path w="1263014" h="225425">
                <a:moveTo>
                  <a:pt x="138973" y="36575"/>
                </a:moveTo>
                <a:lnTo>
                  <a:pt x="56387" y="36575"/>
                </a:lnTo>
                <a:lnTo>
                  <a:pt x="84891" y="40955"/>
                </a:lnTo>
                <a:lnTo>
                  <a:pt x="105251" y="54086"/>
                </a:lnTo>
                <a:lnTo>
                  <a:pt x="117467" y="75955"/>
                </a:lnTo>
                <a:lnTo>
                  <a:pt x="121539" y="106552"/>
                </a:lnTo>
                <a:lnTo>
                  <a:pt x="120493" y="124628"/>
                </a:lnTo>
                <a:lnTo>
                  <a:pt x="104902" y="166116"/>
                </a:lnTo>
                <a:lnTo>
                  <a:pt x="58928" y="187325"/>
                </a:lnTo>
                <a:lnTo>
                  <a:pt x="136254" y="187325"/>
                </a:lnTo>
                <a:lnTo>
                  <a:pt x="154596" y="155573"/>
                </a:lnTo>
                <a:lnTo>
                  <a:pt x="161671" y="104140"/>
                </a:lnTo>
                <a:lnTo>
                  <a:pt x="159930" y="82230"/>
                </a:lnTo>
                <a:lnTo>
                  <a:pt x="154701" y="62595"/>
                </a:lnTo>
                <a:lnTo>
                  <a:pt x="145972" y="45221"/>
                </a:lnTo>
                <a:lnTo>
                  <a:pt x="138973" y="36575"/>
                </a:lnTo>
                <a:close/>
              </a:path>
              <a:path w="1263014" h="225425">
                <a:moveTo>
                  <a:pt x="1136604" y="104267"/>
                </a:moveTo>
                <a:lnTo>
                  <a:pt x="1100708" y="104267"/>
                </a:lnTo>
                <a:lnTo>
                  <a:pt x="1144651" y="224662"/>
                </a:lnTo>
                <a:lnTo>
                  <a:pt x="1158494" y="224662"/>
                </a:lnTo>
                <a:lnTo>
                  <a:pt x="1185517" y="150622"/>
                </a:lnTo>
                <a:lnTo>
                  <a:pt x="1151508" y="150622"/>
                </a:lnTo>
                <a:lnTo>
                  <a:pt x="1136604" y="104267"/>
                </a:lnTo>
                <a:close/>
              </a:path>
              <a:path w="1263014" h="225425">
                <a:moveTo>
                  <a:pt x="1104265" y="3682"/>
                </a:moveTo>
                <a:lnTo>
                  <a:pt x="1083818" y="3682"/>
                </a:lnTo>
                <a:lnTo>
                  <a:pt x="1039876" y="221869"/>
                </a:lnTo>
                <a:lnTo>
                  <a:pt x="1077214" y="221869"/>
                </a:lnTo>
                <a:lnTo>
                  <a:pt x="1100708" y="104267"/>
                </a:lnTo>
                <a:lnTo>
                  <a:pt x="1136604" y="104267"/>
                </a:lnTo>
                <a:lnTo>
                  <a:pt x="1104265" y="3682"/>
                </a:lnTo>
                <a:close/>
              </a:path>
              <a:path w="1263014" h="225425">
                <a:moveTo>
                  <a:pt x="1238548" y="104267"/>
                </a:moveTo>
                <a:lnTo>
                  <a:pt x="1202436" y="104267"/>
                </a:lnTo>
                <a:lnTo>
                  <a:pt x="1225042" y="221869"/>
                </a:lnTo>
                <a:lnTo>
                  <a:pt x="1262507" y="221869"/>
                </a:lnTo>
                <a:lnTo>
                  <a:pt x="1238548" y="104267"/>
                </a:lnTo>
                <a:close/>
              </a:path>
              <a:path w="1263014" h="225425">
                <a:moveTo>
                  <a:pt x="1218057" y="3682"/>
                </a:moveTo>
                <a:lnTo>
                  <a:pt x="1197609" y="3682"/>
                </a:lnTo>
                <a:lnTo>
                  <a:pt x="1151508" y="150622"/>
                </a:lnTo>
                <a:lnTo>
                  <a:pt x="1185517" y="150622"/>
                </a:lnTo>
                <a:lnTo>
                  <a:pt x="1202436" y="104267"/>
                </a:lnTo>
                <a:lnTo>
                  <a:pt x="1238548" y="104267"/>
                </a:lnTo>
                <a:lnTo>
                  <a:pt x="1218057" y="3682"/>
                </a:lnTo>
                <a:close/>
              </a:path>
              <a:path w="1263014" h="225425">
                <a:moveTo>
                  <a:pt x="236093" y="3682"/>
                </a:moveTo>
                <a:lnTo>
                  <a:pt x="197358" y="3682"/>
                </a:lnTo>
                <a:lnTo>
                  <a:pt x="197358" y="221742"/>
                </a:lnTo>
                <a:lnTo>
                  <a:pt x="236093" y="221742"/>
                </a:lnTo>
                <a:lnTo>
                  <a:pt x="236093" y="3682"/>
                </a:lnTo>
                <a:close/>
              </a:path>
              <a:path w="1263014" h="225425">
                <a:moveTo>
                  <a:pt x="575564" y="0"/>
                </a:moveTo>
                <a:lnTo>
                  <a:pt x="530113" y="7889"/>
                </a:lnTo>
                <a:lnTo>
                  <a:pt x="495046" y="31496"/>
                </a:lnTo>
                <a:lnTo>
                  <a:pt x="472582" y="67802"/>
                </a:lnTo>
                <a:lnTo>
                  <a:pt x="465074" y="113538"/>
                </a:lnTo>
                <a:lnTo>
                  <a:pt x="466788" y="137541"/>
                </a:lnTo>
                <a:lnTo>
                  <a:pt x="480504" y="178117"/>
                </a:lnTo>
                <a:lnTo>
                  <a:pt x="507509" y="208172"/>
                </a:lnTo>
                <a:lnTo>
                  <a:pt x="544708" y="223516"/>
                </a:lnTo>
                <a:lnTo>
                  <a:pt x="566928" y="225425"/>
                </a:lnTo>
                <a:lnTo>
                  <a:pt x="577713" y="225040"/>
                </a:lnTo>
                <a:lnTo>
                  <a:pt x="620668" y="215622"/>
                </a:lnTo>
                <a:lnTo>
                  <a:pt x="645922" y="201549"/>
                </a:lnTo>
                <a:lnTo>
                  <a:pt x="645922" y="191135"/>
                </a:lnTo>
                <a:lnTo>
                  <a:pt x="573151" y="191135"/>
                </a:lnTo>
                <a:lnTo>
                  <a:pt x="558266" y="189827"/>
                </a:lnTo>
                <a:lnTo>
                  <a:pt x="523494" y="170306"/>
                </a:lnTo>
                <a:lnTo>
                  <a:pt x="506474" y="131105"/>
                </a:lnTo>
                <a:lnTo>
                  <a:pt x="505333" y="114553"/>
                </a:lnTo>
                <a:lnTo>
                  <a:pt x="506479" y="97192"/>
                </a:lnTo>
                <a:lnTo>
                  <a:pt x="523875" y="56134"/>
                </a:lnTo>
                <a:lnTo>
                  <a:pt x="559433" y="35774"/>
                </a:lnTo>
                <a:lnTo>
                  <a:pt x="574675" y="34417"/>
                </a:lnTo>
                <a:lnTo>
                  <a:pt x="629809" y="34417"/>
                </a:lnTo>
                <a:lnTo>
                  <a:pt x="636524" y="21463"/>
                </a:lnTo>
                <a:lnTo>
                  <a:pt x="623284" y="12055"/>
                </a:lnTo>
                <a:lnTo>
                  <a:pt x="608711" y="5349"/>
                </a:lnTo>
                <a:lnTo>
                  <a:pt x="592804" y="1335"/>
                </a:lnTo>
                <a:lnTo>
                  <a:pt x="575564" y="0"/>
                </a:lnTo>
                <a:close/>
              </a:path>
              <a:path w="1263014" h="225425">
                <a:moveTo>
                  <a:pt x="645922" y="103886"/>
                </a:moveTo>
                <a:lnTo>
                  <a:pt x="577088" y="103886"/>
                </a:lnTo>
                <a:lnTo>
                  <a:pt x="577088" y="136905"/>
                </a:lnTo>
                <a:lnTo>
                  <a:pt x="607187" y="136905"/>
                </a:lnTo>
                <a:lnTo>
                  <a:pt x="607187" y="179831"/>
                </a:lnTo>
                <a:lnTo>
                  <a:pt x="600065" y="184759"/>
                </a:lnTo>
                <a:lnTo>
                  <a:pt x="592026" y="188293"/>
                </a:lnTo>
                <a:lnTo>
                  <a:pt x="583058" y="190422"/>
                </a:lnTo>
                <a:lnTo>
                  <a:pt x="573151" y="191135"/>
                </a:lnTo>
                <a:lnTo>
                  <a:pt x="645922" y="191135"/>
                </a:lnTo>
                <a:lnTo>
                  <a:pt x="645922" y="103886"/>
                </a:lnTo>
                <a:close/>
              </a:path>
              <a:path w="1263014" h="225425">
                <a:moveTo>
                  <a:pt x="629809" y="34417"/>
                </a:moveTo>
                <a:lnTo>
                  <a:pt x="581533" y="34417"/>
                </a:lnTo>
                <a:lnTo>
                  <a:pt x="589661" y="36322"/>
                </a:lnTo>
                <a:lnTo>
                  <a:pt x="608711" y="44450"/>
                </a:lnTo>
                <a:lnTo>
                  <a:pt x="615823" y="48514"/>
                </a:lnTo>
                <a:lnTo>
                  <a:pt x="620394" y="52577"/>
                </a:lnTo>
                <a:lnTo>
                  <a:pt x="629809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1865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8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8173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8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7342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5" h="151129">
                <a:moveTo>
                  <a:pt x="17652" y="0"/>
                </a:moveTo>
                <a:lnTo>
                  <a:pt x="13588" y="0"/>
                </a:lnTo>
                <a:lnTo>
                  <a:pt x="7619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4" y="150749"/>
                </a:lnTo>
                <a:lnTo>
                  <a:pt x="20193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4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8571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80" y="0"/>
                </a:moveTo>
                <a:lnTo>
                  <a:pt x="8889" y="0"/>
                </a:lnTo>
                <a:lnTo>
                  <a:pt x="4571" y="253"/>
                </a:lnTo>
                <a:lnTo>
                  <a:pt x="0" y="889"/>
                </a:lnTo>
                <a:lnTo>
                  <a:pt x="0" y="61468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56743" y="51260"/>
                </a:lnTo>
                <a:lnTo>
                  <a:pt x="63118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8484" y="169037"/>
            <a:ext cx="222885" cy="220979"/>
          </a:xfrm>
          <a:custGeom>
            <a:avLst/>
            <a:gdLst/>
            <a:ahLst/>
            <a:cxnLst/>
            <a:rect l="l" t="t" r="r" b="b"/>
            <a:pathLst>
              <a:path w="222885" h="220979">
                <a:moveTo>
                  <a:pt x="43941" y="0"/>
                </a:moveTo>
                <a:lnTo>
                  <a:pt x="64388" y="0"/>
                </a:lnTo>
                <a:lnTo>
                  <a:pt x="111632" y="146939"/>
                </a:lnTo>
                <a:lnTo>
                  <a:pt x="157733" y="0"/>
                </a:lnTo>
                <a:lnTo>
                  <a:pt x="178180" y="0"/>
                </a:lnTo>
                <a:lnTo>
                  <a:pt x="222630" y="218186"/>
                </a:lnTo>
                <a:lnTo>
                  <a:pt x="185165" y="218186"/>
                </a:lnTo>
                <a:lnTo>
                  <a:pt x="162560" y="100584"/>
                </a:lnTo>
                <a:lnTo>
                  <a:pt x="118617" y="220980"/>
                </a:lnTo>
                <a:lnTo>
                  <a:pt x="104775" y="220980"/>
                </a:lnTo>
                <a:lnTo>
                  <a:pt x="60832" y="100584"/>
                </a:lnTo>
                <a:lnTo>
                  <a:pt x="37337" y="218186"/>
                </a:lnTo>
                <a:lnTo>
                  <a:pt x="0" y="218186"/>
                </a:lnTo>
                <a:lnTo>
                  <a:pt x="4394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5966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4" y="0"/>
                </a:lnTo>
                <a:lnTo>
                  <a:pt x="38734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8607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6" y="0"/>
                </a:moveTo>
                <a:lnTo>
                  <a:pt x="100901" y="7016"/>
                </a:lnTo>
                <a:lnTo>
                  <a:pt x="133731" y="27939"/>
                </a:lnTo>
                <a:lnTo>
                  <a:pt x="154701" y="60436"/>
                </a:lnTo>
                <a:lnTo>
                  <a:pt x="161671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7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8311" y="166115"/>
            <a:ext cx="356235" cy="220979"/>
          </a:xfrm>
          <a:custGeom>
            <a:avLst/>
            <a:gdLst/>
            <a:ahLst/>
            <a:cxnLst/>
            <a:rect l="l" t="t" r="r" b="b"/>
            <a:pathLst>
              <a:path w="356235" h="220979">
                <a:moveTo>
                  <a:pt x="251333" y="0"/>
                </a:moveTo>
                <a:lnTo>
                  <a:pt x="268224" y="0"/>
                </a:lnTo>
                <a:lnTo>
                  <a:pt x="355980" y="220979"/>
                </a:lnTo>
                <a:lnTo>
                  <a:pt x="313182" y="220979"/>
                </a:lnTo>
                <a:lnTo>
                  <a:pt x="297307" y="176783"/>
                </a:lnTo>
                <a:lnTo>
                  <a:pt x="222630" y="176783"/>
                </a:lnTo>
                <a:lnTo>
                  <a:pt x="207390" y="220979"/>
                </a:lnTo>
                <a:lnTo>
                  <a:pt x="167639" y="220979"/>
                </a:lnTo>
                <a:lnTo>
                  <a:pt x="164337" y="220979"/>
                </a:lnTo>
                <a:lnTo>
                  <a:pt x="122936" y="220979"/>
                </a:lnTo>
                <a:lnTo>
                  <a:pt x="64770" y="130936"/>
                </a:lnTo>
                <a:lnTo>
                  <a:pt x="58927" y="130809"/>
                </a:lnTo>
                <a:lnTo>
                  <a:pt x="50800" y="130428"/>
                </a:lnTo>
                <a:lnTo>
                  <a:pt x="40259" y="129920"/>
                </a:lnTo>
                <a:lnTo>
                  <a:pt x="40259" y="220979"/>
                </a:lnTo>
                <a:lnTo>
                  <a:pt x="0" y="220979"/>
                </a:lnTo>
                <a:lnTo>
                  <a:pt x="0" y="2920"/>
                </a:lnTo>
                <a:lnTo>
                  <a:pt x="2159" y="2920"/>
                </a:lnTo>
                <a:lnTo>
                  <a:pt x="10540" y="2539"/>
                </a:lnTo>
                <a:lnTo>
                  <a:pt x="53238" y="831"/>
                </a:lnTo>
                <a:lnTo>
                  <a:pt x="60451" y="761"/>
                </a:lnTo>
                <a:lnTo>
                  <a:pt x="96789" y="4766"/>
                </a:lnTo>
                <a:lnTo>
                  <a:pt x="122745" y="16795"/>
                </a:lnTo>
                <a:lnTo>
                  <a:pt x="138318" y="36873"/>
                </a:lnTo>
                <a:lnTo>
                  <a:pt x="143510" y="65024"/>
                </a:lnTo>
                <a:lnTo>
                  <a:pt x="142795" y="74451"/>
                </a:lnTo>
                <a:lnTo>
                  <a:pt x="119126" y="113855"/>
                </a:lnTo>
                <a:lnTo>
                  <a:pt x="103124" y="122808"/>
                </a:lnTo>
                <a:lnTo>
                  <a:pt x="165608" y="217931"/>
                </a:lnTo>
                <a:lnTo>
                  <a:pt x="25133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38957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3"/>
                </a:lnTo>
                <a:lnTo>
                  <a:pt x="58293" y="176783"/>
                </a:lnTo>
                <a:lnTo>
                  <a:pt x="43053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3682" y="165354"/>
            <a:ext cx="180975" cy="225425"/>
          </a:xfrm>
          <a:custGeom>
            <a:avLst/>
            <a:gdLst/>
            <a:ahLst/>
            <a:cxnLst/>
            <a:rect l="l" t="t" r="r" b="b"/>
            <a:pathLst>
              <a:path w="180975" h="225425">
                <a:moveTo>
                  <a:pt x="110490" y="0"/>
                </a:moveTo>
                <a:lnTo>
                  <a:pt x="127730" y="1335"/>
                </a:lnTo>
                <a:lnTo>
                  <a:pt x="143637" y="5349"/>
                </a:lnTo>
                <a:lnTo>
                  <a:pt x="158210" y="12055"/>
                </a:lnTo>
                <a:lnTo>
                  <a:pt x="171450" y="21463"/>
                </a:lnTo>
                <a:lnTo>
                  <a:pt x="155320" y="52577"/>
                </a:lnTo>
                <a:lnTo>
                  <a:pt x="150749" y="48514"/>
                </a:lnTo>
                <a:lnTo>
                  <a:pt x="143637" y="44450"/>
                </a:lnTo>
                <a:lnTo>
                  <a:pt x="134112" y="40386"/>
                </a:lnTo>
                <a:lnTo>
                  <a:pt x="124587" y="36322"/>
                </a:lnTo>
                <a:lnTo>
                  <a:pt x="116459" y="34417"/>
                </a:lnTo>
                <a:lnTo>
                  <a:pt x="109600" y="34417"/>
                </a:lnTo>
                <a:lnTo>
                  <a:pt x="94359" y="35774"/>
                </a:lnTo>
                <a:lnTo>
                  <a:pt x="58800" y="56134"/>
                </a:lnTo>
                <a:lnTo>
                  <a:pt x="41405" y="97192"/>
                </a:lnTo>
                <a:lnTo>
                  <a:pt x="40259" y="114553"/>
                </a:lnTo>
                <a:lnTo>
                  <a:pt x="41400" y="131105"/>
                </a:lnTo>
                <a:lnTo>
                  <a:pt x="58419" y="170306"/>
                </a:lnTo>
                <a:lnTo>
                  <a:pt x="93192" y="189827"/>
                </a:lnTo>
                <a:lnTo>
                  <a:pt x="108076" y="191135"/>
                </a:lnTo>
                <a:lnTo>
                  <a:pt x="117984" y="190422"/>
                </a:lnTo>
                <a:lnTo>
                  <a:pt x="126952" y="188293"/>
                </a:lnTo>
                <a:lnTo>
                  <a:pt x="134991" y="184759"/>
                </a:lnTo>
                <a:lnTo>
                  <a:pt x="142112" y="179831"/>
                </a:lnTo>
                <a:lnTo>
                  <a:pt x="142112" y="136905"/>
                </a:lnTo>
                <a:lnTo>
                  <a:pt x="112013" y="136905"/>
                </a:lnTo>
                <a:lnTo>
                  <a:pt x="112013" y="103886"/>
                </a:lnTo>
                <a:lnTo>
                  <a:pt x="180848" y="103886"/>
                </a:lnTo>
                <a:lnTo>
                  <a:pt x="180848" y="201549"/>
                </a:lnTo>
                <a:lnTo>
                  <a:pt x="145161" y="219075"/>
                </a:lnTo>
                <a:lnTo>
                  <a:pt x="101854" y="225425"/>
                </a:lnTo>
                <a:lnTo>
                  <a:pt x="79634" y="223516"/>
                </a:lnTo>
                <a:lnTo>
                  <a:pt x="42435" y="208172"/>
                </a:lnTo>
                <a:lnTo>
                  <a:pt x="15430" y="178117"/>
                </a:lnTo>
                <a:lnTo>
                  <a:pt x="1714" y="137541"/>
                </a:lnTo>
                <a:lnTo>
                  <a:pt x="0" y="113538"/>
                </a:lnTo>
                <a:lnTo>
                  <a:pt x="1879" y="89485"/>
                </a:lnTo>
                <a:lnTo>
                  <a:pt x="16877" y="48476"/>
                </a:lnTo>
                <a:lnTo>
                  <a:pt x="46214" y="17734"/>
                </a:lnTo>
                <a:lnTo>
                  <a:pt x="86461" y="1974"/>
                </a:lnTo>
                <a:lnTo>
                  <a:pt x="11049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2315" y="381000"/>
            <a:ext cx="74676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2729" y="169037"/>
            <a:ext cx="726440" cy="220979"/>
          </a:xfrm>
          <a:custGeom>
            <a:avLst/>
            <a:gdLst/>
            <a:ahLst/>
            <a:cxnLst/>
            <a:rect l="l" t="t" r="r" b="b"/>
            <a:pathLst>
              <a:path w="726439" h="220979">
                <a:moveTo>
                  <a:pt x="601345" y="0"/>
                </a:moveTo>
                <a:lnTo>
                  <a:pt x="562610" y="0"/>
                </a:lnTo>
                <a:lnTo>
                  <a:pt x="562610" y="218059"/>
                </a:lnTo>
                <a:lnTo>
                  <a:pt x="601345" y="218059"/>
                </a:lnTo>
                <a:lnTo>
                  <a:pt x="601345" y="119888"/>
                </a:lnTo>
                <a:lnTo>
                  <a:pt x="726313" y="119888"/>
                </a:lnTo>
                <a:lnTo>
                  <a:pt x="726313" y="85471"/>
                </a:lnTo>
                <a:lnTo>
                  <a:pt x="601345" y="85471"/>
                </a:lnTo>
                <a:lnTo>
                  <a:pt x="601345" y="0"/>
                </a:lnTo>
                <a:close/>
              </a:path>
              <a:path w="726439" h="220979">
                <a:moveTo>
                  <a:pt x="726313" y="119888"/>
                </a:moveTo>
                <a:lnTo>
                  <a:pt x="688086" y="119888"/>
                </a:lnTo>
                <a:lnTo>
                  <a:pt x="688086" y="218059"/>
                </a:lnTo>
                <a:lnTo>
                  <a:pt x="726313" y="218059"/>
                </a:lnTo>
                <a:lnTo>
                  <a:pt x="726313" y="119888"/>
                </a:lnTo>
                <a:close/>
              </a:path>
              <a:path w="726439" h="220979">
                <a:moveTo>
                  <a:pt x="726313" y="0"/>
                </a:moveTo>
                <a:lnTo>
                  <a:pt x="688086" y="0"/>
                </a:lnTo>
                <a:lnTo>
                  <a:pt x="688086" y="85471"/>
                </a:lnTo>
                <a:lnTo>
                  <a:pt x="726313" y="85471"/>
                </a:lnTo>
                <a:lnTo>
                  <a:pt x="726313" y="0"/>
                </a:lnTo>
                <a:close/>
              </a:path>
              <a:path w="726439" h="220979">
                <a:moveTo>
                  <a:pt x="465455" y="34417"/>
                </a:moveTo>
                <a:lnTo>
                  <a:pt x="426720" y="34417"/>
                </a:lnTo>
                <a:lnTo>
                  <a:pt x="426720" y="218059"/>
                </a:lnTo>
                <a:lnTo>
                  <a:pt x="465455" y="218059"/>
                </a:lnTo>
                <a:lnTo>
                  <a:pt x="465455" y="34417"/>
                </a:lnTo>
                <a:close/>
              </a:path>
              <a:path w="726439" h="220979">
                <a:moveTo>
                  <a:pt x="537845" y="0"/>
                </a:moveTo>
                <a:lnTo>
                  <a:pt x="357378" y="0"/>
                </a:lnTo>
                <a:lnTo>
                  <a:pt x="357378" y="34417"/>
                </a:lnTo>
                <a:lnTo>
                  <a:pt x="537845" y="34417"/>
                </a:lnTo>
                <a:lnTo>
                  <a:pt x="537845" y="0"/>
                </a:lnTo>
                <a:close/>
              </a:path>
              <a:path w="726439" h="220979">
                <a:moveTo>
                  <a:pt x="330835" y="0"/>
                </a:moveTo>
                <a:lnTo>
                  <a:pt x="292100" y="0"/>
                </a:lnTo>
                <a:lnTo>
                  <a:pt x="292100" y="218059"/>
                </a:lnTo>
                <a:lnTo>
                  <a:pt x="330835" y="218059"/>
                </a:lnTo>
                <a:lnTo>
                  <a:pt x="330835" y="0"/>
                </a:lnTo>
                <a:close/>
              </a:path>
              <a:path w="726439" h="220979">
                <a:moveTo>
                  <a:pt x="40386" y="0"/>
                </a:moveTo>
                <a:lnTo>
                  <a:pt x="0" y="0"/>
                </a:lnTo>
                <a:lnTo>
                  <a:pt x="71628" y="220980"/>
                </a:lnTo>
                <a:lnTo>
                  <a:pt x="87503" y="220980"/>
                </a:lnTo>
                <a:lnTo>
                  <a:pt x="117663" y="131572"/>
                </a:lnTo>
                <a:lnTo>
                  <a:pt x="81280" y="131572"/>
                </a:lnTo>
                <a:lnTo>
                  <a:pt x="40386" y="0"/>
                </a:lnTo>
                <a:close/>
              </a:path>
              <a:path w="726439" h="220979">
                <a:moveTo>
                  <a:pt x="170645" y="83566"/>
                </a:moveTo>
                <a:lnTo>
                  <a:pt x="133858" y="83566"/>
                </a:lnTo>
                <a:lnTo>
                  <a:pt x="181483" y="220980"/>
                </a:lnTo>
                <a:lnTo>
                  <a:pt x="197358" y="220980"/>
                </a:lnTo>
                <a:lnTo>
                  <a:pt x="225927" y="131572"/>
                </a:lnTo>
                <a:lnTo>
                  <a:pt x="186817" y="131572"/>
                </a:lnTo>
                <a:lnTo>
                  <a:pt x="170645" y="83566"/>
                </a:lnTo>
                <a:close/>
              </a:path>
              <a:path w="726439" h="220979">
                <a:moveTo>
                  <a:pt x="142494" y="0"/>
                </a:moveTo>
                <a:lnTo>
                  <a:pt x="125475" y="0"/>
                </a:lnTo>
                <a:lnTo>
                  <a:pt x="81280" y="131572"/>
                </a:lnTo>
                <a:lnTo>
                  <a:pt x="117663" y="131572"/>
                </a:lnTo>
                <a:lnTo>
                  <a:pt x="133858" y="83566"/>
                </a:lnTo>
                <a:lnTo>
                  <a:pt x="170645" y="83566"/>
                </a:lnTo>
                <a:lnTo>
                  <a:pt x="142494" y="0"/>
                </a:lnTo>
                <a:close/>
              </a:path>
              <a:path w="726439" h="220979">
                <a:moveTo>
                  <a:pt x="267970" y="0"/>
                </a:moveTo>
                <a:lnTo>
                  <a:pt x="227584" y="0"/>
                </a:lnTo>
                <a:lnTo>
                  <a:pt x="186817" y="131572"/>
                </a:lnTo>
                <a:lnTo>
                  <a:pt x="225927" y="131572"/>
                </a:lnTo>
                <a:lnTo>
                  <a:pt x="26797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5340" y="169037"/>
            <a:ext cx="163830" cy="218440"/>
          </a:xfrm>
          <a:custGeom>
            <a:avLst/>
            <a:gdLst/>
            <a:ahLst/>
            <a:cxnLst/>
            <a:rect l="l" t="t" r="r" b="b"/>
            <a:pathLst>
              <a:path w="163829" h="218440">
                <a:moveTo>
                  <a:pt x="0" y="0"/>
                </a:moveTo>
                <a:lnTo>
                  <a:pt x="38735" y="0"/>
                </a:lnTo>
                <a:lnTo>
                  <a:pt x="38735" y="85471"/>
                </a:lnTo>
                <a:lnTo>
                  <a:pt x="125475" y="85471"/>
                </a:lnTo>
                <a:lnTo>
                  <a:pt x="125475" y="0"/>
                </a:lnTo>
                <a:lnTo>
                  <a:pt x="163702" y="0"/>
                </a:lnTo>
                <a:lnTo>
                  <a:pt x="163702" y="218059"/>
                </a:lnTo>
                <a:lnTo>
                  <a:pt x="125475" y="218059"/>
                </a:lnTo>
                <a:lnTo>
                  <a:pt x="125475" y="119888"/>
                </a:lnTo>
                <a:lnTo>
                  <a:pt x="38735" y="119888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0108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6" y="0"/>
                </a:lnTo>
                <a:lnTo>
                  <a:pt x="180466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341" y="218059"/>
                </a:lnTo>
                <a:lnTo>
                  <a:pt x="69341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829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5" y="0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62729" y="169037"/>
            <a:ext cx="267970" cy="220979"/>
          </a:xfrm>
          <a:custGeom>
            <a:avLst/>
            <a:gdLst/>
            <a:ahLst/>
            <a:cxnLst/>
            <a:rect l="l" t="t" r="r" b="b"/>
            <a:pathLst>
              <a:path w="267970" h="220979">
                <a:moveTo>
                  <a:pt x="0" y="0"/>
                </a:moveTo>
                <a:lnTo>
                  <a:pt x="40386" y="0"/>
                </a:lnTo>
                <a:lnTo>
                  <a:pt x="81280" y="131572"/>
                </a:lnTo>
                <a:lnTo>
                  <a:pt x="125475" y="0"/>
                </a:lnTo>
                <a:lnTo>
                  <a:pt x="142494" y="0"/>
                </a:lnTo>
                <a:lnTo>
                  <a:pt x="186817" y="131572"/>
                </a:lnTo>
                <a:lnTo>
                  <a:pt x="227584" y="0"/>
                </a:lnTo>
                <a:lnTo>
                  <a:pt x="267970" y="0"/>
                </a:lnTo>
                <a:lnTo>
                  <a:pt x="197358" y="220980"/>
                </a:lnTo>
                <a:lnTo>
                  <a:pt x="181483" y="220980"/>
                </a:lnTo>
                <a:lnTo>
                  <a:pt x="133858" y="83566"/>
                </a:lnTo>
                <a:lnTo>
                  <a:pt x="87503" y="220980"/>
                </a:lnTo>
                <a:lnTo>
                  <a:pt x="71628" y="2209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2247" y="381000"/>
            <a:ext cx="1019555" cy="239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3170" y="165354"/>
            <a:ext cx="997585" cy="225425"/>
          </a:xfrm>
          <a:custGeom>
            <a:avLst/>
            <a:gdLst/>
            <a:ahLst/>
            <a:cxnLst/>
            <a:rect l="l" t="t" r="r" b="b"/>
            <a:pathLst>
              <a:path w="997585" h="225425">
                <a:moveTo>
                  <a:pt x="612647" y="2159"/>
                </a:moveTo>
                <a:lnTo>
                  <a:pt x="604577" y="2274"/>
                </a:lnTo>
                <a:lnTo>
                  <a:pt x="554481" y="3810"/>
                </a:lnTo>
                <a:lnTo>
                  <a:pt x="554481" y="221742"/>
                </a:lnTo>
                <a:lnTo>
                  <a:pt x="602868" y="221742"/>
                </a:lnTo>
                <a:lnTo>
                  <a:pt x="652448" y="214385"/>
                </a:lnTo>
                <a:lnTo>
                  <a:pt x="687847" y="192325"/>
                </a:lnTo>
                <a:lnTo>
                  <a:pt x="690736" y="187325"/>
                </a:lnTo>
                <a:lnTo>
                  <a:pt x="606170" y="187325"/>
                </a:lnTo>
                <a:lnTo>
                  <a:pt x="599439" y="187071"/>
                </a:lnTo>
                <a:lnTo>
                  <a:pt x="593216" y="186436"/>
                </a:lnTo>
                <a:lnTo>
                  <a:pt x="593216" y="37592"/>
                </a:lnTo>
                <a:lnTo>
                  <a:pt x="600837" y="36956"/>
                </a:lnTo>
                <a:lnTo>
                  <a:pt x="606805" y="36575"/>
                </a:lnTo>
                <a:lnTo>
                  <a:pt x="693455" y="36575"/>
                </a:lnTo>
                <a:lnTo>
                  <a:pt x="688213" y="30099"/>
                </a:lnTo>
                <a:lnTo>
                  <a:pt x="673048" y="17910"/>
                </a:lnTo>
                <a:lnTo>
                  <a:pt x="655383" y="9175"/>
                </a:lnTo>
                <a:lnTo>
                  <a:pt x="635242" y="3917"/>
                </a:lnTo>
                <a:lnTo>
                  <a:pt x="612647" y="2159"/>
                </a:lnTo>
                <a:close/>
              </a:path>
              <a:path w="997585" h="225425">
                <a:moveTo>
                  <a:pt x="693455" y="36575"/>
                </a:moveTo>
                <a:lnTo>
                  <a:pt x="610869" y="36575"/>
                </a:lnTo>
                <a:lnTo>
                  <a:pt x="639373" y="40955"/>
                </a:lnTo>
                <a:lnTo>
                  <a:pt x="659733" y="54086"/>
                </a:lnTo>
                <a:lnTo>
                  <a:pt x="671949" y="75955"/>
                </a:lnTo>
                <a:lnTo>
                  <a:pt x="676020" y="106552"/>
                </a:lnTo>
                <a:lnTo>
                  <a:pt x="674975" y="124628"/>
                </a:lnTo>
                <a:lnTo>
                  <a:pt x="659383" y="166116"/>
                </a:lnTo>
                <a:lnTo>
                  <a:pt x="613409" y="187325"/>
                </a:lnTo>
                <a:lnTo>
                  <a:pt x="690736" y="187325"/>
                </a:lnTo>
                <a:lnTo>
                  <a:pt x="709078" y="155573"/>
                </a:lnTo>
                <a:lnTo>
                  <a:pt x="716152" y="104140"/>
                </a:lnTo>
                <a:lnTo>
                  <a:pt x="714412" y="82230"/>
                </a:lnTo>
                <a:lnTo>
                  <a:pt x="709183" y="62595"/>
                </a:lnTo>
                <a:lnTo>
                  <a:pt x="700454" y="45221"/>
                </a:lnTo>
                <a:lnTo>
                  <a:pt x="693455" y="36575"/>
                </a:lnTo>
                <a:close/>
              </a:path>
              <a:path w="997585" h="225425">
                <a:moveTo>
                  <a:pt x="256793" y="1524"/>
                </a:moveTo>
                <a:lnTo>
                  <a:pt x="249580" y="1593"/>
                </a:lnTo>
                <a:lnTo>
                  <a:pt x="231915" y="2113"/>
                </a:lnTo>
                <a:lnTo>
                  <a:pt x="198500" y="3682"/>
                </a:lnTo>
                <a:lnTo>
                  <a:pt x="196341" y="3682"/>
                </a:lnTo>
                <a:lnTo>
                  <a:pt x="196341" y="221742"/>
                </a:lnTo>
                <a:lnTo>
                  <a:pt x="236600" y="221742"/>
                </a:lnTo>
                <a:lnTo>
                  <a:pt x="236600" y="130682"/>
                </a:lnTo>
                <a:lnTo>
                  <a:pt x="304139" y="130682"/>
                </a:lnTo>
                <a:lnTo>
                  <a:pt x="299465" y="123571"/>
                </a:lnTo>
                <a:lnTo>
                  <a:pt x="307848" y="119665"/>
                </a:lnTo>
                <a:lnTo>
                  <a:pt x="315468" y="114617"/>
                </a:lnTo>
                <a:lnTo>
                  <a:pt x="322325" y="108426"/>
                </a:lnTo>
                <a:lnTo>
                  <a:pt x="328421" y="101092"/>
                </a:lnTo>
                <a:lnTo>
                  <a:pt x="329813" y="98805"/>
                </a:lnTo>
                <a:lnTo>
                  <a:pt x="249174" y="98805"/>
                </a:lnTo>
                <a:lnTo>
                  <a:pt x="243712" y="98551"/>
                </a:lnTo>
                <a:lnTo>
                  <a:pt x="236600" y="97917"/>
                </a:lnTo>
                <a:lnTo>
                  <a:pt x="236600" y="37338"/>
                </a:lnTo>
                <a:lnTo>
                  <a:pt x="241172" y="36702"/>
                </a:lnTo>
                <a:lnTo>
                  <a:pt x="245490" y="36449"/>
                </a:lnTo>
                <a:lnTo>
                  <a:pt x="333740" y="36449"/>
                </a:lnTo>
                <a:lnTo>
                  <a:pt x="319087" y="17557"/>
                </a:lnTo>
                <a:lnTo>
                  <a:pt x="293131" y="5528"/>
                </a:lnTo>
                <a:lnTo>
                  <a:pt x="256793" y="1524"/>
                </a:lnTo>
                <a:close/>
              </a:path>
              <a:path w="997585" h="225425">
                <a:moveTo>
                  <a:pt x="304139" y="130682"/>
                </a:moveTo>
                <a:lnTo>
                  <a:pt x="236600" y="130682"/>
                </a:lnTo>
                <a:lnTo>
                  <a:pt x="255269" y="131572"/>
                </a:lnTo>
                <a:lnTo>
                  <a:pt x="261112" y="131699"/>
                </a:lnTo>
                <a:lnTo>
                  <a:pt x="319277" y="221742"/>
                </a:lnTo>
                <a:lnTo>
                  <a:pt x="363981" y="221742"/>
                </a:lnTo>
                <a:lnTo>
                  <a:pt x="304139" y="130682"/>
                </a:lnTo>
                <a:close/>
              </a:path>
              <a:path w="997585" h="225425">
                <a:moveTo>
                  <a:pt x="333740" y="36449"/>
                </a:moveTo>
                <a:lnTo>
                  <a:pt x="249681" y="36449"/>
                </a:lnTo>
                <a:lnTo>
                  <a:pt x="261758" y="36851"/>
                </a:lnTo>
                <a:lnTo>
                  <a:pt x="272097" y="38052"/>
                </a:lnTo>
                <a:lnTo>
                  <a:pt x="299719" y="65277"/>
                </a:lnTo>
                <a:lnTo>
                  <a:pt x="299007" y="74374"/>
                </a:lnTo>
                <a:lnTo>
                  <a:pt x="264271" y="98377"/>
                </a:lnTo>
                <a:lnTo>
                  <a:pt x="252983" y="98805"/>
                </a:lnTo>
                <a:lnTo>
                  <a:pt x="329813" y="98805"/>
                </a:lnTo>
                <a:lnTo>
                  <a:pt x="333422" y="92878"/>
                </a:lnTo>
                <a:lnTo>
                  <a:pt x="336994" y="84248"/>
                </a:lnTo>
                <a:lnTo>
                  <a:pt x="339137" y="75213"/>
                </a:lnTo>
                <a:lnTo>
                  <a:pt x="339851" y="65786"/>
                </a:lnTo>
                <a:lnTo>
                  <a:pt x="334660" y="37635"/>
                </a:lnTo>
                <a:lnTo>
                  <a:pt x="333740" y="36449"/>
                </a:lnTo>
                <a:close/>
              </a:path>
              <a:path w="997585" h="225425">
                <a:moveTo>
                  <a:pt x="925194" y="38100"/>
                </a:moveTo>
                <a:lnTo>
                  <a:pt x="886459" y="38100"/>
                </a:lnTo>
                <a:lnTo>
                  <a:pt x="886459" y="221742"/>
                </a:lnTo>
                <a:lnTo>
                  <a:pt x="925194" y="221742"/>
                </a:lnTo>
                <a:lnTo>
                  <a:pt x="925194" y="38100"/>
                </a:lnTo>
                <a:close/>
              </a:path>
              <a:path w="997585" h="225425">
                <a:moveTo>
                  <a:pt x="997584" y="3682"/>
                </a:moveTo>
                <a:lnTo>
                  <a:pt x="817117" y="3682"/>
                </a:lnTo>
                <a:lnTo>
                  <a:pt x="817117" y="38100"/>
                </a:lnTo>
                <a:lnTo>
                  <a:pt x="997584" y="38100"/>
                </a:lnTo>
                <a:lnTo>
                  <a:pt x="997584" y="3682"/>
                </a:lnTo>
                <a:close/>
              </a:path>
              <a:path w="997585" h="225425">
                <a:moveTo>
                  <a:pt x="790575" y="3682"/>
                </a:moveTo>
                <a:lnTo>
                  <a:pt x="751839" y="3682"/>
                </a:lnTo>
                <a:lnTo>
                  <a:pt x="751839" y="221742"/>
                </a:lnTo>
                <a:lnTo>
                  <a:pt x="790575" y="221742"/>
                </a:lnTo>
                <a:lnTo>
                  <a:pt x="790575" y="3682"/>
                </a:lnTo>
                <a:close/>
              </a:path>
              <a:path w="997585" h="225425">
                <a:moveTo>
                  <a:pt x="521462" y="3682"/>
                </a:moveTo>
                <a:lnTo>
                  <a:pt x="382269" y="3682"/>
                </a:lnTo>
                <a:lnTo>
                  <a:pt x="382269" y="221742"/>
                </a:lnTo>
                <a:lnTo>
                  <a:pt x="519810" y="221742"/>
                </a:lnTo>
                <a:lnTo>
                  <a:pt x="519810" y="187325"/>
                </a:lnTo>
                <a:lnTo>
                  <a:pt x="421004" y="187325"/>
                </a:lnTo>
                <a:lnTo>
                  <a:pt x="421004" y="122047"/>
                </a:lnTo>
                <a:lnTo>
                  <a:pt x="493013" y="122047"/>
                </a:lnTo>
                <a:lnTo>
                  <a:pt x="493013" y="89153"/>
                </a:lnTo>
                <a:lnTo>
                  <a:pt x="421004" y="89153"/>
                </a:lnTo>
                <a:lnTo>
                  <a:pt x="421004" y="38100"/>
                </a:lnTo>
                <a:lnTo>
                  <a:pt x="521462" y="38100"/>
                </a:lnTo>
                <a:lnTo>
                  <a:pt x="521462" y="3682"/>
                </a:lnTo>
                <a:close/>
              </a:path>
              <a:path w="997585" h="225425">
                <a:moveTo>
                  <a:pt x="99949" y="0"/>
                </a:moveTo>
                <a:lnTo>
                  <a:pt x="60055" y="8112"/>
                </a:lnTo>
                <a:lnTo>
                  <a:pt x="28066" y="32512"/>
                </a:lnTo>
                <a:lnTo>
                  <a:pt x="7032" y="69008"/>
                </a:lnTo>
                <a:lnTo>
                  <a:pt x="0" y="113411"/>
                </a:lnTo>
                <a:lnTo>
                  <a:pt x="1591" y="138035"/>
                </a:lnTo>
                <a:lnTo>
                  <a:pt x="14251" y="179044"/>
                </a:lnTo>
                <a:lnTo>
                  <a:pt x="39223" y="208547"/>
                </a:lnTo>
                <a:lnTo>
                  <a:pt x="74743" y="223545"/>
                </a:lnTo>
                <a:lnTo>
                  <a:pt x="96265" y="225425"/>
                </a:lnTo>
                <a:lnTo>
                  <a:pt x="117746" y="223853"/>
                </a:lnTo>
                <a:lnTo>
                  <a:pt x="136477" y="219138"/>
                </a:lnTo>
                <a:lnTo>
                  <a:pt x="152469" y="211280"/>
                </a:lnTo>
                <a:lnTo>
                  <a:pt x="165734" y="200279"/>
                </a:lnTo>
                <a:lnTo>
                  <a:pt x="160456" y="191135"/>
                </a:lnTo>
                <a:lnTo>
                  <a:pt x="99440" y="191135"/>
                </a:lnTo>
                <a:lnTo>
                  <a:pt x="86677" y="189849"/>
                </a:lnTo>
                <a:lnTo>
                  <a:pt x="49313" y="159371"/>
                </a:lnTo>
                <a:lnTo>
                  <a:pt x="40258" y="115062"/>
                </a:lnTo>
                <a:lnTo>
                  <a:pt x="41334" y="98298"/>
                </a:lnTo>
                <a:lnTo>
                  <a:pt x="57657" y="57150"/>
                </a:lnTo>
                <a:lnTo>
                  <a:pt x="102234" y="34417"/>
                </a:lnTo>
                <a:lnTo>
                  <a:pt x="150367" y="34417"/>
                </a:lnTo>
                <a:lnTo>
                  <a:pt x="159892" y="15367"/>
                </a:lnTo>
                <a:lnTo>
                  <a:pt x="147704" y="8626"/>
                </a:lnTo>
                <a:lnTo>
                  <a:pt x="133635" y="3825"/>
                </a:lnTo>
                <a:lnTo>
                  <a:pt x="117709" y="954"/>
                </a:lnTo>
                <a:lnTo>
                  <a:pt x="99949" y="0"/>
                </a:lnTo>
                <a:close/>
              </a:path>
              <a:path w="997585" h="225425">
                <a:moveTo>
                  <a:pt x="147700" y="169037"/>
                </a:moveTo>
                <a:lnTo>
                  <a:pt x="138124" y="178704"/>
                </a:lnTo>
                <a:lnTo>
                  <a:pt x="126904" y="185610"/>
                </a:lnTo>
                <a:lnTo>
                  <a:pt x="114018" y="189753"/>
                </a:lnTo>
                <a:lnTo>
                  <a:pt x="99440" y="191135"/>
                </a:lnTo>
                <a:lnTo>
                  <a:pt x="160456" y="191135"/>
                </a:lnTo>
                <a:lnTo>
                  <a:pt x="147700" y="169037"/>
                </a:lnTo>
                <a:close/>
              </a:path>
              <a:path w="997585" h="225425">
                <a:moveTo>
                  <a:pt x="150367" y="34417"/>
                </a:moveTo>
                <a:lnTo>
                  <a:pt x="102234" y="34417"/>
                </a:lnTo>
                <a:lnTo>
                  <a:pt x="115619" y="35226"/>
                </a:lnTo>
                <a:lnTo>
                  <a:pt x="127015" y="37655"/>
                </a:lnTo>
                <a:lnTo>
                  <a:pt x="136435" y="41703"/>
                </a:lnTo>
                <a:lnTo>
                  <a:pt x="143890" y="47371"/>
                </a:lnTo>
                <a:lnTo>
                  <a:pt x="150367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6386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5" h="151129">
                <a:moveTo>
                  <a:pt x="17652" y="0"/>
                </a:moveTo>
                <a:lnTo>
                  <a:pt x="13588" y="0"/>
                </a:lnTo>
                <a:lnTo>
                  <a:pt x="7620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3" y="150749"/>
                </a:lnTo>
                <a:lnTo>
                  <a:pt x="20192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3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9771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80" y="0"/>
                </a:moveTo>
                <a:lnTo>
                  <a:pt x="8889" y="0"/>
                </a:lnTo>
                <a:lnTo>
                  <a:pt x="4571" y="253"/>
                </a:lnTo>
                <a:lnTo>
                  <a:pt x="0" y="889"/>
                </a:lnTo>
                <a:lnTo>
                  <a:pt x="0" y="61468"/>
                </a:lnTo>
                <a:lnTo>
                  <a:pt x="7112" y="62102"/>
                </a:lnTo>
                <a:lnTo>
                  <a:pt x="12573" y="62356"/>
                </a:lnTo>
                <a:lnTo>
                  <a:pt x="16382" y="62356"/>
                </a:lnTo>
                <a:lnTo>
                  <a:pt x="56743" y="51260"/>
                </a:lnTo>
                <a:lnTo>
                  <a:pt x="63118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0288" y="16903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6" y="0"/>
                </a:lnTo>
                <a:lnTo>
                  <a:pt x="180466" y="34417"/>
                </a:lnTo>
                <a:lnTo>
                  <a:pt x="108076" y="34417"/>
                </a:lnTo>
                <a:lnTo>
                  <a:pt x="108076" y="218059"/>
                </a:lnTo>
                <a:lnTo>
                  <a:pt x="69341" y="218059"/>
                </a:lnTo>
                <a:lnTo>
                  <a:pt x="69341" y="34417"/>
                </a:lnTo>
                <a:lnTo>
                  <a:pt x="0" y="344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5009" y="169037"/>
            <a:ext cx="38735" cy="218440"/>
          </a:xfrm>
          <a:custGeom>
            <a:avLst/>
            <a:gdLst/>
            <a:ahLst/>
            <a:cxnLst/>
            <a:rect l="l" t="t" r="r" b="b"/>
            <a:pathLst>
              <a:path w="38735" h="218440">
                <a:moveTo>
                  <a:pt x="0" y="0"/>
                </a:moveTo>
                <a:lnTo>
                  <a:pt x="38735" y="0"/>
                </a:lnTo>
                <a:lnTo>
                  <a:pt x="38735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25440" y="169037"/>
            <a:ext cx="139700" cy="218440"/>
          </a:xfrm>
          <a:custGeom>
            <a:avLst/>
            <a:gdLst/>
            <a:ahLst/>
            <a:cxnLst/>
            <a:rect l="l" t="t" r="r" b="b"/>
            <a:pathLst>
              <a:path w="139700" h="218440">
                <a:moveTo>
                  <a:pt x="0" y="0"/>
                </a:moveTo>
                <a:lnTo>
                  <a:pt x="139192" y="0"/>
                </a:lnTo>
                <a:lnTo>
                  <a:pt x="139192" y="34417"/>
                </a:lnTo>
                <a:lnTo>
                  <a:pt x="38735" y="34417"/>
                </a:lnTo>
                <a:lnTo>
                  <a:pt x="38735" y="85471"/>
                </a:lnTo>
                <a:lnTo>
                  <a:pt x="110744" y="85471"/>
                </a:lnTo>
                <a:lnTo>
                  <a:pt x="110744" y="118364"/>
                </a:lnTo>
                <a:lnTo>
                  <a:pt x="38735" y="118364"/>
                </a:lnTo>
                <a:lnTo>
                  <a:pt x="38735" y="183642"/>
                </a:lnTo>
                <a:lnTo>
                  <a:pt x="137540" y="183642"/>
                </a:lnTo>
                <a:lnTo>
                  <a:pt x="137540" y="218059"/>
                </a:lnTo>
                <a:lnTo>
                  <a:pt x="0" y="21805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97652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5" y="0"/>
                </a:moveTo>
                <a:lnTo>
                  <a:pt x="100901" y="7016"/>
                </a:lnTo>
                <a:lnTo>
                  <a:pt x="133731" y="27939"/>
                </a:lnTo>
                <a:lnTo>
                  <a:pt x="154701" y="60436"/>
                </a:lnTo>
                <a:lnTo>
                  <a:pt x="161671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7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9511" y="166878"/>
            <a:ext cx="167640" cy="220345"/>
          </a:xfrm>
          <a:custGeom>
            <a:avLst/>
            <a:gdLst/>
            <a:ahLst/>
            <a:cxnLst/>
            <a:rect l="l" t="t" r="r" b="b"/>
            <a:pathLst>
              <a:path w="167639" h="220345">
                <a:moveTo>
                  <a:pt x="60451" y="0"/>
                </a:moveTo>
                <a:lnTo>
                  <a:pt x="96789" y="4004"/>
                </a:lnTo>
                <a:lnTo>
                  <a:pt x="122745" y="16033"/>
                </a:lnTo>
                <a:lnTo>
                  <a:pt x="138318" y="36111"/>
                </a:lnTo>
                <a:lnTo>
                  <a:pt x="143510" y="64262"/>
                </a:lnTo>
                <a:lnTo>
                  <a:pt x="142795" y="73689"/>
                </a:lnTo>
                <a:lnTo>
                  <a:pt x="119126" y="113093"/>
                </a:lnTo>
                <a:lnTo>
                  <a:pt x="103124" y="122047"/>
                </a:lnTo>
                <a:lnTo>
                  <a:pt x="167639" y="220218"/>
                </a:lnTo>
                <a:lnTo>
                  <a:pt x="122936" y="220218"/>
                </a:lnTo>
                <a:lnTo>
                  <a:pt x="64770" y="130175"/>
                </a:lnTo>
                <a:lnTo>
                  <a:pt x="58927" y="130048"/>
                </a:lnTo>
                <a:lnTo>
                  <a:pt x="50800" y="129667"/>
                </a:lnTo>
                <a:lnTo>
                  <a:pt x="40259" y="129158"/>
                </a:lnTo>
                <a:lnTo>
                  <a:pt x="40259" y="220218"/>
                </a:lnTo>
                <a:lnTo>
                  <a:pt x="0" y="220218"/>
                </a:lnTo>
                <a:lnTo>
                  <a:pt x="0" y="2158"/>
                </a:lnTo>
                <a:lnTo>
                  <a:pt x="2159" y="2158"/>
                </a:lnTo>
                <a:lnTo>
                  <a:pt x="10540" y="1777"/>
                </a:lnTo>
                <a:lnTo>
                  <a:pt x="25146" y="1016"/>
                </a:lnTo>
                <a:lnTo>
                  <a:pt x="35573" y="589"/>
                </a:lnTo>
                <a:lnTo>
                  <a:pt x="44942" y="269"/>
                </a:lnTo>
                <a:lnTo>
                  <a:pt x="53238" y="69"/>
                </a:lnTo>
                <a:lnTo>
                  <a:pt x="604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43170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2" y="15367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4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8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4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31359" y="440436"/>
            <a:ext cx="1991995" cy="0"/>
          </a:xfrm>
          <a:custGeom>
            <a:avLst/>
            <a:gdLst/>
            <a:ahLst/>
            <a:cxnLst/>
            <a:rect l="l" t="t" r="r" b="b"/>
            <a:pathLst>
              <a:path w="1991995">
                <a:moveTo>
                  <a:pt x="0" y="0"/>
                </a:moveTo>
                <a:lnTo>
                  <a:pt x="1991867" y="0"/>
                </a:lnTo>
              </a:path>
            </a:pathLst>
          </a:custGeom>
          <a:ln w="3047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1359" y="425195"/>
            <a:ext cx="1991995" cy="30480"/>
          </a:xfrm>
          <a:custGeom>
            <a:avLst/>
            <a:gdLst/>
            <a:ahLst/>
            <a:cxnLst/>
            <a:rect l="l" t="t" r="r" b="b"/>
            <a:pathLst>
              <a:path w="1991995" h="30479">
                <a:moveTo>
                  <a:pt x="0" y="0"/>
                </a:moveTo>
                <a:lnTo>
                  <a:pt x="995933" y="0"/>
                </a:lnTo>
                <a:lnTo>
                  <a:pt x="1991867" y="0"/>
                </a:lnTo>
                <a:lnTo>
                  <a:pt x="1991867" y="30479"/>
                </a:lnTo>
                <a:lnTo>
                  <a:pt x="995933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62115" y="381000"/>
            <a:ext cx="758952" cy="2392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73038" y="165354"/>
            <a:ext cx="737870" cy="225425"/>
          </a:xfrm>
          <a:custGeom>
            <a:avLst/>
            <a:gdLst/>
            <a:ahLst/>
            <a:cxnLst/>
            <a:rect l="l" t="t" r="r" b="b"/>
            <a:pathLst>
              <a:path w="737870" h="225425">
                <a:moveTo>
                  <a:pt x="278638" y="762"/>
                </a:moveTo>
                <a:lnTo>
                  <a:pt x="261746" y="762"/>
                </a:lnTo>
                <a:lnTo>
                  <a:pt x="174751" y="221742"/>
                </a:lnTo>
                <a:lnTo>
                  <a:pt x="217804" y="221742"/>
                </a:lnTo>
                <a:lnTo>
                  <a:pt x="233044" y="177546"/>
                </a:lnTo>
                <a:lnTo>
                  <a:pt x="348843" y="177546"/>
                </a:lnTo>
                <a:lnTo>
                  <a:pt x="337092" y="147954"/>
                </a:lnTo>
                <a:lnTo>
                  <a:pt x="243966" y="147954"/>
                </a:lnTo>
                <a:lnTo>
                  <a:pt x="270256" y="67437"/>
                </a:lnTo>
                <a:lnTo>
                  <a:pt x="305116" y="67437"/>
                </a:lnTo>
                <a:lnTo>
                  <a:pt x="278638" y="762"/>
                </a:lnTo>
                <a:close/>
              </a:path>
              <a:path w="737870" h="225425">
                <a:moveTo>
                  <a:pt x="348843" y="177546"/>
                </a:moveTo>
                <a:lnTo>
                  <a:pt x="307720" y="177546"/>
                </a:lnTo>
                <a:lnTo>
                  <a:pt x="323595" y="221742"/>
                </a:lnTo>
                <a:lnTo>
                  <a:pt x="366394" y="221742"/>
                </a:lnTo>
                <a:lnTo>
                  <a:pt x="348843" y="177546"/>
                </a:lnTo>
                <a:close/>
              </a:path>
              <a:path w="737870" h="225425">
                <a:moveTo>
                  <a:pt x="305116" y="67437"/>
                </a:moveTo>
                <a:lnTo>
                  <a:pt x="270256" y="67437"/>
                </a:lnTo>
                <a:lnTo>
                  <a:pt x="296417" y="147954"/>
                </a:lnTo>
                <a:lnTo>
                  <a:pt x="337092" y="147954"/>
                </a:lnTo>
                <a:lnTo>
                  <a:pt x="305116" y="67437"/>
                </a:lnTo>
                <a:close/>
              </a:path>
              <a:path w="737870" h="225425">
                <a:moveTo>
                  <a:pt x="633984" y="2159"/>
                </a:moveTo>
                <a:lnTo>
                  <a:pt x="625913" y="2274"/>
                </a:lnTo>
                <a:lnTo>
                  <a:pt x="575817" y="3810"/>
                </a:lnTo>
                <a:lnTo>
                  <a:pt x="575817" y="221742"/>
                </a:lnTo>
                <a:lnTo>
                  <a:pt x="624205" y="221742"/>
                </a:lnTo>
                <a:lnTo>
                  <a:pt x="673784" y="214385"/>
                </a:lnTo>
                <a:lnTo>
                  <a:pt x="709183" y="192325"/>
                </a:lnTo>
                <a:lnTo>
                  <a:pt x="712072" y="187325"/>
                </a:lnTo>
                <a:lnTo>
                  <a:pt x="627507" y="187325"/>
                </a:lnTo>
                <a:lnTo>
                  <a:pt x="620776" y="187071"/>
                </a:lnTo>
                <a:lnTo>
                  <a:pt x="614553" y="186436"/>
                </a:lnTo>
                <a:lnTo>
                  <a:pt x="614553" y="37592"/>
                </a:lnTo>
                <a:lnTo>
                  <a:pt x="622172" y="36956"/>
                </a:lnTo>
                <a:lnTo>
                  <a:pt x="628141" y="36575"/>
                </a:lnTo>
                <a:lnTo>
                  <a:pt x="714791" y="36575"/>
                </a:lnTo>
                <a:lnTo>
                  <a:pt x="709548" y="30099"/>
                </a:lnTo>
                <a:lnTo>
                  <a:pt x="694384" y="17910"/>
                </a:lnTo>
                <a:lnTo>
                  <a:pt x="676719" y="9175"/>
                </a:lnTo>
                <a:lnTo>
                  <a:pt x="656578" y="3917"/>
                </a:lnTo>
                <a:lnTo>
                  <a:pt x="633984" y="2159"/>
                </a:lnTo>
                <a:close/>
              </a:path>
              <a:path w="737870" h="225425">
                <a:moveTo>
                  <a:pt x="714791" y="36575"/>
                </a:moveTo>
                <a:lnTo>
                  <a:pt x="632206" y="36575"/>
                </a:lnTo>
                <a:lnTo>
                  <a:pt x="660709" y="40955"/>
                </a:lnTo>
                <a:lnTo>
                  <a:pt x="681069" y="54086"/>
                </a:lnTo>
                <a:lnTo>
                  <a:pt x="693285" y="75955"/>
                </a:lnTo>
                <a:lnTo>
                  <a:pt x="697357" y="106552"/>
                </a:lnTo>
                <a:lnTo>
                  <a:pt x="696311" y="124628"/>
                </a:lnTo>
                <a:lnTo>
                  <a:pt x="680719" y="166116"/>
                </a:lnTo>
                <a:lnTo>
                  <a:pt x="634745" y="187325"/>
                </a:lnTo>
                <a:lnTo>
                  <a:pt x="712072" y="187325"/>
                </a:lnTo>
                <a:lnTo>
                  <a:pt x="730414" y="155573"/>
                </a:lnTo>
                <a:lnTo>
                  <a:pt x="737488" y="104140"/>
                </a:lnTo>
                <a:lnTo>
                  <a:pt x="735748" y="82230"/>
                </a:lnTo>
                <a:lnTo>
                  <a:pt x="730519" y="62595"/>
                </a:lnTo>
                <a:lnTo>
                  <a:pt x="721790" y="45221"/>
                </a:lnTo>
                <a:lnTo>
                  <a:pt x="714791" y="36575"/>
                </a:lnTo>
                <a:close/>
              </a:path>
              <a:path w="737870" h="225425">
                <a:moveTo>
                  <a:pt x="450341" y="1524"/>
                </a:moveTo>
                <a:lnTo>
                  <a:pt x="443128" y="1593"/>
                </a:lnTo>
                <a:lnTo>
                  <a:pt x="425463" y="2113"/>
                </a:lnTo>
                <a:lnTo>
                  <a:pt x="392048" y="3682"/>
                </a:lnTo>
                <a:lnTo>
                  <a:pt x="389889" y="3682"/>
                </a:lnTo>
                <a:lnTo>
                  <a:pt x="389889" y="221742"/>
                </a:lnTo>
                <a:lnTo>
                  <a:pt x="430148" y="221742"/>
                </a:lnTo>
                <a:lnTo>
                  <a:pt x="430148" y="130682"/>
                </a:lnTo>
                <a:lnTo>
                  <a:pt x="497687" y="130682"/>
                </a:lnTo>
                <a:lnTo>
                  <a:pt x="493013" y="123571"/>
                </a:lnTo>
                <a:lnTo>
                  <a:pt x="501395" y="119665"/>
                </a:lnTo>
                <a:lnTo>
                  <a:pt x="509015" y="114617"/>
                </a:lnTo>
                <a:lnTo>
                  <a:pt x="515873" y="108426"/>
                </a:lnTo>
                <a:lnTo>
                  <a:pt x="521969" y="101092"/>
                </a:lnTo>
                <a:lnTo>
                  <a:pt x="523361" y="98805"/>
                </a:lnTo>
                <a:lnTo>
                  <a:pt x="442721" y="98805"/>
                </a:lnTo>
                <a:lnTo>
                  <a:pt x="437261" y="98551"/>
                </a:lnTo>
                <a:lnTo>
                  <a:pt x="430148" y="97917"/>
                </a:lnTo>
                <a:lnTo>
                  <a:pt x="430148" y="37338"/>
                </a:lnTo>
                <a:lnTo>
                  <a:pt x="434720" y="36702"/>
                </a:lnTo>
                <a:lnTo>
                  <a:pt x="439038" y="36449"/>
                </a:lnTo>
                <a:lnTo>
                  <a:pt x="527288" y="36449"/>
                </a:lnTo>
                <a:lnTo>
                  <a:pt x="512635" y="17557"/>
                </a:lnTo>
                <a:lnTo>
                  <a:pt x="486679" y="5528"/>
                </a:lnTo>
                <a:lnTo>
                  <a:pt x="450341" y="1524"/>
                </a:lnTo>
                <a:close/>
              </a:path>
              <a:path w="737870" h="225425">
                <a:moveTo>
                  <a:pt x="497687" y="130682"/>
                </a:moveTo>
                <a:lnTo>
                  <a:pt x="430148" y="130682"/>
                </a:lnTo>
                <a:lnTo>
                  <a:pt x="448817" y="131572"/>
                </a:lnTo>
                <a:lnTo>
                  <a:pt x="454660" y="131699"/>
                </a:lnTo>
                <a:lnTo>
                  <a:pt x="512826" y="221742"/>
                </a:lnTo>
                <a:lnTo>
                  <a:pt x="557530" y="221742"/>
                </a:lnTo>
                <a:lnTo>
                  <a:pt x="497687" y="130682"/>
                </a:lnTo>
                <a:close/>
              </a:path>
              <a:path w="737870" h="225425">
                <a:moveTo>
                  <a:pt x="527288" y="36449"/>
                </a:moveTo>
                <a:lnTo>
                  <a:pt x="443230" y="36449"/>
                </a:lnTo>
                <a:lnTo>
                  <a:pt x="455306" y="36851"/>
                </a:lnTo>
                <a:lnTo>
                  <a:pt x="465645" y="38052"/>
                </a:lnTo>
                <a:lnTo>
                  <a:pt x="493267" y="65277"/>
                </a:lnTo>
                <a:lnTo>
                  <a:pt x="492555" y="74374"/>
                </a:lnTo>
                <a:lnTo>
                  <a:pt x="457819" y="98377"/>
                </a:lnTo>
                <a:lnTo>
                  <a:pt x="446532" y="98805"/>
                </a:lnTo>
                <a:lnTo>
                  <a:pt x="523361" y="98805"/>
                </a:lnTo>
                <a:lnTo>
                  <a:pt x="526970" y="92878"/>
                </a:lnTo>
                <a:lnTo>
                  <a:pt x="530542" y="84248"/>
                </a:lnTo>
                <a:lnTo>
                  <a:pt x="532685" y="75213"/>
                </a:lnTo>
                <a:lnTo>
                  <a:pt x="533400" y="65786"/>
                </a:lnTo>
                <a:lnTo>
                  <a:pt x="528208" y="37635"/>
                </a:lnTo>
                <a:lnTo>
                  <a:pt x="527288" y="36449"/>
                </a:lnTo>
                <a:close/>
              </a:path>
              <a:path w="737870" h="225425">
                <a:moveTo>
                  <a:pt x="99949" y="0"/>
                </a:moveTo>
                <a:lnTo>
                  <a:pt x="60055" y="8112"/>
                </a:lnTo>
                <a:lnTo>
                  <a:pt x="28066" y="32512"/>
                </a:lnTo>
                <a:lnTo>
                  <a:pt x="7032" y="69008"/>
                </a:lnTo>
                <a:lnTo>
                  <a:pt x="0" y="113411"/>
                </a:lnTo>
                <a:lnTo>
                  <a:pt x="1591" y="138035"/>
                </a:lnTo>
                <a:lnTo>
                  <a:pt x="14251" y="179044"/>
                </a:lnTo>
                <a:lnTo>
                  <a:pt x="39223" y="208547"/>
                </a:lnTo>
                <a:lnTo>
                  <a:pt x="74743" y="223545"/>
                </a:lnTo>
                <a:lnTo>
                  <a:pt x="96265" y="225425"/>
                </a:lnTo>
                <a:lnTo>
                  <a:pt x="117746" y="223853"/>
                </a:lnTo>
                <a:lnTo>
                  <a:pt x="136477" y="219138"/>
                </a:lnTo>
                <a:lnTo>
                  <a:pt x="152469" y="211280"/>
                </a:lnTo>
                <a:lnTo>
                  <a:pt x="165735" y="200279"/>
                </a:lnTo>
                <a:lnTo>
                  <a:pt x="160456" y="191135"/>
                </a:lnTo>
                <a:lnTo>
                  <a:pt x="99440" y="191135"/>
                </a:lnTo>
                <a:lnTo>
                  <a:pt x="86677" y="189849"/>
                </a:lnTo>
                <a:lnTo>
                  <a:pt x="49313" y="159371"/>
                </a:lnTo>
                <a:lnTo>
                  <a:pt x="40259" y="115062"/>
                </a:lnTo>
                <a:lnTo>
                  <a:pt x="41334" y="98298"/>
                </a:lnTo>
                <a:lnTo>
                  <a:pt x="57658" y="57150"/>
                </a:lnTo>
                <a:lnTo>
                  <a:pt x="102235" y="34417"/>
                </a:lnTo>
                <a:lnTo>
                  <a:pt x="150367" y="34417"/>
                </a:lnTo>
                <a:lnTo>
                  <a:pt x="159892" y="15367"/>
                </a:lnTo>
                <a:lnTo>
                  <a:pt x="147704" y="8626"/>
                </a:lnTo>
                <a:lnTo>
                  <a:pt x="133635" y="3825"/>
                </a:lnTo>
                <a:lnTo>
                  <a:pt x="117709" y="954"/>
                </a:lnTo>
                <a:lnTo>
                  <a:pt x="99949" y="0"/>
                </a:lnTo>
                <a:close/>
              </a:path>
              <a:path w="737870" h="225425">
                <a:moveTo>
                  <a:pt x="147700" y="169037"/>
                </a:moveTo>
                <a:lnTo>
                  <a:pt x="138124" y="178704"/>
                </a:lnTo>
                <a:lnTo>
                  <a:pt x="126904" y="185610"/>
                </a:lnTo>
                <a:lnTo>
                  <a:pt x="114018" y="189753"/>
                </a:lnTo>
                <a:lnTo>
                  <a:pt x="99440" y="191135"/>
                </a:lnTo>
                <a:lnTo>
                  <a:pt x="160456" y="191135"/>
                </a:lnTo>
                <a:lnTo>
                  <a:pt x="147700" y="169037"/>
                </a:lnTo>
                <a:close/>
              </a:path>
              <a:path w="737870" h="225425">
                <a:moveTo>
                  <a:pt x="150367" y="34417"/>
                </a:moveTo>
                <a:lnTo>
                  <a:pt x="102235" y="34417"/>
                </a:lnTo>
                <a:lnTo>
                  <a:pt x="115619" y="35226"/>
                </a:lnTo>
                <a:lnTo>
                  <a:pt x="127015" y="37655"/>
                </a:lnTo>
                <a:lnTo>
                  <a:pt x="136435" y="41703"/>
                </a:lnTo>
                <a:lnTo>
                  <a:pt x="143890" y="47371"/>
                </a:lnTo>
                <a:lnTo>
                  <a:pt x="150367" y="34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17005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9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87591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652" y="0"/>
                </a:moveTo>
                <a:lnTo>
                  <a:pt x="13588" y="0"/>
                </a:lnTo>
                <a:lnTo>
                  <a:pt x="7619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3" y="150749"/>
                </a:lnTo>
                <a:lnTo>
                  <a:pt x="20192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3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3186" y="201803"/>
            <a:ext cx="63500" cy="62865"/>
          </a:xfrm>
          <a:custGeom>
            <a:avLst/>
            <a:gdLst/>
            <a:ahLst/>
            <a:cxnLst/>
            <a:rect l="l" t="t" r="r" b="b"/>
            <a:pathLst>
              <a:path w="63500" h="62864">
                <a:moveTo>
                  <a:pt x="13081" y="0"/>
                </a:moveTo>
                <a:lnTo>
                  <a:pt x="8890" y="0"/>
                </a:lnTo>
                <a:lnTo>
                  <a:pt x="4572" y="253"/>
                </a:lnTo>
                <a:lnTo>
                  <a:pt x="0" y="889"/>
                </a:lnTo>
                <a:lnTo>
                  <a:pt x="0" y="61468"/>
                </a:lnTo>
                <a:lnTo>
                  <a:pt x="7112" y="62102"/>
                </a:lnTo>
                <a:lnTo>
                  <a:pt x="12573" y="62356"/>
                </a:lnTo>
                <a:lnTo>
                  <a:pt x="16383" y="62356"/>
                </a:lnTo>
                <a:lnTo>
                  <a:pt x="56743" y="51260"/>
                </a:lnTo>
                <a:lnTo>
                  <a:pt x="63119" y="28828"/>
                </a:lnTo>
                <a:lnTo>
                  <a:pt x="62358" y="21423"/>
                </a:lnTo>
                <a:lnTo>
                  <a:pt x="25157" y="402"/>
                </a:lnTo>
                <a:lnTo>
                  <a:pt x="130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48856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6" y="0"/>
                </a:moveTo>
                <a:lnTo>
                  <a:pt x="100901" y="7016"/>
                </a:lnTo>
                <a:lnTo>
                  <a:pt x="133730" y="27939"/>
                </a:lnTo>
                <a:lnTo>
                  <a:pt x="154701" y="60436"/>
                </a:lnTo>
                <a:lnTo>
                  <a:pt x="161671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7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2928" y="166878"/>
            <a:ext cx="167640" cy="220345"/>
          </a:xfrm>
          <a:custGeom>
            <a:avLst/>
            <a:gdLst/>
            <a:ahLst/>
            <a:cxnLst/>
            <a:rect l="l" t="t" r="r" b="b"/>
            <a:pathLst>
              <a:path w="167640" h="220345">
                <a:moveTo>
                  <a:pt x="60451" y="0"/>
                </a:moveTo>
                <a:lnTo>
                  <a:pt x="96789" y="4004"/>
                </a:lnTo>
                <a:lnTo>
                  <a:pt x="122745" y="16033"/>
                </a:lnTo>
                <a:lnTo>
                  <a:pt x="138318" y="36111"/>
                </a:lnTo>
                <a:lnTo>
                  <a:pt x="143510" y="64262"/>
                </a:lnTo>
                <a:lnTo>
                  <a:pt x="142795" y="73689"/>
                </a:lnTo>
                <a:lnTo>
                  <a:pt x="119125" y="113093"/>
                </a:lnTo>
                <a:lnTo>
                  <a:pt x="103124" y="122047"/>
                </a:lnTo>
                <a:lnTo>
                  <a:pt x="167640" y="220218"/>
                </a:lnTo>
                <a:lnTo>
                  <a:pt x="122936" y="220218"/>
                </a:lnTo>
                <a:lnTo>
                  <a:pt x="64770" y="130175"/>
                </a:lnTo>
                <a:lnTo>
                  <a:pt x="58927" y="130048"/>
                </a:lnTo>
                <a:lnTo>
                  <a:pt x="50800" y="129667"/>
                </a:lnTo>
                <a:lnTo>
                  <a:pt x="40258" y="129158"/>
                </a:lnTo>
                <a:lnTo>
                  <a:pt x="40258" y="220218"/>
                </a:lnTo>
                <a:lnTo>
                  <a:pt x="0" y="220218"/>
                </a:lnTo>
                <a:lnTo>
                  <a:pt x="0" y="2158"/>
                </a:lnTo>
                <a:lnTo>
                  <a:pt x="2158" y="2158"/>
                </a:lnTo>
                <a:lnTo>
                  <a:pt x="10541" y="1777"/>
                </a:lnTo>
                <a:lnTo>
                  <a:pt x="25146" y="1016"/>
                </a:lnTo>
                <a:lnTo>
                  <a:pt x="35573" y="589"/>
                </a:lnTo>
                <a:lnTo>
                  <a:pt x="44942" y="269"/>
                </a:lnTo>
                <a:lnTo>
                  <a:pt x="53238" y="69"/>
                </a:lnTo>
                <a:lnTo>
                  <a:pt x="604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7790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70" h="220979">
                <a:moveTo>
                  <a:pt x="86994" y="0"/>
                </a:moveTo>
                <a:lnTo>
                  <a:pt x="103886" y="0"/>
                </a:lnTo>
                <a:lnTo>
                  <a:pt x="191642" y="220979"/>
                </a:lnTo>
                <a:lnTo>
                  <a:pt x="148843" y="220979"/>
                </a:lnTo>
                <a:lnTo>
                  <a:pt x="132968" y="176783"/>
                </a:lnTo>
                <a:lnTo>
                  <a:pt x="58292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73038" y="165354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2" y="15367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7"/>
                </a:lnTo>
                <a:lnTo>
                  <a:pt x="89233" y="35843"/>
                </a:lnTo>
                <a:lnTo>
                  <a:pt x="50010" y="69342"/>
                </a:lnTo>
                <a:lnTo>
                  <a:pt x="40259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5" y="200279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32904" y="381000"/>
            <a:ext cx="598931" cy="239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43318" y="166115"/>
            <a:ext cx="578485" cy="224154"/>
          </a:xfrm>
          <a:custGeom>
            <a:avLst/>
            <a:gdLst/>
            <a:ahLst/>
            <a:cxnLst/>
            <a:rect l="l" t="t" r="r" b="b"/>
            <a:pathLst>
              <a:path w="578484" h="224154">
                <a:moveTo>
                  <a:pt x="103885" y="0"/>
                </a:moveTo>
                <a:lnTo>
                  <a:pt x="86995" y="0"/>
                </a:lnTo>
                <a:lnTo>
                  <a:pt x="0" y="220979"/>
                </a:lnTo>
                <a:lnTo>
                  <a:pt x="43052" y="220979"/>
                </a:lnTo>
                <a:lnTo>
                  <a:pt x="58292" y="176783"/>
                </a:lnTo>
                <a:lnTo>
                  <a:pt x="174091" y="176783"/>
                </a:lnTo>
                <a:lnTo>
                  <a:pt x="162340" y="147192"/>
                </a:lnTo>
                <a:lnTo>
                  <a:pt x="69214" y="147192"/>
                </a:lnTo>
                <a:lnTo>
                  <a:pt x="95503" y="66675"/>
                </a:lnTo>
                <a:lnTo>
                  <a:pt x="130364" y="66675"/>
                </a:lnTo>
                <a:lnTo>
                  <a:pt x="103885" y="0"/>
                </a:lnTo>
                <a:close/>
              </a:path>
              <a:path w="578484" h="224154">
                <a:moveTo>
                  <a:pt x="174091" y="176783"/>
                </a:moveTo>
                <a:lnTo>
                  <a:pt x="132968" y="176783"/>
                </a:lnTo>
                <a:lnTo>
                  <a:pt x="148843" y="220979"/>
                </a:lnTo>
                <a:lnTo>
                  <a:pt x="191642" y="220979"/>
                </a:lnTo>
                <a:lnTo>
                  <a:pt x="174091" y="176783"/>
                </a:lnTo>
                <a:close/>
              </a:path>
              <a:path w="578484" h="224154">
                <a:moveTo>
                  <a:pt x="130364" y="66675"/>
                </a:moveTo>
                <a:lnTo>
                  <a:pt x="95503" y="66675"/>
                </a:lnTo>
                <a:lnTo>
                  <a:pt x="121665" y="147192"/>
                </a:lnTo>
                <a:lnTo>
                  <a:pt x="162340" y="147192"/>
                </a:lnTo>
                <a:lnTo>
                  <a:pt x="130364" y="66675"/>
                </a:lnTo>
                <a:close/>
              </a:path>
              <a:path w="578484" h="224154">
                <a:moveTo>
                  <a:pt x="474472" y="1397"/>
                </a:moveTo>
                <a:lnTo>
                  <a:pt x="466401" y="1512"/>
                </a:lnTo>
                <a:lnTo>
                  <a:pt x="416305" y="3048"/>
                </a:lnTo>
                <a:lnTo>
                  <a:pt x="416305" y="220979"/>
                </a:lnTo>
                <a:lnTo>
                  <a:pt x="464692" y="220979"/>
                </a:lnTo>
                <a:lnTo>
                  <a:pt x="514272" y="213623"/>
                </a:lnTo>
                <a:lnTo>
                  <a:pt x="549671" y="191563"/>
                </a:lnTo>
                <a:lnTo>
                  <a:pt x="552560" y="186562"/>
                </a:lnTo>
                <a:lnTo>
                  <a:pt x="467995" y="186562"/>
                </a:lnTo>
                <a:lnTo>
                  <a:pt x="461263" y="186308"/>
                </a:lnTo>
                <a:lnTo>
                  <a:pt x="455040" y="185674"/>
                </a:lnTo>
                <a:lnTo>
                  <a:pt x="455040" y="36829"/>
                </a:lnTo>
                <a:lnTo>
                  <a:pt x="462660" y="36194"/>
                </a:lnTo>
                <a:lnTo>
                  <a:pt x="468629" y="35813"/>
                </a:lnTo>
                <a:lnTo>
                  <a:pt x="555279" y="35813"/>
                </a:lnTo>
                <a:lnTo>
                  <a:pt x="550036" y="29336"/>
                </a:lnTo>
                <a:lnTo>
                  <a:pt x="534872" y="17148"/>
                </a:lnTo>
                <a:lnTo>
                  <a:pt x="517207" y="8413"/>
                </a:lnTo>
                <a:lnTo>
                  <a:pt x="497066" y="3155"/>
                </a:lnTo>
                <a:lnTo>
                  <a:pt x="474472" y="1397"/>
                </a:lnTo>
                <a:close/>
              </a:path>
              <a:path w="578484" h="224154">
                <a:moveTo>
                  <a:pt x="555279" y="35813"/>
                </a:moveTo>
                <a:lnTo>
                  <a:pt x="472693" y="35813"/>
                </a:lnTo>
                <a:lnTo>
                  <a:pt x="501197" y="40193"/>
                </a:lnTo>
                <a:lnTo>
                  <a:pt x="521557" y="53324"/>
                </a:lnTo>
                <a:lnTo>
                  <a:pt x="533773" y="75193"/>
                </a:lnTo>
                <a:lnTo>
                  <a:pt x="537845" y="105790"/>
                </a:lnTo>
                <a:lnTo>
                  <a:pt x="536799" y="123866"/>
                </a:lnTo>
                <a:lnTo>
                  <a:pt x="521207" y="165353"/>
                </a:lnTo>
                <a:lnTo>
                  <a:pt x="475233" y="186562"/>
                </a:lnTo>
                <a:lnTo>
                  <a:pt x="552560" y="186562"/>
                </a:lnTo>
                <a:lnTo>
                  <a:pt x="570902" y="154811"/>
                </a:lnTo>
                <a:lnTo>
                  <a:pt x="577976" y="103377"/>
                </a:lnTo>
                <a:lnTo>
                  <a:pt x="576236" y="81468"/>
                </a:lnTo>
                <a:lnTo>
                  <a:pt x="571007" y="61833"/>
                </a:lnTo>
                <a:lnTo>
                  <a:pt x="562278" y="44459"/>
                </a:lnTo>
                <a:lnTo>
                  <a:pt x="555279" y="35813"/>
                </a:lnTo>
                <a:close/>
              </a:path>
              <a:path w="578484" h="224154">
                <a:moveTo>
                  <a:pt x="298826" y="85978"/>
                </a:moveTo>
                <a:lnTo>
                  <a:pt x="252349" y="85978"/>
                </a:lnTo>
                <a:lnTo>
                  <a:pt x="358139" y="223900"/>
                </a:lnTo>
                <a:lnTo>
                  <a:pt x="374014" y="223900"/>
                </a:lnTo>
                <a:lnTo>
                  <a:pt x="374014" y="134492"/>
                </a:lnTo>
                <a:lnTo>
                  <a:pt x="336803" y="134492"/>
                </a:lnTo>
                <a:lnTo>
                  <a:pt x="298826" y="85978"/>
                </a:lnTo>
                <a:close/>
              </a:path>
              <a:path w="578484" h="224154">
                <a:moveTo>
                  <a:pt x="233806" y="2920"/>
                </a:moveTo>
                <a:lnTo>
                  <a:pt x="215137" y="2920"/>
                </a:lnTo>
                <a:lnTo>
                  <a:pt x="215137" y="221106"/>
                </a:lnTo>
                <a:lnTo>
                  <a:pt x="252349" y="221106"/>
                </a:lnTo>
                <a:lnTo>
                  <a:pt x="252349" y="85978"/>
                </a:lnTo>
                <a:lnTo>
                  <a:pt x="298826" y="85978"/>
                </a:lnTo>
                <a:lnTo>
                  <a:pt x="233806" y="2920"/>
                </a:lnTo>
                <a:close/>
              </a:path>
              <a:path w="578484" h="224154">
                <a:moveTo>
                  <a:pt x="374014" y="2920"/>
                </a:moveTo>
                <a:lnTo>
                  <a:pt x="336803" y="2920"/>
                </a:lnTo>
                <a:lnTo>
                  <a:pt x="336803" y="134492"/>
                </a:lnTo>
                <a:lnTo>
                  <a:pt x="374014" y="134492"/>
                </a:lnTo>
                <a:lnTo>
                  <a:pt x="374014" y="29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12532" y="232790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4" h="80645">
                <a:moveTo>
                  <a:pt x="26289" y="0"/>
                </a:moveTo>
                <a:lnTo>
                  <a:pt x="0" y="80517"/>
                </a:lnTo>
                <a:lnTo>
                  <a:pt x="52450" y="80517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98358" y="201929"/>
            <a:ext cx="83185" cy="151130"/>
          </a:xfrm>
          <a:custGeom>
            <a:avLst/>
            <a:gdLst/>
            <a:ahLst/>
            <a:cxnLst/>
            <a:rect l="l" t="t" r="r" b="b"/>
            <a:pathLst>
              <a:path w="83184" h="151129">
                <a:moveTo>
                  <a:pt x="17652" y="0"/>
                </a:moveTo>
                <a:lnTo>
                  <a:pt x="13589" y="0"/>
                </a:lnTo>
                <a:lnTo>
                  <a:pt x="7620" y="380"/>
                </a:lnTo>
                <a:lnTo>
                  <a:pt x="0" y="1016"/>
                </a:lnTo>
                <a:lnTo>
                  <a:pt x="0" y="149860"/>
                </a:lnTo>
                <a:lnTo>
                  <a:pt x="6223" y="150495"/>
                </a:lnTo>
                <a:lnTo>
                  <a:pt x="12954" y="150749"/>
                </a:lnTo>
                <a:lnTo>
                  <a:pt x="20193" y="150749"/>
                </a:lnTo>
                <a:lnTo>
                  <a:pt x="57072" y="138801"/>
                </a:lnTo>
                <a:lnTo>
                  <a:pt x="78628" y="103997"/>
                </a:lnTo>
                <a:lnTo>
                  <a:pt x="82804" y="69976"/>
                </a:lnTo>
                <a:lnTo>
                  <a:pt x="78732" y="39379"/>
                </a:lnTo>
                <a:lnTo>
                  <a:pt x="66516" y="17510"/>
                </a:lnTo>
                <a:lnTo>
                  <a:pt x="46156" y="4379"/>
                </a:lnTo>
                <a:lnTo>
                  <a:pt x="1765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58456" y="16903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4" h="220979">
                <a:moveTo>
                  <a:pt x="0" y="0"/>
                </a:moveTo>
                <a:lnTo>
                  <a:pt x="18669" y="0"/>
                </a:lnTo>
                <a:lnTo>
                  <a:pt x="121666" y="131572"/>
                </a:lnTo>
                <a:lnTo>
                  <a:pt x="121666" y="0"/>
                </a:lnTo>
                <a:lnTo>
                  <a:pt x="158876" y="0"/>
                </a:lnTo>
                <a:lnTo>
                  <a:pt x="158876" y="220980"/>
                </a:lnTo>
                <a:lnTo>
                  <a:pt x="143001" y="220980"/>
                </a:lnTo>
                <a:lnTo>
                  <a:pt x="37211" y="83058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59623" y="167512"/>
            <a:ext cx="161925" cy="219710"/>
          </a:xfrm>
          <a:custGeom>
            <a:avLst/>
            <a:gdLst/>
            <a:ahLst/>
            <a:cxnLst/>
            <a:rect l="l" t="t" r="r" b="b"/>
            <a:pathLst>
              <a:path w="161925" h="219710">
                <a:moveTo>
                  <a:pt x="58166" y="0"/>
                </a:moveTo>
                <a:lnTo>
                  <a:pt x="100901" y="7016"/>
                </a:lnTo>
                <a:lnTo>
                  <a:pt x="133730" y="27939"/>
                </a:lnTo>
                <a:lnTo>
                  <a:pt x="154701" y="60436"/>
                </a:lnTo>
                <a:lnTo>
                  <a:pt x="161671" y="101980"/>
                </a:lnTo>
                <a:lnTo>
                  <a:pt x="154596" y="153414"/>
                </a:lnTo>
                <a:lnTo>
                  <a:pt x="133365" y="190166"/>
                </a:lnTo>
                <a:lnTo>
                  <a:pt x="97966" y="212226"/>
                </a:lnTo>
                <a:lnTo>
                  <a:pt x="48386" y="219582"/>
                </a:lnTo>
                <a:lnTo>
                  <a:pt x="0" y="219582"/>
                </a:lnTo>
                <a:lnTo>
                  <a:pt x="0" y="1650"/>
                </a:lnTo>
                <a:lnTo>
                  <a:pt x="21000" y="964"/>
                </a:lnTo>
                <a:lnTo>
                  <a:pt x="37703" y="444"/>
                </a:lnTo>
                <a:lnTo>
                  <a:pt x="50095" y="115"/>
                </a:lnTo>
                <a:lnTo>
                  <a:pt x="581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3318" y="166115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70" h="220979">
                <a:moveTo>
                  <a:pt x="86995" y="0"/>
                </a:moveTo>
                <a:lnTo>
                  <a:pt x="103885" y="0"/>
                </a:lnTo>
                <a:lnTo>
                  <a:pt x="191642" y="220979"/>
                </a:lnTo>
                <a:lnTo>
                  <a:pt x="148843" y="220979"/>
                </a:lnTo>
                <a:lnTo>
                  <a:pt x="132968" y="176783"/>
                </a:lnTo>
                <a:lnTo>
                  <a:pt x="58292" y="176783"/>
                </a:lnTo>
                <a:lnTo>
                  <a:pt x="43052" y="220979"/>
                </a:lnTo>
                <a:lnTo>
                  <a:pt x="0" y="220979"/>
                </a:lnTo>
                <a:lnTo>
                  <a:pt x="8699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372" y="526541"/>
            <a:ext cx="1749552" cy="4594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48839" y="746759"/>
            <a:ext cx="390144" cy="240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59761" y="530987"/>
            <a:ext cx="368935" cy="226060"/>
          </a:xfrm>
          <a:custGeom>
            <a:avLst/>
            <a:gdLst/>
            <a:ahLst/>
            <a:cxnLst/>
            <a:rect l="l" t="t" r="r" b="b"/>
            <a:pathLst>
              <a:path w="368935" h="226059">
                <a:moveTo>
                  <a:pt x="93852" y="0"/>
                </a:moveTo>
                <a:lnTo>
                  <a:pt x="55356" y="8016"/>
                </a:lnTo>
                <a:lnTo>
                  <a:pt x="25526" y="32130"/>
                </a:lnTo>
                <a:lnTo>
                  <a:pt x="6381" y="67992"/>
                </a:lnTo>
                <a:lnTo>
                  <a:pt x="0" y="110998"/>
                </a:lnTo>
                <a:lnTo>
                  <a:pt x="1474" y="136241"/>
                </a:lnTo>
                <a:lnTo>
                  <a:pt x="13233" y="178202"/>
                </a:lnTo>
                <a:lnTo>
                  <a:pt x="52054" y="217916"/>
                </a:lnTo>
                <a:lnTo>
                  <a:pt x="90805" y="225551"/>
                </a:lnTo>
                <a:lnTo>
                  <a:pt x="113335" y="223623"/>
                </a:lnTo>
                <a:lnTo>
                  <a:pt x="133127" y="217836"/>
                </a:lnTo>
                <a:lnTo>
                  <a:pt x="150205" y="208192"/>
                </a:lnTo>
                <a:lnTo>
                  <a:pt x="164592" y="194690"/>
                </a:lnTo>
                <a:lnTo>
                  <a:pt x="166896" y="191262"/>
                </a:lnTo>
                <a:lnTo>
                  <a:pt x="90805" y="191262"/>
                </a:lnTo>
                <a:lnTo>
                  <a:pt x="79180" y="189950"/>
                </a:lnTo>
                <a:lnTo>
                  <a:pt x="47550" y="158638"/>
                </a:lnTo>
                <a:lnTo>
                  <a:pt x="40258" y="110998"/>
                </a:lnTo>
                <a:lnTo>
                  <a:pt x="41118" y="94355"/>
                </a:lnTo>
                <a:lnTo>
                  <a:pt x="54101" y="55117"/>
                </a:lnTo>
                <a:lnTo>
                  <a:pt x="93852" y="34289"/>
                </a:lnTo>
                <a:lnTo>
                  <a:pt x="169238" y="34289"/>
                </a:lnTo>
                <a:lnTo>
                  <a:pt x="165735" y="29083"/>
                </a:lnTo>
                <a:lnTo>
                  <a:pt x="151878" y="16341"/>
                </a:lnTo>
                <a:lnTo>
                  <a:pt x="135270" y="7254"/>
                </a:lnTo>
                <a:lnTo>
                  <a:pt x="115925" y="1811"/>
                </a:lnTo>
                <a:lnTo>
                  <a:pt x="93852" y="0"/>
                </a:lnTo>
                <a:close/>
              </a:path>
              <a:path w="368935" h="226059">
                <a:moveTo>
                  <a:pt x="169238" y="34289"/>
                </a:moveTo>
                <a:lnTo>
                  <a:pt x="93852" y="34289"/>
                </a:lnTo>
                <a:lnTo>
                  <a:pt x="118542" y="39096"/>
                </a:lnTo>
                <a:lnTo>
                  <a:pt x="136207" y="53498"/>
                </a:lnTo>
                <a:lnTo>
                  <a:pt x="146823" y="77473"/>
                </a:lnTo>
                <a:lnTo>
                  <a:pt x="150368" y="110998"/>
                </a:lnTo>
                <a:lnTo>
                  <a:pt x="149415" y="129379"/>
                </a:lnTo>
                <a:lnTo>
                  <a:pt x="135127" y="170687"/>
                </a:lnTo>
                <a:lnTo>
                  <a:pt x="90805" y="191262"/>
                </a:lnTo>
                <a:lnTo>
                  <a:pt x="166896" y="191262"/>
                </a:lnTo>
                <a:lnTo>
                  <a:pt x="175926" y="177827"/>
                </a:lnTo>
                <a:lnTo>
                  <a:pt x="184023" y="158273"/>
                </a:lnTo>
                <a:lnTo>
                  <a:pt x="188880" y="136005"/>
                </a:lnTo>
                <a:lnTo>
                  <a:pt x="190500" y="110998"/>
                </a:lnTo>
                <a:lnTo>
                  <a:pt x="188952" y="86107"/>
                </a:lnTo>
                <a:lnTo>
                  <a:pt x="184308" y="64182"/>
                </a:lnTo>
                <a:lnTo>
                  <a:pt x="176569" y="45186"/>
                </a:lnTo>
                <a:lnTo>
                  <a:pt x="169238" y="34289"/>
                </a:lnTo>
                <a:close/>
              </a:path>
              <a:path w="368935" h="226059">
                <a:moveTo>
                  <a:pt x="368935" y="3810"/>
                </a:moveTo>
                <a:lnTo>
                  <a:pt x="225298" y="3810"/>
                </a:lnTo>
                <a:lnTo>
                  <a:pt x="225298" y="221868"/>
                </a:lnTo>
                <a:lnTo>
                  <a:pt x="264032" y="221868"/>
                </a:lnTo>
                <a:lnTo>
                  <a:pt x="264032" y="122174"/>
                </a:lnTo>
                <a:lnTo>
                  <a:pt x="340613" y="122174"/>
                </a:lnTo>
                <a:lnTo>
                  <a:pt x="340613" y="89280"/>
                </a:lnTo>
                <a:lnTo>
                  <a:pt x="264032" y="89280"/>
                </a:lnTo>
                <a:lnTo>
                  <a:pt x="264032" y="38226"/>
                </a:lnTo>
                <a:lnTo>
                  <a:pt x="368935" y="38226"/>
                </a:lnTo>
                <a:lnTo>
                  <a:pt x="368935" y="381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00020" y="565276"/>
            <a:ext cx="110489" cy="157480"/>
          </a:xfrm>
          <a:custGeom>
            <a:avLst/>
            <a:gdLst/>
            <a:ahLst/>
            <a:cxnLst/>
            <a:rect l="l" t="t" r="r" b="b"/>
            <a:pathLst>
              <a:path w="110489" h="157479">
                <a:moveTo>
                  <a:pt x="53593" y="0"/>
                </a:moveTo>
                <a:lnTo>
                  <a:pt x="13843" y="20827"/>
                </a:lnTo>
                <a:lnTo>
                  <a:pt x="859" y="60065"/>
                </a:lnTo>
                <a:lnTo>
                  <a:pt x="0" y="76708"/>
                </a:lnTo>
                <a:lnTo>
                  <a:pt x="809" y="94759"/>
                </a:lnTo>
                <a:lnTo>
                  <a:pt x="12954" y="135889"/>
                </a:lnTo>
                <a:lnTo>
                  <a:pt x="50546" y="156972"/>
                </a:lnTo>
                <a:lnTo>
                  <a:pt x="64186" y="155686"/>
                </a:lnTo>
                <a:lnTo>
                  <a:pt x="101536" y="124946"/>
                </a:lnTo>
                <a:lnTo>
                  <a:pt x="110109" y="76708"/>
                </a:lnTo>
                <a:lnTo>
                  <a:pt x="106564" y="43183"/>
                </a:lnTo>
                <a:lnTo>
                  <a:pt x="95948" y="19208"/>
                </a:lnTo>
                <a:lnTo>
                  <a:pt x="78283" y="4806"/>
                </a:lnTo>
                <a:lnTo>
                  <a:pt x="5359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85060" y="534797"/>
            <a:ext cx="144145" cy="218440"/>
          </a:xfrm>
          <a:custGeom>
            <a:avLst/>
            <a:gdLst/>
            <a:ahLst/>
            <a:cxnLst/>
            <a:rect l="l" t="t" r="r" b="b"/>
            <a:pathLst>
              <a:path w="144144" h="218440">
                <a:moveTo>
                  <a:pt x="0" y="0"/>
                </a:moveTo>
                <a:lnTo>
                  <a:pt x="143637" y="0"/>
                </a:lnTo>
                <a:lnTo>
                  <a:pt x="143637" y="34416"/>
                </a:lnTo>
                <a:lnTo>
                  <a:pt x="38734" y="34416"/>
                </a:lnTo>
                <a:lnTo>
                  <a:pt x="38734" y="85470"/>
                </a:lnTo>
                <a:lnTo>
                  <a:pt x="115315" y="85470"/>
                </a:lnTo>
                <a:lnTo>
                  <a:pt x="115315" y="118363"/>
                </a:lnTo>
                <a:lnTo>
                  <a:pt x="38734" y="118363"/>
                </a:lnTo>
                <a:lnTo>
                  <a:pt x="38734" y="218058"/>
                </a:lnTo>
                <a:lnTo>
                  <a:pt x="0" y="21805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59761" y="530987"/>
            <a:ext cx="190500" cy="226060"/>
          </a:xfrm>
          <a:custGeom>
            <a:avLst/>
            <a:gdLst/>
            <a:ahLst/>
            <a:cxnLst/>
            <a:rect l="l" t="t" r="r" b="b"/>
            <a:pathLst>
              <a:path w="190500" h="226059">
                <a:moveTo>
                  <a:pt x="93852" y="0"/>
                </a:moveTo>
                <a:lnTo>
                  <a:pt x="135270" y="7254"/>
                </a:lnTo>
                <a:lnTo>
                  <a:pt x="176569" y="45186"/>
                </a:lnTo>
                <a:lnTo>
                  <a:pt x="188952" y="86107"/>
                </a:lnTo>
                <a:lnTo>
                  <a:pt x="190500" y="110998"/>
                </a:lnTo>
                <a:lnTo>
                  <a:pt x="188880" y="136005"/>
                </a:lnTo>
                <a:lnTo>
                  <a:pt x="175926" y="177827"/>
                </a:lnTo>
                <a:lnTo>
                  <a:pt x="150205" y="208192"/>
                </a:lnTo>
                <a:lnTo>
                  <a:pt x="113335" y="223623"/>
                </a:lnTo>
                <a:lnTo>
                  <a:pt x="90805" y="225551"/>
                </a:lnTo>
                <a:lnTo>
                  <a:pt x="70161" y="223645"/>
                </a:lnTo>
                <a:lnTo>
                  <a:pt x="23494" y="194945"/>
                </a:lnTo>
                <a:lnTo>
                  <a:pt x="5889" y="158638"/>
                </a:lnTo>
                <a:lnTo>
                  <a:pt x="0" y="110998"/>
                </a:lnTo>
                <a:lnTo>
                  <a:pt x="1595" y="88584"/>
                </a:lnTo>
                <a:lnTo>
                  <a:pt x="14358" y="49186"/>
                </a:lnTo>
                <a:lnTo>
                  <a:pt x="39364" y="18055"/>
                </a:lnTo>
                <a:lnTo>
                  <a:pt x="9385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22804" y="746759"/>
            <a:ext cx="1394459" cy="2407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33217" y="530987"/>
            <a:ext cx="1373505" cy="226060"/>
          </a:xfrm>
          <a:custGeom>
            <a:avLst/>
            <a:gdLst/>
            <a:ahLst/>
            <a:cxnLst/>
            <a:rect l="l" t="t" r="r" b="b"/>
            <a:pathLst>
              <a:path w="1373504" h="226059">
                <a:moveTo>
                  <a:pt x="103886" y="888"/>
                </a:moveTo>
                <a:lnTo>
                  <a:pt x="86994" y="888"/>
                </a:lnTo>
                <a:lnTo>
                  <a:pt x="0" y="221868"/>
                </a:lnTo>
                <a:lnTo>
                  <a:pt x="43052" y="221868"/>
                </a:lnTo>
                <a:lnTo>
                  <a:pt x="58293" y="177673"/>
                </a:lnTo>
                <a:lnTo>
                  <a:pt x="174091" y="177673"/>
                </a:lnTo>
                <a:lnTo>
                  <a:pt x="162340" y="148082"/>
                </a:lnTo>
                <a:lnTo>
                  <a:pt x="69214" y="148082"/>
                </a:lnTo>
                <a:lnTo>
                  <a:pt x="95504" y="67563"/>
                </a:lnTo>
                <a:lnTo>
                  <a:pt x="130364" y="67563"/>
                </a:lnTo>
                <a:lnTo>
                  <a:pt x="103886" y="888"/>
                </a:lnTo>
                <a:close/>
              </a:path>
              <a:path w="1373504" h="226059">
                <a:moveTo>
                  <a:pt x="174091" y="177673"/>
                </a:moveTo>
                <a:lnTo>
                  <a:pt x="132969" y="177673"/>
                </a:lnTo>
                <a:lnTo>
                  <a:pt x="148844" y="221868"/>
                </a:lnTo>
                <a:lnTo>
                  <a:pt x="191643" y="221868"/>
                </a:lnTo>
                <a:lnTo>
                  <a:pt x="174091" y="177673"/>
                </a:lnTo>
                <a:close/>
              </a:path>
              <a:path w="1373504" h="226059">
                <a:moveTo>
                  <a:pt x="130364" y="67563"/>
                </a:moveTo>
                <a:lnTo>
                  <a:pt x="95504" y="67563"/>
                </a:lnTo>
                <a:lnTo>
                  <a:pt x="121665" y="148082"/>
                </a:lnTo>
                <a:lnTo>
                  <a:pt x="162340" y="148082"/>
                </a:lnTo>
                <a:lnTo>
                  <a:pt x="130364" y="67563"/>
                </a:lnTo>
                <a:close/>
              </a:path>
              <a:path w="1373504" h="226059">
                <a:moveTo>
                  <a:pt x="670432" y="0"/>
                </a:moveTo>
                <a:lnTo>
                  <a:pt x="631936" y="8016"/>
                </a:lnTo>
                <a:lnTo>
                  <a:pt x="602107" y="32130"/>
                </a:lnTo>
                <a:lnTo>
                  <a:pt x="582961" y="67992"/>
                </a:lnTo>
                <a:lnTo>
                  <a:pt x="576580" y="110998"/>
                </a:lnTo>
                <a:lnTo>
                  <a:pt x="578054" y="136241"/>
                </a:lnTo>
                <a:lnTo>
                  <a:pt x="589813" y="178202"/>
                </a:lnTo>
                <a:lnTo>
                  <a:pt x="628634" y="217916"/>
                </a:lnTo>
                <a:lnTo>
                  <a:pt x="667384" y="225551"/>
                </a:lnTo>
                <a:lnTo>
                  <a:pt x="689915" y="223623"/>
                </a:lnTo>
                <a:lnTo>
                  <a:pt x="709707" y="217836"/>
                </a:lnTo>
                <a:lnTo>
                  <a:pt x="726785" y="208192"/>
                </a:lnTo>
                <a:lnTo>
                  <a:pt x="741171" y="194690"/>
                </a:lnTo>
                <a:lnTo>
                  <a:pt x="743476" y="191262"/>
                </a:lnTo>
                <a:lnTo>
                  <a:pt x="667384" y="191262"/>
                </a:lnTo>
                <a:lnTo>
                  <a:pt x="655760" y="189950"/>
                </a:lnTo>
                <a:lnTo>
                  <a:pt x="624130" y="158638"/>
                </a:lnTo>
                <a:lnTo>
                  <a:pt x="616838" y="110998"/>
                </a:lnTo>
                <a:lnTo>
                  <a:pt x="617698" y="94355"/>
                </a:lnTo>
                <a:lnTo>
                  <a:pt x="630682" y="55117"/>
                </a:lnTo>
                <a:lnTo>
                  <a:pt x="670432" y="34289"/>
                </a:lnTo>
                <a:lnTo>
                  <a:pt x="745818" y="34289"/>
                </a:lnTo>
                <a:lnTo>
                  <a:pt x="742315" y="29083"/>
                </a:lnTo>
                <a:lnTo>
                  <a:pt x="728458" y="16341"/>
                </a:lnTo>
                <a:lnTo>
                  <a:pt x="711850" y="7254"/>
                </a:lnTo>
                <a:lnTo>
                  <a:pt x="692505" y="1811"/>
                </a:lnTo>
                <a:lnTo>
                  <a:pt x="670432" y="0"/>
                </a:lnTo>
                <a:close/>
              </a:path>
              <a:path w="1373504" h="226059">
                <a:moveTo>
                  <a:pt x="745818" y="34289"/>
                </a:moveTo>
                <a:lnTo>
                  <a:pt x="670432" y="34289"/>
                </a:lnTo>
                <a:lnTo>
                  <a:pt x="695122" y="39096"/>
                </a:lnTo>
                <a:lnTo>
                  <a:pt x="712787" y="53498"/>
                </a:lnTo>
                <a:lnTo>
                  <a:pt x="723403" y="77473"/>
                </a:lnTo>
                <a:lnTo>
                  <a:pt x="726947" y="110998"/>
                </a:lnTo>
                <a:lnTo>
                  <a:pt x="725995" y="129379"/>
                </a:lnTo>
                <a:lnTo>
                  <a:pt x="711707" y="170687"/>
                </a:lnTo>
                <a:lnTo>
                  <a:pt x="667384" y="191262"/>
                </a:lnTo>
                <a:lnTo>
                  <a:pt x="743476" y="191262"/>
                </a:lnTo>
                <a:lnTo>
                  <a:pt x="752506" y="177827"/>
                </a:lnTo>
                <a:lnTo>
                  <a:pt x="760603" y="158273"/>
                </a:lnTo>
                <a:lnTo>
                  <a:pt x="765460" y="136005"/>
                </a:lnTo>
                <a:lnTo>
                  <a:pt x="767080" y="110998"/>
                </a:lnTo>
                <a:lnTo>
                  <a:pt x="765532" y="86107"/>
                </a:lnTo>
                <a:lnTo>
                  <a:pt x="760888" y="64182"/>
                </a:lnTo>
                <a:lnTo>
                  <a:pt x="753149" y="45186"/>
                </a:lnTo>
                <a:lnTo>
                  <a:pt x="745818" y="34289"/>
                </a:lnTo>
                <a:close/>
              </a:path>
              <a:path w="1373504" h="226059">
                <a:moveTo>
                  <a:pt x="1300607" y="38226"/>
                </a:moveTo>
                <a:lnTo>
                  <a:pt x="1261871" y="38226"/>
                </a:lnTo>
                <a:lnTo>
                  <a:pt x="1261871" y="221868"/>
                </a:lnTo>
                <a:lnTo>
                  <a:pt x="1300607" y="221868"/>
                </a:lnTo>
                <a:lnTo>
                  <a:pt x="1300607" y="38226"/>
                </a:lnTo>
                <a:close/>
              </a:path>
              <a:path w="1373504" h="226059">
                <a:moveTo>
                  <a:pt x="1372996" y="3810"/>
                </a:moveTo>
                <a:lnTo>
                  <a:pt x="1192530" y="3810"/>
                </a:lnTo>
                <a:lnTo>
                  <a:pt x="1192530" y="38226"/>
                </a:lnTo>
                <a:lnTo>
                  <a:pt x="1372996" y="38226"/>
                </a:lnTo>
                <a:lnTo>
                  <a:pt x="1372996" y="3810"/>
                </a:lnTo>
                <a:close/>
              </a:path>
              <a:path w="1373504" h="226059">
                <a:moveTo>
                  <a:pt x="1092830" y="86867"/>
                </a:moveTo>
                <a:lnTo>
                  <a:pt x="1046353" y="86867"/>
                </a:lnTo>
                <a:lnTo>
                  <a:pt x="1152144" y="224789"/>
                </a:lnTo>
                <a:lnTo>
                  <a:pt x="1168019" y="224789"/>
                </a:lnTo>
                <a:lnTo>
                  <a:pt x="1168019" y="135382"/>
                </a:lnTo>
                <a:lnTo>
                  <a:pt x="1130808" y="135382"/>
                </a:lnTo>
                <a:lnTo>
                  <a:pt x="1092830" y="86867"/>
                </a:lnTo>
                <a:close/>
              </a:path>
              <a:path w="1373504" h="226059">
                <a:moveTo>
                  <a:pt x="1027810" y="3810"/>
                </a:moveTo>
                <a:lnTo>
                  <a:pt x="1009142" y="3810"/>
                </a:lnTo>
                <a:lnTo>
                  <a:pt x="1009142" y="221996"/>
                </a:lnTo>
                <a:lnTo>
                  <a:pt x="1046353" y="221996"/>
                </a:lnTo>
                <a:lnTo>
                  <a:pt x="1046353" y="86867"/>
                </a:lnTo>
                <a:lnTo>
                  <a:pt x="1092830" y="86867"/>
                </a:lnTo>
                <a:lnTo>
                  <a:pt x="1027810" y="3810"/>
                </a:lnTo>
                <a:close/>
              </a:path>
              <a:path w="1373504" h="226059">
                <a:moveTo>
                  <a:pt x="1168019" y="3810"/>
                </a:moveTo>
                <a:lnTo>
                  <a:pt x="1130808" y="3810"/>
                </a:lnTo>
                <a:lnTo>
                  <a:pt x="1130808" y="135382"/>
                </a:lnTo>
                <a:lnTo>
                  <a:pt x="1168019" y="135382"/>
                </a:lnTo>
                <a:lnTo>
                  <a:pt x="1168019" y="3810"/>
                </a:lnTo>
                <a:close/>
              </a:path>
              <a:path w="1373504" h="226059">
                <a:moveTo>
                  <a:pt x="840612" y="3810"/>
                </a:moveTo>
                <a:lnTo>
                  <a:pt x="801878" y="3810"/>
                </a:lnTo>
                <a:lnTo>
                  <a:pt x="801888" y="153797"/>
                </a:lnTo>
                <a:lnTo>
                  <a:pt x="813504" y="196675"/>
                </a:lnTo>
                <a:lnTo>
                  <a:pt x="847518" y="220900"/>
                </a:lnTo>
                <a:lnTo>
                  <a:pt x="881126" y="225551"/>
                </a:lnTo>
                <a:lnTo>
                  <a:pt x="898961" y="224361"/>
                </a:lnTo>
                <a:lnTo>
                  <a:pt x="941323" y="206501"/>
                </a:lnTo>
                <a:lnTo>
                  <a:pt x="953914" y="191262"/>
                </a:lnTo>
                <a:lnTo>
                  <a:pt x="880744" y="191262"/>
                </a:lnTo>
                <a:lnTo>
                  <a:pt x="871908" y="190571"/>
                </a:lnTo>
                <a:lnTo>
                  <a:pt x="841279" y="159996"/>
                </a:lnTo>
                <a:lnTo>
                  <a:pt x="840612" y="151637"/>
                </a:lnTo>
                <a:lnTo>
                  <a:pt x="840612" y="3810"/>
                </a:lnTo>
                <a:close/>
              </a:path>
              <a:path w="1373504" h="226059">
                <a:moveTo>
                  <a:pt x="963803" y="3810"/>
                </a:moveTo>
                <a:lnTo>
                  <a:pt x="925194" y="3810"/>
                </a:lnTo>
                <a:lnTo>
                  <a:pt x="925131" y="151637"/>
                </a:lnTo>
                <a:lnTo>
                  <a:pt x="924458" y="159732"/>
                </a:lnTo>
                <a:lnTo>
                  <a:pt x="899461" y="188531"/>
                </a:lnTo>
                <a:lnTo>
                  <a:pt x="880744" y="191262"/>
                </a:lnTo>
                <a:lnTo>
                  <a:pt x="953914" y="191262"/>
                </a:lnTo>
                <a:lnTo>
                  <a:pt x="958183" y="183816"/>
                </a:lnTo>
                <a:lnTo>
                  <a:pt x="962398" y="169729"/>
                </a:lnTo>
                <a:lnTo>
                  <a:pt x="963803" y="153797"/>
                </a:lnTo>
                <a:lnTo>
                  <a:pt x="963803" y="3810"/>
                </a:lnTo>
                <a:close/>
              </a:path>
              <a:path w="1373504" h="226059">
                <a:moveTo>
                  <a:pt x="490600" y="126"/>
                </a:moveTo>
                <a:lnTo>
                  <a:pt x="450707" y="8239"/>
                </a:lnTo>
                <a:lnTo>
                  <a:pt x="418719" y="32638"/>
                </a:lnTo>
                <a:lnTo>
                  <a:pt x="397684" y="69135"/>
                </a:lnTo>
                <a:lnTo>
                  <a:pt x="390651" y="113537"/>
                </a:lnTo>
                <a:lnTo>
                  <a:pt x="392243" y="138162"/>
                </a:lnTo>
                <a:lnTo>
                  <a:pt x="404903" y="179171"/>
                </a:lnTo>
                <a:lnTo>
                  <a:pt x="429875" y="208674"/>
                </a:lnTo>
                <a:lnTo>
                  <a:pt x="465395" y="223672"/>
                </a:lnTo>
                <a:lnTo>
                  <a:pt x="486918" y="225551"/>
                </a:lnTo>
                <a:lnTo>
                  <a:pt x="508398" y="223980"/>
                </a:lnTo>
                <a:lnTo>
                  <a:pt x="527129" y="219265"/>
                </a:lnTo>
                <a:lnTo>
                  <a:pt x="543121" y="211407"/>
                </a:lnTo>
                <a:lnTo>
                  <a:pt x="556387" y="200405"/>
                </a:lnTo>
                <a:lnTo>
                  <a:pt x="551108" y="191262"/>
                </a:lnTo>
                <a:lnTo>
                  <a:pt x="490093" y="191262"/>
                </a:lnTo>
                <a:lnTo>
                  <a:pt x="477329" y="189976"/>
                </a:lnTo>
                <a:lnTo>
                  <a:pt x="439965" y="159498"/>
                </a:lnTo>
                <a:lnTo>
                  <a:pt x="430911" y="115188"/>
                </a:lnTo>
                <a:lnTo>
                  <a:pt x="431986" y="98424"/>
                </a:lnTo>
                <a:lnTo>
                  <a:pt x="448309" y="57276"/>
                </a:lnTo>
                <a:lnTo>
                  <a:pt x="492887" y="34543"/>
                </a:lnTo>
                <a:lnTo>
                  <a:pt x="541020" y="34543"/>
                </a:lnTo>
                <a:lnTo>
                  <a:pt x="550544" y="15493"/>
                </a:lnTo>
                <a:lnTo>
                  <a:pt x="538356" y="8753"/>
                </a:lnTo>
                <a:lnTo>
                  <a:pt x="524287" y="3952"/>
                </a:lnTo>
                <a:lnTo>
                  <a:pt x="508361" y="1081"/>
                </a:lnTo>
                <a:lnTo>
                  <a:pt x="490600" y="126"/>
                </a:lnTo>
                <a:close/>
              </a:path>
              <a:path w="1373504" h="226059">
                <a:moveTo>
                  <a:pt x="538352" y="169163"/>
                </a:moveTo>
                <a:lnTo>
                  <a:pt x="528776" y="178831"/>
                </a:lnTo>
                <a:lnTo>
                  <a:pt x="517556" y="185737"/>
                </a:lnTo>
                <a:lnTo>
                  <a:pt x="504670" y="189880"/>
                </a:lnTo>
                <a:lnTo>
                  <a:pt x="490093" y="191262"/>
                </a:lnTo>
                <a:lnTo>
                  <a:pt x="551108" y="191262"/>
                </a:lnTo>
                <a:lnTo>
                  <a:pt x="538352" y="169163"/>
                </a:lnTo>
                <a:close/>
              </a:path>
              <a:path w="1373504" h="226059">
                <a:moveTo>
                  <a:pt x="541020" y="34543"/>
                </a:moveTo>
                <a:lnTo>
                  <a:pt x="492887" y="34543"/>
                </a:lnTo>
                <a:lnTo>
                  <a:pt x="506271" y="35353"/>
                </a:lnTo>
                <a:lnTo>
                  <a:pt x="517667" y="37782"/>
                </a:lnTo>
                <a:lnTo>
                  <a:pt x="527087" y="41830"/>
                </a:lnTo>
                <a:lnTo>
                  <a:pt x="534543" y="47498"/>
                </a:lnTo>
                <a:lnTo>
                  <a:pt x="541020" y="34543"/>
                </a:lnTo>
                <a:close/>
              </a:path>
              <a:path w="1373504" h="226059">
                <a:moveTo>
                  <a:pt x="304673" y="126"/>
                </a:moveTo>
                <a:lnTo>
                  <a:pt x="264779" y="8239"/>
                </a:lnTo>
                <a:lnTo>
                  <a:pt x="232790" y="32638"/>
                </a:lnTo>
                <a:lnTo>
                  <a:pt x="211756" y="69135"/>
                </a:lnTo>
                <a:lnTo>
                  <a:pt x="204724" y="113537"/>
                </a:lnTo>
                <a:lnTo>
                  <a:pt x="206315" y="138162"/>
                </a:lnTo>
                <a:lnTo>
                  <a:pt x="218975" y="179171"/>
                </a:lnTo>
                <a:lnTo>
                  <a:pt x="243947" y="208674"/>
                </a:lnTo>
                <a:lnTo>
                  <a:pt x="279467" y="223672"/>
                </a:lnTo>
                <a:lnTo>
                  <a:pt x="300989" y="225551"/>
                </a:lnTo>
                <a:lnTo>
                  <a:pt x="322470" y="223980"/>
                </a:lnTo>
                <a:lnTo>
                  <a:pt x="341201" y="219265"/>
                </a:lnTo>
                <a:lnTo>
                  <a:pt x="357193" y="211407"/>
                </a:lnTo>
                <a:lnTo>
                  <a:pt x="370458" y="200405"/>
                </a:lnTo>
                <a:lnTo>
                  <a:pt x="365180" y="191262"/>
                </a:lnTo>
                <a:lnTo>
                  <a:pt x="304164" y="191262"/>
                </a:lnTo>
                <a:lnTo>
                  <a:pt x="291401" y="189976"/>
                </a:lnTo>
                <a:lnTo>
                  <a:pt x="254037" y="159498"/>
                </a:lnTo>
                <a:lnTo>
                  <a:pt x="244982" y="115188"/>
                </a:lnTo>
                <a:lnTo>
                  <a:pt x="246058" y="98424"/>
                </a:lnTo>
                <a:lnTo>
                  <a:pt x="262381" y="57276"/>
                </a:lnTo>
                <a:lnTo>
                  <a:pt x="306958" y="34543"/>
                </a:lnTo>
                <a:lnTo>
                  <a:pt x="355092" y="34543"/>
                </a:lnTo>
                <a:lnTo>
                  <a:pt x="364617" y="15493"/>
                </a:lnTo>
                <a:lnTo>
                  <a:pt x="352428" y="8753"/>
                </a:lnTo>
                <a:lnTo>
                  <a:pt x="338359" y="3952"/>
                </a:lnTo>
                <a:lnTo>
                  <a:pt x="322433" y="1081"/>
                </a:lnTo>
                <a:lnTo>
                  <a:pt x="304673" y="126"/>
                </a:lnTo>
                <a:close/>
              </a:path>
              <a:path w="1373504" h="226059">
                <a:moveTo>
                  <a:pt x="352425" y="169163"/>
                </a:moveTo>
                <a:lnTo>
                  <a:pt x="342848" y="178831"/>
                </a:lnTo>
                <a:lnTo>
                  <a:pt x="331628" y="185737"/>
                </a:lnTo>
                <a:lnTo>
                  <a:pt x="318742" y="189880"/>
                </a:lnTo>
                <a:lnTo>
                  <a:pt x="304164" y="191262"/>
                </a:lnTo>
                <a:lnTo>
                  <a:pt x="365180" y="191262"/>
                </a:lnTo>
                <a:lnTo>
                  <a:pt x="352425" y="169163"/>
                </a:lnTo>
                <a:close/>
              </a:path>
              <a:path w="1373504" h="226059">
                <a:moveTo>
                  <a:pt x="355092" y="34543"/>
                </a:moveTo>
                <a:lnTo>
                  <a:pt x="306958" y="34543"/>
                </a:lnTo>
                <a:lnTo>
                  <a:pt x="320343" y="35353"/>
                </a:lnTo>
                <a:lnTo>
                  <a:pt x="331739" y="37782"/>
                </a:lnTo>
                <a:lnTo>
                  <a:pt x="341159" y="41830"/>
                </a:lnTo>
                <a:lnTo>
                  <a:pt x="348614" y="47498"/>
                </a:lnTo>
                <a:lnTo>
                  <a:pt x="355092" y="3454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2432" y="598551"/>
            <a:ext cx="52705" cy="80645"/>
          </a:xfrm>
          <a:custGeom>
            <a:avLst/>
            <a:gdLst/>
            <a:ahLst/>
            <a:cxnLst/>
            <a:rect l="l" t="t" r="r" b="b"/>
            <a:pathLst>
              <a:path w="52705" h="80645">
                <a:moveTo>
                  <a:pt x="26289" y="0"/>
                </a:moveTo>
                <a:lnTo>
                  <a:pt x="0" y="80518"/>
                </a:lnTo>
                <a:lnTo>
                  <a:pt x="52450" y="80518"/>
                </a:lnTo>
                <a:lnTo>
                  <a:pt x="262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50057" y="565276"/>
            <a:ext cx="110489" cy="157480"/>
          </a:xfrm>
          <a:custGeom>
            <a:avLst/>
            <a:gdLst/>
            <a:ahLst/>
            <a:cxnLst/>
            <a:rect l="l" t="t" r="r" b="b"/>
            <a:pathLst>
              <a:path w="110489" h="157479">
                <a:moveTo>
                  <a:pt x="53593" y="0"/>
                </a:moveTo>
                <a:lnTo>
                  <a:pt x="13843" y="20827"/>
                </a:lnTo>
                <a:lnTo>
                  <a:pt x="859" y="60065"/>
                </a:lnTo>
                <a:lnTo>
                  <a:pt x="0" y="76708"/>
                </a:lnTo>
                <a:lnTo>
                  <a:pt x="809" y="94759"/>
                </a:lnTo>
                <a:lnTo>
                  <a:pt x="12954" y="135889"/>
                </a:lnTo>
                <a:lnTo>
                  <a:pt x="50545" y="156972"/>
                </a:lnTo>
                <a:lnTo>
                  <a:pt x="64186" y="155686"/>
                </a:lnTo>
                <a:lnTo>
                  <a:pt x="101536" y="124946"/>
                </a:lnTo>
                <a:lnTo>
                  <a:pt x="110108" y="76708"/>
                </a:lnTo>
                <a:lnTo>
                  <a:pt x="106564" y="43183"/>
                </a:lnTo>
                <a:lnTo>
                  <a:pt x="95948" y="19208"/>
                </a:lnTo>
                <a:lnTo>
                  <a:pt x="78283" y="4806"/>
                </a:lnTo>
                <a:lnTo>
                  <a:pt x="5359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25747" y="534797"/>
            <a:ext cx="180975" cy="218440"/>
          </a:xfrm>
          <a:custGeom>
            <a:avLst/>
            <a:gdLst/>
            <a:ahLst/>
            <a:cxnLst/>
            <a:rect l="l" t="t" r="r" b="b"/>
            <a:pathLst>
              <a:path w="180975" h="218440">
                <a:moveTo>
                  <a:pt x="0" y="0"/>
                </a:moveTo>
                <a:lnTo>
                  <a:pt x="180466" y="0"/>
                </a:lnTo>
                <a:lnTo>
                  <a:pt x="180466" y="34416"/>
                </a:lnTo>
                <a:lnTo>
                  <a:pt x="108076" y="34416"/>
                </a:lnTo>
                <a:lnTo>
                  <a:pt x="108076" y="218058"/>
                </a:lnTo>
                <a:lnTo>
                  <a:pt x="69341" y="218058"/>
                </a:lnTo>
                <a:lnTo>
                  <a:pt x="69341" y="34416"/>
                </a:lnTo>
                <a:lnTo>
                  <a:pt x="0" y="344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42359" y="534797"/>
            <a:ext cx="159385" cy="220979"/>
          </a:xfrm>
          <a:custGeom>
            <a:avLst/>
            <a:gdLst/>
            <a:ahLst/>
            <a:cxnLst/>
            <a:rect l="l" t="t" r="r" b="b"/>
            <a:pathLst>
              <a:path w="159385" h="220979">
                <a:moveTo>
                  <a:pt x="0" y="0"/>
                </a:moveTo>
                <a:lnTo>
                  <a:pt x="18668" y="0"/>
                </a:lnTo>
                <a:lnTo>
                  <a:pt x="121665" y="131572"/>
                </a:lnTo>
                <a:lnTo>
                  <a:pt x="121665" y="0"/>
                </a:lnTo>
                <a:lnTo>
                  <a:pt x="158876" y="0"/>
                </a:lnTo>
                <a:lnTo>
                  <a:pt x="158876" y="220979"/>
                </a:lnTo>
                <a:lnTo>
                  <a:pt x="143001" y="220979"/>
                </a:lnTo>
                <a:lnTo>
                  <a:pt x="37211" y="83057"/>
                </a:lnTo>
                <a:lnTo>
                  <a:pt x="37211" y="218186"/>
                </a:lnTo>
                <a:lnTo>
                  <a:pt x="0" y="21818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35096" y="534797"/>
            <a:ext cx="161925" cy="222250"/>
          </a:xfrm>
          <a:custGeom>
            <a:avLst/>
            <a:gdLst/>
            <a:ahLst/>
            <a:cxnLst/>
            <a:rect l="l" t="t" r="r" b="b"/>
            <a:pathLst>
              <a:path w="161925" h="222250">
                <a:moveTo>
                  <a:pt x="0" y="0"/>
                </a:moveTo>
                <a:lnTo>
                  <a:pt x="38734" y="0"/>
                </a:lnTo>
                <a:lnTo>
                  <a:pt x="38734" y="147827"/>
                </a:lnTo>
                <a:lnTo>
                  <a:pt x="39401" y="156186"/>
                </a:lnTo>
                <a:lnTo>
                  <a:pt x="70030" y="186761"/>
                </a:lnTo>
                <a:lnTo>
                  <a:pt x="78866" y="187451"/>
                </a:lnTo>
                <a:lnTo>
                  <a:pt x="88826" y="186765"/>
                </a:lnTo>
                <a:lnTo>
                  <a:pt x="120380" y="163814"/>
                </a:lnTo>
                <a:lnTo>
                  <a:pt x="123316" y="147065"/>
                </a:lnTo>
                <a:lnTo>
                  <a:pt x="123316" y="0"/>
                </a:lnTo>
                <a:lnTo>
                  <a:pt x="161925" y="0"/>
                </a:lnTo>
                <a:lnTo>
                  <a:pt x="161925" y="149987"/>
                </a:lnTo>
                <a:lnTo>
                  <a:pt x="160520" y="165919"/>
                </a:lnTo>
                <a:lnTo>
                  <a:pt x="139445" y="202691"/>
                </a:lnTo>
                <a:lnTo>
                  <a:pt x="97083" y="220551"/>
                </a:lnTo>
                <a:lnTo>
                  <a:pt x="79248" y="221741"/>
                </a:lnTo>
                <a:lnTo>
                  <a:pt x="61366" y="220577"/>
                </a:lnTo>
                <a:lnTo>
                  <a:pt x="20700" y="203200"/>
                </a:lnTo>
                <a:lnTo>
                  <a:pt x="1287" y="166195"/>
                </a:lnTo>
                <a:lnTo>
                  <a:pt x="0" y="1498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33217" y="531876"/>
            <a:ext cx="191770" cy="220979"/>
          </a:xfrm>
          <a:custGeom>
            <a:avLst/>
            <a:gdLst/>
            <a:ahLst/>
            <a:cxnLst/>
            <a:rect l="l" t="t" r="r" b="b"/>
            <a:pathLst>
              <a:path w="191769" h="220979">
                <a:moveTo>
                  <a:pt x="86994" y="0"/>
                </a:moveTo>
                <a:lnTo>
                  <a:pt x="103886" y="0"/>
                </a:lnTo>
                <a:lnTo>
                  <a:pt x="191643" y="220979"/>
                </a:lnTo>
                <a:lnTo>
                  <a:pt x="148844" y="220979"/>
                </a:lnTo>
                <a:lnTo>
                  <a:pt x="132969" y="176784"/>
                </a:lnTo>
                <a:lnTo>
                  <a:pt x="58293" y="176784"/>
                </a:lnTo>
                <a:lnTo>
                  <a:pt x="43052" y="220979"/>
                </a:lnTo>
                <a:lnTo>
                  <a:pt x="0" y="220979"/>
                </a:lnTo>
                <a:lnTo>
                  <a:pt x="8699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23870" y="531113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3" y="15366"/>
                </a:lnTo>
                <a:lnTo>
                  <a:pt x="143891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5" y="34416"/>
                </a:lnTo>
                <a:lnTo>
                  <a:pt x="89233" y="35843"/>
                </a:lnTo>
                <a:lnTo>
                  <a:pt x="50010" y="69341"/>
                </a:lnTo>
                <a:lnTo>
                  <a:pt x="40259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1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5" y="200278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6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37942" y="531113"/>
            <a:ext cx="165735" cy="225425"/>
          </a:xfrm>
          <a:custGeom>
            <a:avLst/>
            <a:gdLst/>
            <a:ahLst/>
            <a:cxnLst/>
            <a:rect l="l" t="t" r="r" b="b"/>
            <a:pathLst>
              <a:path w="165735" h="225425">
                <a:moveTo>
                  <a:pt x="99949" y="0"/>
                </a:moveTo>
                <a:lnTo>
                  <a:pt x="117709" y="954"/>
                </a:lnTo>
                <a:lnTo>
                  <a:pt x="133635" y="3825"/>
                </a:lnTo>
                <a:lnTo>
                  <a:pt x="147704" y="8626"/>
                </a:lnTo>
                <a:lnTo>
                  <a:pt x="159893" y="15366"/>
                </a:lnTo>
                <a:lnTo>
                  <a:pt x="143890" y="47371"/>
                </a:lnTo>
                <a:lnTo>
                  <a:pt x="136435" y="41703"/>
                </a:lnTo>
                <a:lnTo>
                  <a:pt x="127015" y="37655"/>
                </a:lnTo>
                <a:lnTo>
                  <a:pt x="115619" y="35226"/>
                </a:lnTo>
                <a:lnTo>
                  <a:pt x="102234" y="34416"/>
                </a:lnTo>
                <a:lnTo>
                  <a:pt x="89233" y="35843"/>
                </a:lnTo>
                <a:lnTo>
                  <a:pt x="50010" y="69341"/>
                </a:lnTo>
                <a:lnTo>
                  <a:pt x="40258" y="115062"/>
                </a:lnTo>
                <a:lnTo>
                  <a:pt x="41261" y="131609"/>
                </a:lnTo>
                <a:lnTo>
                  <a:pt x="56387" y="170561"/>
                </a:lnTo>
                <a:lnTo>
                  <a:pt x="99440" y="191135"/>
                </a:lnTo>
                <a:lnTo>
                  <a:pt x="114018" y="189753"/>
                </a:lnTo>
                <a:lnTo>
                  <a:pt x="126904" y="185610"/>
                </a:lnTo>
                <a:lnTo>
                  <a:pt x="138124" y="178704"/>
                </a:lnTo>
                <a:lnTo>
                  <a:pt x="147700" y="169037"/>
                </a:lnTo>
                <a:lnTo>
                  <a:pt x="165734" y="200278"/>
                </a:lnTo>
                <a:lnTo>
                  <a:pt x="152469" y="211280"/>
                </a:lnTo>
                <a:lnTo>
                  <a:pt x="136477" y="219138"/>
                </a:lnTo>
                <a:lnTo>
                  <a:pt x="117746" y="223853"/>
                </a:lnTo>
                <a:lnTo>
                  <a:pt x="96265" y="225425"/>
                </a:lnTo>
                <a:lnTo>
                  <a:pt x="74743" y="223545"/>
                </a:lnTo>
                <a:lnTo>
                  <a:pt x="39223" y="208547"/>
                </a:lnTo>
                <a:lnTo>
                  <a:pt x="14251" y="179044"/>
                </a:lnTo>
                <a:lnTo>
                  <a:pt x="1591" y="138035"/>
                </a:lnTo>
                <a:lnTo>
                  <a:pt x="0" y="113411"/>
                </a:lnTo>
                <a:lnTo>
                  <a:pt x="1760" y="90215"/>
                </a:lnTo>
                <a:lnTo>
                  <a:pt x="15805" y="49778"/>
                </a:lnTo>
                <a:lnTo>
                  <a:pt x="43066" y="18270"/>
                </a:lnTo>
                <a:lnTo>
                  <a:pt x="79019" y="2026"/>
                </a:lnTo>
                <a:lnTo>
                  <a:pt x="9994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09798" y="530987"/>
            <a:ext cx="190500" cy="226060"/>
          </a:xfrm>
          <a:custGeom>
            <a:avLst/>
            <a:gdLst/>
            <a:ahLst/>
            <a:cxnLst/>
            <a:rect l="l" t="t" r="r" b="b"/>
            <a:pathLst>
              <a:path w="190500" h="226059">
                <a:moveTo>
                  <a:pt x="93852" y="0"/>
                </a:moveTo>
                <a:lnTo>
                  <a:pt x="135270" y="7254"/>
                </a:lnTo>
                <a:lnTo>
                  <a:pt x="176569" y="45186"/>
                </a:lnTo>
                <a:lnTo>
                  <a:pt x="188952" y="86107"/>
                </a:lnTo>
                <a:lnTo>
                  <a:pt x="190500" y="110998"/>
                </a:lnTo>
                <a:lnTo>
                  <a:pt x="188880" y="136005"/>
                </a:lnTo>
                <a:lnTo>
                  <a:pt x="175926" y="177827"/>
                </a:lnTo>
                <a:lnTo>
                  <a:pt x="150205" y="208192"/>
                </a:lnTo>
                <a:lnTo>
                  <a:pt x="113335" y="223623"/>
                </a:lnTo>
                <a:lnTo>
                  <a:pt x="90804" y="225551"/>
                </a:lnTo>
                <a:lnTo>
                  <a:pt x="70161" y="223645"/>
                </a:lnTo>
                <a:lnTo>
                  <a:pt x="23494" y="194945"/>
                </a:lnTo>
                <a:lnTo>
                  <a:pt x="5889" y="158638"/>
                </a:lnTo>
                <a:lnTo>
                  <a:pt x="0" y="110998"/>
                </a:lnTo>
                <a:lnTo>
                  <a:pt x="1595" y="88584"/>
                </a:lnTo>
                <a:lnTo>
                  <a:pt x="14358" y="49186"/>
                </a:lnTo>
                <a:lnTo>
                  <a:pt x="39364" y="18055"/>
                </a:lnTo>
                <a:lnTo>
                  <a:pt x="9385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32582" y="806195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171" y="0"/>
                </a:lnTo>
              </a:path>
            </a:pathLst>
          </a:custGeom>
          <a:ln w="3047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32582" y="790955"/>
            <a:ext cx="1376680" cy="30480"/>
          </a:xfrm>
          <a:custGeom>
            <a:avLst/>
            <a:gdLst/>
            <a:ahLst/>
            <a:cxnLst/>
            <a:rect l="l" t="t" r="r" b="b"/>
            <a:pathLst>
              <a:path w="1376679" h="30480">
                <a:moveTo>
                  <a:pt x="0" y="30479"/>
                </a:moveTo>
                <a:lnTo>
                  <a:pt x="1376171" y="30479"/>
                </a:lnTo>
                <a:lnTo>
                  <a:pt x="1376171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99559" y="526541"/>
            <a:ext cx="1731264" cy="4594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5800" y="990600"/>
            <a:ext cx="7677911" cy="56738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25067"/>
            <a:ext cx="8077200" cy="5780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1000" y="0"/>
            <a:ext cx="1142999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184" y="554736"/>
            <a:ext cx="859536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509" y="358647"/>
            <a:ext cx="838200" cy="202565"/>
          </a:xfrm>
          <a:custGeom>
            <a:avLst/>
            <a:gdLst/>
            <a:ahLst/>
            <a:cxnLst/>
            <a:rect l="l" t="t" r="r" b="b"/>
            <a:pathLst>
              <a:path w="838200" h="202565">
                <a:moveTo>
                  <a:pt x="235127" y="635"/>
                </a:moveTo>
                <a:lnTo>
                  <a:pt x="228510" y="704"/>
                </a:lnTo>
                <a:lnTo>
                  <a:pt x="220926" y="904"/>
                </a:lnTo>
                <a:lnTo>
                  <a:pt x="181838" y="2666"/>
                </a:lnTo>
                <a:lnTo>
                  <a:pt x="179832" y="2666"/>
                </a:lnTo>
                <a:lnTo>
                  <a:pt x="179832" y="202184"/>
                </a:lnTo>
                <a:lnTo>
                  <a:pt x="216611" y="202184"/>
                </a:lnTo>
                <a:lnTo>
                  <a:pt x="216611" y="118872"/>
                </a:lnTo>
                <a:lnTo>
                  <a:pt x="278536" y="118872"/>
                </a:lnTo>
                <a:lnTo>
                  <a:pt x="274205" y="112267"/>
                </a:lnTo>
                <a:lnTo>
                  <a:pt x="281835" y="108767"/>
                </a:lnTo>
                <a:lnTo>
                  <a:pt x="288780" y="104171"/>
                </a:lnTo>
                <a:lnTo>
                  <a:pt x="295042" y="98480"/>
                </a:lnTo>
                <a:lnTo>
                  <a:pt x="300621" y="91693"/>
                </a:lnTo>
                <a:lnTo>
                  <a:pt x="301873" y="89662"/>
                </a:lnTo>
                <a:lnTo>
                  <a:pt x="228130" y="89662"/>
                </a:lnTo>
                <a:lnTo>
                  <a:pt x="223138" y="89407"/>
                </a:lnTo>
                <a:lnTo>
                  <a:pt x="216611" y="88900"/>
                </a:lnTo>
                <a:lnTo>
                  <a:pt x="216611" y="33400"/>
                </a:lnTo>
                <a:lnTo>
                  <a:pt x="220776" y="32892"/>
                </a:lnTo>
                <a:lnTo>
                  <a:pt x="224777" y="32638"/>
                </a:lnTo>
                <a:lnTo>
                  <a:pt x="305546" y="32638"/>
                </a:lnTo>
                <a:lnTo>
                  <a:pt x="292117" y="15319"/>
                </a:lnTo>
                <a:lnTo>
                  <a:pt x="268372" y="4304"/>
                </a:lnTo>
                <a:lnTo>
                  <a:pt x="235127" y="635"/>
                </a:lnTo>
                <a:close/>
              </a:path>
              <a:path w="838200" h="202565">
                <a:moveTo>
                  <a:pt x="278536" y="118872"/>
                </a:moveTo>
                <a:lnTo>
                  <a:pt x="216611" y="118872"/>
                </a:lnTo>
                <a:lnTo>
                  <a:pt x="233718" y="119761"/>
                </a:lnTo>
                <a:lnTo>
                  <a:pt x="239077" y="119761"/>
                </a:lnTo>
                <a:lnTo>
                  <a:pt x="292315" y="202184"/>
                </a:lnTo>
                <a:lnTo>
                  <a:pt x="370128" y="202184"/>
                </a:lnTo>
                <a:lnTo>
                  <a:pt x="370915" y="199898"/>
                </a:lnTo>
                <a:lnTo>
                  <a:pt x="331673" y="199898"/>
                </a:lnTo>
                <a:lnTo>
                  <a:pt x="278536" y="118872"/>
                </a:lnTo>
                <a:close/>
              </a:path>
              <a:path w="838200" h="202565">
                <a:moveTo>
                  <a:pt x="490021" y="161798"/>
                </a:moveTo>
                <a:lnTo>
                  <a:pt x="452386" y="161798"/>
                </a:lnTo>
                <a:lnTo>
                  <a:pt x="466953" y="202184"/>
                </a:lnTo>
                <a:lnTo>
                  <a:pt x="506044" y="202184"/>
                </a:lnTo>
                <a:lnTo>
                  <a:pt x="490021" y="161798"/>
                </a:lnTo>
                <a:close/>
              </a:path>
              <a:path w="838200" h="202565">
                <a:moveTo>
                  <a:pt x="425831" y="0"/>
                </a:moveTo>
                <a:lnTo>
                  <a:pt x="410311" y="0"/>
                </a:lnTo>
                <a:lnTo>
                  <a:pt x="331673" y="199898"/>
                </a:lnTo>
                <a:lnTo>
                  <a:pt x="370915" y="199898"/>
                </a:lnTo>
                <a:lnTo>
                  <a:pt x="384022" y="161798"/>
                </a:lnTo>
                <a:lnTo>
                  <a:pt x="490021" y="161798"/>
                </a:lnTo>
                <a:lnTo>
                  <a:pt x="479239" y="134619"/>
                </a:lnTo>
                <a:lnTo>
                  <a:pt x="394106" y="134619"/>
                </a:lnTo>
                <a:lnTo>
                  <a:pt x="418071" y="60960"/>
                </a:lnTo>
                <a:lnTo>
                  <a:pt x="450015" y="60960"/>
                </a:lnTo>
                <a:lnTo>
                  <a:pt x="425831" y="0"/>
                </a:lnTo>
                <a:close/>
              </a:path>
              <a:path w="838200" h="202565">
                <a:moveTo>
                  <a:pt x="450015" y="60960"/>
                </a:moveTo>
                <a:lnTo>
                  <a:pt x="418071" y="60960"/>
                </a:lnTo>
                <a:lnTo>
                  <a:pt x="442036" y="134619"/>
                </a:lnTo>
                <a:lnTo>
                  <a:pt x="479239" y="134619"/>
                </a:lnTo>
                <a:lnTo>
                  <a:pt x="450015" y="60960"/>
                </a:lnTo>
                <a:close/>
              </a:path>
              <a:path w="838200" h="202565">
                <a:moveTo>
                  <a:pt x="305546" y="32638"/>
                </a:moveTo>
                <a:lnTo>
                  <a:pt x="228587" y="32638"/>
                </a:lnTo>
                <a:lnTo>
                  <a:pt x="239643" y="32998"/>
                </a:lnTo>
                <a:lnTo>
                  <a:pt x="249115" y="34083"/>
                </a:lnTo>
                <a:lnTo>
                  <a:pt x="257003" y="35907"/>
                </a:lnTo>
                <a:lnTo>
                  <a:pt x="263309" y="38480"/>
                </a:lnTo>
                <a:lnTo>
                  <a:pt x="270662" y="42417"/>
                </a:lnTo>
                <a:lnTo>
                  <a:pt x="274345" y="49275"/>
                </a:lnTo>
                <a:lnTo>
                  <a:pt x="274315" y="59436"/>
                </a:lnTo>
                <a:lnTo>
                  <a:pt x="241937" y="89279"/>
                </a:lnTo>
                <a:lnTo>
                  <a:pt x="231584" y="89662"/>
                </a:lnTo>
                <a:lnTo>
                  <a:pt x="301873" y="89662"/>
                </a:lnTo>
                <a:lnTo>
                  <a:pt x="311041" y="59054"/>
                </a:lnTo>
                <a:lnTo>
                  <a:pt x="306363" y="33692"/>
                </a:lnTo>
                <a:lnTo>
                  <a:pt x="305546" y="32638"/>
                </a:lnTo>
                <a:close/>
              </a:path>
              <a:path w="838200" h="202565">
                <a:moveTo>
                  <a:pt x="53251" y="1269"/>
                </a:moveTo>
                <a:lnTo>
                  <a:pt x="45837" y="1365"/>
                </a:lnTo>
                <a:lnTo>
                  <a:pt x="0" y="2793"/>
                </a:lnTo>
                <a:lnTo>
                  <a:pt x="0" y="202184"/>
                </a:lnTo>
                <a:lnTo>
                  <a:pt x="44259" y="202184"/>
                </a:lnTo>
                <a:lnTo>
                  <a:pt x="89598" y="195466"/>
                </a:lnTo>
                <a:lnTo>
                  <a:pt x="121983" y="175307"/>
                </a:lnTo>
                <a:lnTo>
                  <a:pt x="124653" y="170687"/>
                </a:lnTo>
                <a:lnTo>
                  <a:pt x="47307" y="170687"/>
                </a:lnTo>
                <a:lnTo>
                  <a:pt x="41135" y="170434"/>
                </a:lnTo>
                <a:lnTo>
                  <a:pt x="35407" y="169925"/>
                </a:lnTo>
                <a:lnTo>
                  <a:pt x="35407" y="33781"/>
                </a:lnTo>
                <a:lnTo>
                  <a:pt x="42405" y="33147"/>
                </a:lnTo>
                <a:lnTo>
                  <a:pt x="47802" y="32765"/>
                </a:lnTo>
                <a:lnTo>
                  <a:pt x="127191" y="32765"/>
                </a:lnTo>
                <a:lnTo>
                  <a:pt x="122364" y="26797"/>
                </a:lnTo>
                <a:lnTo>
                  <a:pt x="108465" y="15628"/>
                </a:lnTo>
                <a:lnTo>
                  <a:pt x="92313" y="7651"/>
                </a:lnTo>
                <a:lnTo>
                  <a:pt x="73908" y="2865"/>
                </a:lnTo>
                <a:lnTo>
                  <a:pt x="53251" y="1269"/>
                </a:lnTo>
                <a:close/>
              </a:path>
              <a:path w="838200" h="202565">
                <a:moveTo>
                  <a:pt x="127191" y="32765"/>
                </a:moveTo>
                <a:lnTo>
                  <a:pt x="51612" y="32765"/>
                </a:lnTo>
                <a:lnTo>
                  <a:pt x="77649" y="36766"/>
                </a:lnTo>
                <a:lnTo>
                  <a:pt x="96246" y="48768"/>
                </a:lnTo>
                <a:lnTo>
                  <a:pt x="107405" y="68770"/>
                </a:lnTo>
                <a:lnTo>
                  <a:pt x="111124" y="96774"/>
                </a:lnTo>
                <a:lnTo>
                  <a:pt x="110177" y="113323"/>
                </a:lnTo>
                <a:lnTo>
                  <a:pt x="95948" y="151256"/>
                </a:lnTo>
                <a:lnTo>
                  <a:pt x="53936" y="170687"/>
                </a:lnTo>
                <a:lnTo>
                  <a:pt x="124653" y="170687"/>
                </a:lnTo>
                <a:lnTo>
                  <a:pt x="141414" y="141694"/>
                </a:lnTo>
                <a:lnTo>
                  <a:pt x="147891" y="94614"/>
                </a:lnTo>
                <a:lnTo>
                  <a:pt x="146296" y="74517"/>
                </a:lnTo>
                <a:lnTo>
                  <a:pt x="141509" y="56514"/>
                </a:lnTo>
                <a:lnTo>
                  <a:pt x="133532" y="40608"/>
                </a:lnTo>
                <a:lnTo>
                  <a:pt x="127191" y="32765"/>
                </a:lnTo>
                <a:close/>
              </a:path>
              <a:path w="838200" h="202565">
                <a:moveTo>
                  <a:pt x="771537" y="34162"/>
                </a:moveTo>
                <a:lnTo>
                  <a:pt x="736130" y="34162"/>
                </a:lnTo>
                <a:lnTo>
                  <a:pt x="736130" y="202184"/>
                </a:lnTo>
                <a:lnTo>
                  <a:pt x="771537" y="202184"/>
                </a:lnTo>
                <a:lnTo>
                  <a:pt x="771537" y="34162"/>
                </a:lnTo>
                <a:close/>
              </a:path>
              <a:path w="838200" h="202565">
                <a:moveTo>
                  <a:pt x="837857" y="2666"/>
                </a:moveTo>
                <a:lnTo>
                  <a:pt x="672668" y="2666"/>
                </a:lnTo>
                <a:lnTo>
                  <a:pt x="672668" y="34162"/>
                </a:lnTo>
                <a:lnTo>
                  <a:pt x="837857" y="34162"/>
                </a:lnTo>
                <a:lnTo>
                  <a:pt x="837857" y="2666"/>
                </a:lnTo>
                <a:close/>
              </a:path>
              <a:path w="838200" h="202565">
                <a:moveTo>
                  <a:pt x="658723" y="2666"/>
                </a:moveTo>
                <a:lnTo>
                  <a:pt x="527304" y="2666"/>
                </a:lnTo>
                <a:lnTo>
                  <a:pt x="527304" y="202184"/>
                </a:lnTo>
                <a:lnTo>
                  <a:pt x="562711" y="202184"/>
                </a:lnTo>
                <a:lnTo>
                  <a:pt x="562711" y="110998"/>
                </a:lnTo>
                <a:lnTo>
                  <a:pt x="632841" y="110998"/>
                </a:lnTo>
                <a:lnTo>
                  <a:pt x="632841" y="80899"/>
                </a:lnTo>
                <a:lnTo>
                  <a:pt x="562711" y="80899"/>
                </a:lnTo>
                <a:lnTo>
                  <a:pt x="562711" y="34162"/>
                </a:lnTo>
                <a:lnTo>
                  <a:pt x="658723" y="34162"/>
                </a:lnTo>
                <a:lnTo>
                  <a:pt x="658723" y="266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3615" y="419608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59" h="73659">
                <a:moveTo>
                  <a:pt x="23964" y="0"/>
                </a:moveTo>
                <a:lnTo>
                  <a:pt x="0" y="73659"/>
                </a:lnTo>
                <a:lnTo>
                  <a:pt x="47929" y="73659"/>
                </a:lnTo>
                <a:lnTo>
                  <a:pt x="2396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916" y="391413"/>
            <a:ext cx="76200" cy="138430"/>
          </a:xfrm>
          <a:custGeom>
            <a:avLst/>
            <a:gdLst/>
            <a:ahLst/>
            <a:cxnLst/>
            <a:rect l="l" t="t" r="r" b="b"/>
            <a:pathLst>
              <a:path w="76200" h="138429">
                <a:moveTo>
                  <a:pt x="16205" y="0"/>
                </a:moveTo>
                <a:lnTo>
                  <a:pt x="12395" y="0"/>
                </a:lnTo>
                <a:lnTo>
                  <a:pt x="6997" y="381"/>
                </a:lnTo>
                <a:lnTo>
                  <a:pt x="0" y="1015"/>
                </a:lnTo>
                <a:lnTo>
                  <a:pt x="0" y="137160"/>
                </a:lnTo>
                <a:lnTo>
                  <a:pt x="5727" y="137668"/>
                </a:lnTo>
                <a:lnTo>
                  <a:pt x="11899" y="137922"/>
                </a:lnTo>
                <a:lnTo>
                  <a:pt x="18529" y="137922"/>
                </a:lnTo>
                <a:lnTo>
                  <a:pt x="60540" y="118490"/>
                </a:lnTo>
                <a:lnTo>
                  <a:pt x="74769" y="80557"/>
                </a:lnTo>
                <a:lnTo>
                  <a:pt x="75717" y="64008"/>
                </a:lnTo>
                <a:lnTo>
                  <a:pt x="71997" y="36004"/>
                </a:lnTo>
                <a:lnTo>
                  <a:pt x="60839" y="16002"/>
                </a:lnTo>
                <a:lnTo>
                  <a:pt x="42241" y="4000"/>
                </a:lnTo>
                <a:lnTo>
                  <a:pt x="1620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120" y="391286"/>
            <a:ext cx="57785" cy="57150"/>
          </a:xfrm>
          <a:custGeom>
            <a:avLst/>
            <a:gdLst/>
            <a:ahLst/>
            <a:cxnLst/>
            <a:rect l="l" t="t" r="r" b="b"/>
            <a:pathLst>
              <a:path w="57784" h="57150">
                <a:moveTo>
                  <a:pt x="11976" y="0"/>
                </a:moveTo>
                <a:lnTo>
                  <a:pt x="8166" y="0"/>
                </a:lnTo>
                <a:lnTo>
                  <a:pt x="4165" y="253"/>
                </a:lnTo>
                <a:lnTo>
                  <a:pt x="0" y="762"/>
                </a:lnTo>
                <a:lnTo>
                  <a:pt x="0" y="56261"/>
                </a:lnTo>
                <a:lnTo>
                  <a:pt x="6527" y="56768"/>
                </a:lnTo>
                <a:lnTo>
                  <a:pt x="11518" y="57023"/>
                </a:lnTo>
                <a:lnTo>
                  <a:pt x="14973" y="57023"/>
                </a:lnTo>
                <a:lnTo>
                  <a:pt x="51947" y="46918"/>
                </a:lnTo>
                <a:lnTo>
                  <a:pt x="57734" y="26415"/>
                </a:lnTo>
                <a:lnTo>
                  <a:pt x="57734" y="16637"/>
                </a:lnTo>
                <a:lnTo>
                  <a:pt x="23032" y="359"/>
                </a:lnTo>
                <a:lnTo>
                  <a:pt x="1197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177" y="361315"/>
            <a:ext cx="165735" cy="200025"/>
          </a:xfrm>
          <a:custGeom>
            <a:avLst/>
            <a:gdLst/>
            <a:ahLst/>
            <a:cxnLst/>
            <a:rect l="l" t="t" r="r" b="b"/>
            <a:pathLst>
              <a:path w="165734" h="200025">
                <a:moveTo>
                  <a:pt x="0" y="0"/>
                </a:moveTo>
                <a:lnTo>
                  <a:pt x="165188" y="0"/>
                </a:lnTo>
                <a:lnTo>
                  <a:pt x="165188" y="31496"/>
                </a:lnTo>
                <a:lnTo>
                  <a:pt x="98869" y="31496"/>
                </a:lnTo>
                <a:lnTo>
                  <a:pt x="98869" y="199517"/>
                </a:lnTo>
                <a:lnTo>
                  <a:pt x="63461" y="199517"/>
                </a:lnTo>
                <a:lnTo>
                  <a:pt x="63461" y="31496"/>
                </a:lnTo>
                <a:lnTo>
                  <a:pt x="0" y="314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813" y="361315"/>
            <a:ext cx="131445" cy="200025"/>
          </a:xfrm>
          <a:custGeom>
            <a:avLst/>
            <a:gdLst/>
            <a:ahLst/>
            <a:cxnLst/>
            <a:rect l="l" t="t" r="r" b="b"/>
            <a:pathLst>
              <a:path w="131444" h="200025">
                <a:moveTo>
                  <a:pt x="0" y="0"/>
                </a:moveTo>
                <a:lnTo>
                  <a:pt x="131419" y="0"/>
                </a:lnTo>
                <a:lnTo>
                  <a:pt x="131419" y="31496"/>
                </a:lnTo>
                <a:lnTo>
                  <a:pt x="35407" y="31496"/>
                </a:lnTo>
                <a:lnTo>
                  <a:pt x="35407" y="78232"/>
                </a:lnTo>
                <a:lnTo>
                  <a:pt x="105537" y="78232"/>
                </a:lnTo>
                <a:lnTo>
                  <a:pt x="105537" y="108331"/>
                </a:lnTo>
                <a:lnTo>
                  <a:pt x="35407" y="108331"/>
                </a:lnTo>
                <a:lnTo>
                  <a:pt x="35407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509" y="359918"/>
            <a:ext cx="147955" cy="201295"/>
          </a:xfrm>
          <a:custGeom>
            <a:avLst/>
            <a:gdLst/>
            <a:ahLst/>
            <a:cxnLst/>
            <a:rect l="l" t="t" r="r" b="b"/>
            <a:pathLst>
              <a:path w="147954" h="201295">
                <a:moveTo>
                  <a:pt x="53251" y="0"/>
                </a:moveTo>
                <a:lnTo>
                  <a:pt x="92313" y="6381"/>
                </a:lnTo>
                <a:lnTo>
                  <a:pt x="133532" y="39338"/>
                </a:lnTo>
                <a:lnTo>
                  <a:pt x="147891" y="93345"/>
                </a:lnTo>
                <a:lnTo>
                  <a:pt x="141414" y="140424"/>
                </a:lnTo>
                <a:lnTo>
                  <a:pt x="121983" y="174037"/>
                </a:lnTo>
                <a:lnTo>
                  <a:pt x="89598" y="194196"/>
                </a:lnTo>
                <a:lnTo>
                  <a:pt x="44259" y="200914"/>
                </a:lnTo>
                <a:lnTo>
                  <a:pt x="0" y="200914"/>
                </a:lnTo>
                <a:lnTo>
                  <a:pt x="0" y="1524"/>
                </a:lnTo>
                <a:lnTo>
                  <a:pt x="19214" y="857"/>
                </a:lnTo>
                <a:lnTo>
                  <a:pt x="34493" y="380"/>
                </a:lnTo>
                <a:lnTo>
                  <a:pt x="45837" y="95"/>
                </a:lnTo>
                <a:lnTo>
                  <a:pt x="532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341" y="358647"/>
            <a:ext cx="326390" cy="202565"/>
          </a:xfrm>
          <a:custGeom>
            <a:avLst/>
            <a:gdLst/>
            <a:ahLst/>
            <a:cxnLst/>
            <a:rect l="l" t="t" r="r" b="b"/>
            <a:pathLst>
              <a:path w="326390" h="202565">
                <a:moveTo>
                  <a:pt x="230479" y="0"/>
                </a:moveTo>
                <a:lnTo>
                  <a:pt x="245998" y="0"/>
                </a:lnTo>
                <a:lnTo>
                  <a:pt x="326212" y="202184"/>
                </a:lnTo>
                <a:lnTo>
                  <a:pt x="287121" y="202184"/>
                </a:lnTo>
                <a:lnTo>
                  <a:pt x="272554" y="161798"/>
                </a:lnTo>
                <a:lnTo>
                  <a:pt x="204190" y="161798"/>
                </a:lnTo>
                <a:lnTo>
                  <a:pt x="190296" y="202184"/>
                </a:lnTo>
                <a:lnTo>
                  <a:pt x="153339" y="202184"/>
                </a:lnTo>
                <a:lnTo>
                  <a:pt x="150952" y="202184"/>
                </a:lnTo>
                <a:lnTo>
                  <a:pt x="112483" y="202184"/>
                </a:lnTo>
                <a:lnTo>
                  <a:pt x="59245" y="119761"/>
                </a:lnTo>
                <a:lnTo>
                  <a:pt x="53886" y="119761"/>
                </a:lnTo>
                <a:lnTo>
                  <a:pt x="46393" y="119379"/>
                </a:lnTo>
                <a:lnTo>
                  <a:pt x="36779" y="118872"/>
                </a:lnTo>
                <a:lnTo>
                  <a:pt x="36779" y="202184"/>
                </a:lnTo>
                <a:lnTo>
                  <a:pt x="0" y="202184"/>
                </a:lnTo>
                <a:lnTo>
                  <a:pt x="0" y="2666"/>
                </a:lnTo>
                <a:lnTo>
                  <a:pt x="2006" y="2666"/>
                </a:lnTo>
                <a:lnTo>
                  <a:pt x="9677" y="2286"/>
                </a:lnTo>
                <a:lnTo>
                  <a:pt x="48678" y="704"/>
                </a:lnTo>
                <a:lnTo>
                  <a:pt x="55295" y="635"/>
                </a:lnTo>
                <a:lnTo>
                  <a:pt x="88540" y="4304"/>
                </a:lnTo>
                <a:lnTo>
                  <a:pt x="112285" y="15319"/>
                </a:lnTo>
                <a:lnTo>
                  <a:pt x="126531" y="33692"/>
                </a:lnTo>
                <a:lnTo>
                  <a:pt x="131279" y="59436"/>
                </a:lnTo>
                <a:lnTo>
                  <a:pt x="130624" y="68101"/>
                </a:lnTo>
                <a:lnTo>
                  <a:pt x="108948" y="104171"/>
                </a:lnTo>
                <a:lnTo>
                  <a:pt x="94373" y="112267"/>
                </a:lnTo>
                <a:lnTo>
                  <a:pt x="151841" y="199898"/>
                </a:lnTo>
                <a:lnTo>
                  <a:pt x="2304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6444" y="554736"/>
            <a:ext cx="786383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6350" y="357886"/>
            <a:ext cx="765810" cy="206375"/>
          </a:xfrm>
          <a:custGeom>
            <a:avLst/>
            <a:gdLst/>
            <a:ahLst/>
            <a:cxnLst/>
            <a:rect l="l" t="t" r="r" b="b"/>
            <a:pathLst>
              <a:path w="765810" h="206375">
                <a:moveTo>
                  <a:pt x="409448" y="762"/>
                </a:moveTo>
                <a:lnTo>
                  <a:pt x="393954" y="762"/>
                </a:lnTo>
                <a:lnTo>
                  <a:pt x="314452" y="202946"/>
                </a:lnTo>
                <a:lnTo>
                  <a:pt x="353822" y="202946"/>
                </a:lnTo>
                <a:lnTo>
                  <a:pt x="367664" y="162560"/>
                </a:lnTo>
                <a:lnTo>
                  <a:pt x="473679" y="162560"/>
                </a:lnTo>
                <a:lnTo>
                  <a:pt x="462890" y="135381"/>
                </a:lnTo>
                <a:lnTo>
                  <a:pt x="377698" y="135381"/>
                </a:lnTo>
                <a:lnTo>
                  <a:pt x="401700" y="61722"/>
                </a:lnTo>
                <a:lnTo>
                  <a:pt x="433648" y="61722"/>
                </a:lnTo>
                <a:lnTo>
                  <a:pt x="409448" y="762"/>
                </a:lnTo>
                <a:close/>
              </a:path>
              <a:path w="765810" h="206375">
                <a:moveTo>
                  <a:pt x="473679" y="162560"/>
                </a:moveTo>
                <a:lnTo>
                  <a:pt x="435991" y="162560"/>
                </a:lnTo>
                <a:lnTo>
                  <a:pt x="450595" y="202946"/>
                </a:lnTo>
                <a:lnTo>
                  <a:pt x="489712" y="202946"/>
                </a:lnTo>
                <a:lnTo>
                  <a:pt x="473679" y="162560"/>
                </a:lnTo>
                <a:close/>
              </a:path>
              <a:path w="765810" h="206375">
                <a:moveTo>
                  <a:pt x="433648" y="61722"/>
                </a:moveTo>
                <a:lnTo>
                  <a:pt x="401700" y="61722"/>
                </a:lnTo>
                <a:lnTo>
                  <a:pt x="425704" y="135381"/>
                </a:lnTo>
                <a:lnTo>
                  <a:pt x="462890" y="135381"/>
                </a:lnTo>
                <a:lnTo>
                  <a:pt x="433648" y="61722"/>
                </a:lnTo>
                <a:close/>
              </a:path>
              <a:path w="765810" h="206375">
                <a:moveTo>
                  <a:pt x="215646" y="3428"/>
                </a:moveTo>
                <a:lnTo>
                  <a:pt x="180212" y="3428"/>
                </a:lnTo>
                <a:lnTo>
                  <a:pt x="180212" y="202946"/>
                </a:lnTo>
                <a:lnTo>
                  <a:pt x="305816" y="202946"/>
                </a:lnTo>
                <a:lnTo>
                  <a:pt x="305816" y="171450"/>
                </a:lnTo>
                <a:lnTo>
                  <a:pt x="215646" y="171450"/>
                </a:lnTo>
                <a:lnTo>
                  <a:pt x="215646" y="3428"/>
                </a:lnTo>
                <a:close/>
              </a:path>
              <a:path w="765810" h="206375">
                <a:moveTo>
                  <a:pt x="657732" y="160147"/>
                </a:moveTo>
                <a:lnTo>
                  <a:pt x="644651" y="191897"/>
                </a:lnTo>
                <a:lnTo>
                  <a:pt x="656226" y="198231"/>
                </a:lnTo>
                <a:lnTo>
                  <a:pt x="668480" y="202755"/>
                </a:lnTo>
                <a:lnTo>
                  <a:pt x="681424" y="205470"/>
                </a:lnTo>
                <a:lnTo>
                  <a:pt x="695070" y="206375"/>
                </a:lnTo>
                <a:lnTo>
                  <a:pt x="710338" y="205396"/>
                </a:lnTo>
                <a:lnTo>
                  <a:pt x="746379" y="190626"/>
                </a:lnTo>
                <a:lnTo>
                  <a:pt x="759401" y="174878"/>
                </a:lnTo>
                <a:lnTo>
                  <a:pt x="699007" y="174878"/>
                </a:lnTo>
                <a:lnTo>
                  <a:pt x="688844" y="173970"/>
                </a:lnTo>
                <a:lnTo>
                  <a:pt x="678560" y="171227"/>
                </a:lnTo>
                <a:lnTo>
                  <a:pt x="668182" y="166627"/>
                </a:lnTo>
                <a:lnTo>
                  <a:pt x="657732" y="160147"/>
                </a:lnTo>
                <a:close/>
              </a:path>
              <a:path w="765810" h="206375">
                <a:moveTo>
                  <a:pt x="705612" y="0"/>
                </a:moveTo>
                <a:lnTo>
                  <a:pt x="662051" y="15239"/>
                </a:lnTo>
                <a:lnTo>
                  <a:pt x="645183" y="53466"/>
                </a:lnTo>
                <a:lnTo>
                  <a:pt x="645185" y="62114"/>
                </a:lnTo>
                <a:lnTo>
                  <a:pt x="666599" y="97936"/>
                </a:lnTo>
                <a:lnTo>
                  <a:pt x="703060" y="118494"/>
                </a:lnTo>
                <a:lnTo>
                  <a:pt x="711612" y="123825"/>
                </a:lnTo>
                <a:lnTo>
                  <a:pt x="718212" y="128869"/>
                </a:lnTo>
                <a:lnTo>
                  <a:pt x="722883" y="133603"/>
                </a:lnTo>
                <a:lnTo>
                  <a:pt x="727710" y="139826"/>
                </a:lnTo>
                <a:lnTo>
                  <a:pt x="730250" y="146303"/>
                </a:lnTo>
                <a:lnTo>
                  <a:pt x="730250" y="153162"/>
                </a:lnTo>
                <a:lnTo>
                  <a:pt x="728297" y="162663"/>
                </a:lnTo>
                <a:lnTo>
                  <a:pt x="722439" y="169449"/>
                </a:lnTo>
                <a:lnTo>
                  <a:pt x="712676" y="173521"/>
                </a:lnTo>
                <a:lnTo>
                  <a:pt x="699007" y="174878"/>
                </a:lnTo>
                <a:lnTo>
                  <a:pt x="759401" y="174878"/>
                </a:lnTo>
                <a:lnTo>
                  <a:pt x="760666" y="172878"/>
                </a:lnTo>
                <a:lnTo>
                  <a:pt x="764238" y="162373"/>
                </a:lnTo>
                <a:lnTo>
                  <a:pt x="765429" y="150749"/>
                </a:lnTo>
                <a:lnTo>
                  <a:pt x="765429" y="141859"/>
                </a:lnTo>
                <a:lnTo>
                  <a:pt x="763905" y="133603"/>
                </a:lnTo>
                <a:lnTo>
                  <a:pt x="760857" y="126364"/>
                </a:lnTo>
                <a:lnTo>
                  <a:pt x="757808" y="118999"/>
                </a:lnTo>
                <a:lnTo>
                  <a:pt x="727803" y="93918"/>
                </a:lnTo>
                <a:lnTo>
                  <a:pt x="718438" y="89153"/>
                </a:lnTo>
                <a:lnTo>
                  <a:pt x="701843" y="79934"/>
                </a:lnTo>
                <a:lnTo>
                  <a:pt x="689975" y="70929"/>
                </a:lnTo>
                <a:lnTo>
                  <a:pt x="682845" y="62114"/>
                </a:lnTo>
                <a:lnTo>
                  <a:pt x="680535" y="53721"/>
                </a:lnTo>
                <a:lnTo>
                  <a:pt x="680466" y="46481"/>
                </a:lnTo>
                <a:lnTo>
                  <a:pt x="682751" y="40893"/>
                </a:lnTo>
                <a:lnTo>
                  <a:pt x="687197" y="36575"/>
                </a:lnTo>
                <a:lnTo>
                  <a:pt x="691769" y="32258"/>
                </a:lnTo>
                <a:lnTo>
                  <a:pt x="698119" y="30099"/>
                </a:lnTo>
                <a:lnTo>
                  <a:pt x="750339" y="30099"/>
                </a:lnTo>
                <a:lnTo>
                  <a:pt x="756412" y="12953"/>
                </a:lnTo>
                <a:lnTo>
                  <a:pt x="747099" y="7286"/>
                </a:lnTo>
                <a:lnTo>
                  <a:pt x="735536" y="3238"/>
                </a:lnTo>
                <a:lnTo>
                  <a:pt x="721711" y="809"/>
                </a:lnTo>
                <a:lnTo>
                  <a:pt x="705612" y="0"/>
                </a:lnTo>
                <a:close/>
              </a:path>
              <a:path w="765810" h="206375">
                <a:moveTo>
                  <a:pt x="750339" y="30099"/>
                </a:moveTo>
                <a:lnTo>
                  <a:pt x="706247" y="30099"/>
                </a:lnTo>
                <a:lnTo>
                  <a:pt x="716488" y="30932"/>
                </a:lnTo>
                <a:lnTo>
                  <a:pt x="726455" y="33432"/>
                </a:lnTo>
                <a:lnTo>
                  <a:pt x="736161" y="37599"/>
                </a:lnTo>
                <a:lnTo>
                  <a:pt x="745617" y="43434"/>
                </a:lnTo>
                <a:lnTo>
                  <a:pt x="750339" y="30099"/>
                </a:lnTo>
                <a:close/>
              </a:path>
              <a:path w="765810" h="206375">
                <a:moveTo>
                  <a:pt x="514476" y="160147"/>
                </a:moveTo>
                <a:lnTo>
                  <a:pt x="501395" y="191897"/>
                </a:lnTo>
                <a:lnTo>
                  <a:pt x="512970" y="198231"/>
                </a:lnTo>
                <a:lnTo>
                  <a:pt x="525224" y="202755"/>
                </a:lnTo>
                <a:lnTo>
                  <a:pt x="538168" y="205470"/>
                </a:lnTo>
                <a:lnTo>
                  <a:pt x="551814" y="206375"/>
                </a:lnTo>
                <a:lnTo>
                  <a:pt x="567082" y="205396"/>
                </a:lnTo>
                <a:lnTo>
                  <a:pt x="603123" y="190626"/>
                </a:lnTo>
                <a:lnTo>
                  <a:pt x="616145" y="174878"/>
                </a:lnTo>
                <a:lnTo>
                  <a:pt x="555751" y="174878"/>
                </a:lnTo>
                <a:lnTo>
                  <a:pt x="545588" y="173970"/>
                </a:lnTo>
                <a:lnTo>
                  <a:pt x="535304" y="171227"/>
                </a:lnTo>
                <a:lnTo>
                  <a:pt x="524926" y="166627"/>
                </a:lnTo>
                <a:lnTo>
                  <a:pt x="514476" y="160147"/>
                </a:lnTo>
                <a:close/>
              </a:path>
              <a:path w="765810" h="206375">
                <a:moveTo>
                  <a:pt x="562356" y="0"/>
                </a:moveTo>
                <a:lnTo>
                  <a:pt x="518794" y="15239"/>
                </a:lnTo>
                <a:lnTo>
                  <a:pt x="501927" y="53466"/>
                </a:lnTo>
                <a:lnTo>
                  <a:pt x="501929" y="62114"/>
                </a:lnTo>
                <a:lnTo>
                  <a:pt x="523343" y="97936"/>
                </a:lnTo>
                <a:lnTo>
                  <a:pt x="559804" y="118494"/>
                </a:lnTo>
                <a:lnTo>
                  <a:pt x="568356" y="123825"/>
                </a:lnTo>
                <a:lnTo>
                  <a:pt x="574956" y="128869"/>
                </a:lnTo>
                <a:lnTo>
                  <a:pt x="579627" y="133603"/>
                </a:lnTo>
                <a:lnTo>
                  <a:pt x="584454" y="139826"/>
                </a:lnTo>
                <a:lnTo>
                  <a:pt x="586994" y="146303"/>
                </a:lnTo>
                <a:lnTo>
                  <a:pt x="586994" y="153162"/>
                </a:lnTo>
                <a:lnTo>
                  <a:pt x="585041" y="162663"/>
                </a:lnTo>
                <a:lnTo>
                  <a:pt x="579183" y="169449"/>
                </a:lnTo>
                <a:lnTo>
                  <a:pt x="569420" y="173521"/>
                </a:lnTo>
                <a:lnTo>
                  <a:pt x="555751" y="174878"/>
                </a:lnTo>
                <a:lnTo>
                  <a:pt x="616145" y="174878"/>
                </a:lnTo>
                <a:lnTo>
                  <a:pt x="617410" y="172878"/>
                </a:lnTo>
                <a:lnTo>
                  <a:pt x="620982" y="162373"/>
                </a:lnTo>
                <a:lnTo>
                  <a:pt x="622173" y="150749"/>
                </a:lnTo>
                <a:lnTo>
                  <a:pt x="622173" y="141859"/>
                </a:lnTo>
                <a:lnTo>
                  <a:pt x="620649" y="133603"/>
                </a:lnTo>
                <a:lnTo>
                  <a:pt x="617601" y="126364"/>
                </a:lnTo>
                <a:lnTo>
                  <a:pt x="614552" y="118999"/>
                </a:lnTo>
                <a:lnTo>
                  <a:pt x="584547" y="93918"/>
                </a:lnTo>
                <a:lnTo>
                  <a:pt x="575182" y="89153"/>
                </a:lnTo>
                <a:lnTo>
                  <a:pt x="558587" y="79934"/>
                </a:lnTo>
                <a:lnTo>
                  <a:pt x="546719" y="70929"/>
                </a:lnTo>
                <a:lnTo>
                  <a:pt x="539589" y="62114"/>
                </a:lnTo>
                <a:lnTo>
                  <a:pt x="537279" y="53721"/>
                </a:lnTo>
                <a:lnTo>
                  <a:pt x="537210" y="46481"/>
                </a:lnTo>
                <a:lnTo>
                  <a:pt x="539495" y="40893"/>
                </a:lnTo>
                <a:lnTo>
                  <a:pt x="543941" y="36575"/>
                </a:lnTo>
                <a:lnTo>
                  <a:pt x="548513" y="32258"/>
                </a:lnTo>
                <a:lnTo>
                  <a:pt x="554863" y="30099"/>
                </a:lnTo>
                <a:lnTo>
                  <a:pt x="607083" y="30099"/>
                </a:lnTo>
                <a:lnTo>
                  <a:pt x="613156" y="12953"/>
                </a:lnTo>
                <a:lnTo>
                  <a:pt x="603843" y="7286"/>
                </a:lnTo>
                <a:lnTo>
                  <a:pt x="592280" y="3238"/>
                </a:lnTo>
                <a:lnTo>
                  <a:pt x="578455" y="809"/>
                </a:lnTo>
                <a:lnTo>
                  <a:pt x="562356" y="0"/>
                </a:lnTo>
                <a:close/>
              </a:path>
              <a:path w="765810" h="206375">
                <a:moveTo>
                  <a:pt x="607083" y="30099"/>
                </a:moveTo>
                <a:lnTo>
                  <a:pt x="562991" y="30099"/>
                </a:lnTo>
                <a:lnTo>
                  <a:pt x="573232" y="30932"/>
                </a:lnTo>
                <a:lnTo>
                  <a:pt x="583199" y="33432"/>
                </a:lnTo>
                <a:lnTo>
                  <a:pt x="592905" y="37599"/>
                </a:lnTo>
                <a:lnTo>
                  <a:pt x="602361" y="43434"/>
                </a:lnTo>
                <a:lnTo>
                  <a:pt x="607083" y="30099"/>
                </a:lnTo>
                <a:close/>
              </a:path>
              <a:path w="765810" h="206375">
                <a:moveTo>
                  <a:pt x="91440" y="0"/>
                </a:moveTo>
                <a:lnTo>
                  <a:pt x="39415" y="16769"/>
                </a:lnTo>
                <a:lnTo>
                  <a:pt x="14466" y="45608"/>
                </a:lnTo>
                <a:lnTo>
                  <a:pt x="1615" y="82565"/>
                </a:lnTo>
                <a:lnTo>
                  <a:pt x="0" y="103759"/>
                </a:lnTo>
                <a:lnTo>
                  <a:pt x="1452" y="126309"/>
                </a:lnTo>
                <a:lnTo>
                  <a:pt x="13073" y="163837"/>
                </a:lnTo>
                <a:lnTo>
                  <a:pt x="51022" y="199501"/>
                </a:lnTo>
                <a:lnTo>
                  <a:pt x="88137" y="206375"/>
                </a:lnTo>
                <a:lnTo>
                  <a:pt x="107757" y="204926"/>
                </a:lnTo>
                <a:lnTo>
                  <a:pt x="124888" y="200596"/>
                </a:lnTo>
                <a:lnTo>
                  <a:pt x="139519" y="193409"/>
                </a:lnTo>
                <a:lnTo>
                  <a:pt x="151637" y="183387"/>
                </a:lnTo>
                <a:lnTo>
                  <a:pt x="146743" y="174878"/>
                </a:lnTo>
                <a:lnTo>
                  <a:pt x="91059" y="174878"/>
                </a:lnTo>
                <a:lnTo>
                  <a:pt x="79315" y="173710"/>
                </a:lnTo>
                <a:lnTo>
                  <a:pt x="45134" y="145841"/>
                </a:lnTo>
                <a:lnTo>
                  <a:pt x="36830" y="105283"/>
                </a:lnTo>
                <a:lnTo>
                  <a:pt x="37828" y="89973"/>
                </a:lnTo>
                <a:lnTo>
                  <a:pt x="52705" y="52450"/>
                </a:lnTo>
                <a:lnTo>
                  <a:pt x="93599" y="31496"/>
                </a:lnTo>
                <a:lnTo>
                  <a:pt x="137604" y="31496"/>
                </a:lnTo>
                <a:lnTo>
                  <a:pt x="146303" y="14097"/>
                </a:lnTo>
                <a:lnTo>
                  <a:pt x="135159" y="7929"/>
                </a:lnTo>
                <a:lnTo>
                  <a:pt x="122300" y="3524"/>
                </a:lnTo>
                <a:lnTo>
                  <a:pt x="107727" y="881"/>
                </a:lnTo>
                <a:lnTo>
                  <a:pt x="91440" y="0"/>
                </a:lnTo>
                <a:close/>
              </a:path>
              <a:path w="765810" h="206375">
                <a:moveTo>
                  <a:pt x="135128" y="154686"/>
                </a:moveTo>
                <a:lnTo>
                  <a:pt x="126384" y="163520"/>
                </a:lnTo>
                <a:lnTo>
                  <a:pt x="116141" y="169830"/>
                </a:lnTo>
                <a:lnTo>
                  <a:pt x="104374" y="173616"/>
                </a:lnTo>
                <a:lnTo>
                  <a:pt x="91059" y="174878"/>
                </a:lnTo>
                <a:lnTo>
                  <a:pt x="146743" y="174878"/>
                </a:lnTo>
                <a:lnTo>
                  <a:pt x="135128" y="154686"/>
                </a:lnTo>
                <a:close/>
              </a:path>
              <a:path w="765810" h="206375">
                <a:moveTo>
                  <a:pt x="137604" y="31496"/>
                </a:moveTo>
                <a:lnTo>
                  <a:pt x="93599" y="31496"/>
                </a:lnTo>
                <a:lnTo>
                  <a:pt x="105838" y="32234"/>
                </a:lnTo>
                <a:lnTo>
                  <a:pt x="116268" y="34448"/>
                </a:lnTo>
                <a:lnTo>
                  <a:pt x="124888" y="38139"/>
                </a:lnTo>
                <a:lnTo>
                  <a:pt x="131699" y="43306"/>
                </a:lnTo>
                <a:lnTo>
                  <a:pt x="137604" y="3149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4048" y="419608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60" h="73659">
                <a:moveTo>
                  <a:pt x="24002" y="0"/>
                </a:moveTo>
                <a:lnTo>
                  <a:pt x="0" y="73659"/>
                </a:lnTo>
                <a:lnTo>
                  <a:pt x="48006" y="73659"/>
                </a:lnTo>
                <a:lnTo>
                  <a:pt x="2400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563" y="361315"/>
            <a:ext cx="125730" cy="200025"/>
          </a:xfrm>
          <a:custGeom>
            <a:avLst/>
            <a:gdLst/>
            <a:ahLst/>
            <a:cxnLst/>
            <a:rect l="l" t="t" r="r" b="b"/>
            <a:pathLst>
              <a:path w="125730" h="200025">
                <a:moveTo>
                  <a:pt x="0" y="0"/>
                </a:moveTo>
                <a:lnTo>
                  <a:pt x="35433" y="0"/>
                </a:lnTo>
                <a:lnTo>
                  <a:pt x="35433" y="168021"/>
                </a:lnTo>
                <a:lnTo>
                  <a:pt x="125603" y="168021"/>
                </a:lnTo>
                <a:lnTo>
                  <a:pt x="125603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0802" y="358647"/>
            <a:ext cx="175260" cy="202565"/>
          </a:xfrm>
          <a:custGeom>
            <a:avLst/>
            <a:gdLst/>
            <a:ahLst/>
            <a:cxnLst/>
            <a:rect l="l" t="t" r="r" b="b"/>
            <a:pathLst>
              <a:path w="175260" h="202565">
                <a:moveTo>
                  <a:pt x="79502" y="0"/>
                </a:moveTo>
                <a:lnTo>
                  <a:pt x="94996" y="0"/>
                </a:lnTo>
                <a:lnTo>
                  <a:pt x="175259" y="202184"/>
                </a:lnTo>
                <a:lnTo>
                  <a:pt x="136143" y="202184"/>
                </a:lnTo>
                <a:lnTo>
                  <a:pt x="121539" y="161798"/>
                </a:lnTo>
                <a:lnTo>
                  <a:pt x="53212" y="161798"/>
                </a:lnTo>
                <a:lnTo>
                  <a:pt x="39370" y="202184"/>
                </a:lnTo>
                <a:lnTo>
                  <a:pt x="0" y="202184"/>
                </a:lnTo>
                <a:lnTo>
                  <a:pt x="7950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1001" y="357886"/>
            <a:ext cx="121285" cy="206375"/>
          </a:xfrm>
          <a:custGeom>
            <a:avLst/>
            <a:gdLst/>
            <a:ahLst/>
            <a:cxnLst/>
            <a:rect l="l" t="t" r="r" b="b"/>
            <a:pathLst>
              <a:path w="121285" h="206375">
                <a:moveTo>
                  <a:pt x="60960" y="0"/>
                </a:moveTo>
                <a:lnTo>
                  <a:pt x="77059" y="809"/>
                </a:lnTo>
                <a:lnTo>
                  <a:pt x="90884" y="3238"/>
                </a:lnTo>
                <a:lnTo>
                  <a:pt x="102447" y="7286"/>
                </a:lnTo>
                <a:lnTo>
                  <a:pt x="111760" y="12953"/>
                </a:lnTo>
                <a:lnTo>
                  <a:pt x="100965" y="43434"/>
                </a:lnTo>
                <a:lnTo>
                  <a:pt x="91509" y="37599"/>
                </a:lnTo>
                <a:lnTo>
                  <a:pt x="81803" y="33432"/>
                </a:lnTo>
                <a:lnTo>
                  <a:pt x="71836" y="30932"/>
                </a:lnTo>
                <a:lnTo>
                  <a:pt x="61595" y="30099"/>
                </a:lnTo>
                <a:lnTo>
                  <a:pt x="53467" y="30099"/>
                </a:lnTo>
                <a:lnTo>
                  <a:pt x="47117" y="32258"/>
                </a:lnTo>
                <a:lnTo>
                  <a:pt x="42545" y="36575"/>
                </a:lnTo>
                <a:lnTo>
                  <a:pt x="38100" y="40893"/>
                </a:lnTo>
                <a:lnTo>
                  <a:pt x="35814" y="46481"/>
                </a:lnTo>
                <a:lnTo>
                  <a:pt x="35814" y="53466"/>
                </a:lnTo>
                <a:lnTo>
                  <a:pt x="73787" y="89153"/>
                </a:lnTo>
                <a:lnTo>
                  <a:pt x="83151" y="93918"/>
                </a:lnTo>
                <a:lnTo>
                  <a:pt x="91074" y="98504"/>
                </a:lnTo>
                <a:lnTo>
                  <a:pt x="116205" y="126364"/>
                </a:lnTo>
                <a:lnTo>
                  <a:pt x="119253" y="133603"/>
                </a:lnTo>
                <a:lnTo>
                  <a:pt x="120777" y="141859"/>
                </a:lnTo>
                <a:lnTo>
                  <a:pt x="120777" y="150749"/>
                </a:lnTo>
                <a:lnTo>
                  <a:pt x="101727" y="190626"/>
                </a:lnTo>
                <a:lnTo>
                  <a:pt x="65686" y="205396"/>
                </a:lnTo>
                <a:lnTo>
                  <a:pt x="50418" y="206375"/>
                </a:lnTo>
                <a:lnTo>
                  <a:pt x="36772" y="205470"/>
                </a:lnTo>
                <a:lnTo>
                  <a:pt x="23828" y="202755"/>
                </a:lnTo>
                <a:lnTo>
                  <a:pt x="11574" y="198231"/>
                </a:lnTo>
                <a:lnTo>
                  <a:pt x="0" y="191897"/>
                </a:lnTo>
                <a:lnTo>
                  <a:pt x="13081" y="160147"/>
                </a:lnTo>
                <a:lnTo>
                  <a:pt x="23530" y="166627"/>
                </a:lnTo>
                <a:lnTo>
                  <a:pt x="33908" y="171227"/>
                </a:lnTo>
                <a:lnTo>
                  <a:pt x="44192" y="173970"/>
                </a:lnTo>
                <a:lnTo>
                  <a:pt x="54356" y="174878"/>
                </a:lnTo>
                <a:lnTo>
                  <a:pt x="68024" y="173521"/>
                </a:lnTo>
                <a:lnTo>
                  <a:pt x="77787" y="169449"/>
                </a:lnTo>
                <a:lnTo>
                  <a:pt x="83645" y="162663"/>
                </a:lnTo>
                <a:lnTo>
                  <a:pt x="85598" y="153162"/>
                </a:lnTo>
                <a:lnTo>
                  <a:pt x="85598" y="146303"/>
                </a:lnTo>
                <a:lnTo>
                  <a:pt x="58408" y="118494"/>
                </a:lnTo>
                <a:lnTo>
                  <a:pt x="37377" y="107374"/>
                </a:lnTo>
                <a:lnTo>
                  <a:pt x="28733" y="102393"/>
                </a:lnTo>
                <a:lnTo>
                  <a:pt x="1905" y="69468"/>
                </a:lnTo>
                <a:lnTo>
                  <a:pt x="508" y="61975"/>
                </a:lnTo>
                <a:lnTo>
                  <a:pt x="508" y="53721"/>
                </a:lnTo>
                <a:lnTo>
                  <a:pt x="17399" y="15239"/>
                </a:lnTo>
                <a:lnTo>
                  <a:pt x="48242" y="952"/>
                </a:lnTo>
                <a:lnTo>
                  <a:pt x="609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7745" y="357886"/>
            <a:ext cx="121285" cy="206375"/>
          </a:xfrm>
          <a:custGeom>
            <a:avLst/>
            <a:gdLst/>
            <a:ahLst/>
            <a:cxnLst/>
            <a:rect l="l" t="t" r="r" b="b"/>
            <a:pathLst>
              <a:path w="121285" h="206375">
                <a:moveTo>
                  <a:pt x="60960" y="0"/>
                </a:moveTo>
                <a:lnTo>
                  <a:pt x="77059" y="809"/>
                </a:lnTo>
                <a:lnTo>
                  <a:pt x="90884" y="3238"/>
                </a:lnTo>
                <a:lnTo>
                  <a:pt x="102447" y="7286"/>
                </a:lnTo>
                <a:lnTo>
                  <a:pt x="111760" y="12953"/>
                </a:lnTo>
                <a:lnTo>
                  <a:pt x="100965" y="43434"/>
                </a:lnTo>
                <a:lnTo>
                  <a:pt x="91509" y="37599"/>
                </a:lnTo>
                <a:lnTo>
                  <a:pt x="81803" y="33432"/>
                </a:lnTo>
                <a:lnTo>
                  <a:pt x="71836" y="30932"/>
                </a:lnTo>
                <a:lnTo>
                  <a:pt x="61595" y="30099"/>
                </a:lnTo>
                <a:lnTo>
                  <a:pt x="53467" y="30099"/>
                </a:lnTo>
                <a:lnTo>
                  <a:pt x="47117" y="32258"/>
                </a:lnTo>
                <a:lnTo>
                  <a:pt x="42545" y="36575"/>
                </a:lnTo>
                <a:lnTo>
                  <a:pt x="38100" y="40893"/>
                </a:lnTo>
                <a:lnTo>
                  <a:pt x="35814" y="46481"/>
                </a:lnTo>
                <a:lnTo>
                  <a:pt x="35814" y="53466"/>
                </a:lnTo>
                <a:lnTo>
                  <a:pt x="73787" y="89153"/>
                </a:lnTo>
                <a:lnTo>
                  <a:pt x="83151" y="93918"/>
                </a:lnTo>
                <a:lnTo>
                  <a:pt x="91074" y="98504"/>
                </a:lnTo>
                <a:lnTo>
                  <a:pt x="116205" y="126364"/>
                </a:lnTo>
                <a:lnTo>
                  <a:pt x="119253" y="133603"/>
                </a:lnTo>
                <a:lnTo>
                  <a:pt x="120777" y="141859"/>
                </a:lnTo>
                <a:lnTo>
                  <a:pt x="120777" y="150749"/>
                </a:lnTo>
                <a:lnTo>
                  <a:pt x="101727" y="190626"/>
                </a:lnTo>
                <a:lnTo>
                  <a:pt x="65686" y="205396"/>
                </a:lnTo>
                <a:lnTo>
                  <a:pt x="50418" y="206375"/>
                </a:lnTo>
                <a:lnTo>
                  <a:pt x="36772" y="205470"/>
                </a:lnTo>
                <a:lnTo>
                  <a:pt x="23828" y="202755"/>
                </a:lnTo>
                <a:lnTo>
                  <a:pt x="11574" y="198231"/>
                </a:lnTo>
                <a:lnTo>
                  <a:pt x="0" y="191897"/>
                </a:lnTo>
                <a:lnTo>
                  <a:pt x="13081" y="160147"/>
                </a:lnTo>
                <a:lnTo>
                  <a:pt x="23530" y="166627"/>
                </a:lnTo>
                <a:lnTo>
                  <a:pt x="33908" y="171227"/>
                </a:lnTo>
                <a:lnTo>
                  <a:pt x="44192" y="173970"/>
                </a:lnTo>
                <a:lnTo>
                  <a:pt x="54356" y="174878"/>
                </a:lnTo>
                <a:lnTo>
                  <a:pt x="68024" y="173521"/>
                </a:lnTo>
                <a:lnTo>
                  <a:pt x="77787" y="169449"/>
                </a:lnTo>
                <a:lnTo>
                  <a:pt x="83645" y="162663"/>
                </a:lnTo>
                <a:lnTo>
                  <a:pt x="85598" y="153162"/>
                </a:lnTo>
                <a:lnTo>
                  <a:pt x="85598" y="146303"/>
                </a:lnTo>
                <a:lnTo>
                  <a:pt x="58408" y="118494"/>
                </a:lnTo>
                <a:lnTo>
                  <a:pt x="37377" y="107374"/>
                </a:lnTo>
                <a:lnTo>
                  <a:pt x="28733" y="102393"/>
                </a:lnTo>
                <a:lnTo>
                  <a:pt x="1905" y="69468"/>
                </a:lnTo>
                <a:lnTo>
                  <a:pt x="508" y="61975"/>
                </a:lnTo>
                <a:lnTo>
                  <a:pt x="508" y="53721"/>
                </a:lnTo>
                <a:lnTo>
                  <a:pt x="17399" y="15239"/>
                </a:lnTo>
                <a:lnTo>
                  <a:pt x="48242" y="952"/>
                </a:lnTo>
                <a:lnTo>
                  <a:pt x="609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6350" y="357886"/>
            <a:ext cx="151765" cy="206375"/>
          </a:xfrm>
          <a:custGeom>
            <a:avLst/>
            <a:gdLst/>
            <a:ahLst/>
            <a:cxnLst/>
            <a:rect l="l" t="t" r="r" b="b"/>
            <a:pathLst>
              <a:path w="151765" h="206375">
                <a:moveTo>
                  <a:pt x="91440" y="0"/>
                </a:moveTo>
                <a:lnTo>
                  <a:pt x="107727" y="881"/>
                </a:lnTo>
                <a:lnTo>
                  <a:pt x="122300" y="3524"/>
                </a:lnTo>
                <a:lnTo>
                  <a:pt x="135159" y="7929"/>
                </a:lnTo>
                <a:lnTo>
                  <a:pt x="146303" y="14097"/>
                </a:lnTo>
                <a:lnTo>
                  <a:pt x="131699" y="43306"/>
                </a:lnTo>
                <a:lnTo>
                  <a:pt x="124888" y="38139"/>
                </a:lnTo>
                <a:lnTo>
                  <a:pt x="116268" y="34448"/>
                </a:lnTo>
                <a:lnTo>
                  <a:pt x="105838" y="32234"/>
                </a:lnTo>
                <a:lnTo>
                  <a:pt x="93599" y="31496"/>
                </a:lnTo>
                <a:lnTo>
                  <a:pt x="81690" y="32805"/>
                </a:lnTo>
                <a:lnTo>
                  <a:pt x="45777" y="63545"/>
                </a:lnTo>
                <a:lnTo>
                  <a:pt x="36830" y="105283"/>
                </a:lnTo>
                <a:lnTo>
                  <a:pt x="37756" y="120453"/>
                </a:lnTo>
                <a:lnTo>
                  <a:pt x="51562" y="156083"/>
                </a:lnTo>
                <a:lnTo>
                  <a:pt x="91059" y="174878"/>
                </a:lnTo>
                <a:lnTo>
                  <a:pt x="104374" y="173616"/>
                </a:lnTo>
                <a:lnTo>
                  <a:pt x="116141" y="169830"/>
                </a:lnTo>
                <a:lnTo>
                  <a:pt x="126384" y="163520"/>
                </a:lnTo>
                <a:lnTo>
                  <a:pt x="135128" y="154686"/>
                </a:lnTo>
                <a:lnTo>
                  <a:pt x="151637" y="183387"/>
                </a:lnTo>
                <a:lnTo>
                  <a:pt x="139519" y="193409"/>
                </a:lnTo>
                <a:lnTo>
                  <a:pt x="124888" y="200596"/>
                </a:lnTo>
                <a:lnTo>
                  <a:pt x="107757" y="204926"/>
                </a:lnTo>
                <a:lnTo>
                  <a:pt x="88137" y="206375"/>
                </a:lnTo>
                <a:lnTo>
                  <a:pt x="68425" y="204658"/>
                </a:lnTo>
                <a:lnTo>
                  <a:pt x="23240" y="178815"/>
                </a:lnTo>
                <a:lnTo>
                  <a:pt x="1452" y="126309"/>
                </a:lnTo>
                <a:lnTo>
                  <a:pt x="0" y="103759"/>
                </a:lnTo>
                <a:lnTo>
                  <a:pt x="1615" y="82565"/>
                </a:lnTo>
                <a:lnTo>
                  <a:pt x="14466" y="45608"/>
                </a:lnTo>
                <a:lnTo>
                  <a:pt x="39415" y="16769"/>
                </a:lnTo>
                <a:lnTo>
                  <a:pt x="72320" y="1859"/>
                </a:lnTo>
                <a:lnTo>
                  <a:pt x="9144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7316" y="554736"/>
            <a:ext cx="1176528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7602" y="357886"/>
            <a:ext cx="1155700" cy="206375"/>
          </a:xfrm>
          <a:custGeom>
            <a:avLst/>
            <a:gdLst/>
            <a:ahLst/>
            <a:cxnLst/>
            <a:rect l="l" t="t" r="r" b="b"/>
            <a:pathLst>
              <a:path w="1155700" h="206375">
                <a:moveTo>
                  <a:pt x="677164" y="1397"/>
                </a:moveTo>
                <a:lnTo>
                  <a:pt x="670516" y="1466"/>
                </a:lnTo>
                <a:lnTo>
                  <a:pt x="662939" y="1666"/>
                </a:lnTo>
                <a:lnTo>
                  <a:pt x="623824" y="3428"/>
                </a:lnTo>
                <a:lnTo>
                  <a:pt x="621792" y="3428"/>
                </a:lnTo>
                <a:lnTo>
                  <a:pt x="621792" y="202946"/>
                </a:lnTo>
                <a:lnTo>
                  <a:pt x="658622" y="202946"/>
                </a:lnTo>
                <a:lnTo>
                  <a:pt x="658622" y="119634"/>
                </a:lnTo>
                <a:lnTo>
                  <a:pt x="720488" y="119634"/>
                </a:lnTo>
                <a:lnTo>
                  <a:pt x="716153" y="113029"/>
                </a:lnTo>
                <a:lnTo>
                  <a:pt x="723798" y="109529"/>
                </a:lnTo>
                <a:lnTo>
                  <a:pt x="730742" y="104933"/>
                </a:lnTo>
                <a:lnTo>
                  <a:pt x="736994" y="99242"/>
                </a:lnTo>
                <a:lnTo>
                  <a:pt x="742569" y="92455"/>
                </a:lnTo>
                <a:lnTo>
                  <a:pt x="743821" y="90424"/>
                </a:lnTo>
                <a:lnTo>
                  <a:pt x="670179" y="90424"/>
                </a:lnTo>
                <a:lnTo>
                  <a:pt x="665099" y="90169"/>
                </a:lnTo>
                <a:lnTo>
                  <a:pt x="658622" y="89662"/>
                </a:lnTo>
                <a:lnTo>
                  <a:pt x="658622" y="34162"/>
                </a:lnTo>
                <a:lnTo>
                  <a:pt x="662813" y="33654"/>
                </a:lnTo>
                <a:lnTo>
                  <a:pt x="666750" y="33400"/>
                </a:lnTo>
                <a:lnTo>
                  <a:pt x="747553" y="33400"/>
                </a:lnTo>
                <a:lnTo>
                  <a:pt x="734139" y="16081"/>
                </a:lnTo>
                <a:lnTo>
                  <a:pt x="710408" y="5066"/>
                </a:lnTo>
                <a:lnTo>
                  <a:pt x="677164" y="1397"/>
                </a:lnTo>
                <a:close/>
              </a:path>
              <a:path w="1155700" h="206375">
                <a:moveTo>
                  <a:pt x="720488" y="119634"/>
                </a:moveTo>
                <a:lnTo>
                  <a:pt x="658622" y="119634"/>
                </a:lnTo>
                <a:lnTo>
                  <a:pt x="675767" y="120523"/>
                </a:lnTo>
                <a:lnTo>
                  <a:pt x="681101" y="120523"/>
                </a:lnTo>
                <a:lnTo>
                  <a:pt x="734314" y="202946"/>
                </a:lnTo>
                <a:lnTo>
                  <a:pt x="812165" y="202946"/>
                </a:lnTo>
                <a:lnTo>
                  <a:pt x="812948" y="200660"/>
                </a:lnTo>
                <a:lnTo>
                  <a:pt x="773684" y="200660"/>
                </a:lnTo>
                <a:lnTo>
                  <a:pt x="720488" y="119634"/>
                </a:lnTo>
                <a:close/>
              </a:path>
              <a:path w="1155700" h="206375">
                <a:moveTo>
                  <a:pt x="932022" y="162560"/>
                </a:moveTo>
                <a:lnTo>
                  <a:pt x="894334" y="162560"/>
                </a:lnTo>
                <a:lnTo>
                  <a:pt x="908939" y="202946"/>
                </a:lnTo>
                <a:lnTo>
                  <a:pt x="948055" y="202946"/>
                </a:lnTo>
                <a:lnTo>
                  <a:pt x="932022" y="162560"/>
                </a:lnTo>
                <a:close/>
              </a:path>
              <a:path w="1155700" h="206375">
                <a:moveTo>
                  <a:pt x="867791" y="762"/>
                </a:moveTo>
                <a:lnTo>
                  <a:pt x="852297" y="762"/>
                </a:lnTo>
                <a:lnTo>
                  <a:pt x="773684" y="200660"/>
                </a:lnTo>
                <a:lnTo>
                  <a:pt x="812948" y="200660"/>
                </a:lnTo>
                <a:lnTo>
                  <a:pt x="826008" y="162560"/>
                </a:lnTo>
                <a:lnTo>
                  <a:pt x="932022" y="162560"/>
                </a:lnTo>
                <a:lnTo>
                  <a:pt x="921233" y="135381"/>
                </a:lnTo>
                <a:lnTo>
                  <a:pt x="836041" y="135381"/>
                </a:lnTo>
                <a:lnTo>
                  <a:pt x="860044" y="61722"/>
                </a:lnTo>
                <a:lnTo>
                  <a:pt x="891991" y="61722"/>
                </a:lnTo>
                <a:lnTo>
                  <a:pt x="867791" y="762"/>
                </a:lnTo>
                <a:close/>
              </a:path>
              <a:path w="1155700" h="206375">
                <a:moveTo>
                  <a:pt x="891991" y="61722"/>
                </a:moveTo>
                <a:lnTo>
                  <a:pt x="860044" y="61722"/>
                </a:lnTo>
                <a:lnTo>
                  <a:pt x="884047" y="135381"/>
                </a:lnTo>
                <a:lnTo>
                  <a:pt x="921233" y="135381"/>
                </a:lnTo>
                <a:lnTo>
                  <a:pt x="891991" y="61722"/>
                </a:lnTo>
                <a:close/>
              </a:path>
              <a:path w="1155700" h="206375">
                <a:moveTo>
                  <a:pt x="747553" y="33400"/>
                </a:moveTo>
                <a:lnTo>
                  <a:pt x="670560" y="33400"/>
                </a:lnTo>
                <a:lnTo>
                  <a:pt x="681658" y="33760"/>
                </a:lnTo>
                <a:lnTo>
                  <a:pt x="691149" y="34845"/>
                </a:lnTo>
                <a:lnTo>
                  <a:pt x="699045" y="36669"/>
                </a:lnTo>
                <a:lnTo>
                  <a:pt x="705358" y="39242"/>
                </a:lnTo>
                <a:lnTo>
                  <a:pt x="712724" y="43179"/>
                </a:lnTo>
                <a:lnTo>
                  <a:pt x="716280" y="50037"/>
                </a:lnTo>
                <a:lnTo>
                  <a:pt x="716251" y="60198"/>
                </a:lnTo>
                <a:lnTo>
                  <a:pt x="683938" y="90041"/>
                </a:lnTo>
                <a:lnTo>
                  <a:pt x="673608" y="90424"/>
                </a:lnTo>
                <a:lnTo>
                  <a:pt x="743821" y="90424"/>
                </a:lnTo>
                <a:lnTo>
                  <a:pt x="753039" y="59816"/>
                </a:lnTo>
                <a:lnTo>
                  <a:pt x="748369" y="34454"/>
                </a:lnTo>
                <a:lnTo>
                  <a:pt x="747553" y="33400"/>
                </a:lnTo>
                <a:close/>
              </a:path>
              <a:path w="1155700" h="206375">
                <a:moveTo>
                  <a:pt x="332867" y="762"/>
                </a:moveTo>
                <a:lnTo>
                  <a:pt x="317373" y="762"/>
                </a:lnTo>
                <a:lnTo>
                  <a:pt x="237871" y="202946"/>
                </a:lnTo>
                <a:lnTo>
                  <a:pt x="277241" y="202946"/>
                </a:lnTo>
                <a:lnTo>
                  <a:pt x="291084" y="162560"/>
                </a:lnTo>
                <a:lnTo>
                  <a:pt x="397098" y="162560"/>
                </a:lnTo>
                <a:lnTo>
                  <a:pt x="386309" y="135381"/>
                </a:lnTo>
                <a:lnTo>
                  <a:pt x="301117" y="135381"/>
                </a:lnTo>
                <a:lnTo>
                  <a:pt x="325120" y="61722"/>
                </a:lnTo>
                <a:lnTo>
                  <a:pt x="357067" y="61722"/>
                </a:lnTo>
                <a:lnTo>
                  <a:pt x="332867" y="762"/>
                </a:lnTo>
                <a:close/>
              </a:path>
              <a:path w="1155700" h="206375">
                <a:moveTo>
                  <a:pt x="397098" y="162560"/>
                </a:moveTo>
                <a:lnTo>
                  <a:pt x="359410" y="162560"/>
                </a:lnTo>
                <a:lnTo>
                  <a:pt x="374015" y="202946"/>
                </a:lnTo>
                <a:lnTo>
                  <a:pt x="413131" y="202946"/>
                </a:lnTo>
                <a:lnTo>
                  <a:pt x="397098" y="162560"/>
                </a:lnTo>
                <a:close/>
              </a:path>
              <a:path w="1155700" h="206375">
                <a:moveTo>
                  <a:pt x="357067" y="61722"/>
                </a:moveTo>
                <a:lnTo>
                  <a:pt x="325120" y="61722"/>
                </a:lnTo>
                <a:lnTo>
                  <a:pt x="349123" y="135381"/>
                </a:lnTo>
                <a:lnTo>
                  <a:pt x="386309" y="135381"/>
                </a:lnTo>
                <a:lnTo>
                  <a:pt x="357067" y="61722"/>
                </a:lnTo>
                <a:close/>
              </a:path>
              <a:path w="1155700" h="206375">
                <a:moveTo>
                  <a:pt x="53340" y="2031"/>
                </a:moveTo>
                <a:lnTo>
                  <a:pt x="45880" y="2127"/>
                </a:lnTo>
                <a:lnTo>
                  <a:pt x="0" y="3555"/>
                </a:lnTo>
                <a:lnTo>
                  <a:pt x="0" y="202946"/>
                </a:lnTo>
                <a:lnTo>
                  <a:pt x="44323" y="202946"/>
                </a:lnTo>
                <a:lnTo>
                  <a:pt x="89662" y="196228"/>
                </a:lnTo>
                <a:lnTo>
                  <a:pt x="122047" y="176069"/>
                </a:lnTo>
                <a:lnTo>
                  <a:pt x="124717" y="171450"/>
                </a:lnTo>
                <a:lnTo>
                  <a:pt x="47371" y="171450"/>
                </a:lnTo>
                <a:lnTo>
                  <a:pt x="41148" y="171196"/>
                </a:lnTo>
                <a:lnTo>
                  <a:pt x="35433" y="170687"/>
                </a:lnTo>
                <a:lnTo>
                  <a:pt x="35433" y="34543"/>
                </a:lnTo>
                <a:lnTo>
                  <a:pt x="42418" y="33909"/>
                </a:lnTo>
                <a:lnTo>
                  <a:pt x="47879" y="33527"/>
                </a:lnTo>
                <a:lnTo>
                  <a:pt x="127254" y="33527"/>
                </a:lnTo>
                <a:lnTo>
                  <a:pt x="122428" y="27559"/>
                </a:lnTo>
                <a:lnTo>
                  <a:pt x="108525" y="16390"/>
                </a:lnTo>
                <a:lnTo>
                  <a:pt x="92360" y="8413"/>
                </a:lnTo>
                <a:lnTo>
                  <a:pt x="73957" y="3627"/>
                </a:lnTo>
                <a:lnTo>
                  <a:pt x="53340" y="2031"/>
                </a:lnTo>
                <a:close/>
              </a:path>
              <a:path w="1155700" h="206375">
                <a:moveTo>
                  <a:pt x="127254" y="33527"/>
                </a:moveTo>
                <a:lnTo>
                  <a:pt x="51689" y="33527"/>
                </a:lnTo>
                <a:lnTo>
                  <a:pt x="77692" y="37528"/>
                </a:lnTo>
                <a:lnTo>
                  <a:pt x="96266" y="49530"/>
                </a:lnTo>
                <a:lnTo>
                  <a:pt x="107410" y="69532"/>
                </a:lnTo>
                <a:lnTo>
                  <a:pt x="111125" y="97536"/>
                </a:lnTo>
                <a:lnTo>
                  <a:pt x="110174" y="114085"/>
                </a:lnTo>
                <a:lnTo>
                  <a:pt x="96012" y="152018"/>
                </a:lnTo>
                <a:lnTo>
                  <a:pt x="53975" y="171450"/>
                </a:lnTo>
                <a:lnTo>
                  <a:pt x="124717" y="171450"/>
                </a:lnTo>
                <a:lnTo>
                  <a:pt x="141478" y="142456"/>
                </a:lnTo>
                <a:lnTo>
                  <a:pt x="147955" y="95376"/>
                </a:lnTo>
                <a:lnTo>
                  <a:pt x="146359" y="75279"/>
                </a:lnTo>
                <a:lnTo>
                  <a:pt x="141573" y="57276"/>
                </a:lnTo>
                <a:lnTo>
                  <a:pt x="133596" y="41370"/>
                </a:lnTo>
                <a:lnTo>
                  <a:pt x="127254" y="33527"/>
                </a:lnTo>
                <a:close/>
              </a:path>
              <a:path w="1155700" h="206375">
                <a:moveTo>
                  <a:pt x="1040128" y="95503"/>
                </a:moveTo>
                <a:lnTo>
                  <a:pt x="1007364" y="95503"/>
                </a:lnTo>
                <a:lnTo>
                  <a:pt x="1047496" y="205612"/>
                </a:lnTo>
                <a:lnTo>
                  <a:pt x="1060196" y="205612"/>
                </a:lnTo>
                <a:lnTo>
                  <a:pt x="1084913" y="137794"/>
                </a:lnTo>
                <a:lnTo>
                  <a:pt x="1053719" y="137794"/>
                </a:lnTo>
                <a:lnTo>
                  <a:pt x="1040128" y="95503"/>
                </a:lnTo>
                <a:close/>
              </a:path>
              <a:path w="1155700" h="206375">
                <a:moveTo>
                  <a:pt x="1010539" y="3428"/>
                </a:moveTo>
                <a:lnTo>
                  <a:pt x="991743" y="3428"/>
                </a:lnTo>
                <a:lnTo>
                  <a:pt x="951611" y="203073"/>
                </a:lnTo>
                <a:lnTo>
                  <a:pt x="985774" y="203073"/>
                </a:lnTo>
                <a:lnTo>
                  <a:pt x="1007364" y="95503"/>
                </a:lnTo>
                <a:lnTo>
                  <a:pt x="1040128" y="95503"/>
                </a:lnTo>
                <a:lnTo>
                  <a:pt x="1010539" y="3428"/>
                </a:lnTo>
                <a:close/>
              </a:path>
              <a:path w="1155700" h="206375">
                <a:moveTo>
                  <a:pt x="1133353" y="95503"/>
                </a:moveTo>
                <a:lnTo>
                  <a:pt x="1100327" y="95503"/>
                </a:lnTo>
                <a:lnTo>
                  <a:pt x="1121029" y="203073"/>
                </a:lnTo>
                <a:lnTo>
                  <a:pt x="1155319" y="203073"/>
                </a:lnTo>
                <a:lnTo>
                  <a:pt x="1133353" y="95503"/>
                </a:lnTo>
                <a:close/>
              </a:path>
              <a:path w="1155700" h="206375">
                <a:moveTo>
                  <a:pt x="1114552" y="3428"/>
                </a:moveTo>
                <a:lnTo>
                  <a:pt x="1096010" y="3428"/>
                </a:lnTo>
                <a:lnTo>
                  <a:pt x="1053719" y="137794"/>
                </a:lnTo>
                <a:lnTo>
                  <a:pt x="1084913" y="137794"/>
                </a:lnTo>
                <a:lnTo>
                  <a:pt x="1100327" y="95503"/>
                </a:lnTo>
                <a:lnTo>
                  <a:pt x="1133353" y="95503"/>
                </a:lnTo>
                <a:lnTo>
                  <a:pt x="1114552" y="3428"/>
                </a:lnTo>
                <a:close/>
              </a:path>
              <a:path w="1155700" h="206375">
                <a:moveTo>
                  <a:pt x="215900" y="3428"/>
                </a:moveTo>
                <a:lnTo>
                  <a:pt x="180594" y="3428"/>
                </a:lnTo>
                <a:lnTo>
                  <a:pt x="180594" y="202946"/>
                </a:lnTo>
                <a:lnTo>
                  <a:pt x="215900" y="202946"/>
                </a:lnTo>
                <a:lnTo>
                  <a:pt x="215900" y="3428"/>
                </a:lnTo>
                <a:close/>
              </a:path>
              <a:path w="1155700" h="206375">
                <a:moveTo>
                  <a:pt x="525907" y="0"/>
                </a:moveTo>
                <a:lnTo>
                  <a:pt x="484314" y="7238"/>
                </a:lnTo>
                <a:lnTo>
                  <a:pt x="452247" y="28955"/>
                </a:lnTo>
                <a:lnTo>
                  <a:pt x="431673" y="62087"/>
                </a:lnTo>
                <a:lnTo>
                  <a:pt x="424815" y="103886"/>
                </a:lnTo>
                <a:lnTo>
                  <a:pt x="426386" y="125888"/>
                </a:lnTo>
                <a:lnTo>
                  <a:pt x="438959" y="163036"/>
                </a:lnTo>
                <a:lnTo>
                  <a:pt x="479567" y="199326"/>
                </a:lnTo>
                <a:lnTo>
                  <a:pt x="518033" y="206375"/>
                </a:lnTo>
                <a:lnTo>
                  <a:pt x="527885" y="206015"/>
                </a:lnTo>
                <a:lnTo>
                  <a:pt x="567203" y="197369"/>
                </a:lnTo>
                <a:lnTo>
                  <a:pt x="590296" y="184403"/>
                </a:lnTo>
                <a:lnTo>
                  <a:pt x="590296" y="174878"/>
                </a:lnTo>
                <a:lnTo>
                  <a:pt x="523748" y="174878"/>
                </a:lnTo>
                <a:lnTo>
                  <a:pt x="510125" y="173688"/>
                </a:lnTo>
                <a:lnTo>
                  <a:pt x="471021" y="145496"/>
                </a:lnTo>
                <a:lnTo>
                  <a:pt x="461645" y="104901"/>
                </a:lnTo>
                <a:lnTo>
                  <a:pt x="462696" y="88993"/>
                </a:lnTo>
                <a:lnTo>
                  <a:pt x="478663" y="51435"/>
                </a:lnTo>
                <a:lnTo>
                  <a:pt x="525018" y="31496"/>
                </a:lnTo>
                <a:lnTo>
                  <a:pt x="575617" y="31496"/>
                </a:lnTo>
                <a:lnTo>
                  <a:pt x="581787" y="19685"/>
                </a:lnTo>
                <a:lnTo>
                  <a:pt x="569644" y="11090"/>
                </a:lnTo>
                <a:lnTo>
                  <a:pt x="556275" y="4937"/>
                </a:lnTo>
                <a:lnTo>
                  <a:pt x="541692" y="1236"/>
                </a:lnTo>
                <a:lnTo>
                  <a:pt x="525907" y="0"/>
                </a:lnTo>
                <a:close/>
              </a:path>
              <a:path w="1155700" h="206375">
                <a:moveTo>
                  <a:pt x="590296" y="95123"/>
                </a:moveTo>
                <a:lnTo>
                  <a:pt x="527304" y="95123"/>
                </a:lnTo>
                <a:lnTo>
                  <a:pt x="527304" y="125349"/>
                </a:lnTo>
                <a:lnTo>
                  <a:pt x="554863" y="125349"/>
                </a:lnTo>
                <a:lnTo>
                  <a:pt x="554863" y="164591"/>
                </a:lnTo>
                <a:lnTo>
                  <a:pt x="548340" y="169092"/>
                </a:lnTo>
                <a:lnTo>
                  <a:pt x="540972" y="172307"/>
                </a:lnTo>
                <a:lnTo>
                  <a:pt x="532770" y="174236"/>
                </a:lnTo>
                <a:lnTo>
                  <a:pt x="523748" y="174878"/>
                </a:lnTo>
                <a:lnTo>
                  <a:pt x="590296" y="174878"/>
                </a:lnTo>
                <a:lnTo>
                  <a:pt x="590296" y="95123"/>
                </a:lnTo>
                <a:close/>
              </a:path>
              <a:path w="1155700" h="206375">
                <a:moveTo>
                  <a:pt x="575617" y="31496"/>
                </a:moveTo>
                <a:lnTo>
                  <a:pt x="531368" y="31496"/>
                </a:lnTo>
                <a:lnTo>
                  <a:pt x="538861" y="33274"/>
                </a:lnTo>
                <a:lnTo>
                  <a:pt x="556260" y="40639"/>
                </a:lnTo>
                <a:lnTo>
                  <a:pt x="562737" y="44450"/>
                </a:lnTo>
                <a:lnTo>
                  <a:pt x="566928" y="48133"/>
                </a:lnTo>
                <a:lnTo>
                  <a:pt x="575617" y="3149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3644" y="419608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60" h="73659">
                <a:moveTo>
                  <a:pt x="24003" y="0"/>
                </a:moveTo>
                <a:lnTo>
                  <a:pt x="0" y="73659"/>
                </a:lnTo>
                <a:lnTo>
                  <a:pt x="48006" y="73659"/>
                </a:lnTo>
                <a:lnTo>
                  <a:pt x="240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8720" y="419608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60" h="73659">
                <a:moveTo>
                  <a:pt x="24003" y="0"/>
                </a:moveTo>
                <a:lnTo>
                  <a:pt x="0" y="73659"/>
                </a:lnTo>
                <a:lnTo>
                  <a:pt x="48006" y="73659"/>
                </a:lnTo>
                <a:lnTo>
                  <a:pt x="240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3035" y="391413"/>
            <a:ext cx="76200" cy="138430"/>
          </a:xfrm>
          <a:custGeom>
            <a:avLst/>
            <a:gdLst/>
            <a:ahLst/>
            <a:cxnLst/>
            <a:rect l="l" t="t" r="r" b="b"/>
            <a:pathLst>
              <a:path w="76200" h="138429">
                <a:moveTo>
                  <a:pt x="16256" y="0"/>
                </a:moveTo>
                <a:lnTo>
                  <a:pt x="12445" y="0"/>
                </a:lnTo>
                <a:lnTo>
                  <a:pt x="6984" y="381"/>
                </a:lnTo>
                <a:lnTo>
                  <a:pt x="0" y="1015"/>
                </a:lnTo>
                <a:lnTo>
                  <a:pt x="0" y="137160"/>
                </a:lnTo>
                <a:lnTo>
                  <a:pt x="5714" y="137668"/>
                </a:lnTo>
                <a:lnTo>
                  <a:pt x="11937" y="137922"/>
                </a:lnTo>
                <a:lnTo>
                  <a:pt x="18541" y="137922"/>
                </a:lnTo>
                <a:lnTo>
                  <a:pt x="60578" y="118490"/>
                </a:lnTo>
                <a:lnTo>
                  <a:pt x="74741" y="80557"/>
                </a:lnTo>
                <a:lnTo>
                  <a:pt x="75691" y="64008"/>
                </a:lnTo>
                <a:lnTo>
                  <a:pt x="71977" y="36004"/>
                </a:lnTo>
                <a:lnTo>
                  <a:pt x="60832" y="16002"/>
                </a:lnTo>
                <a:lnTo>
                  <a:pt x="42259" y="4000"/>
                </a:lnTo>
                <a:lnTo>
                  <a:pt x="16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6225" y="391286"/>
            <a:ext cx="57785" cy="57150"/>
          </a:xfrm>
          <a:custGeom>
            <a:avLst/>
            <a:gdLst/>
            <a:ahLst/>
            <a:cxnLst/>
            <a:rect l="l" t="t" r="r" b="b"/>
            <a:pathLst>
              <a:path w="57785" h="57150">
                <a:moveTo>
                  <a:pt x="11937" y="0"/>
                </a:moveTo>
                <a:lnTo>
                  <a:pt x="8127" y="0"/>
                </a:lnTo>
                <a:lnTo>
                  <a:pt x="4191" y="253"/>
                </a:lnTo>
                <a:lnTo>
                  <a:pt x="0" y="762"/>
                </a:lnTo>
                <a:lnTo>
                  <a:pt x="0" y="56261"/>
                </a:lnTo>
                <a:lnTo>
                  <a:pt x="6476" y="56768"/>
                </a:lnTo>
                <a:lnTo>
                  <a:pt x="11556" y="57023"/>
                </a:lnTo>
                <a:lnTo>
                  <a:pt x="14986" y="57023"/>
                </a:lnTo>
                <a:lnTo>
                  <a:pt x="51978" y="46918"/>
                </a:lnTo>
                <a:lnTo>
                  <a:pt x="57657" y="26415"/>
                </a:lnTo>
                <a:lnTo>
                  <a:pt x="57657" y="16637"/>
                </a:lnTo>
                <a:lnTo>
                  <a:pt x="23036" y="359"/>
                </a:lnTo>
                <a:lnTo>
                  <a:pt x="1193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9214" y="361315"/>
            <a:ext cx="203835" cy="202565"/>
          </a:xfrm>
          <a:custGeom>
            <a:avLst/>
            <a:gdLst/>
            <a:ahLst/>
            <a:cxnLst/>
            <a:rect l="l" t="t" r="r" b="b"/>
            <a:pathLst>
              <a:path w="203835" h="202565">
                <a:moveTo>
                  <a:pt x="40131" y="0"/>
                </a:moveTo>
                <a:lnTo>
                  <a:pt x="58928" y="0"/>
                </a:lnTo>
                <a:lnTo>
                  <a:pt x="102108" y="134365"/>
                </a:lnTo>
                <a:lnTo>
                  <a:pt x="144399" y="0"/>
                </a:lnTo>
                <a:lnTo>
                  <a:pt x="162940" y="0"/>
                </a:lnTo>
                <a:lnTo>
                  <a:pt x="203708" y="199644"/>
                </a:lnTo>
                <a:lnTo>
                  <a:pt x="169418" y="199644"/>
                </a:lnTo>
                <a:lnTo>
                  <a:pt x="148716" y="92075"/>
                </a:lnTo>
                <a:lnTo>
                  <a:pt x="108585" y="202184"/>
                </a:lnTo>
                <a:lnTo>
                  <a:pt x="95885" y="202184"/>
                </a:lnTo>
                <a:lnTo>
                  <a:pt x="55753" y="92075"/>
                </a:lnTo>
                <a:lnTo>
                  <a:pt x="34162" y="199644"/>
                </a:lnTo>
                <a:lnTo>
                  <a:pt x="0" y="199644"/>
                </a:lnTo>
                <a:lnTo>
                  <a:pt x="4013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8197" y="361315"/>
            <a:ext cx="35560" cy="200025"/>
          </a:xfrm>
          <a:custGeom>
            <a:avLst/>
            <a:gdLst/>
            <a:ahLst/>
            <a:cxnLst/>
            <a:rect l="l" t="t" r="r" b="b"/>
            <a:pathLst>
              <a:path w="35560" h="200025">
                <a:moveTo>
                  <a:pt x="0" y="0"/>
                </a:moveTo>
                <a:lnTo>
                  <a:pt x="35305" y="0"/>
                </a:lnTo>
                <a:lnTo>
                  <a:pt x="35305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7602" y="359918"/>
            <a:ext cx="147955" cy="201295"/>
          </a:xfrm>
          <a:custGeom>
            <a:avLst/>
            <a:gdLst/>
            <a:ahLst/>
            <a:cxnLst/>
            <a:rect l="l" t="t" r="r" b="b"/>
            <a:pathLst>
              <a:path w="147955" h="201295">
                <a:moveTo>
                  <a:pt x="53340" y="0"/>
                </a:moveTo>
                <a:lnTo>
                  <a:pt x="92360" y="6381"/>
                </a:lnTo>
                <a:lnTo>
                  <a:pt x="133596" y="39338"/>
                </a:lnTo>
                <a:lnTo>
                  <a:pt x="147955" y="93345"/>
                </a:lnTo>
                <a:lnTo>
                  <a:pt x="141478" y="140424"/>
                </a:lnTo>
                <a:lnTo>
                  <a:pt x="122047" y="174037"/>
                </a:lnTo>
                <a:lnTo>
                  <a:pt x="89662" y="194196"/>
                </a:lnTo>
                <a:lnTo>
                  <a:pt x="44323" y="200914"/>
                </a:lnTo>
                <a:lnTo>
                  <a:pt x="0" y="200914"/>
                </a:lnTo>
                <a:lnTo>
                  <a:pt x="0" y="1524"/>
                </a:lnTo>
                <a:lnTo>
                  <a:pt x="19246" y="857"/>
                </a:lnTo>
                <a:lnTo>
                  <a:pt x="34528" y="380"/>
                </a:lnTo>
                <a:lnTo>
                  <a:pt x="45880" y="95"/>
                </a:lnTo>
                <a:lnTo>
                  <a:pt x="5334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9395" y="358647"/>
            <a:ext cx="326390" cy="202565"/>
          </a:xfrm>
          <a:custGeom>
            <a:avLst/>
            <a:gdLst/>
            <a:ahLst/>
            <a:cxnLst/>
            <a:rect l="l" t="t" r="r" b="b"/>
            <a:pathLst>
              <a:path w="326389" h="202565">
                <a:moveTo>
                  <a:pt x="230505" y="0"/>
                </a:moveTo>
                <a:lnTo>
                  <a:pt x="245999" y="0"/>
                </a:lnTo>
                <a:lnTo>
                  <a:pt x="326263" y="202184"/>
                </a:lnTo>
                <a:lnTo>
                  <a:pt x="287147" y="202184"/>
                </a:lnTo>
                <a:lnTo>
                  <a:pt x="272542" y="161798"/>
                </a:lnTo>
                <a:lnTo>
                  <a:pt x="204216" y="161798"/>
                </a:lnTo>
                <a:lnTo>
                  <a:pt x="190373" y="202184"/>
                </a:lnTo>
                <a:lnTo>
                  <a:pt x="153416" y="202184"/>
                </a:lnTo>
                <a:lnTo>
                  <a:pt x="151003" y="202184"/>
                </a:lnTo>
                <a:lnTo>
                  <a:pt x="112522" y="202184"/>
                </a:lnTo>
                <a:lnTo>
                  <a:pt x="59309" y="119761"/>
                </a:lnTo>
                <a:lnTo>
                  <a:pt x="53975" y="119761"/>
                </a:lnTo>
                <a:lnTo>
                  <a:pt x="46481" y="119379"/>
                </a:lnTo>
                <a:lnTo>
                  <a:pt x="36830" y="118872"/>
                </a:lnTo>
                <a:lnTo>
                  <a:pt x="36830" y="202184"/>
                </a:lnTo>
                <a:lnTo>
                  <a:pt x="0" y="202184"/>
                </a:lnTo>
                <a:lnTo>
                  <a:pt x="0" y="2666"/>
                </a:lnTo>
                <a:lnTo>
                  <a:pt x="2031" y="2666"/>
                </a:lnTo>
                <a:lnTo>
                  <a:pt x="9652" y="2286"/>
                </a:lnTo>
                <a:lnTo>
                  <a:pt x="48724" y="704"/>
                </a:lnTo>
                <a:lnTo>
                  <a:pt x="55372" y="635"/>
                </a:lnTo>
                <a:lnTo>
                  <a:pt x="88616" y="4304"/>
                </a:lnTo>
                <a:lnTo>
                  <a:pt x="112347" y="15319"/>
                </a:lnTo>
                <a:lnTo>
                  <a:pt x="126577" y="33692"/>
                </a:lnTo>
                <a:lnTo>
                  <a:pt x="131318" y="59436"/>
                </a:lnTo>
                <a:lnTo>
                  <a:pt x="130653" y="68101"/>
                </a:lnTo>
                <a:lnTo>
                  <a:pt x="108950" y="104171"/>
                </a:lnTo>
                <a:lnTo>
                  <a:pt x="94361" y="112267"/>
                </a:lnTo>
                <a:lnTo>
                  <a:pt x="151892" y="199898"/>
                </a:lnTo>
                <a:lnTo>
                  <a:pt x="23050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5473" y="358647"/>
            <a:ext cx="175260" cy="202565"/>
          </a:xfrm>
          <a:custGeom>
            <a:avLst/>
            <a:gdLst/>
            <a:ahLst/>
            <a:cxnLst/>
            <a:rect l="l" t="t" r="r" b="b"/>
            <a:pathLst>
              <a:path w="175260" h="202565">
                <a:moveTo>
                  <a:pt x="79501" y="0"/>
                </a:moveTo>
                <a:lnTo>
                  <a:pt x="94995" y="0"/>
                </a:lnTo>
                <a:lnTo>
                  <a:pt x="175259" y="202184"/>
                </a:lnTo>
                <a:lnTo>
                  <a:pt x="136144" y="202184"/>
                </a:lnTo>
                <a:lnTo>
                  <a:pt x="121538" y="161798"/>
                </a:lnTo>
                <a:lnTo>
                  <a:pt x="53212" y="161798"/>
                </a:lnTo>
                <a:lnTo>
                  <a:pt x="39369" y="202184"/>
                </a:lnTo>
                <a:lnTo>
                  <a:pt x="0" y="202184"/>
                </a:lnTo>
                <a:lnTo>
                  <a:pt x="7950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2417" y="357886"/>
            <a:ext cx="165735" cy="206375"/>
          </a:xfrm>
          <a:custGeom>
            <a:avLst/>
            <a:gdLst/>
            <a:ahLst/>
            <a:cxnLst/>
            <a:rect l="l" t="t" r="r" b="b"/>
            <a:pathLst>
              <a:path w="165735" h="206375">
                <a:moveTo>
                  <a:pt x="101092" y="0"/>
                </a:moveTo>
                <a:lnTo>
                  <a:pt x="116877" y="1236"/>
                </a:lnTo>
                <a:lnTo>
                  <a:pt x="131460" y="4937"/>
                </a:lnTo>
                <a:lnTo>
                  <a:pt x="144829" y="11090"/>
                </a:lnTo>
                <a:lnTo>
                  <a:pt x="156971" y="19685"/>
                </a:lnTo>
                <a:lnTo>
                  <a:pt x="142112" y="48133"/>
                </a:lnTo>
                <a:lnTo>
                  <a:pt x="137921" y="44450"/>
                </a:lnTo>
                <a:lnTo>
                  <a:pt x="131444" y="40639"/>
                </a:lnTo>
                <a:lnTo>
                  <a:pt x="122681" y="36956"/>
                </a:lnTo>
                <a:lnTo>
                  <a:pt x="114045" y="33274"/>
                </a:lnTo>
                <a:lnTo>
                  <a:pt x="106552" y="31496"/>
                </a:lnTo>
                <a:lnTo>
                  <a:pt x="100202" y="31496"/>
                </a:lnTo>
                <a:lnTo>
                  <a:pt x="86298" y="32736"/>
                </a:lnTo>
                <a:lnTo>
                  <a:pt x="46366" y="62271"/>
                </a:lnTo>
                <a:lnTo>
                  <a:pt x="36830" y="104901"/>
                </a:lnTo>
                <a:lnTo>
                  <a:pt x="37875" y="120020"/>
                </a:lnTo>
                <a:lnTo>
                  <a:pt x="53467" y="155828"/>
                </a:lnTo>
                <a:lnTo>
                  <a:pt x="98932" y="174878"/>
                </a:lnTo>
                <a:lnTo>
                  <a:pt x="107955" y="174236"/>
                </a:lnTo>
                <a:lnTo>
                  <a:pt x="116157" y="172307"/>
                </a:lnTo>
                <a:lnTo>
                  <a:pt x="123525" y="169092"/>
                </a:lnTo>
                <a:lnTo>
                  <a:pt x="130048" y="164591"/>
                </a:lnTo>
                <a:lnTo>
                  <a:pt x="130048" y="125349"/>
                </a:lnTo>
                <a:lnTo>
                  <a:pt x="102488" y="125349"/>
                </a:lnTo>
                <a:lnTo>
                  <a:pt x="102488" y="95123"/>
                </a:lnTo>
                <a:lnTo>
                  <a:pt x="165481" y="95123"/>
                </a:lnTo>
                <a:lnTo>
                  <a:pt x="165481" y="184403"/>
                </a:lnTo>
                <a:lnTo>
                  <a:pt x="122918" y="203106"/>
                </a:lnTo>
                <a:lnTo>
                  <a:pt x="93218" y="206375"/>
                </a:lnTo>
                <a:lnTo>
                  <a:pt x="72884" y="204612"/>
                </a:lnTo>
                <a:lnTo>
                  <a:pt x="25145" y="178180"/>
                </a:lnTo>
                <a:lnTo>
                  <a:pt x="1571" y="125888"/>
                </a:lnTo>
                <a:lnTo>
                  <a:pt x="0" y="103886"/>
                </a:lnTo>
                <a:lnTo>
                  <a:pt x="1714" y="81909"/>
                </a:lnTo>
                <a:lnTo>
                  <a:pt x="15430" y="44432"/>
                </a:lnTo>
                <a:lnTo>
                  <a:pt x="42263" y="16287"/>
                </a:lnTo>
                <a:lnTo>
                  <a:pt x="79117" y="1809"/>
                </a:lnTo>
                <a:lnTo>
                  <a:pt x="10109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7852" y="554736"/>
            <a:ext cx="685800" cy="217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98265" y="361315"/>
            <a:ext cx="664845" cy="202565"/>
          </a:xfrm>
          <a:custGeom>
            <a:avLst/>
            <a:gdLst/>
            <a:ahLst/>
            <a:cxnLst/>
            <a:rect l="l" t="t" r="r" b="b"/>
            <a:pathLst>
              <a:path w="664845" h="202565">
                <a:moveTo>
                  <a:pt x="550418" y="0"/>
                </a:moveTo>
                <a:lnTo>
                  <a:pt x="514985" y="0"/>
                </a:lnTo>
                <a:lnTo>
                  <a:pt x="514985" y="199517"/>
                </a:lnTo>
                <a:lnTo>
                  <a:pt x="550418" y="199517"/>
                </a:lnTo>
                <a:lnTo>
                  <a:pt x="550418" y="109600"/>
                </a:lnTo>
                <a:lnTo>
                  <a:pt x="664845" y="109600"/>
                </a:lnTo>
                <a:lnTo>
                  <a:pt x="664845" y="78232"/>
                </a:lnTo>
                <a:lnTo>
                  <a:pt x="550418" y="78232"/>
                </a:lnTo>
                <a:lnTo>
                  <a:pt x="550418" y="0"/>
                </a:lnTo>
                <a:close/>
              </a:path>
              <a:path w="664845" h="202565">
                <a:moveTo>
                  <a:pt x="664845" y="109600"/>
                </a:moveTo>
                <a:lnTo>
                  <a:pt x="629793" y="109600"/>
                </a:lnTo>
                <a:lnTo>
                  <a:pt x="629793" y="199517"/>
                </a:lnTo>
                <a:lnTo>
                  <a:pt x="664845" y="199517"/>
                </a:lnTo>
                <a:lnTo>
                  <a:pt x="664845" y="109600"/>
                </a:lnTo>
                <a:close/>
              </a:path>
              <a:path w="664845" h="202565">
                <a:moveTo>
                  <a:pt x="664845" y="0"/>
                </a:moveTo>
                <a:lnTo>
                  <a:pt x="629793" y="0"/>
                </a:lnTo>
                <a:lnTo>
                  <a:pt x="629793" y="78232"/>
                </a:lnTo>
                <a:lnTo>
                  <a:pt x="664845" y="78232"/>
                </a:lnTo>
                <a:lnTo>
                  <a:pt x="664845" y="0"/>
                </a:lnTo>
                <a:close/>
              </a:path>
              <a:path w="664845" h="202565">
                <a:moveTo>
                  <a:pt x="425450" y="31496"/>
                </a:moveTo>
                <a:lnTo>
                  <a:pt x="390144" y="31496"/>
                </a:lnTo>
                <a:lnTo>
                  <a:pt x="390144" y="199517"/>
                </a:lnTo>
                <a:lnTo>
                  <a:pt x="425450" y="199517"/>
                </a:lnTo>
                <a:lnTo>
                  <a:pt x="425450" y="31496"/>
                </a:lnTo>
                <a:close/>
              </a:path>
              <a:path w="664845" h="202565">
                <a:moveTo>
                  <a:pt x="491871" y="0"/>
                </a:moveTo>
                <a:lnTo>
                  <a:pt x="326644" y="0"/>
                </a:lnTo>
                <a:lnTo>
                  <a:pt x="326644" y="31496"/>
                </a:lnTo>
                <a:lnTo>
                  <a:pt x="491871" y="31496"/>
                </a:lnTo>
                <a:lnTo>
                  <a:pt x="491871" y="0"/>
                </a:lnTo>
                <a:close/>
              </a:path>
              <a:path w="664845" h="202565">
                <a:moveTo>
                  <a:pt x="302641" y="0"/>
                </a:moveTo>
                <a:lnTo>
                  <a:pt x="267335" y="0"/>
                </a:lnTo>
                <a:lnTo>
                  <a:pt x="267335" y="199517"/>
                </a:lnTo>
                <a:lnTo>
                  <a:pt x="302641" y="199517"/>
                </a:lnTo>
                <a:lnTo>
                  <a:pt x="302641" y="0"/>
                </a:lnTo>
                <a:close/>
              </a:path>
              <a:path w="664845" h="202565">
                <a:moveTo>
                  <a:pt x="36830" y="0"/>
                </a:moveTo>
                <a:lnTo>
                  <a:pt x="0" y="0"/>
                </a:lnTo>
                <a:lnTo>
                  <a:pt x="65532" y="202184"/>
                </a:lnTo>
                <a:lnTo>
                  <a:pt x="80010" y="202184"/>
                </a:lnTo>
                <a:lnTo>
                  <a:pt x="107603" y="120396"/>
                </a:lnTo>
                <a:lnTo>
                  <a:pt x="74295" y="120396"/>
                </a:lnTo>
                <a:lnTo>
                  <a:pt x="36830" y="0"/>
                </a:lnTo>
                <a:close/>
              </a:path>
              <a:path w="664845" h="202565">
                <a:moveTo>
                  <a:pt x="156109" y="76454"/>
                </a:moveTo>
                <a:lnTo>
                  <a:pt x="122428" y="76454"/>
                </a:lnTo>
                <a:lnTo>
                  <a:pt x="165988" y="202184"/>
                </a:lnTo>
                <a:lnTo>
                  <a:pt x="180594" y="202184"/>
                </a:lnTo>
                <a:lnTo>
                  <a:pt x="206692" y="120396"/>
                </a:lnTo>
                <a:lnTo>
                  <a:pt x="170942" y="120396"/>
                </a:lnTo>
                <a:lnTo>
                  <a:pt x="156109" y="76454"/>
                </a:lnTo>
                <a:close/>
              </a:path>
              <a:path w="664845" h="202565">
                <a:moveTo>
                  <a:pt x="130301" y="0"/>
                </a:moveTo>
                <a:lnTo>
                  <a:pt x="114808" y="0"/>
                </a:lnTo>
                <a:lnTo>
                  <a:pt x="74295" y="120396"/>
                </a:lnTo>
                <a:lnTo>
                  <a:pt x="107603" y="120396"/>
                </a:lnTo>
                <a:lnTo>
                  <a:pt x="122428" y="76454"/>
                </a:lnTo>
                <a:lnTo>
                  <a:pt x="156109" y="76454"/>
                </a:lnTo>
                <a:lnTo>
                  <a:pt x="130301" y="0"/>
                </a:lnTo>
                <a:close/>
              </a:path>
              <a:path w="664845" h="202565">
                <a:moveTo>
                  <a:pt x="245110" y="0"/>
                </a:moveTo>
                <a:lnTo>
                  <a:pt x="208153" y="0"/>
                </a:lnTo>
                <a:lnTo>
                  <a:pt x="170942" y="120396"/>
                </a:lnTo>
                <a:lnTo>
                  <a:pt x="206692" y="120396"/>
                </a:lnTo>
                <a:lnTo>
                  <a:pt x="24511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13251" y="361315"/>
            <a:ext cx="149860" cy="200025"/>
          </a:xfrm>
          <a:custGeom>
            <a:avLst/>
            <a:gdLst/>
            <a:ahLst/>
            <a:cxnLst/>
            <a:rect l="l" t="t" r="r" b="b"/>
            <a:pathLst>
              <a:path w="149860" h="200025">
                <a:moveTo>
                  <a:pt x="0" y="0"/>
                </a:moveTo>
                <a:lnTo>
                  <a:pt x="35433" y="0"/>
                </a:lnTo>
                <a:lnTo>
                  <a:pt x="35433" y="78232"/>
                </a:lnTo>
                <a:lnTo>
                  <a:pt x="114808" y="78232"/>
                </a:lnTo>
                <a:lnTo>
                  <a:pt x="114808" y="0"/>
                </a:lnTo>
                <a:lnTo>
                  <a:pt x="149860" y="0"/>
                </a:lnTo>
                <a:lnTo>
                  <a:pt x="149860" y="199517"/>
                </a:lnTo>
                <a:lnTo>
                  <a:pt x="114808" y="199517"/>
                </a:lnTo>
                <a:lnTo>
                  <a:pt x="114808" y="109600"/>
                </a:lnTo>
                <a:lnTo>
                  <a:pt x="35433" y="109600"/>
                </a:lnTo>
                <a:lnTo>
                  <a:pt x="35433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4909" y="361315"/>
            <a:ext cx="165735" cy="200025"/>
          </a:xfrm>
          <a:custGeom>
            <a:avLst/>
            <a:gdLst/>
            <a:ahLst/>
            <a:cxnLst/>
            <a:rect l="l" t="t" r="r" b="b"/>
            <a:pathLst>
              <a:path w="165735" h="200025">
                <a:moveTo>
                  <a:pt x="0" y="0"/>
                </a:moveTo>
                <a:lnTo>
                  <a:pt x="165226" y="0"/>
                </a:lnTo>
                <a:lnTo>
                  <a:pt x="165226" y="31496"/>
                </a:lnTo>
                <a:lnTo>
                  <a:pt x="98805" y="31496"/>
                </a:lnTo>
                <a:lnTo>
                  <a:pt x="98805" y="199517"/>
                </a:lnTo>
                <a:lnTo>
                  <a:pt x="63500" y="199517"/>
                </a:lnTo>
                <a:lnTo>
                  <a:pt x="63500" y="31496"/>
                </a:lnTo>
                <a:lnTo>
                  <a:pt x="0" y="314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5601" y="361315"/>
            <a:ext cx="35560" cy="200025"/>
          </a:xfrm>
          <a:custGeom>
            <a:avLst/>
            <a:gdLst/>
            <a:ahLst/>
            <a:cxnLst/>
            <a:rect l="l" t="t" r="r" b="b"/>
            <a:pathLst>
              <a:path w="35560" h="200025">
                <a:moveTo>
                  <a:pt x="0" y="0"/>
                </a:moveTo>
                <a:lnTo>
                  <a:pt x="35306" y="0"/>
                </a:lnTo>
                <a:lnTo>
                  <a:pt x="35306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8265" y="361315"/>
            <a:ext cx="245110" cy="202565"/>
          </a:xfrm>
          <a:custGeom>
            <a:avLst/>
            <a:gdLst/>
            <a:ahLst/>
            <a:cxnLst/>
            <a:rect l="l" t="t" r="r" b="b"/>
            <a:pathLst>
              <a:path w="245110" h="202565">
                <a:moveTo>
                  <a:pt x="0" y="0"/>
                </a:moveTo>
                <a:lnTo>
                  <a:pt x="36830" y="0"/>
                </a:lnTo>
                <a:lnTo>
                  <a:pt x="74295" y="120396"/>
                </a:lnTo>
                <a:lnTo>
                  <a:pt x="114808" y="0"/>
                </a:lnTo>
                <a:lnTo>
                  <a:pt x="130301" y="0"/>
                </a:lnTo>
                <a:lnTo>
                  <a:pt x="170942" y="120396"/>
                </a:lnTo>
                <a:lnTo>
                  <a:pt x="208153" y="0"/>
                </a:lnTo>
                <a:lnTo>
                  <a:pt x="245110" y="0"/>
                </a:lnTo>
                <a:lnTo>
                  <a:pt x="180594" y="202184"/>
                </a:lnTo>
                <a:lnTo>
                  <a:pt x="165988" y="202184"/>
                </a:lnTo>
                <a:lnTo>
                  <a:pt x="122428" y="76454"/>
                </a:lnTo>
                <a:lnTo>
                  <a:pt x="80010" y="202184"/>
                </a:lnTo>
                <a:lnTo>
                  <a:pt x="65532" y="2021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8808" y="554736"/>
            <a:ext cx="1040891" cy="220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9095" y="357886"/>
            <a:ext cx="1020444" cy="206375"/>
          </a:xfrm>
          <a:custGeom>
            <a:avLst/>
            <a:gdLst/>
            <a:ahLst/>
            <a:cxnLst/>
            <a:rect l="l" t="t" r="r" b="b"/>
            <a:pathLst>
              <a:path w="1020445" h="206375">
                <a:moveTo>
                  <a:pt x="56514" y="1650"/>
                </a:moveTo>
                <a:lnTo>
                  <a:pt x="46916" y="1770"/>
                </a:lnTo>
                <a:lnTo>
                  <a:pt x="34305" y="2127"/>
                </a:lnTo>
                <a:lnTo>
                  <a:pt x="0" y="3555"/>
                </a:lnTo>
                <a:lnTo>
                  <a:pt x="0" y="202946"/>
                </a:lnTo>
                <a:lnTo>
                  <a:pt x="61087" y="202946"/>
                </a:lnTo>
                <a:lnTo>
                  <a:pt x="76614" y="201945"/>
                </a:lnTo>
                <a:lnTo>
                  <a:pt x="114172" y="186943"/>
                </a:lnTo>
                <a:lnTo>
                  <a:pt x="125727" y="174243"/>
                </a:lnTo>
                <a:lnTo>
                  <a:pt x="48387" y="174243"/>
                </a:lnTo>
                <a:lnTo>
                  <a:pt x="42671" y="173862"/>
                </a:lnTo>
                <a:lnTo>
                  <a:pt x="35432" y="173227"/>
                </a:lnTo>
                <a:lnTo>
                  <a:pt x="35432" y="107314"/>
                </a:lnTo>
                <a:lnTo>
                  <a:pt x="43941" y="107061"/>
                </a:lnTo>
                <a:lnTo>
                  <a:pt x="53339" y="106934"/>
                </a:lnTo>
                <a:lnTo>
                  <a:pt x="122238" y="106934"/>
                </a:lnTo>
                <a:lnTo>
                  <a:pt x="113797" y="98490"/>
                </a:lnTo>
                <a:lnTo>
                  <a:pt x="97535" y="90297"/>
                </a:lnTo>
                <a:lnTo>
                  <a:pt x="108517" y="82817"/>
                </a:lnTo>
                <a:lnTo>
                  <a:pt x="110803" y="80263"/>
                </a:lnTo>
                <a:lnTo>
                  <a:pt x="46608" y="80263"/>
                </a:lnTo>
                <a:lnTo>
                  <a:pt x="35432" y="79755"/>
                </a:lnTo>
                <a:lnTo>
                  <a:pt x="35432" y="31876"/>
                </a:lnTo>
                <a:lnTo>
                  <a:pt x="50164" y="31241"/>
                </a:lnTo>
                <a:lnTo>
                  <a:pt x="118250" y="31241"/>
                </a:lnTo>
                <a:lnTo>
                  <a:pt x="118189" y="31051"/>
                </a:lnTo>
                <a:lnTo>
                  <a:pt x="84216" y="4984"/>
                </a:lnTo>
                <a:lnTo>
                  <a:pt x="71205" y="2484"/>
                </a:lnTo>
                <a:lnTo>
                  <a:pt x="56514" y="1650"/>
                </a:lnTo>
                <a:close/>
              </a:path>
              <a:path w="1020445" h="206375">
                <a:moveTo>
                  <a:pt x="122238" y="106934"/>
                </a:moveTo>
                <a:lnTo>
                  <a:pt x="53339" y="106934"/>
                </a:lnTo>
                <a:lnTo>
                  <a:pt x="64793" y="107412"/>
                </a:lnTo>
                <a:lnTo>
                  <a:pt x="74390" y="108854"/>
                </a:lnTo>
                <a:lnTo>
                  <a:pt x="97916" y="139446"/>
                </a:lnTo>
                <a:lnTo>
                  <a:pt x="97250" y="148113"/>
                </a:lnTo>
                <a:lnTo>
                  <a:pt x="63906" y="173741"/>
                </a:lnTo>
                <a:lnTo>
                  <a:pt x="52831" y="174243"/>
                </a:lnTo>
                <a:lnTo>
                  <a:pt x="125727" y="174243"/>
                </a:lnTo>
                <a:lnTo>
                  <a:pt x="129603" y="168163"/>
                </a:lnTo>
                <a:lnTo>
                  <a:pt x="133461" y="156672"/>
                </a:lnTo>
                <a:lnTo>
                  <a:pt x="134746" y="143763"/>
                </a:lnTo>
                <a:lnTo>
                  <a:pt x="132415" y="125212"/>
                </a:lnTo>
                <a:lnTo>
                  <a:pt x="125428" y="110124"/>
                </a:lnTo>
                <a:lnTo>
                  <a:pt x="122238" y="106934"/>
                </a:lnTo>
                <a:close/>
              </a:path>
              <a:path w="1020445" h="206375">
                <a:moveTo>
                  <a:pt x="118250" y="31241"/>
                </a:moveTo>
                <a:lnTo>
                  <a:pt x="55752" y="31241"/>
                </a:lnTo>
                <a:lnTo>
                  <a:pt x="69514" y="32672"/>
                </a:lnTo>
                <a:lnTo>
                  <a:pt x="79359" y="36972"/>
                </a:lnTo>
                <a:lnTo>
                  <a:pt x="85274" y="44154"/>
                </a:lnTo>
                <a:lnTo>
                  <a:pt x="87249" y="54228"/>
                </a:lnTo>
                <a:lnTo>
                  <a:pt x="85082" y="65637"/>
                </a:lnTo>
                <a:lnTo>
                  <a:pt x="78581" y="73771"/>
                </a:lnTo>
                <a:lnTo>
                  <a:pt x="67746" y="78642"/>
                </a:lnTo>
                <a:lnTo>
                  <a:pt x="52577" y="80263"/>
                </a:lnTo>
                <a:lnTo>
                  <a:pt x="110803" y="80263"/>
                </a:lnTo>
                <a:lnTo>
                  <a:pt x="116331" y="74088"/>
                </a:lnTo>
                <a:lnTo>
                  <a:pt x="121003" y="64097"/>
                </a:lnTo>
                <a:lnTo>
                  <a:pt x="122554" y="52831"/>
                </a:lnTo>
                <a:lnTo>
                  <a:pt x="121461" y="41239"/>
                </a:lnTo>
                <a:lnTo>
                  <a:pt x="118250" y="31241"/>
                </a:lnTo>
                <a:close/>
              </a:path>
              <a:path w="1020445" h="206375">
                <a:moveTo>
                  <a:pt x="221487" y="1397"/>
                </a:moveTo>
                <a:lnTo>
                  <a:pt x="214840" y="1466"/>
                </a:lnTo>
                <a:lnTo>
                  <a:pt x="207263" y="1666"/>
                </a:lnTo>
                <a:lnTo>
                  <a:pt x="168147" y="3428"/>
                </a:lnTo>
                <a:lnTo>
                  <a:pt x="166115" y="3428"/>
                </a:lnTo>
                <a:lnTo>
                  <a:pt x="166115" y="202946"/>
                </a:lnTo>
                <a:lnTo>
                  <a:pt x="202945" y="202946"/>
                </a:lnTo>
                <a:lnTo>
                  <a:pt x="202945" y="119634"/>
                </a:lnTo>
                <a:lnTo>
                  <a:pt x="264812" y="119634"/>
                </a:lnTo>
                <a:lnTo>
                  <a:pt x="260476" y="113029"/>
                </a:lnTo>
                <a:lnTo>
                  <a:pt x="268122" y="109529"/>
                </a:lnTo>
                <a:lnTo>
                  <a:pt x="275066" y="104933"/>
                </a:lnTo>
                <a:lnTo>
                  <a:pt x="281318" y="99242"/>
                </a:lnTo>
                <a:lnTo>
                  <a:pt x="286892" y="92455"/>
                </a:lnTo>
                <a:lnTo>
                  <a:pt x="288145" y="90424"/>
                </a:lnTo>
                <a:lnTo>
                  <a:pt x="214502" y="90424"/>
                </a:lnTo>
                <a:lnTo>
                  <a:pt x="209422" y="90169"/>
                </a:lnTo>
                <a:lnTo>
                  <a:pt x="202945" y="89662"/>
                </a:lnTo>
                <a:lnTo>
                  <a:pt x="202945" y="34162"/>
                </a:lnTo>
                <a:lnTo>
                  <a:pt x="207137" y="33654"/>
                </a:lnTo>
                <a:lnTo>
                  <a:pt x="211074" y="33400"/>
                </a:lnTo>
                <a:lnTo>
                  <a:pt x="291877" y="33400"/>
                </a:lnTo>
                <a:lnTo>
                  <a:pt x="278463" y="16081"/>
                </a:lnTo>
                <a:lnTo>
                  <a:pt x="254732" y="5066"/>
                </a:lnTo>
                <a:lnTo>
                  <a:pt x="221487" y="1397"/>
                </a:lnTo>
                <a:close/>
              </a:path>
              <a:path w="1020445" h="206375">
                <a:moveTo>
                  <a:pt x="264812" y="119634"/>
                </a:moveTo>
                <a:lnTo>
                  <a:pt x="202945" y="119634"/>
                </a:lnTo>
                <a:lnTo>
                  <a:pt x="220090" y="120523"/>
                </a:lnTo>
                <a:lnTo>
                  <a:pt x="225425" y="120523"/>
                </a:lnTo>
                <a:lnTo>
                  <a:pt x="278638" y="202946"/>
                </a:lnTo>
                <a:lnTo>
                  <a:pt x="356488" y="202946"/>
                </a:lnTo>
                <a:lnTo>
                  <a:pt x="357272" y="200660"/>
                </a:lnTo>
                <a:lnTo>
                  <a:pt x="318007" y="200660"/>
                </a:lnTo>
                <a:lnTo>
                  <a:pt x="264812" y="119634"/>
                </a:lnTo>
                <a:close/>
              </a:path>
              <a:path w="1020445" h="206375">
                <a:moveTo>
                  <a:pt x="476346" y="162560"/>
                </a:moveTo>
                <a:lnTo>
                  <a:pt x="438657" y="162560"/>
                </a:lnTo>
                <a:lnTo>
                  <a:pt x="453263" y="202946"/>
                </a:lnTo>
                <a:lnTo>
                  <a:pt x="492378" y="202946"/>
                </a:lnTo>
                <a:lnTo>
                  <a:pt x="476346" y="162560"/>
                </a:lnTo>
                <a:close/>
              </a:path>
              <a:path w="1020445" h="206375">
                <a:moveTo>
                  <a:pt x="412114" y="762"/>
                </a:moveTo>
                <a:lnTo>
                  <a:pt x="396620" y="762"/>
                </a:lnTo>
                <a:lnTo>
                  <a:pt x="318007" y="200660"/>
                </a:lnTo>
                <a:lnTo>
                  <a:pt x="357272" y="200660"/>
                </a:lnTo>
                <a:lnTo>
                  <a:pt x="370331" y="162560"/>
                </a:lnTo>
                <a:lnTo>
                  <a:pt x="476346" y="162560"/>
                </a:lnTo>
                <a:lnTo>
                  <a:pt x="465557" y="135381"/>
                </a:lnTo>
                <a:lnTo>
                  <a:pt x="380364" y="135381"/>
                </a:lnTo>
                <a:lnTo>
                  <a:pt x="404367" y="61722"/>
                </a:lnTo>
                <a:lnTo>
                  <a:pt x="436315" y="61722"/>
                </a:lnTo>
                <a:lnTo>
                  <a:pt x="412114" y="762"/>
                </a:lnTo>
                <a:close/>
              </a:path>
              <a:path w="1020445" h="206375">
                <a:moveTo>
                  <a:pt x="436315" y="61722"/>
                </a:moveTo>
                <a:lnTo>
                  <a:pt x="404367" y="61722"/>
                </a:lnTo>
                <a:lnTo>
                  <a:pt x="428370" y="135381"/>
                </a:lnTo>
                <a:lnTo>
                  <a:pt x="465557" y="135381"/>
                </a:lnTo>
                <a:lnTo>
                  <a:pt x="436315" y="61722"/>
                </a:lnTo>
                <a:close/>
              </a:path>
              <a:path w="1020445" h="206375">
                <a:moveTo>
                  <a:pt x="291877" y="33400"/>
                </a:moveTo>
                <a:lnTo>
                  <a:pt x="214883" y="33400"/>
                </a:lnTo>
                <a:lnTo>
                  <a:pt x="225982" y="33760"/>
                </a:lnTo>
                <a:lnTo>
                  <a:pt x="235473" y="34845"/>
                </a:lnTo>
                <a:lnTo>
                  <a:pt x="243369" y="36669"/>
                </a:lnTo>
                <a:lnTo>
                  <a:pt x="249681" y="39242"/>
                </a:lnTo>
                <a:lnTo>
                  <a:pt x="257047" y="43179"/>
                </a:lnTo>
                <a:lnTo>
                  <a:pt x="260603" y="50037"/>
                </a:lnTo>
                <a:lnTo>
                  <a:pt x="260575" y="60198"/>
                </a:lnTo>
                <a:lnTo>
                  <a:pt x="228262" y="90041"/>
                </a:lnTo>
                <a:lnTo>
                  <a:pt x="217931" y="90424"/>
                </a:lnTo>
                <a:lnTo>
                  <a:pt x="288145" y="90424"/>
                </a:lnTo>
                <a:lnTo>
                  <a:pt x="297363" y="59816"/>
                </a:lnTo>
                <a:lnTo>
                  <a:pt x="292693" y="34454"/>
                </a:lnTo>
                <a:lnTo>
                  <a:pt x="291877" y="33400"/>
                </a:lnTo>
                <a:close/>
              </a:path>
              <a:path w="1020445" h="206375">
                <a:moveTo>
                  <a:pt x="905637" y="3428"/>
                </a:moveTo>
                <a:lnTo>
                  <a:pt x="870203" y="3428"/>
                </a:lnTo>
                <a:lnTo>
                  <a:pt x="870203" y="202946"/>
                </a:lnTo>
                <a:lnTo>
                  <a:pt x="905637" y="202946"/>
                </a:lnTo>
                <a:lnTo>
                  <a:pt x="905637" y="113029"/>
                </a:lnTo>
                <a:lnTo>
                  <a:pt x="1020063" y="113029"/>
                </a:lnTo>
                <a:lnTo>
                  <a:pt x="1020063" y="81661"/>
                </a:lnTo>
                <a:lnTo>
                  <a:pt x="905637" y="81661"/>
                </a:lnTo>
                <a:lnTo>
                  <a:pt x="905637" y="3428"/>
                </a:lnTo>
                <a:close/>
              </a:path>
              <a:path w="1020445" h="206375">
                <a:moveTo>
                  <a:pt x="1020063" y="113029"/>
                </a:moveTo>
                <a:lnTo>
                  <a:pt x="985012" y="113029"/>
                </a:lnTo>
                <a:lnTo>
                  <a:pt x="985012" y="202946"/>
                </a:lnTo>
                <a:lnTo>
                  <a:pt x="1020063" y="202946"/>
                </a:lnTo>
                <a:lnTo>
                  <a:pt x="1020063" y="113029"/>
                </a:lnTo>
                <a:close/>
              </a:path>
              <a:path w="1020445" h="206375">
                <a:moveTo>
                  <a:pt x="1020063" y="3428"/>
                </a:moveTo>
                <a:lnTo>
                  <a:pt x="985012" y="3428"/>
                </a:lnTo>
                <a:lnTo>
                  <a:pt x="985012" y="81661"/>
                </a:lnTo>
                <a:lnTo>
                  <a:pt x="1020063" y="81661"/>
                </a:lnTo>
                <a:lnTo>
                  <a:pt x="1020063" y="3428"/>
                </a:lnTo>
                <a:close/>
              </a:path>
              <a:path w="1020445" h="206375">
                <a:moveTo>
                  <a:pt x="590048" y="79375"/>
                </a:moveTo>
                <a:lnTo>
                  <a:pt x="547624" y="79375"/>
                </a:lnTo>
                <a:lnTo>
                  <a:pt x="644525" y="205612"/>
                </a:lnTo>
                <a:lnTo>
                  <a:pt x="658876" y="205612"/>
                </a:lnTo>
                <a:lnTo>
                  <a:pt x="658876" y="123825"/>
                </a:lnTo>
                <a:lnTo>
                  <a:pt x="624839" y="123825"/>
                </a:lnTo>
                <a:lnTo>
                  <a:pt x="590048" y="79375"/>
                </a:lnTo>
                <a:close/>
              </a:path>
              <a:path w="1020445" h="206375">
                <a:moveTo>
                  <a:pt x="530605" y="3428"/>
                </a:moveTo>
                <a:lnTo>
                  <a:pt x="513588" y="3428"/>
                </a:lnTo>
                <a:lnTo>
                  <a:pt x="513588" y="203073"/>
                </a:lnTo>
                <a:lnTo>
                  <a:pt x="547624" y="203073"/>
                </a:lnTo>
                <a:lnTo>
                  <a:pt x="547624" y="79375"/>
                </a:lnTo>
                <a:lnTo>
                  <a:pt x="590048" y="79375"/>
                </a:lnTo>
                <a:lnTo>
                  <a:pt x="530605" y="3428"/>
                </a:lnTo>
                <a:close/>
              </a:path>
              <a:path w="1020445" h="206375">
                <a:moveTo>
                  <a:pt x="658876" y="3428"/>
                </a:moveTo>
                <a:lnTo>
                  <a:pt x="624839" y="3428"/>
                </a:lnTo>
                <a:lnTo>
                  <a:pt x="624839" y="123825"/>
                </a:lnTo>
                <a:lnTo>
                  <a:pt x="658876" y="123825"/>
                </a:lnTo>
                <a:lnTo>
                  <a:pt x="658876" y="3428"/>
                </a:lnTo>
                <a:close/>
              </a:path>
              <a:path w="1020445" h="206375">
                <a:moveTo>
                  <a:pt x="781430" y="0"/>
                </a:moveTo>
                <a:lnTo>
                  <a:pt x="729406" y="16769"/>
                </a:lnTo>
                <a:lnTo>
                  <a:pt x="704457" y="45608"/>
                </a:lnTo>
                <a:lnTo>
                  <a:pt x="691606" y="82565"/>
                </a:lnTo>
                <a:lnTo>
                  <a:pt x="689990" y="103759"/>
                </a:lnTo>
                <a:lnTo>
                  <a:pt x="691443" y="126309"/>
                </a:lnTo>
                <a:lnTo>
                  <a:pt x="703064" y="163837"/>
                </a:lnTo>
                <a:lnTo>
                  <a:pt x="741013" y="199501"/>
                </a:lnTo>
                <a:lnTo>
                  <a:pt x="778128" y="206375"/>
                </a:lnTo>
                <a:lnTo>
                  <a:pt x="797748" y="204926"/>
                </a:lnTo>
                <a:lnTo>
                  <a:pt x="814879" y="200596"/>
                </a:lnTo>
                <a:lnTo>
                  <a:pt x="829510" y="193409"/>
                </a:lnTo>
                <a:lnTo>
                  <a:pt x="841628" y="183387"/>
                </a:lnTo>
                <a:lnTo>
                  <a:pt x="836734" y="174878"/>
                </a:lnTo>
                <a:lnTo>
                  <a:pt x="781050" y="174878"/>
                </a:lnTo>
                <a:lnTo>
                  <a:pt x="769306" y="173710"/>
                </a:lnTo>
                <a:lnTo>
                  <a:pt x="735125" y="145841"/>
                </a:lnTo>
                <a:lnTo>
                  <a:pt x="726820" y="105283"/>
                </a:lnTo>
                <a:lnTo>
                  <a:pt x="727819" y="89973"/>
                </a:lnTo>
                <a:lnTo>
                  <a:pt x="742695" y="52450"/>
                </a:lnTo>
                <a:lnTo>
                  <a:pt x="783589" y="31496"/>
                </a:lnTo>
                <a:lnTo>
                  <a:pt x="827595" y="31496"/>
                </a:lnTo>
                <a:lnTo>
                  <a:pt x="836294" y="14097"/>
                </a:lnTo>
                <a:lnTo>
                  <a:pt x="825150" y="7929"/>
                </a:lnTo>
                <a:lnTo>
                  <a:pt x="812291" y="3524"/>
                </a:lnTo>
                <a:lnTo>
                  <a:pt x="797718" y="881"/>
                </a:lnTo>
                <a:lnTo>
                  <a:pt x="781430" y="0"/>
                </a:lnTo>
                <a:close/>
              </a:path>
              <a:path w="1020445" h="206375">
                <a:moveTo>
                  <a:pt x="825118" y="154686"/>
                </a:moveTo>
                <a:lnTo>
                  <a:pt x="816375" y="163520"/>
                </a:lnTo>
                <a:lnTo>
                  <a:pt x="806132" y="169830"/>
                </a:lnTo>
                <a:lnTo>
                  <a:pt x="794365" y="173616"/>
                </a:lnTo>
                <a:lnTo>
                  <a:pt x="781050" y="174878"/>
                </a:lnTo>
                <a:lnTo>
                  <a:pt x="836734" y="174878"/>
                </a:lnTo>
                <a:lnTo>
                  <a:pt x="825118" y="154686"/>
                </a:lnTo>
                <a:close/>
              </a:path>
              <a:path w="1020445" h="206375">
                <a:moveTo>
                  <a:pt x="827595" y="31496"/>
                </a:moveTo>
                <a:lnTo>
                  <a:pt x="783589" y="31496"/>
                </a:lnTo>
                <a:lnTo>
                  <a:pt x="795829" y="32234"/>
                </a:lnTo>
                <a:lnTo>
                  <a:pt x="806259" y="34448"/>
                </a:lnTo>
                <a:lnTo>
                  <a:pt x="814879" y="38139"/>
                </a:lnTo>
                <a:lnTo>
                  <a:pt x="821689" y="43306"/>
                </a:lnTo>
                <a:lnTo>
                  <a:pt x="827595" y="3149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4528" y="464819"/>
            <a:ext cx="62865" cy="67310"/>
          </a:xfrm>
          <a:custGeom>
            <a:avLst/>
            <a:gdLst/>
            <a:ahLst/>
            <a:cxnLst/>
            <a:rect l="l" t="t" r="r" b="b"/>
            <a:pathLst>
              <a:path w="62864" h="67309">
                <a:moveTo>
                  <a:pt x="17907" y="0"/>
                </a:moveTo>
                <a:lnTo>
                  <a:pt x="14350" y="0"/>
                </a:lnTo>
                <a:lnTo>
                  <a:pt x="8509" y="126"/>
                </a:lnTo>
                <a:lnTo>
                  <a:pt x="0" y="380"/>
                </a:lnTo>
                <a:lnTo>
                  <a:pt x="0" y="66293"/>
                </a:lnTo>
                <a:lnTo>
                  <a:pt x="7238" y="66928"/>
                </a:lnTo>
                <a:lnTo>
                  <a:pt x="12954" y="67309"/>
                </a:lnTo>
                <a:lnTo>
                  <a:pt x="17399" y="67309"/>
                </a:lnTo>
                <a:lnTo>
                  <a:pt x="56483" y="54514"/>
                </a:lnTo>
                <a:lnTo>
                  <a:pt x="62484" y="32512"/>
                </a:lnTo>
                <a:lnTo>
                  <a:pt x="61864" y="24606"/>
                </a:lnTo>
                <a:lnTo>
                  <a:pt x="29360" y="478"/>
                </a:lnTo>
                <a:lnTo>
                  <a:pt x="1790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69459" y="419608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60" h="73659">
                <a:moveTo>
                  <a:pt x="24002" y="0"/>
                </a:moveTo>
                <a:lnTo>
                  <a:pt x="0" y="73659"/>
                </a:lnTo>
                <a:lnTo>
                  <a:pt x="48005" y="73659"/>
                </a:lnTo>
                <a:lnTo>
                  <a:pt x="2400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92040" y="391286"/>
            <a:ext cx="57785" cy="57150"/>
          </a:xfrm>
          <a:custGeom>
            <a:avLst/>
            <a:gdLst/>
            <a:ahLst/>
            <a:cxnLst/>
            <a:rect l="l" t="t" r="r" b="b"/>
            <a:pathLst>
              <a:path w="57785" h="57150">
                <a:moveTo>
                  <a:pt x="11937" y="0"/>
                </a:moveTo>
                <a:lnTo>
                  <a:pt x="8128" y="0"/>
                </a:lnTo>
                <a:lnTo>
                  <a:pt x="4191" y="253"/>
                </a:lnTo>
                <a:lnTo>
                  <a:pt x="0" y="762"/>
                </a:lnTo>
                <a:lnTo>
                  <a:pt x="0" y="56261"/>
                </a:lnTo>
                <a:lnTo>
                  <a:pt x="6476" y="56768"/>
                </a:lnTo>
                <a:lnTo>
                  <a:pt x="11557" y="57023"/>
                </a:lnTo>
                <a:lnTo>
                  <a:pt x="14986" y="57023"/>
                </a:lnTo>
                <a:lnTo>
                  <a:pt x="51978" y="46918"/>
                </a:lnTo>
                <a:lnTo>
                  <a:pt x="57658" y="26415"/>
                </a:lnTo>
                <a:lnTo>
                  <a:pt x="57658" y="16637"/>
                </a:lnTo>
                <a:lnTo>
                  <a:pt x="23036" y="359"/>
                </a:lnTo>
                <a:lnTo>
                  <a:pt x="1193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4528" y="389127"/>
            <a:ext cx="52069" cy="49530"/>
          </a:xfrm>
          <a:custGeom>
            <a:avLst/>
            <a:gdLst/>
            <a:ahLst/>
            <a:cxnLst/>
            <a:rect l="l" t="t" r="r" b="b"/>
            <a:pathLst>
              <a:path w="52070" h="49529">
                <a:moveTo>
                  <a:pt x="20320" y="0"/>
                </a:moveTo>
                <a:lnTo>
                  <a:pt x="14732" y="0"/>
                </a:lnTo>
                <a:lnTo>
                  <a:pt x="8000" y="254"/>
                </a:lnTo>
                <a:lnTo>
                  <a:pt x="0" y="635"/>
                </a:lnTo>
                <a:lnTo>
                  <a:pt x="0" y="48513"/>
                </a:lnTo>
                <a:lnTo>
                  <a:pt x="5461" y="48768"/>
                </a:lnTo>
                <a:lnTo>
                  <a:pt x="11175" y="49022"/>
                </a:lnTo>
                <a:lnTo>
                  <a:pt x="17145" y="49022"/>
                </a:lnTo>
                <a:lnTo>
                  <a:pt x="32313" y="47400"/>
                </a:lnTo>
                <a:lnTo>
                  <a:pt x="43148" y="42529"/>
                </a:lnTo>
                <a:lnTo>
                  <a:pt x="49649" y="34395"/>
                </a:lnTo>
                <a:lnTo>
                  <a:pt x="51816" y="22987"/>
                </a:lnTo>
                <a:lnTo>
                  <a:pt x="49841" y="12912"/>
                </a:lnTo>
                <a:lnTo>
                  <a:pt x="43926" y="5730"/>
                </a:lnTo>
                <a:lnTo>
                  <a:pt x="34081" y="1430"/>
                </a:lnTo>
                <a:lnTo>
                  <a:pt x="203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9298" y="361315"/>
            <a:ext cx="149860" cy="200025"/>
          </a:xfrm>
          <a:custGeom>
            <a:avLst/>
            <a:gdLst/>
            <a:ahLst/>
            <a:cxnLst/>
            <a:rect l="l" t="t" r="r" b="b"/>
            <a:pathLst>
              <a:path w="149860" h="200025">
                <a:moveTo>
                  <a:pt x="0" y="0"/>
                </a:moveTo>
                <a:lnTo>
                  <a:pt x="35433" y="0"/>
                </a:lnTo>
                <a:lnTo>
                  <a:pt x="35433" y="78232"/>
                </a:lnTo>
                <a:lnTo>
                  <a:pt x="114808" y="78232"/>
                </a:lnTo>
                <a:lnTo>
                  <a:pt x="114808" y="0"/>
                </a:lnTo>
                <a:lnTo>
                  <a:pt x="149860" y="0"/>
                </a:lnTo>
                <a:lnTo>
                  <a:pt x="149860" y="199517"/>
                </a:lnTo>
                <a:lnTo>
                  <a:pt x="114808" y="199517"/>
                </a:lnTo>
                <a:lnTo>
                  <a:pt x="114808" y="109600"/>
                </a:lnTo>
                <a:lnTo>
                  <a:pt x="35433" y="109600"/>
                </a:lnTo>
                <a:lnTo>
                  <a:pt x="35433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02683" y="361315"/>
            <a:ext cx="145415" cy="202565"/>
          </a:xfrm>
          <a:custGeom>
            <a:avLst/>
            <a:gdLst/>
            <a:ahLst/>
            <a:cxnLst/>
            <a:rect l="l" t="t" r="r" b="b"/>
            <a:pathLst>
              <a:path w="145414" h="202565">
                <a:moveTo>
                  <a:pt x="0" y="0"/>
                </a:moveTo>
                <a:lnTo>
                  <a:pt x="17017" y="0"/>
                </a:lnTo>
                <a:lnTo>
                  <a:pt x="111251" y="120396"/>
                </a:lnTo>
                <a:lnTo>
                  <a:pt x="111251" y="0"/>
                </a:lnTo>
                <a:lnTo>
                  <a:pt x="145287" y="0"/>
                </a:lnTo>
                <a:lnTo>
                  <a:pt x="145287" y="202184"/>
                </a:lnTo>
                <a:lnTo>
                  <a:pt x="130937" y="202184"/>
                </a:lnTo>
                <a:lnTo>
                  <a:pt x="34036" y="75946"/>
                </a:lnTo>
                <a:lnTo>
                  <a:pt x="34036" y="199644"/>
                </a:lnTo>
                <a:lnTo>
                  <a:pt x="0" y="1996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89095" y="359536"/>
            <a:ext cx="135255" cy="201295"/>
          </a:xfrm>
          <a:custGeom>
            <a:avLst/>
            <a:gdLst/>
            <a:ahLst/>
            <a:cxnLst/>
            <a:rect l="l" t="t" r="r" b="b"/>
            <a:pathLst>
              <a:path w="135254" h="201295">
                <a:moveTo>
                  <a:pt x="56514" y="0"/>
                </a:moveTo>
                <a:lnTo>
                  <a:pt x="95537" y="7500"/>
                </a:lnTo>
                <a:lnTo>
                  <a:pt x="121461" y="39588"/>
                </a:lnTo>
                <a:lnTo>
                  <a:pt x="122554" y="51180"/>
                </a:lnTo>
                <a:lnTo>
                  <a:pt x="121003" y="62446"/>
                </a:lnTo>
                <a:lnTo>
                  <a:pt x="116331" y="72437"/>
                </a:lnTo>
                <a:lnTo>
                  <a:pt x="108517" y="81166"/>
                </a:lnTo>
                <a:lnTo>
                  <a:pt x="97535" y="88646"/>
                </a:lnTo>
                <a:lnTo>
                  <a:pt x="113797" y="96839"/>
                </a:lnTo>
                <a:lnTo>
                  <a:pt x="125428" y="108473"/>
                </a:lnTo>
                <a:lnTo>
                  <a:pt x="132415" y="123561"/>
                </a:lnTo>
                <a:lnTo>
                  <a:pt x="134746" y="142112"/>
                </a:lnTo>
                <a:lnTo>
                  <a:pt x="133461" y="155021"/>
                </a:lnTo>
                <a:lnTo>
                  <a:pt x="103145" y="192293"/>
                </a:lnTo>
                <a:lnTo>
                  <a:pt x="61087" y="201295"/>
                </a:lnTo>
                <a:lnTo>
                  <a:pt x="0" y="201295"/>
                </a:lnTo>
                <a:lnTo>
                  <a:pt x="0" y="1904"/>
                </a:lnTo>
                <a:lnTo>
                  <a:pt x="18670" y="1071"/>
                </a:lnTo>
                <a:lnTo>
                  <a:pt x="34305" y="476"/>
                </a:lnTo>
                <a:lnTo>
                  <a:pt x="46916" y="119"/>
                </a:lnTo>
                <a:lnTo>
                  <a:pt x="5651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5210" y="358647"/>
            <a:ext cx="326390" cy="202565"/>
          </a:xfrm>
          <a:custGeom>
            <a:avLst/>
            <a:gdLst/>
            <a:ahLst/>
            <a:cxnLst/>
            <a:rect l="l" t="t" r="r" b="b"/>
            <a:pathLst>
              <a:path w="326389" h="202565">
                <a:moveTo>
                  <a:pt x="230504" y="0"/>
                </a:moveTo>
                <a:lnTo>
                  <a:pt x="245999" y="0"/>
                </a:lnTo>
                <a:lnTo>
                  <a:pt x="326263" y="202184"/>
                </a:lnTo>
                <a:lnTo>
                  <a:pt x="287147" y="202184"/>
                </a:lnTo>
                <a:lnTo>
                  <a:pt x="272541" y="161798"/>
                </a:lnTo>
                <a:lnTo>
                  <a:pt x="204215" y="161798"/>
                </a:lnTo>
                <a:lnTo>
                  <a:pt x="190373" y="202184"/>
                </a:lnTo>
                <a:lnTo>
                  <a:pt x="153415" y="202184"/>
                </a:lnTo>
                <a:lnTo>
                  <a:pt x="151002" y="202184"/>
                </a:lnTo>
                <a:lnTo>
                  <a:pt x="112522" y="202184"/>
                </a:lnTo>
                <a:lnTo>
                  <a:pt x="59309" y="119761"/>
                </a:lnTo>
                <a:lnTo>
                  <a:pt x="53975" y="119761"/>
                </a:lnTo>
                <a:lnTo>
                  <a:pt x="46481" y="119379"/>
                </a:lnTo>
                <a:lnTo>
                  <a:pt x="36829" y="118872"/>
                </a:lnTo>
                <a:lnTo>
                  <a:pt x="36829" y="202184"/>
                </a:lnTo>
                <a:lnTo>
                  <a:pt x="0" y="202184"/>
                </a:lnTo>
                <a:lnTo>
                  <a:pt x="0" y="2666"/>
                </a:lnTo>
                <a:lnTo>
                  <a:pt x="2031" y="2666"/>
                </a:lnTo>
                <a:lnTo>
                  <a:pt x="9651" y="2286"/>
                </a:lnTo>
                <a:lnTo>
                  <a:pt x="48724" y="704"/>
                </a:lnTo>
                <a:lnTo>
                  <a:pt x="55372" y="635"/>
                </a:lnTo>
                <a:lnTo>
                  <a:pt x="88616" y="4304"/>
                </a:lnTo>
                <a:lnTo>
                  <a:pt x="112347" y="15319"/>
                </a:lnTo>
                <a:lnTo>
                  <a:pt x="126577" y="33692"/>
                </a:lnTo>
                <a:lnTo>
                  <a:pt x="131317" y="59436"/>
                </a:lnTo>
                <a:lnTo>
                  <a:pt x="130653" y="68101"/>
                </a:lnTo>
                <a:lnTo>
                  <a:pt x="108950" y="104171"/>
                </a:lnTo>
                <a:lnTo>
                  <a:pt x="94361" y="112267"/>
                </a:lnTo>
                <a:lnTo>
                  <a:pt x="151891" y="199898"/>
                </a:lnTo>
                <a:lnTo>
                  <a:pt x="2305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9085" y="357886"/>
            <a:ext cx="151765" cy="206375"/>
          </a:xfrm>
          <a:custGeom>
            <a:avLst/>
            <a:gdLst/>
            <a:ahLst/>
            <a:cxnLst/>
            <a:rect l="l" t="t" r="r" b="b"/>
            <a:pathLst>
              <a:path w="151764" h="206375">
                <a:moveTo>
                  <a:pt x="91439" y="0"/>
                </a:moveTo>
                <a:lnTo>
                  <a:pt x="107727" y="881"/>
                </a:lnTo>
                <a:lnTo>
                  <a:pt x="122300" y="3524"/>
                </a:lnTo>
                <a:lnTo>
                  <a:pt x="135159" y="7929"/>
                </a:lnTo>
                <a:lnTo>
                  <a:pt x="146303" y="14097"/>
                </a:lnTo>
                <a:lnTo>
                  <a:pt x="131699" y="43306"/>
                </a:lnTo>
                <a:lnTo>
                  <a:pt x="124888" y="38139"/>
                </a:lnTo>
                <a:lnTo>
                  <a:pt x="116268" y="34448"/>
                </a:lnTo>
                <a:lnTo>
                  <a:pt x="105838" y="32234"/>
                </a:lnTo>
                <a:lnTo>
                  <a:pt x="93599" y="31496"/>
                </a:lnTo>
                <a:lnTo>
                  <a:pt x="81690" y="32805"/>
                </a:lnTo>
                <a:lnTo>
                  <a:pt x="45777" y="63545"/>
                </a:lnTo>
                <a:lnTo>
                  <a:pt x="36829" y="105283"/>
                </a:lnTo>
                <a:lnTo>
                  <a:pt x="37756" y="120453"/>
                </a:lnTo>
                <a:lnTo>
                  <a:pt x="51562" y="156083"/>
                </a:lnTo>
                <a:lnTo>
                  <a:pt x="91059" y="174878"/>
                </a:lnTo>
                <a:lnTo>
                  <a:pt x="104374" y="173616"/>
                </a:lnTo>
                <a:lnTo>
                  <a:pt x="116141" y="169830"/>
                </a:lnTo>
                <a:lnTo>
                  <a:pt x="126384" y="163520"/>
                </a:lnTo>
                <a:lnTo>
                  <a:pt x="135127" y="154686"/>
                </a:lnTo>
                <a:lnTo>
                  <a:pt x="151637" y="183387"/>
                </a:lnTo>
                <a:lnTo>
                  <a:pt x="139519" y="193409"/>
                </a:lnTo>
                <a:lnTo>
                  <a:pt x="124888" y="200596"/>
                </a:lnTo>
                <a:lnTo>
                  <a:pt x="107757" y="204926"/>
                </a:lnTo>
                <a:lnTo>
                  <a:pt x="88137" y="206375"/>
                </a:lnTo>
                <a:lnTo>
                  <a:pt x="68425" y="204658"/>
                </a:lnTo>
                <a:lnTo>
                  <a:pt x="23240" y="178815"/>
                </a:lnTo>
                <a:lnTo>
                  <a:pt x="1452" y="126309"/>
                </a:lnTo>
                <a:lnTo>
                  <a:pt x="0" y="103759"/>
                </a:lnTo>
                <a:lnTo>
                  <a:pt x="1615" y="82565"/>
                </a:lnTo>
                <a:lnTo>
                  <a:pt x="14466" y="45608"/>
                </a:lnTo>
                <a:lnTo>
                  <a:pt x="39415" y="16769"/>
                </a:lnTo>
                <a:lnTo>
                  <a:pt x="72320" y="1859"/>
                </a:lnTo>
                <a:lnTo>
                  <a:pt x="9143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8775" y="609600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5">
                <a:moveTo>
                  <a:pt x="0" y="0"/>
                </a:moveTo>
                <a:lnTo>
                  <a:pt x="1060703" y="0"/>
                </a:lnTo>
              </a:path>
            </a:pathLst>
          </a:custGeom>
          <a:ln w="27432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68775" y="595883"/>
            <a:ext cx="1061085" cy="27940"/>
          </a:xfrm>
          <a:custGeom>
            <a:avLst/>
            <a:gdLst/>
            <a:ahLst/>
            <a:cxnLst/>
            <a:rect l="l" t="t" r="r" b="b"/>
            <a:pathLst>
              <a:path w="1061085" h="27940">
                <a:moveTo>
                  <a:pt x="0" y="27432"/>
                </a:moveTo>
                <a:lnTo>
                  <a:pt x="1060703" y="27432"/>
                </a:lnTo>
                <a:lnTo>
                  <a:pt x="1060703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05044" y="554736"/>
            <a:ext cx="551688" cy="220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15458" y="358647"/>
            <a:ext cx="530860" cy="205104"/>
          </a:xfrm>
          <a:custGeom>
            <a:avLst/>
            <a:gdLst/>
            <a:ahLst/>
            <a:cxnLst/>
            <a:rect l="l" t="t" r="r" b="b"/>
            <a:pathLst>
              <a:path w="530860" h="205104">
                <a:moveTo>
                  <a:pt x="94995" y="0"/>
                </a:moveTo>
                <a:lnTo>
                  <a:pt x="79501" y="0"/>
                </a:lnTo>
                <a:lnTo>
                  <a:pt x="0" y="202184"/>
                </a:lnTo>
                <a:lnTo>
                  <a:pt x="39369" y="202184"/>
                </a:lnTo>
                <a:lnTo>
                  <a:pt x="53212" y="161798"/>
                </a:lnTo>
                <a:lnTo>
                  <a:pt x="159227" y="161798"/>
                </a:lnTo>
                <a:lnTo>
                  <a:pt x="148438" y="134619"/>
                </a:lnTo>
                <a:lnTo>
                  <a:pt x="63245" y="134619"/>
                </a:lnTo>
                <a:lnTo>
                  <a:pt x="87249" y="60960"/>
                </a:lnTo>
                <a:lnTo>
                  <a:pt x="119196" y="60960"/>
                </a:lnTo>
                <a:lnTo>
                  <a:pt x="94995" y="0"/>
                </a:lnTo>
                <a:close/>
              </a:path>
              <a:path w="530860" h="205104">
                <a:moveTo>
                  <a:pt x="159227" y="161798"/>
                </a:moveTo>
                <a:lnTo>
                  <a:pt x="121538" y="161798"/>
                </a:lnTo>
                <a:lnTo>
                  <a:pt x="136143" y="202184"/>
                </a:lnTo>
                <a:lnTo>
                  <a:pt x="175259" y="202184"/>
                </a:lnTo>
                <a:lnTo>
                  <a:pt x="159227" y="161798"/>
                </a:lnTo>
                <a:close/>
              </a:path>
              <a:path w="530860" h="205104">
                <a:moveTo>
                  <a:pt x="119196" y="60960"/>
                </a:moveTo>
                <a:lnTo>
                  <a:pt x="87249" y="60960"/>
                </a:lnTo>
                <a:lnTo>
                  <a:pt x="111251" y="134619"/>
                </a:lnTo>
                <a:lnTo>
                  <a:pt x="148438" y="134619"/>
                </a:lnTo>
                <a:lnTo>
                  <a:pt x="119196" y="60960"/>
                </a:lnTo>
                <a:close/>
              </a:path>
              <a:path w="530860" h="205104">
                <a:moveTo>
                  <a:pt x="435737" y="1269"/>
                </a:moveTo>
                <a:lnTo>
                  <a:pt x="428277" y="1365"/>
                </a:lnTo>
                <a:lnTo>
                  <a:pt x="382396" y="2793"/>
                </a:lnTo>
                <a:lnTo>
                  <a:pt x="382396" y="202184"/>
                </a:lnTo>
                <a:lnTo>
                  <a:pt x="426719" y="202184"/>
                </a:lnTo>
                <a:lnTo>
                  <a:pt x="472058" y="195466"/>
                </a:lnTo>
                <a:lnTo>
                  <a:pt x="504443" y="175307"/>
                </a:lnTo>
                <a:lnTo>
                  <a:pt x="507114" y="170687"/>
                </a:lnTo>
                <a:lnTo>
                  <a:pt x="429767" y="170687"/>
                </a:lnTo>
                <a:lnTo>
                  <a:pt x="423544" y="170434"/>
                </a:lnTo>
                <a:lnTo>
                  <a:pt x="417829" y="169925"/>
                </a:lnTo>
                <a:lnTo>
                  <a:pt x="417829" y="33781"/>
                </a:lnTo>
                <a:lnTo>
                  <a:pt x="424814" y="33147"/>
                </a:lnTo>
                <a:lnTo>
                  <a:pt x="430275" y="32765"/>
                </a:lnTo>
                <a:lnTo>
                  <a:pt x="509651" y="32765"/>
                </a:lnTo>
                <a:lnTo>
                  <a:pt x="504825" y="26797"/>
                </a:lnTo>
                <a:lnTo>
                  <a:pt x="490922" y="15628"/>
                </a:lnTo>
                <a:lnTo>
                  <a:pt x="474757" y="7651"/>
                </a:lnTo>
                <a:lnTo>
                  <a:pt x="456354" y="2865"/>
                </a:lnTo>
                <a:lnTo>
                  <a:pt x="435737" y="1269"/>
                </a:lnTo>
                <a:close/>
              </a:path>
              <a:path w="530860" h="205104">
                <a:moveTo>
                  <a:pt x="509651" y="32765"/>
                </a:moveTo>
                <a:lnTo>
                  <a:pt x="434086" y="32765"/>
                </a:lnTo>
                <a:lnTo>
                  <a:pt x="460089" y="36766"/>
                </a:lnTo>
                <a:lnTo>
                  <a:pt x="478662" y="48768"/>
                </a:lnTo>
                <a:lnTo>
                  <a:pt x="489807" y="68770"/>
                </a:lnTo>
                <a:lnTo>
                  <a:pt x="493521" y="96774"/>
                </a:lnTo>
                <a:lnTo>
                  <a:pt x="492571" y="113323"/>
                </a:lnTo>
                <a:lnTo>
                  <a:pt x="478408" y="151256"/>
                </a:lnTo>
                <a:lnTo>
                  <a:pt x="436371" y="170687"/>
                </a:lnTo>
                <a:lnTo>
                  <a:pt x="507114" y="170687"/>
                </a:lnTo>
                <a:lnTo>
                  <a:pt x="523875" y="141694"/>
                </a:lnTo>
                <a:lnTo>
                  <a:pt x="530351" y="94614"/>
                </a:lnTo>
                <a:lnTo>
                  <a:pt x="528756" y="74517"/>
                </a:lnTo>
                <a:lnTo>
                  <a:pt x="523970" y="56514"/>
                </a:lnTo>
                <a:lnTo>
                  <a:pt x="515993" y="40608"/>
                </a:lnTo>
                <a:lnTo>
                  <a:pt x="509651" y="32765"/>
                </a:lnTo>
                <a:close/>
              </a:path>
              <a:path w="530860" h="205104">
                <a:moveTo>
                  <a:pt x="272929" y="78612"/>
                </a:moveTo>
                <a:lnTo>
                  <a:pt x="230504" y="78612"/>
                </a:lnTo>
                <a:lnTo>
                  <a:pt x="327405" y="204850"/>
                </a:lnTo>
                <a:lnTo>
                  <a:pt x="341756" y="204850"/>
                </a:lnTo>
                <a:lnTo>
                  <a:pt x="341756" y="123062"/>
                </a:lnTo>
                <a:lnTo>
                  <a:pt x="307720" y="123062"/>
                </a:lnTo>
                <a:lnTo>
                  <a:pt x="272929" y="78612"/>
                </a:lnTo>
                <a:close/>
              </a:path>
              <a:path w="530860" h="205104">
                <a:moveTo>
                  <a:pt x="213487" y="2666"/>
                </a:moveTo>
                <a:lnTo>
                  <a:pt x="196468" y="2666"/>
                </a:lnTo>
                <a:lnTo>
                  <a:pt x="196468" y="202311"/>
                </a:lnTo>
                <a:lnTo>
                  <a:pt x="230504" y="202311"/>
                </a:lnTo>
                <a:lnTo>
                  <a:pt x="230504" y="78612"/>
                </a:lnTo>
                <a:lnTo>
                  <a:pt x="272929" y="78612"/>
                </a:lnTo>
                <a:lnTo>
                  <a:pt x="213487" y="2666"/>
                </a:lnTo>
                <a:close/>
              </a:path>
              <a:path w="530860" h="205104">
                <a:moveTo>
                  <a:pt x="341756" y="2666"/>
                </a:moveTo>
                <a:lnTo>
                  <a:pt x="307720" y="2666"/>
                </a:lnTo>
                <a:lnTo>
                  <a:pt x="307720" y="123062"/>
                </a:lnTo>
                <a:lnTo>
                  <a:pt x="341756" y="123062"/>
                </a:lnTo>
                <a:lnTo>
                  <a:pt x="341756" y="266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78703" y="419608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60" h="73659">
                <a:moveTo>
                  <a:pt x="24003" y="0"/>
                </a:moveTo>
                <a:lnTo>
                  <a:pt x="0" y="73659"/>
                </a:lnTo>
                <a:lnTo>
                  <a:pt x="48006" y="73659"/>
                </a:lnTo>
                <a:lnTo>
                  <a:pt x="240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33288" y="391413"/>
            <a:ext cx="76200" cy="138430"/>
          </a:xfrm>
          <a:custGeom>
            <a:avLst/>
            <a:gdLst/>
            <a:ahLst/>
            <a:cxnLst/>
            <a:rect l="l" t="t" r="r" b="b"/>
            <a:pathLst>
              <a:path w="76200" h="138429">
                <a:moveTo>
                  <a:pt x="16256" y="0"/>
                </a:moveTo>
                <a:lnTo>
                  <a:pt x="12446" y="0"/>
                </a:lnTo>
                <a:lnTo>
                  <a:pt x="6985" y="381"/>
                </a:lnTo>
                <a:lnTo>
                  <a:pt x="0" y="1015"/>
                </a:lnTo>
                <a:lnTo>
                  <a:pt x="0" y="137160"/>
                </a:lnTo>
                <a:lnTo>
                  <a:pt x="5714" y="137668"/>
                </a:lnTo>
                <a:lnTo>
                  <a:pt x="11937" y="137922"/>
                </a:lnTo>
                <a:lnTo>
                  <a:pt x="18541" y="137922"/>
                </a:lnTo>
                <a:lnTo>
                  <a:pt x="60578" y="118490"/>
                </a:lnTo>
                <a:lnTo>
                  <a:pt x="74741" y="80557"/>
                </a:lnTo>
                <a:lnTo>
                  <a:pt x="75691" y="64008"/>
                </a:lnTo>
                <a:lnTo>
                  <a:pt x="71977" y="36004"/>
                </a:lnTo>
                <a:lnTo>
                  <a:pt x="60832" y="16002"/>
                </a:lnTo>
                <a:lnTo>
                  <a:pt x="42259" y="4000"/>
                </a:lnTo>
                <a:lnTo>
                  <a:pt x="162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11927" y="361315"/>
            <a:ext cx="145415" cy="202565"/>
          </a:xfrm>
          <a:custGeom>
            <a:avLst/>
            <a:gdLst/>
            <a:ahLst/>
            <a:cxnLst/>
            <a:rect l="l" t="t" r="r" b="b"/>
            <a:pathLst>
              <a:path w="145414" h="202565">
                <a:moveTo>
                  <a:pt x="0" y="0"/>
                </a:moveTo>
                <a:lnTo>
                  <a:pt x="17018" y="0"/>
                </a:lnTo>
                <a:lnTo>
                  <a:pt x="111251" y="120396"/>
                </a:lnTo>
                <a:lnTo>
                  <a:pt x="111251" y="0"/>
                </a:lnTo>
                <a:lnTo>
                  <a:pt x="145287" y="0"/>
                </a:lnTo>
                <a:lnTo>
                  <a:pt x="145287" y="202184"/>
                </a:lnTo>
                <a:lnTo>
                  <a:pt x="130937" y="202184"/>
                </a:lnTo>
                <a:lnTo>
                  <a:pt x="34036" y="75946"/>
                </a:lnTo>
                <a:lnTo>
                  <a:pt x="34036" y="199644"/>
                </a:lnTo>
                <a:lnTo>
                  <a:pt x="0" y="1996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97854" y="359918"/>
            <a:ext cx="147955" cy="201295"/>
          </a:xfrm>
          <a:custGeom>
            <a:avLst/>
            <a:gdLst/>
            <a:ahLst/>
            <a:cxnLst/>
            <a:rect l="l" t="t" r="r" b="b"/>
            <a:pathLst>
              <a:path w="147954" h="201295">
                <a:moveTo>
                  <a:pt x="53340" y="0"/>
                </a:moveTo>
                <a:lnTo>
                  <a:pt x="92360" y="6381"/>
                </a:lnTo>
                <a:lnTo>
                  <a:pt x="133596" y="39338"/>
                </a:lnTo>
                <a:lnTo>
                  <a:pt x="147955" y="93345"/>
                </a:lnTo>
                <a:lnTo>
                  <a:pt x="141478" y="140424"/>
                </a:lnTo>
                <a:lnTo>
                  <a:pt x="122047" y="174037"/>
                </a:lnTo>
                <a:lnTo>
                  <a:pt x="89662" y="194196"/>
                </a:lnTo>
                <a:lnTo>
                  <a:pt x="44323" y="200914"/>
                </a:lnTo>
                <a:lnTo>
                  <a:pt x="0" y="200914"/>
                </a:lnTo>
                <a:lnTo>
                  <a:pt x="0" y="1524"/>
                </a:lnTo>
                <a:lnTo>
                  <a:pt x="19246" y="857"/>
                </a:lnTo>
                <a:lnTo>
                  <a:pt x="34528" y="380"/>
                </a:lnTo>
                <a:lnTo>
                  <a:pt x="45880" y="95"/>
                </a:lnTo>
                <a:lnTo>
                  <a:pt x="5334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15458" y="358647"/>
            <a:ext cx="175260" cy="202565"/>
          </a:xfrm>
          <a:custGeom>
            <a:avLst/>
            <a:gdLst/>
            <a:ahLst/>
            <a:cxnLst/>
            <a:rect l="l" t="t" r="r" b="b"/>
            <a:pathLst>
              <a:path w="175260" h="202565">
                <a:moveTo>
                  <a:pt x="79501" y="0"/>
                </a:moveTo>
                <a:lnTo>
                  <a:pt x="94995" y="0"/>
                </a:lnTo>
                <a:lnTo>
                  <a:pt x="175259" y="202184"/>
                </a:lnTo>
                <a:lnTo>
                  <a:pt x="136143" y="202184"/>
                </a:lnTo>
                <a:lnTo>
                  <a:pt x="121538" y="161798"/>
                </a:lnTo>
                <a:lnTo>
                  <a:pt x="53212" y="161798"/>
                </a:lnTo>
                <a:lnTo>
                  <a:pt x="39369" y="202184"/>
                </a:lnTo>
                <a:lnTo>
                  <a:pt x="0" y="202184"/>
                </a:lnTo>
                <a:lnTo>
                  <a:pt x="7950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1220" y="554736"/>
            <a:ext cx="1356359" cy="220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1507" y="357759"/>
            <a:ext cx="1336040" cy="207010"/>
          </a:xfrm>
          <a:custGeom>
            <a:avLst/>
            <a:gdLst/>
            <a:ahLst/>
            <a:cxnLst/>
            <a:rect l="l" t="t" r="r" b="b"/>
            <a:pathLst>
              <a:path w="1336040" h="207009">
                <a:moveTo>
                  <a:pt x="407162" y="2158"/>
                </a:moveTo>
                <a:lnTo>
                  <a:pt x="402353" y="2254"/>
                </a:lnTo>
                <a:lnTo>
                  <a:pt x="365759" y="3682"/>
                </a:lnTo>
                <a:lnTo>
                  <a:pt x="365759" y="203073"/>
                </a:lnTo>
                <a:lnTo>
                  <a:pt x="401192" y="203073"/>
                </a:lnTo>
                <a:lnTo>
                  <a:pt x="401192" y="129666"/>
                </a:lnTo>
                <a:lnTo>
                  <a:pt x="425664" y="129666"/>
                </a:lnTo>
                <a:lnTo>
                  <a:pt x="452679" y="126376"/>
                </a:lnTo>
                <a:lnTo>
                  <a:pt x="477964" y="113474"/>
                </a:lnTo>
                <a:lnTo>
                  <a:pt x="488069" y="99187"/>
                </a:lnTo>
                <a:lnTo>
                  <a:pt x="411860" y="99187"/>
                </a:lnTo>
                <a:lnTo>
                  <a:pt x="407162" y="98805"/>
                </a:lnTo>
                <a:lnTo>
                  <a:pt x="401192" y="98170"/>
                </a:lnTo>
                <a:lnTo>
                  <a:pt x="401192" y="34289"/>
                </a:lnTo>
                <a:lnTo>
                  <a:pt x="404621" y="33908"/>
                </a:lnTo>
                <a:lnTo>
                  <a:pt x="408304" y="33654"/>
                </a:lnTo>
                <a:lnTo>
                  <a:pt x="491600" y="33654"/>
                </a:lnTo>
                <a:lnTo>
                  <a:pt x="485844" y="25024"/>
                </a:lnTo>
                <a:lnTo>
                  <a:pt x="476250" y="16763"/>
                </a:lnTo>
                <a:lnTo>
                  <a:pt x="463776" y="10356"/>
                </a:lnTo>
                <a:lnTo>
                  <a:pt x="448087" y="5794"/>
                </a:lnTo>
                <a:lnTo>
                  <a:pt x="429208" y="3065"/>
                </a:lnTo>
                <a:lnTo>
                  <a:pt x="407162" y="2158"/>
                </a:lnTo>
                <a:close/>
              </a:path>
              <a:path w="1336040" h="207009">
                <a:moveTo>
                  <a:pt x="425664" y="129666"/>
                </a:moveTo>
                <a:lnTo>
                  <a:pt x="401192" y="129666"/>
                </a:lnTo>
                <a:lnTo>
                  <a:pt x="407923" y="130301"/>
                </a:lnTo>
                <a:lnTo>
                  <a:pt x="413257" y="130682"/>
                </a:lnTo>
                <a:lnTo>
                  <a:pt x="417321" y="130682"/>
                </a:lnTo>
                <a:lnTo>
                  <a:pt x="425664" y="129666"/>
                </a:lnTo>
                <a:close/>
              </a:path>
              <a:path w="1336040" h="207009">
                <a:moveTo>
                  <a:pt x="491600" y="33654"/>
                </a:moveTo>
                <a:lnTo>
                  <a:pt x="411988" y="33654"/>
                </a:lnTo>
                <a:lnTo>
                  <a:pt x="433824" y="35605"/>
                </a:lnTo>
                <a:lnTo>
                  <a:pt x="449421" y="41449"/>
                </a:lnTo>
                <a:lnTo>
                  <a:pt x="458779" y="51175"/>
                </a:lnTo>
                <a:lnTo>
                  <a:pt x="461898" y="64769"/>
                </a:lnTo>
                <a:lnTo>
                  <a:pt x="461206" y="73217"/>
                </a:lnTo>
                <a:lnTo>
                  <a:pt x="426702" y="98684"/>
                </a:lnTo>
                <a:lnTo>
                  <a:pt x="415416" y="99187"/>
                </a:lnTo>
                <a:lnTo>
                  <a:pt x="488069" y="99187"/>
                </a:lnTo>
                <a:lnTo>
                  <a:pt x="493152" y="91999"/>
                </a:lnTo>
                <a:lnTo>
                  <a:pt x="498220" y="61975"/>
                </a:lnTo>
                <a:lnTo>
                  <a:pt x="496841" y="47642"/>
                </a:lnTo>
                <a:lnTo>
                  <a:pt x="492712" y="35321"/>
                </a:lnTo>
                <a:lnTo>
                  <a:pt x="491600" y="33654"/>
                </a:lnTo>
                <a:close/>
              </a:path>
              <a:path w="1336040" h="207009">
                <a:moveTo>
                  <a:pt x="759078" y="0"/>
                </a:moveTo>
                <a:lnTo>
                  <a:pt x="709287" y="16609"/>
                </a:lnTo>
                <a:lnTo>
                  <a:pt x="679100" y="62245"/>
                </a:lnTo>
                <a:lnTo>
                  <a:pt x="673226" y="101600"/>
                </a:lnTo>
                <a:lnTo>
                  <a:pt x="674580" y="124696"/>
                </a:lnTo>
                <a:lnTo>
                  <a:pt x="685335" y="163125"/>
                </a:lnTo>
                <a:lnTo>
                  <a:pt x="720820" y="199469"/>
                </a:lnTo>
                <a:lnTo>
                  <a:pt x="756285" y="206501"/>
                </a:lnTo>
                <a:lnTo>
                  <a:pt x="776932" y="204720"/>
                </a:lnTo>
                <a:lnTo>
                  <a:pt x="795067" y="199389"/>
                </a:lnTo>
                <a:lnTo>
                  <a:pt x="810702" y="190535"/>
                </a:lnTo>
                <a:lnTo>
                  <a:pt x="823848" y="178180"/>
                </a:lnTo>
                <a:lnTo>
                  <a:pt x="825979" y="175005"/>
                </a:lnTo>
                <a:lnTo>
                  <a:pt x="756285" y="175005"/>
                </a:lnTo>
                <a:lnTo>
                  <a:pt x="745692" y="173813"/>
                </a:lnTo>
                <a:lnTo>
                  <a:pt x="716700" y="145230"/>
                </a:lnTo>
                <a:lnTo>
                  <a:pt x="710057" y="101600"/>
                </a:lnTo>
                <a:lnTo>
                  <a:pt x="710844" y="86336"/>
                </a:lnTo>
                <a:lnTo>
                  <a:pt x="729736" y="42211"/>
                </a:lnTo>
                <a:lnTo>
                  <a:pt x="759078" y="31495"/>
                </a:lnTo>
                <a:lnTo>
                  <a:pt x="828114" y="31495"/>
                </a:lnTo>
                <a:lnTo>
                  <a:pt x="824864" y="26669"/>
                </a:lnTo>
                <a:lnTo>
                  <a:pt x="812192" y="15001"/>
                </a:lnTo>
                <a:lnTo>
                  <a:pt x="797020" y="6667"/>
                </a:lnTo>
                <a:lnTo>
                  <a:pt x="779323" y="1666"/>
                </a:lnTo>
                <a:lnTo>
                  <a:pt x="759078" y="0"/>
                </a:lnTo>
                <a:close/>
              </a:path>
              <a:path w="1336040" h="207009">
                <a:moveTo>
                  <a:pt x="828114" y="31495"/>
                </a:moveTo>
                <a:lnTo>
                  <a:pt x="759078" y="31495"/>
                </a:lnTo>
                <a:lnTo>
                  <a:pt x="781675" y="35877"/>
                </a:lnTo>
                <a:lnTo>
                  <a:pt x="797829" y="49021"/>
                </a:lnTo>
                <a:lnTo>
                  <a:pt x="807531" y="70929"/>
                </a:lnTo>
                <a:lnTo>
                  <a:pt x="810767" y="101600"/>
                </a:lnTo>
                <a:lnTo>
                  <a:pt x="809906" y="118437"/>
                </a:lnTo>
                <a:lnTo>
                  <a:pt x="796797" y="156210"/>
                </a:lnTo>
                <a:lnTo>
                  <a:pt x="756285" y="175005"/>
                </a:lnTo>
                <a:lnTo>
                  <a:pt x="825979" y="175005"/>
                </a:lnTo>
                <a:lnTo>
                  <a:pt x="834203" y="162750"/>
                </a:lnTo>
                <a:lnTo>
                  <a:pt x="841628" y="144843"/>
                </a:lnTo>
                <a:lnTo>
                  <a:pt x="846101" y="124460"/>
                </a:lnTo>
                <a:lnTo>
                  <a:pt x="847597" y="101600"/>
                </a:lnTo>
                <a:lnTo>
                  <a:pt x="846171" y="78855"/>
                </a:lnTo>
                <a:lnTo>
                  <a:pt x="841898" y="58800"/>
                </a:lnTo>
                <a:lnTo>
                  <a:pt x="834792" y="41413"/>
                </a:lnTo>
                <a:lnTo>
                  <a:pt x="828114" y="31495"/>
                </a:lnTo>
                <a:close/>
              </a:path>
              <a:path w="1336040" h="207009">
                <a:moveTo>
                  <a:pt x="1335913" y="3555"/>
                </a:moveTo>
                <a:lnTo>
                  <a:pt x="1208532" y="3555"/>
                </a:lnTo>
                <a:lnTo>
                  <a:pt x="1208532" y="203073"/>
                </a:lnTo>
                <a:lnTo>
                  <a:pt x="1334389" y="203073"/>
                </a:lnTo>
                <a:lnTo>
                  <a:pt x="1334389" y="171576"/>
                </a:lnTo>
                <a:lnTo>
                  <a:pt x="1243964" y="171576"/>
                </a:lnTo>
                <a:lnTo>
                  <a:pt x="1243964" y="111887"/>
                </a:lnTo>
                <a:lnTo>
                  <a:pt x="1309877" y="111887"/>
                </a:lnTo>
                <a:lnTo>
                  <a:pt x="1309877" y="81787"/>
                </a:lnTo>
                <a:lnTo>
                  <a:pt x="1243964" y="81787"/>
                </a:lnTo>
                <a:lnTo>
                  <a:pt x="1243964" y="35051"/>
                </a:lnTo>
                <a:lnTo>
                  <a:pt x="1335913" y="35051"/>
                </a:lnTo>
                <a:lnTo>
                  <a:pt x="1335913" y="3555"/>
                </a:lnTo>
                <a:close/>
              </a:path>
              <a:path w="1336040" h="207009">
                <a:moveTo>
                  <a:pt x="1177416" y="3555"/>
                </a:moveTo>
                <a:lnTo>
                  <a:pt x="1050036" y="3555"/>
                </a:lnTo>
                <a:lnTo>
                  <a:pt x="1050036" y="203073"/>
                </a:lnTo>
                <a:lnTo>
                  <a:pt x="1175892" y="203073"/>
                </a:lnTo>
                <a:lnTo>
                  <a:pt x="1175892" y="171576"/>
                </a:lnTo>
                <a:lnTo>
                  <a:pt x="1085468" y="171576"/>
                </a:lnTo>
                <a:lnTo>
                  <a:pt x="1085468" y="111887"/>
                </a:lnTo>
                <a:lnTo>
                  <a:pt x="1151382" y="111887"/>
                </a:lnTo>
                <a:lnTo>
                  <a:pt x="1151382" y="81787"/>
                </a:lnTo>
                <a:lnTo>
                  <a:pt x="1085468" y="81787"/>
                </a:lnTo>
                <a:lnTo>
                  <a:pt x="1085468" y="35051"/>
                </a:lnTo>
                <a:lnTo>
                  <a:pt x="1177416" y="35051"/>
                </a:lnTo>
                <a:lnTo>
                  <a:pt x="1177416" y="3555"/>
                </a:lnTo>
                <a:close/>
              </a:path>
              <a:path w="1336040" h="207009">
                <a:moveTo>
                  <a:pt x="897254" y="3555"/>
                </a:moveTo>
                <a:lnTo>
                  <a:pt x="859663" y="3555"/>
                </a:lnTo>
                <a:lnTo>
                  <a:pt x="926972" y="121285"/>
                </a:lnTo>
                <a:lnTo>
                  <a:pt x="926972" y="203073"/>
                </a:lnTo>
                <a:lnTo>
                  <a:pt x="962278" y="203073"/>
                </a:lnTo>
                <a:lnTo>
                  <a:pt x="962278" y="121285"/>
                </a:lnTo>
                <a:lnTo>
                  <a:pt x="980869" y="88645"/>
                </a:lnTo>
                <a:lnTo>
                  <a:pt x="944498" y="88645"/>
                </a:lnTo>
                <a:lnTo>
                  <a:pt x="897254" y="3555"/>
                </a:lnTo>
                <a:close/>
              </a:path>
              <a:path w="1336040" h="207009">
                <a:moveTo>
                  <a:pt x="1029335" y="3555"/>
                </a:moveTo>
                <a:lnTo>
                  <a:pt x="991869" y="3555"/>
                </a:lnTo>
                <a:lnTo>
                  <a:pt x="944498" y="88645"/>
                </a:lnTo>
                <a:lnTo>
                  <a:pt x="980869" y="88645"/>
                </a:lnTo>
                <a:lnTo>
                  <a:pt x="1029335" y="3555"/>
                </a:lnTo>
                <a:close/>
              </a:path>
              <a:path w="1336040" h="207009">
                <a:moveTo>
                  <a:pt x="564261" y="3555"/>
                </a:moveTo>
                <a:lnTo>
                  <a:pt x="528827" y="3555"/>
                </a:lnTo>
                <a:lnTo>
                  <a:pt x="528827" y="203073"/>
                </a:lnTo>
                <a:lnTo>
                  <a:pt x="654431" y="203073"/>
                </a:lnTo>
                <a:lnTo>
                  <a:pt x="654431" y="171576"/>
                </a:lnTo>
                <a:lnTo>
                  <a:pt x="564261" y="171576"/>
                </a:lnTo>
                <a:lnTo>
                  <a:pt x="564261" y="3555"/>
                </a:lnTo>
                <a:close/>
              </a:path>
              <a:path w="1336040" h="207009">
                <a:moveTo>
                  <a:pt x="229360" y="95630"/>
                </a:moveTo>
                <a:lnTo>
                  <a:pt x="196595" y="95630"/>
                </a:lnTo>
                <a:lnTo>
                  <a:pt x="236727" y="205739"/>
                </a:lnTo>
                <a:lnTo>
                  <a:pt x="249427" y="205739"/>
                </a:lnTo>
                <a:lnTo>
                  <a:pt x="274145" y="137921"/>
                </a:lnTo>
                <a:lnTo>
                  <a:pt x="242950" y="137921"/>
                </a:lnTo>
                <a:lnTo>
                  <a:pt x="229360" y="95630"/>
                </a:lnTo>
                <a:close/>
              </a:path>
              <a:path w="1336040" h="207009">
                <a:moveTo>
                  <a:pt x="199770" y="3555"/>
                </a:moveTo>
                <a:lnTo>
                  <a:pt x="180975" y="3555"/>
                </a:lnTo>
                <a:lnTo>
                  <a:pt x="140842" y="203200"/>
                </a:lnTo>
                <a:lnTo>
                  <a:pt x="175005" y="203200"/>
                </a:lnTo>
                <a:lnTo>
                  <a:pt x="196595" y="95630"/>
                </a:lnTo>
                <a:lnTo>
                  <a:pt x="229360" y="95630"/>
                </a:lnTo>
                <a:lnTo>
                  <a:pt x="199770" y="3555"/>
                </a:lnTo>
                <a:close/>
              </a:path>
              <a:path w="1336040" h="207009">
                <a:moveTo>
                  <a:pt x="322585" y="95630"/>
                </a:moveTo>
                <a:lnTo>
                  <a:pt x="289559" y="95630"/>
                </a:lnTo>
                <a:lnTo>
                  <a:pt x="310260" y="203200"/>
                </a:lnTo>
                <a:lnTo>
                  <a:pt x="344550" y="203200"/>
                </a:lnTo>
                <a:lnTo>
                  <a:pt x="322585" y="95630"/>
                </a:lnTo>
                <a:close/>
              </a:path>
              <a:path w="1336040" h="207009">
                <a:moveTo>
                  <a:pt x="303783" y="3555"/>
                </a:moveTo>
                <a:lnTo>
                  <a:pt x="285241" y="3555"/>
                </a:lnTo>
                <a:lnTo>
                  <a:pt x="242950" y="137921"/>
                </a:lnTo>
                <a:lnTo>
                  <a:pt x="274145" y="137921"/>
                </a:lnTo>
                <a:lnTo>
                  <a:pt x="289559" y="95630"/>
                </a:lnTo>
                <a:lnTo>
                  <a:pt x="322585" y="95630"/>
                </a:lnTo>
                <a:lnTo>
                  <a:pt x="303783" y="3555"/>
                </a:lnTo>
                <a:close/>
              </a:path>
              <a:path w="1336040" h="207009">
                <a:moveTo>
                  <a:pt x="127380" y="3555"/>
                </a:moveTo>
                <a:lnTo>
                  <a:pt x="0" y="3555"/>
                </a:lnTo>
                <a:lnTo>
                  <a:pt x="0" y="203073"/>
                </a:lnTo>
                <a:lnTo>
                  <a:pt x="125856" y="203073"/>
                </a:lnTo>
                <a:lnTo>
                  <a:pt x="125856" y="171576"/>
                </a:lnTo>
                <a:lnTo>
                  <a:pt x="35432" y="171576"/>
                </a:lnTo>
                <a:lnTo>
                  <a:pt x="35432" y="111887"/>
                </a:lnTo>
                <a:lnTo>
                  <a:pt x="101345" y="111887"/>
                </a:lnTo>
                <a:lnTo>
                  <a:pt x="101345" y="81787"/>
                </a:lnTo>
                <a:lnTo>
                  <a:pt x="35432" y="81787"/>
                </a:lnTo>
                <a:lnTo>
                  <a:pt x="35432" y="35051"/>
                </a:lnTo>
                <a:lnTo>
                  <a:pt x="127380" y="35051"/>
                </a:lnTo>
                <a:lnTo>
                  <a:pt x="127380" y="35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62700" y="391413"/>
            <a:ext cx="60960" cy="66040"/>
          </a:xfrm>
          <a:custGeom>
            <a:avLst/>
            <a:gdLst/>
            <a:ahLst/>
            <a:cxnLst/>
            <a:rect l="l" t="t" r="r" b="b"/>
            <a:pathLst>
              <a:path w="60960" h="66040">
                <a:moveTo>
                  <a:pt x="10795" y="0"/>
                </a:moveTo>
                <a:lnTo>
                  <a:pt x="7112" y="0"/>
                </a:lnTo>
                <a:lnTo>
                  <a:pt x="3428" y="253"/>
                </a:lnTo>
                <a:lnTo>
                  <a:pt x="0" y="635"/>
                </a:lnTo>
                <a:lnTo>
                  <a:pt x="0" y="64515"/>
                </a:lnTo>
                <a:lnTo>
                  <a:pt x="5969" y="65150"/>
                </a:lnTo>
                <a:lnTo>
                  <a:pt x="10667" y="65532"/>
                </a:lnTo>
                <a:lnTo>
                  <a:pt x="14224" y="65532"/>
                </a:lnTo>
                <a:lnTo>
                  <a:pt x="54437" y="52742"/>
                </a:lnTo>
                <a:lnTo>
                  <a:pt x="60705" y="31114"/>
                </a:lnTo>
                <a:lnTo>
                  <a:pt x="57586" y="17520"/>
                </a:lnTo>
                <a:lnTo>
                  <a:pt x="48228" y="7794"/>
                </a:lnTo>
                <a:lnTo>
                  <a:pt x="32631" y="1950"/>
                </a:lnTo>
                <a:lnTo>
                  <a:pt x="1079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71564" y="389254"/>
            <a:ext cx="100965" cy="143510"/>
          </a:xfrm>
          <a:custGeom>
            <a:avLst/>
            <a:gdLst/>
            <a:ahLst/>
            <a:cxnLst/>
            <a:rect l="l" t="t" r="r" b="b"/>
            <a:pathLst>
              <a:path w="100965" h="143509">
                <a:moveTo>
                  <a:pt x="49021" y="0"/>
                </a:moveTo>
                <a:lnTo>
                  <a:pt x="12700" y="19050"/>
                </a:lnTo>
                <a:lnTo>
                  <a:pt x="0" y="70104"/>
                </a:lnTo>
                <a:lnTo>
                  <a:pt x="738" y="86631"/>
                </a:lnTo>
                <a:lnTo>
                  <a:pt x="11810" y="124333"/>
                </a:lnTo>
                <a:lnTo>
                  <a:pt x="46227" y="143510"/>
                </a:lnTo>
                <a:lnTo>
                  <a:pt x="58755" y="142341"/>
                </a:lnTo>
                <a:lnTo>
                  <a:pt x="92888" y="114234"/>
                </a:lnTo>
                <a:lnTo>
                  <a:pt x="100710" y="70104"/>
                </a:lnTo>
                <a:lnTo>
                  <a:pt x="97474" y="39433"/>
                </a:lnTo>
                <a:lnTo>
                  <a:pt x="87772" y="17525"/>
                </a:lnTo>
                <a:lnTo>
                  <a:pt x="71618" y="4381"/>
                </a:lnTo>
                <a:lnTo>
                  <a:pt x="4902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70039" y="361315"/>
            <a:ext cx="127635" cy="200025"/>
          </a:xfrm>
          <a:custGeom>
            <a:avLst/>
            <a:gdLst/>
            <a:ahLst/>
            <a:cxnLst/>
            <a:rect l="l" t="t" r="r" b="b"/>
            <a:pathLst>
              <a:path w="127634" h="200025">
                <a:moveTo>
                  <a:pt x="0" y="0"/>
                </a:moveTo>
                <a:lnTo>
                  <a:pt x="127380" y="0"/>
                </a:lnTo>
                <a:lnTo>
                  <a:pt x="127380" y="31496"/>
                </a:lnTo>
                <a:lnTo>
                  <a:pt x="35432" y="31496"/>
                </a:lnTo>
                <a:lnTo>
                  <a:pt x="35432" y="78232"/>
                </a:lnTo>
                <a:lnTo>
                  <a:pt x="101345" y="78232"/>
                </a:lnTo>
                <a:lnTo>
                  <a:pt x="101345" y="108331"/>
                </a:lnTo>
                <a:lnTo>
                  <a:pt x="35432" y="108331"/>
                </a:lnTo>
                <a:lnTo>
                  <a:pt x="35432" y="168021"/>
                </a:lnTo>
                <a:lnTo>
                  <a:pt x="125856" y="168021"/>
                </a:lnTo>
                <a:lnTo>
                  <a:pt x="125856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11543" y="361315"/>
            <a:ext cx="127635" cy="200025"/>
          </a:xfrm>
          <a:custGeom>
            <a:avLst/>
            <a:gdLst/>
            <a:ahLst/>
            <a:cxnLst/>
            <a:rect l="l" t="t" r="r" b="b"/>
            <a:pathLst>
              <a:path w="127634" h="200025">
                <a:moveTo>
                  <a:pt x="0" y="0"/>
                </a:moveTo>
                <a:lnTo>
                  <a:pt x="127380" y="0"/>
                </a:lnTo>
                <a:lnTo>
                  <a:pt x="127380" y="31496"/>
                </a:lnTo>
                <a:lnTo>
                  <a:pt x="35432" y="31496"/>
                </a:lnTo>
                <a:lnTo>
                  <a:pt x="35432" y="78232"/>
                </a:lnTo>
                <a:lnTo>
                  <a:pt x="101346" y="78232"/>
                </a:lnTo>
                <a:lnTo>
                  <a:pt x="101346" y="108331"/>
                </a:lnTo>
                <a:lnTo>
                  <a:pt x="35432" y="108331"/>
                </a:lnTo>
                <a:lnTo>
                  <a:pt x="35432" y="168021"/>
                </a:lnTo>
                <a:lnTo>
                  <a:pt x="125856" y="168021"/>
                </a:lnTo>
                <a:lnTo>
                  <a:pt x="125856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21169" y="361315"/>
            <a:ext cx="170180" cy="200025"/>
          </a:xfrm>
          <a:custGeom>
            <a:avLst/>
            <a:gdLst/>
            <a:ahLst/>
            <a:cxnLst/>
            <a:rect l="l" t="t" r="r" b="b"/>
            <a:pathLst>
              <a:path w="170179" h="200025">
                <a:moveTo>
                  <a:pt x="0" y="0"/>
                </a:moveTo>
                <a:lnTo>
                  <a:pt x="37591" y="0"/>
                </a:lnTo>
                <a:lnTo>
                  <a:pt x="84835" y="85089"/>
                </a:lnTo>
                <a:lnTo>
                  <a:pt x="132206" y="0"/>
                </a:lnTo>
                <a:lnTo>
                  <a:pt x="169672" y="0"/>
                </a:lnTo>
                <a:lnTo>
                  <a:pt x="102615" y="117729"/>
                </a:lnTo>
                <a:lnTo>
                  <a:pt x="102615" y="199517"/>
                </a:lnTo>
                <a:lnTo>
                  <a:pt x="67309" y="199517"/>
                </a:lnTo>
                <a:lnTo>
                  <a:pt x="67309" y="117729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90334" y="361315"/>
            <a:ext cx="125730" cy="200025"/>
          </a:xfrm>
          <a:custGeom>
            <a:avLst/>
            <a:gdLst/>
            <a:ahLst/>
            <a:cxnLst/>
            <a:rect l="l" t="t" r="r" b="b"/>
            <a:pathLst>
              <a:path w="125729" h="200025">
                <a:moveTo>
                  <a:pt x="0" y="0"/>
                </a:moveTo>
                <a:lnTo>
                  <a:pt x="35433" y="0"/>
                </a:lnTo>
                <a:lnTo>
                  <a:pt x="35433" y="168021"/>
                </a:lnTo>
                <a:lnTo>
                  <a:pt x="125603" y="168021"/>
                </a:lnTo>
                <a:lnTo>
                  <a:pt x="125603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2350" y="361315"/>
            <a:ext cx="203835" cy="202565"/>
          </a:xfrm>
          <a:custGeom>
            <a:avLst/>
            <a:gdLst/>
            <a:ahLst/>
            <a:cxnLst/>
            <a:rect l="l" t="t" r="r" b="b"/>
            <a:pathLst>
              <a:path w="203835" h="202565">
                <a:moveTo>
                  <a:pt x="40132" y="0"/>
                </a:moveTo>
                <a:lnTo>
                  <a:pt x="58927" y="0"/>
                </a:lnTo>
                <a:lnTo>
                  <a:pt x="102108" y="134365"/>
                </a:lnTo>
                <a:lnTo>
                  <a:pt x="144399" y="0"/>
                </a:lnTo>
                <a:lnTo>
                  <a:pt x="162940" y="0"/>
                </a:lnTo>
                <a:lnTo>
                  <a:pt x="203708" y="199644"/>
                </a:lnTo>
                <a:lnTo>
                  <a:pt x="169417" y="199644"/>
                </a:lnTo>
                <a:lnTo>
                  <a:pt x="148716" y="92075"/>
                </a:lnTo>
                <a:lnTo>
                  <a:pt x="108585" y="202184"/>
                </a:lnTo>
                <a:lnTo>
                  <a:pt x="95885" y="202184"/>
                </a:lnTo>
                <a:lnTo>
                  <a:pt x="55752" y="92075"/>
                </a:lnTo>
                <a:lnTo>
                  <a:pt x="34162" y="199644"/>
                </a:lnTo>
                <a:lnTo>
                  <a:pt x="0" y="199644"/>
                </a:lnTo>
                <a:lnTo>
                  <a:pt x="4013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61507" y="361315"/>
            <a:ext cx="127635" cy="200025"/>
          </a:xfrm>
          <a:custGeom>
            <a:avLst/>
            <a:gdLst/>
            <a:ahLst/>
            <a:cxnLst/>
            <a:rect l="l" t="t" r="r" b="b"/>
            <a:pathLst>
              <a:path w="127635" h="200025">
                <a:moveTo>
                  <a:pt x="0" y="0"/>
                </a:moveTo>
                <a:lnTo>
                  <a:pt x="127380" y="0"/>
                </a:lnTo>
                <a:lnTo>
                  <a:pt x="127380" y="31496"/>
                </a:lnTo>
                <a:lnTo>
                  <a:pt x="35432" y="31496"/>
                </a:lnTo>
                <a:lnTo>
                  <a:pt x="35432" y="78232"/>
                </a:lnTo>
                <a:lnTo>
                  <a:pt x="101345" y="78232"/>
                </a:lnTo>
                <a:lnTo>
                  <a:pt x="101345" y="108331"/>
                </a:lnTo>
                <a:lnTo>
                  <a:pt x="35432" y="108331"/>
                </a:lnTo>
                <a:lnTo>
                  <a:pt x="35432" y="168021"/>
                </a:lnTo>
                <a:lnTo>
                  <a:pt x="125856" y="168021"/>
                </a:lnTo>
                <a:lnTo>
                  <a:pt x="125856" y="199517"/>
                </a:lnTo>
                <a:lnTo>
                  <a:pt x="0" y="19951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27266" y="359918"/>
            <a:ext cx="132715" cy="201295"/>
          </a:xfrm>
          <a:custGeom>
            <a:avLst/>
            <a:gdLst/>
            <a:ahLst/>
            <a:cxnLst/>
            <a:rect l="l" t="t" r="r" b="b"/>
            <a:pathLst>
              <a:path w="132714" h="201295">
                <a:moveTo>
                  <a:pt x="41402" y="0"/>
                </a:moveTo>
                <a:lnTo>
                  <a:pt x="82327" y="3635"/>
                </a:lnTo>
                <a:lnTo>
                  <a:pt x="120084" y="22865"/>
                </a:lnTo>
                <a:lnTo>
                  <a:pt x="132461" y="59817"/>
                </a:lnTo>
                <a:lnTo>
                  <a:pt x="127392" y="89840"/>
                </a:lnTo>
                <a:lnTo>
                  <a:pt x="112204" y="111315"/>
                </a:lnTo>
                <a:lnTo>
                  <a:pt x="86919" y="124217"/>
                </a:lnTo>
                <a:lnTo>
                  <a:pt x="51562" y="128524"/>
                </a:lnTo>
                <a:lnTo>
                  <a:pt x="47498" y="128524"/>
                </a:lnTo>
                <a:lnTo>
                  <a:pt x="42163" y="128143"/>
                </a:lnTo>
                <a:lnTo>
                  <a:pt x="35433" y="127508"/>
                </a:lnTo>
                <a:lnTo>
                  <a:pt x="35433" y="200914"/>
                </a:lnTo>
                <a:lnTo>
                  <a:pt x="0" y="200914"/>
                </a:lnTo>
                <a:lnTo>
                  <a:pt x="0" y="1524"/>
                </a:lnTo>
                <a:lnTo>
                  <a:pt x="15880" y="857"/>
                </a:lnTo>
                <a:lnTo>
                  <a:pt x="28082" y="380"/>
                </a:lnTo>
                <a:lnTo>
                  <a:pt x="36593" y="95"/>
                </a:lnTo>
                <a:lnTo>
                  <a:pt x="4140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34733" y="357759"/>
            <a:ext cx="174625" cy="207010"/>
          </a:xfrm>
          <a:custGeom>
            <a:avLst/>
            <a:gdLst/>
            <a:ahLst/>
            <a:cxnLst/>
            <a:rect l="l" t="t" r="r" b="b"/>
            <a:pathLst>
              <a:path w="174625" h="207009">
                <a:moveTo>
                  <a:pt x="85851" y="0"/>
                </a:moveTo>
                <a:lnTo>
                  <a:pt x="123793" y="6667"/>
                </a:lnTo>
                <a:lnTo>
                  <a:pt x="161565" y="41413"/>
                </a:lnTo>
                <a:lnTo>
                  <a:pt x="172944" y="78855"/>
                </a:lnTo>
                <a:lnTo>
                  <a:pt x="174371" y="101600"/>
                </a:lnTo>
                <a:lnTo>
                  <a:pt x="172874" y="124460"/>
                </a:lnTo>
                <a:lnTo>
                  <a:pt x="160976" y="162750"/>
                </a:lnTo>
                <a:lnTo>
                  <a:pt x="121840" y="199389"/>
                </a:lnTo>
                <a:lnTo>
                  <a:pt x="83058" y="206501"/>
                </a:lnTo>
                <a:lnTo>
                  <a:pt x="64146" y="204741"/>
                </a:lnTo>
                <a:lnTo>
                  <a:pt x="21463" y="178435"/>
                </a:lnTo>
                <a:lnTo>
                  <a:pt x="1353" y="124696"/>
                </a:lnTo>
                <a:lnTo>
                  <a:pt x="0" y="101600"/>
                </a:lnTo>
                <a:lnTo>
                  <a:pt x="1472" y="81095"/>
                </a:lnTo>
                <a:lnTo>
                  <a:pt x="23368" y="29463"/>
                </a:lnTo>
                <a:lnTo>
                  <a:pt x="67302" y="1853"/>
                </a:lnTo>
                <a:lnTo>
                  <a:pt x="858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1186" y="609600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4">
                <a:moveTo>
                  <a:pt x="0" y="0"/>
                </a:moveTo>
                <a:lnTo>
                  <a:pt x="1367028" y="0"/>
                </a:lnTo>
              </a:path>
            </a:pathLst>
          </a:custGeom>
          <a:ln w="27432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41186" y="595883"/>
            <a:ext cx="1367155" cy="27940"/>
          </a:xfrm>
          <a:custGeom>
            <a:avLst/>
            <a:gdLst/>
            <a:ahLst/>
            <a:cxnLst/>
            <a:rect l="l" t="t" r="r" b="b"/>
            <a:pathLst>
              <a:path w="1367154" h="27940">
                <a:moveTo>
                  <a:pt x="0" y="27432"/>
                </a:moveTo>
                <a:lnTo>
                  <a:pt x="1367028" y="27432"/>
                </a:lnTo>
                <a:lnTo>
                  <a:pt x="1367028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000" y="990600"/>
            <a:ext cx="8325611" cy="5433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14398"/>
            <a:ext cx="83058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184" y="559308"/>
            <a:ext cx="899160" cy="23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525" y="353186"/>
            <a:ext cx="877569" cy="212725"/>
          </a:xfrm>
          <a:custGeom>
            <a:avLst/>
            <a:gdLst/>
            <a:ahLst/>
            <a:cxnLst/>
            <a:rect l="l" t="t" r="r" b="b"/>
            <a:pathLst>
              <a:path w="877569" h="212725">
                <a:moveTo>
                  <a:pt x="245452" y="762"/>
                </a:moveTo>
                <a:lnTo>
                  <a:pt x="238514" y="831"/>
                </a:lnTo>
                <a:lnTo>
                  <a:pt x="230557" y="1031"/>
                </a:lnTo>
                <a:lnTo>
                  <a:pt x="221583" y="1351"/>
                </a:lnTo>
                <a:lnTo>
                  <a:pt x="189547" y="2921"/>
                </a:lnTo>
                <a:lnTo>
                  <a:pt x="187452" y="2921"/>
                </a:lnTo>
                <a:lnTo>
                  <a:pt x="187452" y="212217"/>
                </a:lnTo>
                <a:lnTo>
                  <a:pt x="226021" y="212217"/>
                </a:lnTo>
                <a:lnTo>
                  <a:pt x="226021" y="124841"/>
                </a:lnTo>
                <a:lnTo>
                  <a:pt x="291042" y="124841"/>
                </a:lnTo>
                <a:lnTo>
                  <a:pt x="286461" y="117856"/>
                </a:lnTo>
                <a:lnTo>
                  <a:pt x="294459" y="114163"/>
                </a:lnTo>
                <a:lnTo>
                  <a:pt x="301745" y="109362"/>
                </a:lnTo>
                <a:lnTo>
                  <a:pt x="308317" y="103443"/>
                </a:lnTo>
                <a:lnTo>
                  <a:pt x="314172" y="96393"/>
                </a:lnTo>
                <a:lnTo>
                  <a:pt x="315488" y="94234"/>
                </a:lnTo>
                <a:lnTo>
                  <a:pt x="238125" y="94234"/>
                </a:lnTo>
                <a:lnTo>
                  <a:pt x="226021" y="93345"/>
                </a:lnTo>
                <a:lnTo>
                  <a:pt x="226021" y="35179"/>
                </a:lnTo>
                <a:lnTo>
                  <a:pt x="230403" y="34671"/>
                </a:lnTo>
                <a:lnTo>
                  <a:pt x="234594" y="34290"/>
                </a:lnTo>
                <a:lnTo>
                  <a:pt x="319276" y="34290"/>
                </a:lnTo>
                <a:lnTo>
                  <a:pt x="305249" y="16192"/>
                </a:lnTo>
                <a:lnTo>
                  <a:pt x="280333" y="4619"/>
                </a:lnTo>
                <a:lnTo>
                  <a:pt x="245452" y="762"/>
                </a:lnTo>
                <a:close/>
              </a:path>
              <a:path w="877569" h="212725">
                <a:moveTo>
                  <a:pt x="291042" y="124841"/>
                </a:moveTo>
                <a:lnTo>
                  <a:pt x="226021" y="124841"/>
                </a:lnTo>
                <a:lnTo>
                  <a:pt x="243979" y="125730"/>
                </a:lnTo>
                <a:lnTo>
                  <a:pt x="249593" y="125730"/>
                </a:lnTo>
                <a:lnTo>
                  <a:pt x="305460" y="212217"/>
                </a:lnTo>
                <a:lnTo>
                  <a:pt x="386334" y="212217"/>
                </a:lnTo>
                <a:lnTo>
                  <a:pt x="387424" y="209042"/>
                </a:lnTo>
                <a:lnTo>
                  <a:pt x="346265" y="209042"/>
                </a:lnTo>
                <a:lnTo>
                  <a:pt x="291042" y="124841"/>
                </a:lnTo>
                <a:close/>
              </a:path>
              <a:path w="877569" h="212725">
                <a:moveTo>
                  <a:pt x="512096" y="169799"/>
                </a:moveTo>
                <a:lnTo>
                  <a:pt x="472630" y="169799"/>
                </a:lnTo>
                <a:lnTo>
                  <a:pt x="487908" y="212217"/>
                </a:lnTo>
                <a:lnTo>
                  <a:pt x="528916" y="212217"/>
                </a:lnTo>
                <a:lnTo>
                  <a:pt x="512096" y="169799"/>
                </a:lnTo>
                <a:close/>
              </a:path>
              <a:path w="877569" h="212725">
                <a:moveTo>
                  <a:pt x="444766" y="0"/>
                </a:moveTo>
                <a:lnTo>
                  <a:pt x="428472" y="0"/>
                </a:lnTo>
                <a:lnTo>
                  <a:pt x="346265" y="209042"/>
                </a:lnTo>
                <a:lnTo>
                  <a:pt x="387424" y="209042"/>
                </a:lnTo>
                <a:lnTo>
                  <a:pt x="400900" y="169799"/>
                </a:lnTo>
                <a:lnTo>
                  <a:pt x="512096" y="169799"/>
                </a:lnTo>
                <a:lnTo>
                  <a:pt x="500816" y="141351"/>
                </a:lnTo>
                <a:lnTo>
                  <a:pt x="411480" y="141351"/>
                </a:lnTo>
                <a:lnTo>
                  <a:pt x="436625" y="64008"/>
                </a:lnTo>
                <a:lnTo>
                  <a:pt x="470147" y="64008"/>
                </a:lnTo>
                <a:lnTo>
                  <a:pt x="444766" y="0"/>
                </a:lnTo>
                <a:close/>
              </a:path>
              <a:path w="877569" h="212725">
                <a:moveTo>
                  <a:pt x="470147" y="64008"/>
                </a:moveTo>
                <a:lnTo>
                  <a:pt x="436625" y="64008"/>
                </a:lnTo>
                <a:lnTo>
                  <a:pt x="461772" y="141351"/>
                </a:lnTo>
                <a:lnTo>
                  <a:pt x="500816" y="141351"/>
                </a:lnTo>
                <a:lnTo>
                  <a:pt x="470147" y="64008"/>
                </a:lnTo>
                <a:close/>
              </a:path>
              <a:path w="877569" h="212725">
                <a:moveTo>
                  <a:pt x="319276" y="34290"/>
                </a:moveTo>
                <a:lnTo>
                  <a:pt x="238594" y="34290"/>
                </a:lnTo>
                <a:lnTo>
                  <a:pt x="250194" y="34672"/>
                </a:lnTo>
                <a:lnTo>
                  <a:pt x="260132" y="35829"/>
                </a:lnTo>
                <a:lnTo>
                  <a:pt x="268411" y="37772"/>
                </a:lnTo>
                <a:lnTo>
                  <a:pt x="275031" y="40513"/>
                </a:lnTo>
                <a:lnTo>
                  <a:pt x="282740" y="44577"/>
                </a:lnTo>
                <a:lnTo>
                  <a:pt x="286600" y="51816"/>
                </a:lnTo>
                <a:lnTo>
                  <a:pt x="286571" y="62484"/>
                </a:lnTo>
                <a:lnTo>
                  <a:pt x="261900" y="92551"/>
                </a:lnTo>
                <a:lnTo>
                  <a:pt x="241744" y="94234"/>
                </a:lnTo>
                <a:lnTo>
                  <a:pt x="315488" y="94234"/>
                </a:lnTo>
                <a:lnTo>
                  <a:pt x="325113" y="62103"/>
                </a:lnTo>
                <a:lnTo>
                  <a:pt x="320199" y="35480"/>
                </a:lnTo>
                <a:lnTo>
                  <a:pt x="319276" y="34290"/>
                </a:lnTo>
                <a:close/>
              </a:path>
              <a:path w="877569" h="212725">
                <a:moveTo>
                  <a:pt x="55854" y="1524"/>
                </a:moveTo>
                <a:lnTo>
                  <a:pt x="48077" y="1619"/>
                </a:lnTo>
                <a:lnTo>
                  <a:pt x="0" y="3048"/>
                </a:lnTo>
                <a:lnTo>
                  <a:pt x="0" y="212217"/>
                </a:lnTo>
                <a:lnTo>
                  <a:pt x="46431" y="212217"/>
                </a:lnTo>
                <a:lnTo>
                  <a:pt x="93996" y="205166"/>
                </a:lnTo>
                <a:lnTo>
                  <a:pt x="127973" y="184007"/>
                </a:lnTo>
                <a:lnTo>
                  <a:pt x="130752" y="179197"/>
                </a:lnTo>
                <a:lnTo>
                  <a:pt x="49618" y="179197"/>
                </a:lnTo>
                <a:lnTo>
                  <a:pt x="43141" y="178943"/>
                </a:lnTo>
                <a:lnTo>
                  <a:pt x="37147" y="178308"/>
                </a:lnTo>
                <a:lnTo>
                  <a:pt x="37147" y="35433"/>
                </a:lnTo>
                <a:lnTo>
                  <a:pt x="44475" y="34798"/>
                </a:lnTo>
                <a:lnTo>
                  <a:pt x="50139" y="34417"/>
                </a:lnTo>
                <a:lnTo>
                  <a:pt x="133315" y="34417"/>
                </a:lnTo>
                <a:lnTo>
                  <a:pt x="128371" y="28321"/>
                </a:lnTo>
                <a:lnTo>
                  <a:pt x="113788" y="16579"/>
                </a:lnTo>
                <a:lnTo>
                  <a:pt x="96842" y="8207"/>
                </a:lnTo>
                <a:lnTo>
                  <a:pt x="77531" y="3192"/>
                </a:lnTo>
                <a:lnTo>
                  <a:pt x="55854" y="1524"/>
                </a:lnTo>
                <a:close/>
              </a:path>
              <a:path w="877569" h="212725">
                <a:moveTo>
                  <a:pt x="133315" y="34417"/>
                </a:moveTo>
                <a:lnTo>
                  <a:pt x="54140" y="34417"/>
                </a:lnTo>
                <a:lnTo>
                  <a:pt x="81460" y="38627"/>
                </a:lnTo>
                <a:lnTo>
                  <a:pt x="100974" y="51244"/>
                </a:lnTo>
                <a:lnTo>
                  <a:pt x="112683" y="72243"/>
                </a:lnTo>
                <a:lnTo>
                  <a:pt x="116586" y="101600"/>
                </a:lnTo>
                <a:lnTo>
                  <a:pt x="115588" y="118959"/>
                </a:lnTo>
                <a:lnTo>
                  <a:pt x="100647" y="158750"/>
                </a:lnTo>
                <a:lnTo>
                  <a:pt x="56578" y="179197"/>
                </a:lnTo>
                <a:lnTo>
                  <a:pt x="130752" y="179197"/>
                </a:lnTo>
                <a:lnTo>
                  <a:pt x="148360" y="148726"/>
                </a:lnTo>
                <a:lnTo>
                  <a:pt x="155155" y="99314"/>
                </a:lnTo>
                <a:lnTo>
                  <a:pt x="153481" y="78291"/>
                </a:lnTo>
                <a:lnTo>
                  <a:pt x="148459" y="59436"/>
                </a:lnTo>
                <a:lnTo>
                  <a:pt x="140089" y="42771"/>
                </a:lnTo>
                <a:lnTo>
                  <a:pt x="133315" y="34417"/>
                </a:lnTo>
                <a:close/>
              </a:path>
              <a:path w="877569" h="212725">
                <a:moveTo>
                  <a:pt x="807529" y="35941"/>
                </a:moveTo>
                <a:lnTo>
                  <a:pt x="770382" y="35941"/>
                </a:lnTo>
                <a:lnTo>
                  <a:pt x="770382" y="212217"/>
                </a:lnTo>
                <a:lnTo>
                  <a:pt x="807529" y="212217"/>
                </a:lnTo>
                <a:lnTo>
                  <a:pt x="807529" y="35941"/>
                </a:lnTo>
                <a:close/>
              </a:path>
              <a:path w="877569" h="212725">
                <a:moveTo>
                  <a:pt x="877100" y="2921"/>
                </a:moveTo>
                <a:lnTo>
                  <a:pt x="703795" y="2921"/>
                </a:lnTo>
                <a:lnTo>
                  <a:pt x="703795" y="35941"/>
                </a:lnTo>
                <a:lnTo>
                  <a:pt x="877100" y="35941"/>
                </a:lnTo>
                <a:lnTo>
                  <a:pt x="877100" y="2921"/>
                </a:lnTo>
                <a:close/>
              </a:path>
              <a:path w="877569" h="212725">
                <a:moveTo>
                  <a:pt x="689559" y="2921"/>
                </a:moveTo>
                <a:lnTo>
                  <a:pt x="551688" y="2921"/>
                </a:lnTo>
                <a:lnTo>
                  <a:pt x="551688" y="212217"/>
                </a:lnTo>
                <a:lnTo>
                  <a:pt x="588835" y="212217"/>
                </a:lnTo>
                <a:lnTo>
                  <a:pt x="588835" y="116459"/>
                </a:lnTo>
                <a:lnTo>
                  <a:pt x="662406" y="116459"/>
                </a:lnTo>
                <a:lnTo>
                  <a:pt x="662406" y="84963"/>
                </a:lnTo>
                <a:lnTo>
                  <a:pt x="588835" y="84963"/>
                </a:lnTo>
                <a:lnTo>
                  <a:pt x="588835" y="35941"/>
                </a:lnTo>
                <a:lnTo>
                  <a:pt x="689559" y="35941"/>
                </a:lnTo>
                <a:lnTo>
                  <a:pt x="689559" y="292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005" y="417194"/>
            <a:ext cx="50800" cy="77470"/>
          </a:xfrm>
          <a:custGeom>
            <a:avLst/>
            <a:gdLst/>
            <a:ahLst/>
            <a:cxnLst/>
            <a:rect l="l" t="t" r="r" b="b"/>
            <a:pathLst>
              <a:path w="50800" h="77470">
                <a:moveTo>
                  <a:pt x="25145" y="0"/>
                </a:moveTo>
                <a:lnTo>
                  <a:pt x="0" y="77342"/>
                </a:lnTo>
                <a:lnTo>
                  <a:pt x="50292" y="77342"/>
                </a:lnTo>
                <a:lnTo>
                  <a:pt x="2514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672" y="387604"/>
            <a:ext cx="80010" cy="144780"/>
          </a:xfrm>
          <a:custGeom>
            <a:avLst/>
            <a:gdLst/>
            <a:ahLst/>
            <a:cxnLst/>
            <a:rect l="l" t="t" r="r" b="b"/>
            <a:pathLst>
              <a:path w="80009" h="144779">
                <a:moveTo>
                  <a:pt x="16992" y="0"/>
                </a:moveTo>
                <a:lnTo>
                  <a:pt x="12992" y="0"/>
                </a:lnTo>
                <a:lnTo>
                  <a:pt x="7327" y="381"/>
                </a:lnTo>
                <a:lnTo>
                  <a:pt x="0" y="1016"/>
                </a:lnTo>
                <a:lnTo>
                  <a:pt x="0" y="143891"/>
                </a:lnTo>
                <a:lnTo>
                  <a:pt x="5994" y="144525"/>
                </a:lnTo>
                <a:lnTo>
                  <a:pt x="12471" y="144780"/>
                </a:lnTo>
                <a:lnTo>
                  <a:pt x="19431" y="144780"/>
                </a:lnTo>
                <a:lnTo>
                  <a:pt x="63500" y="124333"/>
                </a:lnTo>
                <a:lnTo>
                  <a:pt x="78441" y="84542"/>
                </a:lnTo>
                <a:lnTo>
                  <a:pt x="79438" y="67183"/>
                </a:lnTo>
                <a:lnTo>
                  <a:pt x="75535" y="37826"/>
                </a:lnTo>
                <a:lnTo>
                  <a:pt x="63827" y="16827"/>
                </a:lnTo>
                <a:lnTo>
                  <a:pt x="44312" y="4210"/>
                </a:lnTo>
                <a:lnTo>
                  <a:pt x="1699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547" y="38747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12573" y="0"/>
                </a:moveTo>
                <a:lnTo>
                  <a:pt x="8572" y="0"/>
                </a:lnTo>
                <a:lnTo>
                  <a:pt x="4381" y="381"/>
                </a:lnTo>
                <a:lnTo>
                  <a:pt x="0" y="888"/>
                </a:lnTo>
                <a:lnTo>
                  <a:pt x="0" y="59055"/>
                </a:lnTo>
                <a:lnTo>
                  <a:pt x="6857" y="59562"/>
                </a:lnTo>
                <a:lnTo>
                  <a:pt x="12103" y="59944"/>
                </a:lnTo>
                <a:lnTo>
                  <a:pt x="15722" y="59944"/>
                </a:lnTo>
                <a:lnTo>
                  <a:pt x="54513" y="49244"/>
                </a:lnTo>
                <a:lnTo>
                  <a:pt x="60579" y="27812"/>
                </a:lnTo>
                <a:lnTo>
                  <a:pt x="60579" y="17525"/>
                </a:lnTo>
                <a:lnTo>
                  <a:pt x="24172" y="382"/>
                </a:lnTo>
                <a:lnTo>
                  <a:pt x="1257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321" y="356108"/>
            <a:ext cx="173355" cy="209550"/>
          </a:xfrm>
          <a:custGeom>
            <a:avLst/>
            <a:gdLst/>
            <a:ahLst/>
            <a:cxnLst/>
            <a:rect l="l" t="t" r="r" b="b"/>
            <a:pathLst>
              <a:path w="173355" h="209550">
                <a:moveTo>
                  <a:pt x="0" y="0"/>
                </a:moveTo>
                <a:lnTo>
                  <a:pt x="173304" y="0"/>
                </a:lnTo>
                <a:lnTo>
                  <a:pt x="173304" y="33019"/>
                </a:lnTo>
                <a:lnTo>
                  <a:pt x="103733" y="33019"/>
                </a:lnTo>
                <a:lnTo>
                  <a:pt x="103733" y="209295"/>
                </a:lnTo>
                <a:lnTo>
                  <a:pt x="66586" y="209295"/>
                </a:lnTo>
                <a:lnTo>
                  <a:pt x="66586" y="33019"/>
                </a:lnTo>
                <a:lnTo>
                  <a:pt x="0" y="330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213" y="356108"/>
            <a:ext cx="138430" cy="209550"/>
          </a:xfrm>
          <a:custGeom>
            <a:avLst/>
            <a:gdLst/>
            <a:ahLst/>
            <a:cxnLst/>
            <a:rect l="l" t="t" r="r" b="b"/>
            <a:pathLst>
              <a:path w="138430" h="209550">
                <a:moveTo>
                  <a:pt x="0" y="0"/>
                </a:moveTo>
                <a:lnTo>
                  <a:pt x="137871" y="0"/>
                </a:lnTo>
                <a:lnTo>
                  <a:pt x="137871" y="33019"/>
                </a:lnTo>
                <a:lnTo>
                  <a:pt x="37147" y="33019"/>
                </a:lnTo>
                <a:lnTo>
                  <a:pt x="37147" y="82041"/>
                </a:lnTo>
                <a:lnTo>
                  <a:pt x="110718" y="82041"/>
                </a:lnTo>
                <a:lnTo>
                  <a:pt x="110718" y="113537"/>
                </a:lnTo>
                <a:lnTo>
                  <a:pt x="37147" y="113537"/>
                </a:lnTo>
                <a:lnTo>
                  <a:pt x="37147" y="209295"/>
                </a:lnTo>
                <a:lnTo>
                  <a:pt x="0" y="209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525" y="354711"/>
            <a:ext cx="155575" cy="210820"/>
          </a:xfrm>
          <a:custGeom>
            <a:avLst/>
            <a:gdLst/>
            <a:ahLst/>
            <a:cxnLst/>
            <a:rect l="l" t="t" r="r" b="b"/>
            <a:pathLst>
              <a:path w="155575" h="210820">
                <a:moveTo>
                  <a:pt x="55854" y="0"/>
                </a:moveTo>
                <a:lnTo>
                  <a:pt x="96842" y="6683"/>
                </a:lnTo>
                <a:lnTo>
                  <a:pt x="140089" y="41247"/>
                </a:lnTo>
                <a:lnTo>
                  <a:pt x="155155" y="97790"/>
                </a:lnTo>
                <a:lnTo>
                  <a:pt x="148360" y="147202"/>
                </a:lnTo>
                <a:lnTo>
                  <a:pt x="127973" y="182483"/>
                </a:lnTo>
                <a:lnTo>
                  <a:pt x="93996" y="203642"/>
                </a:lnTo>
                <a:lnTo>
                  <a:pt x="46431" y="210693"/>
                </a:lnTo>
                <a:lnTo>
                  <a:pt x="0" y="210693"/>
                </a:lnTo>
                <a:lnTo>
                  <a:pt x="0" y="1524"/>
                </a:lnTo>
                <a:lnTo>
                  <a:pt x="20150" y="857"/>
                </a:lnTo>
                <a:lnTo>
                  <a:pt x="36175" y="380"/>
                </a:lnTo>
                <a:lnTo>
                  <a:pt x="48077" y="95"/>
                </a:lnTo>
                <a:lnTo>
                  <a:pt x="5585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977" y="353186"/>
            <a:ext cx="341630" cy="212725"/>
          </a:xfrm>
          <a:custGeom>
            <a:avLst/>
            <a:gdLst/>
            <a:ahLst/>
            <a:cxnLst/>
            <a:rect l="l" t="t" r="r" b="b"/>
            <a:pathLst>
              <a:path w="341630" h="212725">
                <a:moveTo>
                  <a:pt x="241020" y="0"/>
                </a:moveTo>
                <a:lnTo>
                  <a:pt x="257314" y="0"/>
                </a:lnTo>
                <a:lnTo>
                  <a:pt x="341464" y="212217"/>
                </a:lnTo>
                <a:lnTo>
                  <a:pt x="300456" y="212217"/>
                </a:lnTo>
                <a:lnTo>
                  <a:pt x="285178" y="169799"/>
                </a:lnTo>
                <a:lnTo>
                  <a:pt x="213448" y="169799"/>
                </a:lnTo>
                <a:lnTo>
                  <a:pt x="198881" y="212217"/>
                </a:lnTo>
                <a:lnTo>
                  <a:pt x="160870" y="212217"/>
                </a:lnTo>
                <a:lnTo>
                  <a:pt x="157581" y="212217"/>
                </a:lnTo>
                <a:lnTo>
                  <a:pt x="118008" y="212217"/>
                </a:lnTo>
                <a:lnTo>
                  <a:pt x="62141" y="125730"/>
                </a:lnTo>
                <a:lnTo>
                  <a:pt x="56527" y="125730"/>
                </a:lnTo>
                <a:lnTo>
                  <a:pt x="48666" y="125349"/>
                </a:lnTo>
                <a:lnTo>
                  <a:pt x="38569" y="124841"/>
                </a:lnTo>
                <a:lnTo>
                  <a:pt x="38569" y="212217"/>
                </a:lnTo>
                <a:lnTo>
                  <a:pt x="0" y="212217"/>
                </a:lnTo>
                <a:lnTo>
                  <a:pt x="0" y="2921"/>
                </a:lnTo>
                <a:lnTo>
                  <a:pt x="2095" y="2921"/>
                </a:lnTo>
                <a:lnTo>
                  <a:pt x="10134" y="2540"/>
                </a:lnTo>
                <a:lnTo>
                  <a:pt x="51062" y="831"/>
                </a:lnTo>
                <a:lnTo>
                  <a:pt x="58000" y="762"/>
                </a:lnTo>
                <a:lnTo>
                  <a:pt x="92881" y="4619"/>
                </a:lnTo>
                <a:lnTo>
                  <a:pt x="117797" y="16192"/>
                </a:lnTo>
                <a:lnTo>
                  <a:pt x="132747" y="35480"/>
                </a:lnTo>
                <a:lnTo>
                  <a:pt x="137731" y="62484"/>
                </a:lnTo>
                <a:lnTo>
                  <a:pt x="137043" y="71532"/>
                </a:lnTo>
                <a:lnTo>
                  <a:pt x="114293" y="109362"/>
                </a:lnTo>
                <a:lnTo>
                  <a:pt x="99009" y="117856"/>
                </a:lnTo>
                <a:lnTo>
                  <a:pt x="158813" y="209042"/>
                </a:lnTo>
                <a:lnTo>
                  <a:pt x="2410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7591" y="559308"/>
            <a:ext cx="822960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8133" y="352552"/>
            <a:ext cx="802005" cy="216535"/>
          </a:xfrm>
          <a:custGeom>
            <a:avLst/>
            <a:gdLst/>
            <a:ahLst/>
            <a:cxnLst/>
            <a:rect l="l" t="t" r="r" b="b"/>
            <a:pathLst>
              <a:path w="802005" h="216534">
                <a:moveTo>
                  <a:pt x="428752" y="634"/>
                </a:moveTo>
                <a:lnTo>
                  <a:pt x="412496" y="634"/>
                </a:lnTo>
                <a:lnTo>
                  <a:pt x="329056" y="212851"/>
                </a:lnTo>
                <a:lnTo>
                  <a:pt x="370331" y="212851"/>
                </a:lnTo>
                <a:lnTo>
                  <a:pt x="384936" y="170434"/>
                </a:lnTo>
                <a:lnTo>
                  <a:pt x="496122" y="170434"/>
                </a:lnTo>
                <a:lnTo>
                  <a:pt x="484835" y="141986"/>
                </a:lnTo>
                <a:lnTo>
                  <a:pt x="395478" y="141986"/>
                </a:lnTo>
                <a:lnTo>
                  <a:pt x="420623" y="64643"/>
                </a:lnTo>
                <a:lnTo>
                  <a:pt x="454148" y="64643"/>
                </a:lnTo>
                <a:lnTo>
                  <a:pt x="428752" y="634"/>
                </a:lnTo>
                <a:close/>
              </a:path>
              <a:path w="802005" h="216534">
                <a:moveTo>
                  <a:pt x="496122" y="170434"/>
                </a:moveTo>
                <a:lnTo>
                  <a:pt x="456691" y="170434"/>
                </a:lnTo>
                <a:lnTo>
                  <a:pt x="471931" y="212851"/>
                </a:lnTo>
                <a:lnTo>
                  <a:pt x="512953" y="212851"/>
                </a:lnTo>
                <a:lnTo>
                  <a:pt x="496122" y="170434"/>
                </a:lnTo>
                <a:close/>
              </a:path>
              <a:path w="802005" h="216534">
                <a:moveTo>
                  <a:pt x="454148" y="64643"/>
                </a:moveTo>
                <a:lnTo>
                  <a:pt x="420623" y="64643"/>
                </a:lnTo>
                <a:lnTo>
                  <a:pt x="445769" y="141986"/>
                </a:lnTo>
                <a:lnTo>
                  <a:pt x="484835" y="141986"/>
                </a:lnTo>
                <a:lnTo>
                  <a:pt x="454148" y="64643"/>
                </a:lnTo>
                <a:close/>
              </a:path>
              <a:path w="802005" h="216534">
                <a:moveTo>
                  <a:pt x="225425" y="3556"/>
                </a:moveTo>
                <a:lnTo>
                  <a:pt x="188213" y="3556"/>
                </a:lnTo>
                <a:lnTo>
                  <a:pt x="188213" y="212851"/>
                </a:lnTo>
                <a:lnTo>
                  <a:pt x="320040" y="212851"/>
                </a:lnTo>
                <a:lnTo>
                  <a:pt x="320040" y="179832"/>
                </a:lnTo>
                <a:lnTo>
                  <a:pt x="225425" y="179832"/>
                </a:lnTo>
                <a:lnTo>
                  <a:pt x="225425" y="3556"/>
                </a:lnTo>
                <a:close/>
              </a:path>
              <a:path w="802005" h="216534">
                <a:moveTo>
                  <a:pt x="688847" y="168021"/>
                </a:moveTo>
                <a:lnTo>
                  <a:pt x="675131" y="201295"/>
                </a:lnTo>
                <a:lnTo>
                  <a:pt x="687226" y="207889"/>
                </a:lnTo>
                <a:lnTo>
                  <a:pt x="700071" y="212613"/>
                </a:lnTo>
                <a:lnTo>
                  <a:pt x="713654" y="215457"/>
                </a:lnTo>
                <a:lnTo>
                  <a:pt x="727964" y="216408"/>
                </a:lnTo>
                <a:lnTo>
                  <a:pt x="743965" y="215384"/>
                </a:lnTo>
                <a:lnTo>
                  <a:pt x="781685" y="200025"/>
                </a:lnTo>
                <a:lnTo>
                  <a:pt x="795449" y="183387"/>
                </a:lnTo>
                <a:lnTo>
                  <a:pt x="732028" y="183387"/>
                </a:lnTo>
                <a:lnTo>
                  <a:pt x="721387" y="182433"/>
                </a:lnTo>
                <a:lnTo>
                  <a:pt x="710628" y="179562"/>
                </a:lnTo>
                <a:lnTo>
                  <a:pt x="699773" y="174761"/>
                </a:lnTo>
                <a:lnTo>
                  <a:pt x="688847" y="168021"/>
                </a:lnTo>
                <a:close/>
              </a:path>
              <a:path w="802005" h="216534">
                <a:moveTo>
                  <a:pt x="738885" y="0"/>
                </a:moveTo>
                <a:lnTo>
                  <a:pt x="693292" y="16001"/>
                </a:lnTo>
                <a:lnTo>
                  <a:pt x="675537" y="56007"/>
                </a:lnTo>
                <a:lnTo>
                  <a:pt x="675543" y="65055"/>
                </a:lnTo>
                <a:lnTo>
                  <a:pt x="698025" y="102594"/>
                </a:lnTo>
                <a:lnTo>
                  <a:pt x="736294" y="124221"/>
                </a:lnTo>
                <a:lnTo>
                  <a:pt x="745267" y="129794"/>
                </a:lnTo>
                <a:lnTo>
                  <a:pt x="752193" y="135080"/>
                </a:lnTo>
                <a:lnTo>
                  <a:pt x="757047" y="140081"/>
                </a:lnTo>
                <a:lnTo>
                  <a:pt x="762254" y="146558"/>
                </a:lnTo>
                <a:lnTo>
                  <a:pt x="764793" y="153415"/>
                </a:lnTo>
                <a:lnTo>
                  <a:pt x="764793" y="160527"/>
                </a:lnTo>
                <a:lnTo>
                  <a:pt x="762746" y="170529"/>
                </a:lnTo>
                <a:lnTo>
                  <a:pt x="756602" y="177673"/>
                </a:lnTo>
                <a:lnTo>
                  <a:pt x="746363" y="181959"/>
                </a:lnTo>
                <a:lnTo>
                  <a:pt x="732028" y="183387"/>
                </a:lnTo>
                <a:lnTo>
                  <a:pt x="795449" y="183387"/>
                </a:lnTo>
                <a:lnTo>
                  <a:pt x="796766" y="181308"/>
                </a:lnTo>
                <a:lnTo>
                  <a:pt x="800508" y="170289"/>
                </a:lnTo>
                <a:lnTo>
                  <a:pt x="801750" y="158114"/>
                </a:lnTo>
                <a:lnTo>
                  <a:pt x="801461" y="151231"/>
                </a:lnTo>
                <a:lnTo>
                  <a:pt x="782828" y="112395"/>
                </a:lnTo>
                <a:lnTo>
                  <a:pt x="752474" y="93345"/>
                </a:lnTo>
                <a:lnTo>
                  <a:pt x="735046" y="83724"/>
                </a:lnTo>
                <a:lnTo>
                  <a:pt x="722582" y="74294"/>
                </a:lnTo>
                <a:lnTo>
                  <a:pt x="715095" y="65055"/>
                </a:lnTo>
                <a:lnTo>
                  <a:pt x="712667" y="56261"/>
                </a:lnTo>
                <a:lnTo>
                  <a:pt x="712597" y="48768"/>
                </a:lnTo>
                <a:lnTo>
                  <a:pt x="715010" y="42799"/>
                </a:lnTo>
                <a:lnTo>
                  <a:pt x="719709" y="38353"/>
                </a:lnTo>
                <a:lnTo>
                  <a:pt x="724408" y="33782"/>
                </a:lnTo>
                <a:lnTo>
                  <a:pt x="731139" y="31496"/>
                </a:lnTo>
                <a:lnTo>
                  <a:pt x="785901" y="31496"/>
                </a:lnTo>
                <a:lnTo>
                  <a:pt x="792225" y="13588"/>
                </a:lnTo>
                <a:lnTo>
                  <a:pt x="782534" y="7608"/>
                </a:lnTo>
                <a:lnTo>
                  <a:pt x="770413" y="3365"/>
                </a:lnTo>
                <a:lnTo>
                  <a:pt x="755864" y="837"/>
                </a:lnTo>
                <a:lnTo>
                  <a:pt x="738885" y="0"/>
                </a:lnTo>
                <a:close/>
              </a:path>
              <a:path w="802005" h="216534">
                <a:moveTo>
                  <a:pt x="785901" y="31496"/>
                </a:moveTo>
                <a:lnTo>
                  <a:pt x="739647" y="31496"/>
                </a:lnTo>
                <a:lnTo>
                  <a:pt x="750365" y="32377"/>
                </a:lnTo>
                <a:lnTo>
                  <a:pt x="760809" y="35020"/>
                </a:lnTo>
                <a:lnTo>
                  <a:pt x="770991" y="39425"/>
                </a:lnTo>
                <a:lnTo>
                  <a:pt x="780922" y="45593"/>
                </a:lnTo>
                <a:lnTo>
                  <a:pt x="785901" y="31496"/>
                </a:lnTo>
                <a:close/>
              </a:path>
              <a:path w="802005" h="216534">
                <a:moveTo>
                  <a:pt x="539496" y="168021"/>
                </a:moveTo>
                <a:lnTo>
                  <a:pt x="525779" y="201295"/>
                </a:lnTo>
                <a:lnTo>
                  <a:pt x="537874" y="207889"/>
                </a:lnTo>
                <a:lnTo>
                  <a:pt x="550719" y="212613"/>
                </a:lnTo>
                <a:lnTo>
                  <a:pt x="564302" y="215457"/>
                </a:lnTo>
                <a:lnTo>
                  <a:pt x="578611" y="216408"/>
                </a:lnTo>
                <a:lnTo>
                  <a:pt x="594613" y="215384"/>
                </a:lnTo>
                <a:lnTo>
                  <a:pt x="632333" y="200025"/>
                </a:lnTo>
                <a:lnTo>
                  <a:pt x="646097" y="183387"/>
                </a:lnTo>
                <a:lnTo>
                  <a:pt x="582675" y="183387"/>
                </a:lnTo>
                <a:lnTo>
                  <a:pt x="572035" y="182433"/>
                </a:lnTo>
                <a:lnTo>
                  <a:pt x="561276" y="179562"/>
                </a:lnTo>
                <a:lnTo>
                  <a:pt x="550421" y="174761"/>
                </a:lnTo>
                <a:lnTo>
                  <a:pt x="539496" y="168021"/>
                </a:lnTo>
                <a:close/>
              </a:path>
              <a:path w="802005" h="216534">
                <a:moveTo>
                  <a:pt x="589534" y="0"/>
                </a:moveTo>
                <a:lnTo>
                  <a:pt x="543941" y="16001"/>
                </a:lnTo>
                <a:lnTo>
                  <a:pt x="526185" y="56007"/>
                </a:lnTo>
                <a:lnTo>
                  <a:pt x="526191" y="65055"/>
                </a:lnTo>
                <a:lnTo>
                  <a:pt x="548673" y="102594"/>
                </a:lnTo>
                <a:lnTo>
                  <a:pt x="586942" y="124221"/>
                </a:lnTo>
                <a:lnTo>
                  <a:pt x="595915" y="129794"/>
                </a:lnTo>
                <a:lnTo>
                  <a:pt x="602841" y="135080"/>
                </a:lnTo>
                <a:lnTo>
                  <a:pt x="607694" y="140081"/>
                </a:lnTo>
                <a:lnTo>
                  <a:pt x="612902" y="146558"/>
                </a:lnTo>
                <a:lnTo>
                  <a:pt x="615441" y="153415"/>
                </a:lnTo>
                <a:lnTo>
                  <a:pt x="615441" y="160527"/>
                </a:lnTo>
                <a:lnTo>
                  <a:pt x="613394" y="170529"/>
                </a:lnTo>
                <a:lnTo>
                  <a:pt x="607250" y="177673"/>
                </a:lnTo>
                <a:lnTo>
                  <a:pt x="597011" y="181959"/>
                </a:lnTo>
                <a:lnTo>
                  <a:pt x="582675" y="183387"/>
                </a:lnTo>
                <a:lnTo>
                  <a:pt x="646097" y="183387"/>
                </a:lnTo>
                <a:lnTo>
                  <a:pt x="647414" y="181308"/>
                </a:lnTo>
                <a:lnTo>
                  <a:pt x="651156" y="170289"/>
                </a:lnTo>
                <a:lnTo>
                  <a:pt x="652398" y="158114"/>
                </a:lnTo>
                <a:lnTo>
                  <a:pt x="652109" y="151231"/>
                </a:lnTo>
                <a:lnTo>
                  <a:pt x="633475" y="112395"/>
                </a:lnTo>
                <a:lnTo>
                  <a:pt x="603122" y="93345"/>
                </a:lnTo>
                <a:lnTo>
                  <a:pt x="585694" y="83724"/>
                </a:lnTo>
                <a:lnTo>
                  <a:pt x="573230" y="74294"/>
                </a:lnTo>
                <a:lnTo>
                  <a:pt x="565743" y="65055"/>
                </a:lnTo>
                <a:lnTo>
                  <a:pt x="563315" y="56261"/>
                </a:lnTo>
                <a:lnTo>
                  <a:pt x="563244" y="48768"/>
                </a:lnTo>
                <a:lnTo>
                  <a:pt x="565658" y="42799"/>
                </a:lnTo>
                <a:lnTo>
                  <a:pt x="570356" y="38353"/>
                </a:lnTo>
                <a:lnTo>
                  <a:pt x="575055" y="33782"/>
                </a:lnTo>
                <a:lnTo>
                  <a:pt x="581786" y="31496"/>
                </a:lnTo>
                <a:lnTo>
                  <a:pt x="636549" y="31496"/>
                </a:lnTo>
                <a:lnTo>
                  <a:pt x="642873" y="13588"/>
                </a:lnTo>
                <a:lnTo>
                  <a:pt x="633182" y="7608"/>
                </a:lnTo>
                <a:lnTo>
                  <a:pt x="621061" y="3365"/>
                </a:lnTo>
                <a:lnTo>
                  <a:pt x="606512" y="837"/>
                </a:lnTo>
                <a:lnTo>
                  <a:pt x="589534" y="0"/>
                </a:lnTo>
                <a:close/>
              </a:path>
              <a:path w="802005" h="216534">
                <a:moveTo>
                  <a:pt x="636549" y="31496"/>
                </a:moveTo>
                <a:lnTo>
                  <a:pt x="590296" y="31496"/>
                </a:lnTo>
                <a:lnTo>
                  <a:pt x="601013" y="32377"/>
                </a:lnTo>
                <a:lnTo>
                  <a:pt x="611457" y="35020"/>
                </a:lnTo>
                <a:lnTo>
                  <a:pt x="621639" y="39425"/>
                </a:lnTo>
                <a:lnTo>
                  <a:pt x="631571" y="45593"/>
                </a:lnTo>
                <a:lnTo>
                  <a:pt x="636549" y="31496"/>
                </a:lnTo>
                <a:close/>
              </a:path>
              <a:path w="802005" h="216534">
                <a:moveTo>
                  <a:pt x="95757" y="0"/>
                </a:moveTo>
                <a:lnTo>
                  <a:pt x="57578" y="7810"/>
                </a:lnTo>
                <a:lnTo>
                  <a:pt x="26923" y="31242"/>
                </a:lnTo>
                <a:lnTo>
                  <a:pt x="6699" y="66182"/>
                </a:lnTo>
                <a:lnTo>
                  <a:pt x="0" y="108838"/>
                </a:lnTo>
                <a:lnTo>
                  <a:pt x="1504" y="132464"/>
                </a:lnTo>
                <a:lnTo>
                  <a:pt x="13608" y="171811"/>
                </a:lnTo>
                <a:lnTo>
                  <a:pt x="53387" y="209184"/>
                </a:lnTo>
                <a:lnTo>
                  <a:pt x="92328" y="216408"/>
                </a:lnTo>
                <a:lnTo>
                  <a:pt x="112980" y="214905"/>
                </a:lnTo>
                <a:lnTo>
                  <a:pt x="130952" y="210391"/>
                </a:lnTo>
                <a:lnTo>
                  <a:pt x="146282" y="202852"/>
                </a:lnTo>
                <a:lnTo>
                  <a:pt x="159003" y="192277"/>
                </a:lnTo>
                <a:lnTo>
                  <a:pt x="153880" y="183387"/>
                </a:lnTo>
                <a:lnTo>
                  <a:pt x="95376" y="183387"/>
                </a:lnTo>
                <a:lnTo>
                  <a:pt x="83085" y="182151"/>
                </a:lnTo>
                <a:lnTo>
                  <a:pt x="47214" y="152957"/>
                </a:lnTo>
                <a:lnTo>
                  <a:pt x="38480" y="110362"/>
                </a:lnTo>
                <a:lnTo>
                  <a:pt x="39528" y="94315"/>
                </a:lnTo>
                <a:lnTo>
                  <a:pt x="55244" y="54863"/>
                </a:lnTo>
                <a:lnTo>
                  <a:pt x="98043" y="33020"/>
                </a:lnTo>
                <a:lnTo>
                  <a:pt x="144234" y="33020"/>
                </a:lnTo>
                <a:lnTo>
                  <a:pt x="153415" y="14732"/>
                </a:lnTo>
                <a:lnTo>
                  <a:pt x="141728" y="8251"/>
                </a:lnTo>
                <a:lnTo>
                  <a:pt x="128206" y="3651"/>
                </a:lnTo>
                <a:lnTo>
                  <a:pt x="112875" y="908"/>
                </a:lnTo>
                <a:lnTo>
                  <a:pt x="95757" y="0"/>
                </a:lnTo>
                <a:close/>
              </a:path>
              <a:path w="802005" h="216534">
                <a:moveTo>
                  <a:pt x="141731" y="162306"/>
                </a:moveTo>
                <a:lnTo>
                  <a:pt x="132542" y="171547"/>
                </a:lnTo>
                <a:lnTo>
                  <a:pt x="121745" y="178133"/>
                </a:lnTo>
                <a:lnTo>
                  <a:pt x="109352" y="182076"/>
                </a:lnTo>
                <a:lnTo>
                  <a:pt x="95376" y="183387"/>
                </a:lnTo>
                <a:lnTo>
                  <a:pt x="153880" y="183387"/>
                </a:lnTo>
                <a:lnTo>
                  <a:pt x="141731" y="162306"/>
                </a:lnTo>
                <a:close/>
              </a:path>
              <a:path w="802005" h="216534">
                <a:moveTo>
                  <a:pt x="144234" y="33020"/>
                </a:moveTo>
                <a:lnTo>
                  <a:pt x="98043" y="33020"/>
                </a:lnTo>
                <a:lnTo>
                  <a:pt x="110902" y="33783"/>
                </a:lnTo>
                <a:lnTo>
                  <a:pt x="121856" y="36083"/>
                </a:lnTo>
                <a:lnTo>
                  <a:pt x="130905" y="39931"/>
                </a:lnTo>
                <a:lnTo>
                  <a:pt x="138048" y="45338"/>
                </a:lnTo>
                <a:lnTo>
                  <a:pt x="144234" y="330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3610" y="417194"/>
            <a:ext cx="50800" cy="77470"/>
          </a:xfrm>
          <a:custGeom>
            <a:avLst/>
            <a:gdLst/>
            <a:ahLst/>
            <a:cxnLst/>
            <a:rect l="l" t="t" r="r" b="b"/>
            <a:pathLst>
              <a:path w="50800" h="77470">
                <a:moveTo>
                  <a:pt x="25145" y="0"/>
                </a:moveTo>
                <a:lnTo>
                  <a:pt x="0" y="77342"/>
                </a:lnTo>
                <a:lnTo>
                  <a:pt x="50291" y="77342"/>
                </a:lnTo>
                <a:lnTo>
                  <a:pt x="2514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6347" y="356108"/>
            <a:ext cx="132080" cy="209550"/>
          </a:xfrm>
          <a:custGeom>
            <a:avLst/>
            <a:gdLst/>
            <a:ahLst/>
            <a:cxnLst/>
            <a:rect l="l" t="t" r="r" b="b"/>
            <a:pathLst>
              <a:path w="132080" h="209550">
                <a:moveTo>
                  <a:pt x="0" y="0"/>
                </a:moveTo>
                <a:lnTo>
                  <a:pt x="37211" y="0"/>
                </a:lnTo>
                <a:lnTo>
                  <a:pt x="37211" y="176275"/>
                </a:lnTo>
                <a:lnTo>
                  <a:pt x="131826" y="176275"/>
                </a:lnTo>
                <a:lnTo>
                  <a:pt x="131826" y="209295"/>
                </a:lnTo>
                <a:lnTo>
                  <a:pt x="0" y="209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7189" y="353186"/>
            <a:ext cx="184150" cy="212725"/>
          </a:xfrm>
          <a:custGeom>
            <a:avLst/>
            <a:gdLst/>
            <a:ahLst/>
            <a:cxnLst/>
            <a:rect l="l" t="t" r="r" b="b"/>
            <a:pathLst>
              <a:path w="184150" h="212725">
                <a:moveTo>
                  <a:pt x="83439" y="0"/>
                </a:moveTo>
                <a:lnTo>
                  <a:pt x="99695" y="0"/>
                </a:lnTo>
                <a:lnTo>
                  <a:pt x="183896" y="212217"/>
                </a:lnTo>
                <a:lnTo>
                  <a:pt x="142875" y="212217"/>
                </a:lnTo>
                <a:lnTo>
                  <a:pt x="127635" y="169799"/>
                </a:lnTo>
                <a:lnTo>
                  <a:pt x="55880" y="169799"/>
                </a:lnTo>
                <a:lnTo>
                  <a:pt x="41275" y="212217"/>
                </a:lnTo>
                <a:lnTo>
                  <a:pt x="0" y="212217"/>
                </a:lnTo>
                <a:lnTo>
                  <a:pt x="8343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3264" y="352552"/>
            <a:ext cx="127000" cy="216535"/>
          </a:xfrm>
          <a:custGeom>
            <a:avLst/>
            <a:gdLst/>
            <a:ahLst/>
            <a:cxnLst/>
            <a:rect l="l" t="t" r="r" b="b"/>
            <a:pathLst>
              <a:path w="127000" h="216534">
                <a:moveTo>
                  <a:pt x="63754" y="0"/>
                </a:moveTo>
                <a:lnTo>
                  <a:pt x="80732" y="837"/>
                </a:lnTo>
                <a:lnTo>
                  <a:pt x="95281" y="3365"/>
                </a:lnTo>
                <a:lnTo>
                  <a:pt x="107402" y="7608"/>
                </a:lnTo>
                <a:lnTo>
                  <a:pt x="117093" y="13588"/>
                </a:lnTo>
                <a:lnTo>
                  <a:pt x="105791" y="45593"/>
                </a:lnTo>
                <a:lnTo>
                  <a:pt x="95859" y="39425"/>
                </a:lnTo>
                <a:lnTo>
                  <a:pt x="85677" y="35020"/>
                </a:lnTo>
                <a:lnTo>
                  <a:pt x="75233" y="32377"/>
                </a:lnTo>
                <a:lnTo>
                  <a:pt x="64516" y="31496"/>
                </a:lnTo>
                <a:lnTo>
                  <a:pt x="56007" y="31496"/>
                </a:lnTo>
                <a:lnTo>
                  <a:pt x="49276" y="33782"/>
                </a:lnTo>
                <a:lnTo>
                  <a:pt x="44577" y="38353"/>
                </a:lnTo>
                <a:lnTo>
                  <a:pt x="39878" y="42799"/>
                </a:lnTo>
                <a:lnTo>
                  <a:pt x="37465" y="48768"/>
                </a:lnTo>
                <a:lnTo>
                  <a:pt x="37465" y="56007"/>
                </a:lnTo>
                <a:lnTo>
                  <a:pt x="77343" y="93345"/>
                </a:lnTo>
                <a:lnTo>
                  <a:pt x="87157" y="98393"/>
                </a:lnTo>
                <a:lnTo>
                  <a:pt x="95472" y="103250"/>
                </a:lnTo>
                <a:lnTo>
                  <a:pt x="121793" y="132461"/>
                </a:lnTo>
                <a:lnTo>
                  <a:pt x="126618" y="158114"/>
                </a:lnTo>
                <a:lnTo>
                  <a:pt x="125376" y="170289"/>
                </a:lnTo>
                <a:lnTo>
                  <a:pt x="95694" y="207192"/>
                </a:lnTo>
                <a:lnTo>
                  <a:pt x="52832" y="216408"/>
                </a:lnTo>
                <a:lnTo>
                  <a:pt x="38522" y="215457"/>
                </a:lnTo>
                <a:lnTo>
                  <a:pt x="24939" y="212613"/>
                </a:lnTo>
                <a:lnTo>
                  <a:pt x="12094" y="207889"/>
                </a:lnTo>
                <a:lnTo>
                  <a:pt x="0" y="201295"/>
                </a:lnTo>
                <a:lnTo>
                  <a:pt x="13716" y="168021"/>
                </a:lnTo>
                <a:lnTo>
                  <a:pt x="24641" y="174761"/>
                </a:lnTo>
                <a:lnTo>
                  <a:pt x="35496" y="179562"/>
                </a:lnTo>
                <a:lnTo>
                  <a:pt x="46255" y="182433"/>
                </a:lnTo>
                <a:lnTo>
                  <a:pt x="56896" y="183387"/>
                </a:lnTo>
                <a:lnTo>
                  <a:pt x="71231" y="181959"/>
                </a:lnTo>
                <a:lnTo>
                  <a:pt x="81470" y="177673"/>
                </a:lnTo>
                <a:lnTo>
                  <a:pt x="87614" y="170529"/>
                </a:lnTo>
                <a:lnTo>
                  <a:pt x="89662" y="160527"/>
                </a:lnTo>
                <a:lnTo>
                  <a:pt x="89662" y="153415"/>
                </a:lnTo>
                <a:lnTo>
                  <a:pt x="61162" y="124221"/>
                </a:lnTo>
                <a:lnTo>
                  <a:pt x="39121" y="112551"/>
                </a:lnTo>
                <a:lnTo>
                  <a:pt x="30019" y="107299"/>
                </a:lnTo>
                <a:lnTo>
                  <a:pt x="1905" y="72771"/>
                </a:lnTo>
                <a:lnTo>
                  <a:pt x="381" y="64897"/>
                </a:lnTo>
                <a:lnTo>
                  <a:pt x="381" y="56261"/>
                </a:lnTo>
                <a:lnTo>
                  <a:pt x="18161" y="16001"/>
                </a:lnTo>
                <a:lnTo>
                  <a:pt x="50468" y="1000"/>
                </a:lnTo>
                <a:lnTo>
                  <a:pt x="6375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3913" y="352552"/>
            <a:ext cx="127000" cy="216535"/>
          </a:xfrm>
          <a:custGeom>
            <a:avLst/>
            <a:gdLst/>
            <a:ahLst/>
            <a:cxnLst/>
            <a:rect l="l" t="t" r="r" b="b"/>
            <a:pathLst>
              <a:path w="127000" h="216534">
                <a:moveTo>
                  <a:pt x="63754" y="0"/>
                </a:moveTo>
                <a:lnTo>
                  <a:pt x="80732" y="837"/>
                </a:lnTo>
                <a:lnTo>
                  <a:pt x="95281" y="3365"/>
                </a:lnTo>
                <a:lnTo>
                  <a:pt x="107402" y="7608"/>
                </a:lnTo>
                <a:lnTo>
                  <a:pt x="117093" y="13588"/>
                </a:lnTo>
                <a:lnTo>
                  <a:pt x="105791" y="45593"/>
                </a:lnTo>
                <a:lnTo>
                  <a:pt x="95859" y="39425"/>
                </a:lnTo>
                <a:lnTo>
                  <a:pt x="85677" y="35020"/>
                </a:lnTo>
                <a:lnTo>
                  <a:pt x="75233" y="32377"/>
                </a:lnTo>
                <a:lnTo>
                  <a:pt x="64516" y="31496"/>
                </a:lnTo>
                <a:lnTo>
                  <a:pt x="56006" y="31496"/>
                </a:lnTo>
                <a:lnTo>
                  <a:pt x="49275" y="33782"/>
                </a:lnTo>
                <a:lnTo>
                  <a:pt x="44576" y="38353"/>
                </a:lnTo>
                <a:lnTo>
                  <a:pt x="39878" y="42799"/>
                </a:lnTo>
                <a:lnTo>
                  <a:pt x="37464" y="48768"/>
                </a:lnTo>
                <a:lnTo>
                  <a:pt x="37464" y="56007"/>
                </a:lnTo>
                <a:lnTo>
                  <a:pt x="77343" y="93345"/>
                </a:lnTo>
                <a:lnTo>
                  <a:pt x="87157" y="98393"/>
                </a:lnTo>
                <a:lnTo>
                  <a:pt x="95472" y="103250"/>
                </a:lnTo>
                <a:lnTo>
                  <a:pt x="121793" y="132461"/>
                </a:lnTo>
                <a:lnTo>
                  <a:pt x="126618" y="158114"/>
                </a:lnTo>
                <a:lnTo>
                  <a:pt x="125376" y="170289"/>
                </a:lnTo>
                <a:lnTo>
                  <a:pt x="95694" y="207192"/>
                </a:lnTo>
                <a:lnTo>
                  <a:pt x="52831" y="216408"/>
                </a:lnTo>
                <a:lnTo>
                  <a:pt x="38522" y="215457"/>
                </a:lnTo>
                <a:lnTo>
                  <a:pt x="24939" y="212613"/>
                </a:lnTo>
                <a:lnTo>
                  <a:pt x="12094" y="207889"/>
                </a:lnTo>
                <a:lnTo>
                  <a:pt x="0" y="201295"/>
                </a:lnTo>
                <a:lnTo>
                  <a:pt x="13716" y="168021"/>
                </a:lnTo>
                <a:lnTo>
                  <a:pt x="24641" y="174761"/>
                </a:lnTo>
                <a:lnTo>
                  <a:pt x="35496" y="179562"/>
                </a:lnTo>
                <a:lnTo>
                  <a:pt x="46255" y="182433"/>
                </a:lnTo>
                <a:lnTo>
                  <a:pt x="56895" y="183387"/>
                </a:lnTo>
                <a:lnTo>
                  <a:pt x="71231" y="181959"/>
                </a:lnTo>
                <a:lnTo>
                  <a:pt x="81470" y="177673"/>
                </a:lnTo>
                <a:lnTo>
                  <a:pt x="87614" y="170529"/>
                </a:lnTo>
                <a:lnTo>
                  <a:pt x="89662" y="160527"/>
                </a:lnTo>
                <a:lnTo>
                  <a:pt x="89662" y="153415"/>
                </a:lnTo>
                <a:lnTo>
                  <a:pt x="61162" y="124221"/>
                </a:lnTo>
                <a:lnTo>
                  <a:pt x="39121" y="112551"/>
                </a:lnTo>
                <a:lnTo>
                  <a:pt x="30019" y="107299"/>
                </a:lnTo>
                <a:lnTo>
                  <a:pt x="1905" y="72771"/>
                </a:lnTo>
                <a:lnTo>
                  <a:pt x="381" y="64897"/>
                </a:lnTo>
                <a:lnTo>
                  <a:pt x="381" y="56261"/>
                </a:lnTo>
                <a:lnTo>
                  <a:pt x="18161" y="16001"/>
                </a:lnTo>
                <a:lnTo>
                  <a:pt x="50468" y="1000"/>
                </a:lnTo>
                <a:lnTo>
                  <a:pt x="6375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8133" y="352552"/>
            <a:ext cx="159385" cy="216535"/>
          </a:xfrm>
          <a:custGeom>
            <a:avLst/>
            <a:gdLst/>
            <a:ahLst/>
            <a:cxnLst/>
            <a:rect l="l" t="t" r="r" b="b"/>
            <a:pathLst>
              <a:path w="159384" h="216534">
                <a:moveTo>
                  <a:pt x="95757" y="0"/>
                </a:moveTo>
                <a:lnTo>
                  <a:pt x="112875" y="908"/>
                </a:lnTo>
                <a:lnTo>
                  <a:pt x="128206" y="3651"/>
                </a:lnTo>
                <a:lnTo>
                  <a:pt x="141728" y="8251"/>
                </a:lnTo>
                <a:lnTo>
                  <a:pt x="153415" y="14732"/>
                </a:lnTo>
                <a:lnTo>
                  <a:pt x="138048" y="45338"/>
                </a:lnTo>
                <a:lnTo>
                  <a:pt x="130905" y="39931"/>
                </a:lnTo>
                <a:lnTo>
                  <a:pt x="121856" y="36083"/>
                </a:lnTo>
                <a:lnTo>
                  <a:pt x="110902" y="33783"/>
                </a:lnTo>
                <a:lnTo>
                  <a:pt x="98043" y="33020"/>
                </a:lnTo>
                <a:lnTo>
                  <a:pt x="85588" y="34379"/>
                </a:lnTo>
                <a:lnTo>
                  <a:pt x="47910" y="66553"/>
                </a:lnTo>
                <a:lnTo>
                  <a:pt x="38480" y="110362"/>
                </a:lnTo>
                <a:lnTo>
                  <a:pt x="39455" y="126323"/>
                </a:lnTo>
                <a:lnTo>
                  <a:pt x="53975" y="163702"/>
                </a:lnTo>
                <a:lnTo>
                  <a:pt x="95376" y="183387"/>
                </a:lnTo>
                <a:lnTo>
                  <a:pt x="109352" y="182076"/>
                </a:lnTo>
                <a:lnTo>
                  <a:pt x="121745" y="178133"/>
                </a:lnTo>
                <a:lnTo>
                  <a:pt x="132542" y="171547"/>
                </a:lnTo>
                <a:lnTo>
                  <a:pt x="141731" y="162306"/>
                </a:lnTo>
                <a:lnTo>
                  <a:pt x="159003" y="192277"/>
                </a:lnTo>
                <a:lnTo>
                  <a:pt x="146282" y="202852"/>
                </a:lnTo>
                <a:lnTo>
                  <a:pt x="130952" y="210391"/>
                </a:lnTo>
                <a:lnTo>
                  <a:pt x="112980" y="214905"/>
                </a:lnTo>
                <a:lnTo>
                  <a:pt x="92328" y="216408"/>
                </a:lnTo>
                <a:lnTo>
                  <a:pt x="71637" y="214600"/>
                </a:lnTo>
                <a:lnTo>
                  <a:pt x="24256" y="187578"/>
                </a:lnTo>
                <a:lnTo>
                  <a:pt x="6032" y="153447"/>
                </a:lnTo>
                <a:lnTo>
                  <a:pt x="0" y="108838"/>
                </a:lnTo>
                <a:lnTo>
                  <a:pt x="1670" y="86552"/>
                </a:lnTo>
                <a:lnTo>
                  <a:pt x="15109" y="47742"/>
                </a:lnTo>
                <a:lnTo>
                  <a:pt x="41304" y="17573"/>
                </a:lnTo>
                <a:lnTo>
                  <a:pt x="75733" y="1952"/>
                </a:lnTo>
                <a:lnTo>
                  <a:pt x="9575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9611" y="559308"/>
            <a:ext cx="1232915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0914" y="352552"/>
            <a:ext cx="1210310" cy="216535"/>
          </a:xfrm>
          <a:custGeom>
            <a:avLst/>
            <a:gdLst/>
            <a:ahLst/>
            <a:cxnLst/>
            <a:rect l="l" t="t" r="r" b="b"/>
            <a:pathLst>
              <a:path w="1210310" h="216534">
                <a:moveTo>
                  <a:pt x="708787" y="1397"/>
                </a:moveTo>
                <a:lnTo>
                  <a:pt x="701881" y="1466"/>
                </a:lnTo>
                <a:lnTo>
                  <a:pt x="693928" y="1666"/>
                </a:lnTo>
                <a:lnTo>
                  <a:pt x="684926" y="1986"/>
                </a:lnTo>
                <a:lnTo>
                  <a:pt x="652907" y="3556"/>
                </a:lnTo>
                <a:lnTo>
                  <a:pt x="650748" y="3556"/>
                </a:lnTo>
                <a:lnTo>
                  <a:pt x="650748" y="212851"/>
                </a:lnTo>
                <a:lnTo>
                  <a:pt x="689356" y="212851"/>
                </a:lnTo>
                <a:lnTo>
                  <a:pt x="689356" y="125475"/>
                </a:lnTo>
                <a:lnTo>
                  <a:pt x="754390" y="125475"/>
                </a:lnTo>
                <a:lnTo>
                  <a:pt x="749808" y="118490"/>
                </a:lnTo>
                <a:lnTo>
                  <a:pt x="757812" y="114798"/>
                </a:lnTo>
                <a:lnTo>
                  <a:pt x="765079" y="109997"/>
                </a:lnTo>
                <a:lnTo>
                  <a:pt x="771632" y="104078"/>
                </a:lnTo>
                <a:lnTo>
                  <a:pt x="777494" y="97027"/>
                </a:lnTo>
                <a:lnTo>
                  <a:pt x="778814" y="94869"/>
                </a:lnTo>
                <a:lnTo>
                  <a:pt x="701421" y="94869"/>
                </a:lnTo>
                <a:lnTo>
                  <a:pt x="689356" y="93980"/>
                </a:lnTo>
                <a:lnTo>
                  <a:pt x="689356" y="35813"/>
                </a:lnTo>
                <a:lnTo>
                  <a:pt x="693801" y="35306"/>
                </a:lnTo>
                <a:lnTo>
                  <a:pt x="697992" y="34925"/>
                </a:lnTo>
                <a:lnTo>
                  <a:pt x="782641" y="34925"/>
                </a:lnTo>
                <a:lnTo>
                  <a:pt x="768619" y="16827"/>
                </a:lnTo>
                <a:lnTo>
                  <a:pt x="743698" y="5254"/>
                </a:lnTo>
                <a:lnTo>
                  <a:pt x="708787" y="1397"/>
                </a:lnTo>
                <a:close/>
              </a:path>
              <a:path w="1210310" h="216534">
                <a:moveTo>
                  <a:pt x="754390" y="125475"/>
                </a:moveTo>
                <a:lnTo>
                  <a:pt x="689356" y="125475"/>
                </a:lnTo>
                <a:lnTo>
                  <a:pt x="707263" y="126364"/>
                </a:lnTo>
                <a:lnTo>
                  <a:pt x="712978" y="126364"/>
                </a:lnTo>
                <a:lnTo>
                  <a:pt x="768858" y="212851"/>
                </a:lnTo>
                <a:lnTo>
                  <a:pt x="849630" y="212851"/>
                </a:lnTo>
                <a:lnTo>
                  <a:pt x="850723" y="209676"/>
                </a:lnTo>
                <a:lnTo>
                  <a:pt x="809625" y="209676"/>
                </a:lnTo>
                <a:lnTo>
                  <a:pt x="754390" y="125475"/>
                </a:lnTo>
                <a:close/>
              </a:path>
              <a:path w="1210310" h="216534">
                <a:moveTo>
                  <a:pt x="975420" y="170434"/>
                </a:moveTo>
                <a:lnTo>
                  <a:pt x="935990" y="170434"/>
                </a:lnTo>
                <a:lnTo>
                  <a:pt x="951230" y="212851"/>
                </a:lnTo>
                <a:lnTo>
                  <a:pt x="992251" y="212851"/>
                </a:lnTo>
                <a:lnTo>
                  <a:pt x="975420" y="170434"/>
                </a:lnTo>
                <a:close/>
              </a:path>
              <a:path w="1210310" h="216534">
                <a:moveTo>
                  <a:pt x="908050" y="634"/>
                </a:moveTo>
                <a:lnTo>
                  <a:pt x="891794" y="634"/>
                </a:lnTo>
                <a:lnTo>
                  <a:pt x="809625" y="209676"/>
                </a:lnTo>
                <a:lnTo>
                  <a:pt x="850723" y="209676"/>
                </a:lnTo>
                <a:lnTo>
                  <a:pt x="864235" y="170434"/>
                </a:lnTo>
                <a:lnTo>
                  <a:pt x="975420" y="170434"/>
                </a:lnTo>
                <a:lnTo>
                  <a:pt x="964133" y="141986"/>
                </a:lnTo>
                <a:lnTo>
                  <a:pt x="874776" y="141986"/>
                </a:lnTo>
                <a:lnTo>
                  <a:pt x="899922" y="64643"/>
                </a:lnTo>
                <a:lnTo>
                  <a:pt x="933446" y="64643"/>
                </a:lnTo>
                <a:lnTo>
                  <a:pt x="908050" y="634"/>
                </a:lnTo>
                <a:close/>
              </a:path>
              <a:path w="1210310" h="216534">
                <a:moveTo>
                  <a:pt x="933446" y="64643"/>
                </a:moveTo>
                <a:lnTo>
                  <a:pt x="899922" y="64643"/>
                </a:lnTo>
                <a:lnTo>
                  <a:pt x="925068" y="141986"/>
                </a:lnTo>
                <a:lnTo>
                  <a:pt x="964133" y="141986"/>
                </a:lnTo>
                <a:lnTo>
                  <a:pt x="933446" y="64643"/>
                </a:lnTo>
                <a:close/>
              </a:path>
              <a:path w="1210310" h="216534">
                <a:moveTo>
                  <a:pt x="782641" y="34925"/>
                </a:moveTo>
                <a:lnTo>
                  <a:pt x="701929" y="34925"/>
                </a:lnTo>
                <a:lnTo>
                  <a:pt x="713553" y="35307"/>
                </a:lnTo>
                <a:lnTo>
                  <a:pt x="723487" y="36464"/>
                </a:lnTo>
                <a:lnTo>
                  <a:pt x="731754" y="38407"/>
                </a:lnTo>
                <a:lnTo>
                  <a:pt x="738378" y="41148"/>
                </a:lnTo>
                <a:lnTo>
                  <a:pt x="746125" y="45212"/>
                </a:lnTo>
                <a:lnTo>
                  <a:pt x="749935" y="52450"/>
                </a:lnTo>
                <a:lnTo>
                  <a:pt x="749905" y="63119"/>
                </a:lnTo>
                <a:lnTo>
                  <a:pt x="725217" y="93186"/>
                </a:lnTo>
                <a:lnTo>
                  <a:pt x="705104" y="94869"/>
                </a:lnTo>
                <a:lnTo>
                  <a:pt x="778814" y="94869"/>
                </a:lnTo>
                <a:lnTo>
                  <a:pt x="788472" y="62737"/>
                </a:lnTo>
                <a:lnTo>
                  <a:pt x="783564" y="36115"/>
                </a:lnTo>
                <a:lnTo>
                  <a:pt x="782641" y="34925"/>
                </a:lnTo>
                <a:close/>
              </a:path>
              <a:path w="1210310" h="216534">
                <a:moveTo>
                  <a:pt x="347218" y="634"/>
                </a:moveTo>
                <a:lnTo>
                  <a:pt x="330962" y="634"/>
                </a:lnTo>
                <a:lnTo>
                  <a:pt x="247523" y="212851"/>
                </a:lnTo>
                <a:lnTo>
                  <a:pt x="288798" y="212851"/>
                </a:lnTo>
                <a:lnTo>
                  <a:pt x="303403" y="170434"/>
                </a:lnTo>
                <a:lnTo>
                  <a:pt x="414588" y="170434"/>
                </a:lnTo>
                <a:lnTo>
                  <a:pt x="403301" y="141986"/>
                </a:lnTo>
                <a:lnTo>
                  <a:pt x="313944" y="141986"/>
                </a:lnTo>
                <a:lnTo>
                  <a:pt x="339090" y="64643"/>
                </a:lnTo>
                <a:lnTo>
                  <a:pt x="372614" y="64643"/>
                </a:lnTo>
                <a:lnTo>
                  <a:pt x="347218" y="634"/>
                </a:lnTo>
                <a:close/>
              </a:path>
              <a:path w="1210310" h="216534">
                <a:moveTo>
                  <a:pt x="414588" y="170434"/>
                </a:moveTo>
                <a:lnTo>
                  <a:pt x="375158" y="170434"/>
                </a:lnTo>
                <a:lnTo>
                  <a:pt x="390398" y="212851"/>
                </a:lnTo>
                <a:lnTo>
                  <a:pt x="431419" y="212851"/>
                </a:lnTo>
                <a:lnTo>
                  <a:pt x="414588" y="170434"/>
                </a:lnTo>
                <a:close/>
              </a:path>
              <a:path w="1210310" h="216534">
                <a:moveTo>
                  <a:pt x="372614" y="64643"/>
                </a:moveTo>
                <a:lnTo>
                  <a:pt x="339090" y="64643"/>
                </a:lnTo>
                <a:lnTo>
                  <a:pt x="364236" y="141986"/>
                </a:lnTo>
                <a:lnTo>
                  <a:pt x="403301" y="141986"/>
                </a:lnTo>
                <a:lnTo>
                  <a:pt x="372614" y="64643"/>
                </a:lnTo>
                <a:close/>
              </a:path>
              <a:path w="1210310" h="216534">
                <a:moveTo>
                  <a:pt x="55880" y="2158"/>
                </a:moveTo>
                <a:lnTo>
                  <a:pt x="48113" y="2254"/>
                </a:lnTo>
                <a:lnTo>
                  <a:pt x="0" y="3683"/>
                </a:lnTo>
                <a:lnTo>
                  <a:pt x="0" y="212851"/>
                </a:lnTo>
                <a:lnTo>
                  <a:pt x="46482" y="212851"/>
                </a:lnTo>
                <a:lnTo>
                  <a:pt x="94061" y="205801"/>
                </a:lnTo>
                <a:lnTo>
                  <a:pt x="128031" y="184642"/>
                </a:lnTo>
                <a:lnTo>
                  <a:pt x="130809" y="179832"/>
                </a:lnTo>
                <a:lnTo>
                  <a:pt x="49657" y="179832"/>
                </a:lnTo>
                <a:lnTo>
                  <a:pt x="43180" y="179577"/>
                </a:lnTo>
                <a:lnTo>
                  <a:pt x="37211" y="178943"/>
                </a:lnTo>
                <a:lnTo>
                  <a:pt x="37211" y="36068"/>
                </a:lnTo>
                <a:lnTo>
                  <a:pt x="44577" y="35433"/>
                </a:lnTo>
                <a:lnTo>
                  <a:pt x="50165" y="35051"/>
                </a:lnTo>
                <a:lnTo>
                  <a:pt x="133350" y="35051"/>
                </a:lnTo>
                <a:lnTo>
                  <a:pt x="128397" y="28956"/>
                </a:lnTo>
                <a:lnTo>
                  <a:pt x="113797" y="17214"/>
                </a:lnTo>
                <a:lnTo>
                  <a:pt x="96853" y="8842"/>
                </a:lnTo>
                <a:lnTo>
                  <a:pt x="77551" y="3827"/>
                </a:lnTo>
                <a:lnTo>
                  <a:pt x="55880" y="2158"/>
                </a:lnTo>
                <a:close/>
              </a:path>
              <a:path w="1210310" h="216534">
                <a:moveTo>
                  <a:pt x="133350" y="35051"/>
                </a:moveTo>
                <a:lnTo>
                  <a:pt x="54229" y="35051"/>
                </a:lnTo>
                <a:lnTo>
                  <a:pt x="81492" y="39262"/>
                </a:lnTo>
                <a:lnTo>
                  <a:pt x="100980" y="51879"/>
                </a:lnTo>
                <a:lnTo>
                  <a:pt x="112682" y="72878"/>
                </a:lnTo>
                <a:lnTo>
                  <a:pt x="116586" y="102235"/>
                </a:lnTo>
                <a:lnTo>
                  <a:pt x="115587" y="119594"/>
                </a:lnTo>
                <a:lnTo>
                  <a:pt x="100711" y="159385"/>
                </a:lnTo>
                <a:lnTo>
                  <a:pt x="56642" y="179832"/>
                </a:lnTo>
                <a:lnTo>
                  <a:pt x="130809" y="179832"/>
                </a:lnTo>
                <a:lnTo>
                  <a:pt x="148405" y="149361"/>
                </a:lnTo>
                <a:lnTo>
                  <a:pt x="155194" y="99949"/>
                </a:lnTo>
                <a:lnTo>
                  <a:pt x="153525" y="78926"/>
                </a:lnTo>
                <a:lnTo>
                  <a:pt x="148510" y="60071"/>
                </a:lnTo>
                <a:lnTo>
                  <a:pt x="140138" y="43406"/>
                </a:lnTo>
                <a:lnTo>
                  <a:pt x="133350" y="35051"/>
                </a:lnTo>
                <a:close/>
              </a:path>
              <a:path w="1210310" h="216534">
                <a:moveTo>
                  <a:pt x="1089333" y="100075"/>
                </a:moveTo>
                <a:lnTo>
                  <a:pt x="1054862" y="100075"/>
                </a:lnTo>
                <a:lnTo>
                  <a:pt x="1097026" y="215646"/>
                </a:lnTo>
                <a:lnTo>
                  <a:pt x="1110361" y="215646"/>
                </a:lnTo>
                <a:lnTo>
                  <a:pt x="1136308" y="144525"/>
                </a:lnTo>
                <a:lnTo>
                  <a:pt x="1103630" y="144525"/>
                </a:lnTo>
                <a:lnTo>
                  <a:pt x="1089333" y="100075"/>
                </a:lnTo>
                <a:close/>
              </a:path>
              <a:path w="1210310" h="216534">
                <a:moveTo>
                  <a:pt x="1058290" y="3556"/>
                </a:moveTo>
                <a:lnTo>
                  <a:pt x="1038606" y="3556"/>
                </a:lnTo>
                <a:lnTo>
                  <a:pt x="996442" y="212978"/>
                </a:lnTo>
                <a:lnTo>
                  <a:pt x="1032256" y="212978"/>
                </a:lnTo>
                <a:lnTo>
                  <a:pt x="1054862" y="100075"/>
                </a:lnTo>
                <a:lnTo>
                  <a:pt x="1089333" y="100075"/>
                </a:lnTo>
                <a:lnTo>
                  <a:pt x="1058290" y="3556"/>
                </a:lnTo>
                <a:close/>
              </a:path>
              <a:path w="1210310" h="216534">
                <a:moveTo>
                  <a:pt x="1187177" y="100075"/>
                </a:moveTo>
                <a:lnTo>
                  <a:pt x="1152525" y="100075"/>
                </a:lnTo>
                <a:lnTo>
                  <a:pt x="1174242" y="212978"/>
                </a:lnTo>
                <a:lnTo>
                  <a:pt x="1210183" y="212978"/>
                </a:lnTo>
                <a:lnTo>
                  <a:pt x="1187177" y="100075"/>
                </a:lnTo>
                <a:close/>
              </a:path>
              <a:path w="1210310" h="216534">
                <a:moveTo>
                  <a:pt x="1167511" y="3556"/>
                </a:moveTo>
                <a:lnTo>
                  <a:pt x="1147952" y="3556"/>
                </a:lnTo>
                <a:lnTo>
                  <a:pt x="1103630" y="144525"/>
                </a:lnTo>
                <a:lnTo>
                  <a:pt x="1136308" y="144525"/>
                </a:lnTo>
                <a:lnTo>
                  <a:pt x="1152525" y="100075"/>
                </a:lnTo>
                <a:lnTo>
                  <a:pt x="1187177" y="100075"/>
                </a:lnTo>
                <a:lnTo>
                  <a:pt x="1167511" y="3556"/>
                </a:lnTo>
                <a:close/>
              </a:path>
              <a:path w="1210310" h="216534">
                <a:moveTo>
                  <a:pt x="225298" y="3556"/>
                </a:moveTo>
                <a:lnTo>
                  <a:pt x="188214" y="3556"/>
                </a:lnTo>
                <a:lnTo>
                  <a:pt x="188214" y="212851"/>
                </a:lnTo>
                <a:lnTo>
                  <a:pt x="225298" y="212851"/>
                </a:lnTo>
                <a:lnTo>
                  <a:pt x="225298" y="3556"/>
                </a:lnTo>
                <a:close/>
              </a:path>
              <a:path w="1210310" h="216534">
                <a:moveTo>
                  <a:pt x="550164" y="0"/>
                </a:moveTo>
                <a:lnTo>
                  <a:pt x="506555" y="7540"/>
                </a:lnTo>
                <a:lnTo>
                  <a:pt x="472948" y="30225"/>
                </a:lnTo>
                <a:lnTo>
                  <a:pt x="451405" y="65071"/>
                </a:lnTo>
                <a:lnTo>
                  <a:pt x="444246" y="108965"/>
                </a:lnTo>
                <a:lnTo>
                  <a:pt x="445889" y="131990"/>
                </a:lnTo>
                <a:lnTo>
                  <a:pt x="459033" y="170991"/>
                </a:lnTo>
                <a:lnTo>
                  <a:pt x="484866" y="199852"/>
                </a:lnTo>
                <a:lnTo>
                  <a:pt x="520576" y="214572"/>
                </a:lnTo>
                <a:lnTo>
                  <a:pt x="541909" y="216408"/>
                </a:lnTo>
                <a:lnTo>
                  <a:pt x="552293" y="216027"/>
                </a:lnTo>
                <a:lnTo>
                  <a:pt x="593564" y="206976"/>
                </a:lnTo>
                <a:lnTo>
                  <a:pt x="617728" y="193421"/>
                </a:lnTo>
                <a:lnTo>
                  <a:pt x="617728" y="183387"/>
                </a:lnTo>
                <a:lnTo>
                  <a:pt x="547878" y="183387"/>
                </a:lnTo>
                <a:lnTo>
                  <a:pt x="533614" y="182147"/>
                </a:lnTo>
                <a:lnTo>
                  <a:pt x="500253" y="163449"/>
                </a:lnTo>
                <a:lnTo>
                  <a:pt x="483822" y="125837"/>
                </a:lnTo>
                <a:lnTo>
                  <a:pt x="482727" y="109982"/>
                </a:lnTo>
                <a:lnTo>
                  <a:pt x="483846" y="93317"/>
                </a:lnTo>
                <a:lnTo>
                  <a:pt x="500634" y="53848"/>
                </a:lnTo>
                <a:lnTo>
                  <a:pt x="534781" y="34327"/>
                </a:lnTo>
                <a:lnTo>
                  <a:pt x="549402" y="33020"/>
                </a:lnTo>
                <a:lnTo>
                  <a:pt x="602323" y="33020"/>
                </a:lnTo>
                <a:lnTo>
                  <a:pt x="608838" y="20574"/>
                </a:lnTo>
                <a:lnTo>
                  <a:pt x="596098" y="11572"/>
                </a:lnTo>
                <a:lnTo>
                  <a:pt x="582072" y="5143"/>
                </a:lnTo>
                <a:lnTo>
                  <a:pt x="566761" y="1285"/>
                </a:lnTo>
                <a:lnTo>
                  <a:pt x="550164" y="0"/>
                </a:lnTo>
                <a:close/>
              </a:path>
              <a:path w="1210310" h="216534">
                <a:moveTo>
                  <a:pt x="617728" y="99695"/>
                </a:moveTo>
                <a:lnTo>
                  <a:pt x="551688" y="99695"/>
                </a:lnTo>
                <a:lnTo>
                  <a:pt x="551688" y="131445"/>
                </a:lnTo>
                <a:lnTo>
                  <a:pt x="580644" y="131445"/>
                </a:lnTo>
                <a:lnTo>
                  <a:pt x="580644" y="172593"/>
                </a:lnTo>
                <a:lnTo>
                  <a:pt x="573756" y="177333"/>
                </a:lnTo>
                <a:lnTo>
                  <a:pt x="566023" y="180705"/>
                </a:lnTo>
                <a:lnTo>
                  <a:pt x="557408" y="182719"/>
                </a:lnTo>
                <a:lnTo>
                  <a:pt x="547878" y="183387"/>
                </a:lnTo>
                <a:lnTo>
                  <a:pt x="617728" y="183387"/>
                </a:lnTo>
                <a:lnTo>
                  <a:pt x="617728" y="99695"/>
                </a:lnTo>
                <a:close/>
              </a:path>
              <a:path w="1210310" h="216534">
                <a:moveTo>
                  <a:pt x="602323" y="33020"/>
                </a:moveTo>
                <a:lnTo>
                  <a:pt x="555879" y="33020"/>
                </a:lnTo>
                <a:lnTo>
                  <a:pt x="563753" y="34925"/>
                </a:lnTo>
                <a:lnTo>
                  <a:pt x="572897" y="38735"/>
                </a:lnTo>
                <a:lnTo>
                  <a:pt x="582041" y="42672"/>
                </a:lnTo>
                <a:lnTo>
                  <a:pt x="588805" y="46511"/>
                </a:lnTo>
                <a:lnTo>
                  <a:pt x="593217" y="50419"/>
                </a:lnTo>
                <a:lnTo>
                  <a:pt x="602323" y="330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5691" y="417194"/>
            <a:ext cx="50800" cy="77470"/>
          </a:xfrm>
          <a:custGeom>
            <a:avLst/>
            <a:gdLst/>
            <a:ahLst/>
            <a:cxnLst/>
            <a:rect l="l" t="t" r="r" b="b"/>
            <a:pathLst>
              <a:path w="50800" h="77470">
                <a:moveTo>
                  <a:pt x="25145" y="0"/>
                </a:moveTo>
                <a:lnTo>
                  <a:pt x="0" y="77342"/>
                </a:lnTo>
                <a:lnTo>
                  <a:pt x="50291" y="77342"/>
                </a:lnTo>
                <a:lnTo>
                  <a:pt x="2514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4858" y="417194"/>
            <a:ext cx="50800" cy="77470"/>
          </a:xfrm>
          <a:custGeom>
            <a:avLst/>
            <a:gdLst/>
            <a:ahLst/>
            <a:cxnLst/>
            <a:rect l="l" t="t" r="r" b="b"/>
            <a:pathLst>
              <a:path w="50800" h="77470">
                <a:moveTo>
                  <a:pt x="25146" y="0"/>
                </a:moveTo>
                <a:lnTo>
                  <a:pt x="0" y="77342"/>
                </a:lnTo>
                <a:lnTo>
                  <a:pt x="50292" y="77342"/>
                </a:lnTo>
                <a:lnTo>
                  <a:pt x="251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8126" y="387604"/>
            <a:ext cx="79375" cy="144780"/>
          </a:xfrm>
          <a:custGeom>
            <a:avLst/>
            <a:gdLst/>
            <a:ahLst/>
            <a:cxnLst/>
            <a:rect l="l" t="t" r="r" b="b"/>
            <a:pathLst>
              <a:path w="79375" h="144779">
                <a:moveTo>
                  <a:pt x="17018" y="0"/>
                </a:moveTo>
                <a:lnTo>
                  <a:pt x="12954" y="0"/>
                </a:lnTo>
                <a:lnTo>
                  <a:pt x="7366" y="381"/>
                </a:lnTo>
                <a:lnTo>
                  <a:pt x="0" y="1016"/>
                </a:lnTo>
                <a:lnTo>
                  <a:pt x="0" y="143891"/>
                </a:lnTo>
                <a:lnTo>
                  <a:pt x="5968" y="144525"/>
                </a:lnTo>
                <a:lnTo>
                  <a:pt x="12446" y="144780"/>
                </a:lnTo>
                <a:lnTo>
                  <a:pt x="19431" y="144780"/>
                </a:lnTo>
                <a:lnTo>
                  <a:pt x="63500" y="124333"/>
                </a:lnTo>
                <a:lnTo>
                  <a:pt x="78376" y="84542"/>
                </a:lnTo>
                <a:lnTo>
                  <a:pt x="79375" y="67183"/>
                </a:lnTo>
                <a:lnTo>
                  <a:pt x="75471" y="37826"/>
                </a:lnTo>
                <a:lnTo>
                  <a:pt x="63769" y="16827"/>
                </a:lnTo>
                <a:lnTo>
                  <a:pt x="44281" y="4210"/>
                </a:lnTo>
                <a:lnTo>
                  <a:pt x="1701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0270" y="38747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60" h="60325">
                <a:moveTo>
                  <a:pt x="12573" y="0"/>
                </a:moveTo>
                <a:lnTo>
                  <a:pt x="8636" y="0"/>
                </a:lnTo>
                <a:lnTo>
                  <a:pt x="4445" y="381"/>
                </a:lnTo>
                <a:lnTo>
                  <a:pt x="0" y="888"/>
                </a:lnTo>
                <a:lnTo>
                  <a:pt x="0" y="59055"/>
                </a:lnTo>
                <a:lnTo>
                  <a:pt x="6858" y="59562"/>
                </a:lnTo>
                <a:lnTo>
                  <a:pt x="12065" y="59944"/>
                </a:lnTo>
                <a:lnTo>
                  <a:pt x="15748" y="59944"/>
                </a:lnTo>
                <a:lnTo>
                  <a:pt x="54524" y="49244"/>
                </a:lnTo>
                <a:lnTo>
                  <a:pt x="60579" y="27812"/>
                </a:lnTo>
                <a:lnTo>
                  <a:pt x="60579" y="17525"/>
                </a:lnTo>
                <a:lnTo>
                  <a:pt x="24197" y="382"/>
                </a:lnTo>
                <a:lnTo>
                  <a:pt x="1257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7357" y="356108"/>
            <a:ext cx="213995" cy="212090"/>
          </a:xfrm>
          <a:custGeom>
            <a:avLst/>
            <a:gdLst/>
            <a:ahLst/>
            <a:cxnLst/>
            <a:rect l="l" t="t" r="r" b="b"/>
            <a:pathLst>
              <a:path w="213995" h="212090">
                <a:moveTo>
                  <a:pt x="42164" y="0"/>
                </a:moveTo>
                <a:lnTo>
                  <a:pt x="61848" y="0"/>
                </a:lnTo>
                <a:lnTo>
                  <a:pt x="107188" y="140969"/>
                </a:lnTo>
                <a:lnTo>
                  <a:pt x="151510" y="0"/>
                </a:lnTo>
                <a:lnTo>
                  <a:pt x="171069" y="0"/>
                </a:lnTo>
                <a:lnTo>
                  <a:pt x="213741" y="209422"/>
                </a:lnTo>
                <a:lnTo>
                  <a:pt x="177800" y="209422"/>
                </a:lnTo>
                <a:lnTo>
                  <a:pt x="156082" y="96519"/>
                </a:lnTo>
                <a:lnTo>
                  <a:pt x="113918" y="212089"/>
                </a:lnTo>
                <a:lnTo>
                  <a:pt x="100583" y="212089"/>
                </a:lnTo>
                <a:lnTo>
                  <a:pt x="58419" y="96519"/>
                </a:lnTo>
                <a:lnTo>
                  <a:pt x="35814" y="209422"/>
                </a:lnTo>
                <a:lnTo>
                  <a:pt x="0" y="209422"/>
                </a:lnTo>
                <a:lnTo>
                  <a:pt x="42164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9129" y="356108"/>
            <a:ext cx="37465" cy="209550"/>
          </a:xfrm>
          <a:custGeom>
            <a:avLst/>
            <a:gdLst/>
            <a:ahLst/>
            <a:cxnLst/>
            <a:rect l="l" t="t" r="r" b="b"/>
            <a:pathLst>
              <a:path w="37464" h="209550">
                <a:moveTo>
                  <a:pt x="0" y="0"/>
                </a:moveTo>
                <a:lnTo>
                  <a:pt x="37083" y="0"/>
                </a:lnTo>
                <a:lnTo>
                  <a:pt x="37083" y="209295"/>
                </a:lnTo>
                <a:lnTo>
                  <a:pt x="0" y="209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0914" y="354711"/>
            <a:ext cx="155575" cy="210820"/>
          </a:xfrm>
          <a:custGeom>
            <a:avLst/>
            <a:gdLst/>
            <a:ahLst/>
            <a:cxnLst/>
            <a:rect l="l" t="t" r="r" b="b"/>
            <a:pathLst>
              <a:path w="155575" h="210820">
                <a:moveTo>
                  <a:pt x="55880" y="0"/>
                </a:moveTo>
                <a:lnTo>
                  <a:pt x="96853" y="6683"/>
                </a:lnTo>
                <a:lnTo>
                  <a:pt x="140138" y="41247"/>
                </a:lnTo>
                <a:lnTo>
                  <a:pt x="155194" y="97790"/>
                </a:lnTo>
                <a:lnTo>
                  <a:pt x="148405" y="147202"/>
                </a:lnTo>
                <a:lnTo>
                  <a:pt x="128031" y="182483"/>
                </a:lnTo>
                <a:lnTo>
                  <a:pt x="94061" y="203642"/>
                </a:lnTo>
                <a:lnTo>
                  <a:pt x="46482" y="210693"/>
                </a:lnTo>
                <a:lnTo>
                  <a:pt x="0" y="210693"/>
                </a:lnTo>
                <a:lnTo>
                  <a:pt x="0" y="1524"/>
                </a:lnTo>
                <a:lnTo>
                  <a:pt x="20196" y="857"/>
                </a:lnTo>
                <a:lnTo>
                  <a:pt x="36226" y="380"/>
                </a:lnTo>
                <a:lnTo>
                  <a:pt x="48113" y="95"/>
                </a:lnTo>
                <a:lnTo>
                  <a:pt x="558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1663" y="353186"/>
            <a:ext cx="341630" cy="212725"/>
          </a:xfrm>
          <a:custGeom>
            <a:avLst/>
            <a:gdLst/>
            <a:ahLst/>
            <a:cxnLst/>
            <a:rect l="l" t="t" r="r" b="b"/>
            <a:pathLst>
              <a:path w="341630" h="212725">
                <a:moveTo>
                  <a:pt x="241045" y="0"/>
                </a:moveTo>
                <a:lnTo>
                  <a:pt x="257301" y="0"/>
                </a:lnTo>
                <a:lnTo>
                  <a:pt x="341503" y="212217"/>
                </a:lnTo>
                <a:lnTo>
                  <a:pt x="300481" y="212217"/>
                </a:lnTo>
                <a:lnTo>
                  <a:pt x="285242" y="169799"/>
                </a:lnTo>
                <a:lnTo>
                  <a:pt x="213487" y="169799"/>
                </a:lnTo>
                <a:lnTo>
                  <a:pt x="198881" y="212217"/>
                </a:lnTo>
                <a:lnTo>
                  <a:pt x="160909" y="212217"/>
                </a:lnTo>
                <a:lnTo>
                  <a:pt x="157606" y="212217"/>
                </a:lnTo>
                <a:lnTo>
                  <a:pt x="118110" y="212217"/>
                </a:lnTo>
                <a:lnTo>
                  <a:pt x="62230" y="125730"/>
                </a:lnTo>
                <a:lnTo>
                  <a:pt x="56514" y="125730"/>
                </a:lnTo>
                <a:lnTo>
                  <a:pt x="48768" y="125349"/>
                </a:lnTo>
                <a:lnTo>
                  <a:pt x="38607" y="124841"/>
                </a:lnTo>
                <a:lnTo>
                  <a:pt x="38607" y="212217"/>
                </a:lnTo>
                <a:lnTo>
                  <a:pt x="0" y="212217"/>
                </a:lnTo>
                <a:lnTo>
                  <a:pt x="0" y="2921"/>
                </a:lnTo>
                <a:lnTo>
                  <a:pt x="2159" y="2921"/>
                </a:lnTo>
                <a:lnTo>
                  <a:pt x="10160" y="2540"/>
                </a:lnTo>
                <a:lnTo>
                  <a:pt x="51133" y="831"/>
                </a:lnTo>
                <a:lnTo>
                  <a:pt x="58038" y="762"/>
                </a:lnTo>
                <a:lnTo>
                  <a:pt x="92950" y="4619"/>
                </a:lnTo>
                <a:lnTo>
                  <a:pt x="117871" y="16192"/>
                </a:lnTo>
                <a:lnTo>
                  <a:pt x="132816" y="35480"/>
                </a:lnTo>
                <a:lnTo>
                  <a:pt x="137794" y="62484"/>
                </a:lnTo>
                <a:lnTo>
                  <a:pt x="137104" y="71532"/>
                </a:lnTo>
                <a:lnTo>
                  <a:pt x="114331" y="109362"/>
                </a:lnTo>
                <a:lnTo>
                  <a:pt x="99060" y="117856"/>
                </a:lnTo>
                <a:lnTo>
                  <a:pt x="158876" y="209042"/>
                </a:lnTo>
                <a:lnTo>
                  <a:pt x="24104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8438" y="353186"/>
            <a:ext cx="184150" cy="212725"/>
          </a:xfrm>
          <a:custGeom>
            <a:avLst/>
            <a:gdLst/>
            <a:ahLst/>
            <a:cxnLst/>
            <a:rect l="l" t="t" r="r" b="b"/>
            <a:pathLst>
              <a:path w="184150" h="212725">
                <a:moveTo>
                  <a:pt x="83438" y="0"/>
                </a:moveTo>
                <a:lnTo>
                  <a:pt x="99694" y="0"/>
                </a:lnTo>
                <a:lnTo>
                  <a:pt x="183895" y="212217"/>
                </a:lnTo>
                <a:lnTo>
                  <a:pt x="142875" y="212217"/>
                </a:lnTo>
                <a:lnTo>
                  <a:pt x="127635" y="169799"/>
                </a:lnTo>
                <a:lnTo>
                  <a:pt x="55880" y="169799"/>
                </a:lnTo>
                <a:lnTo>
                  <a:pt x="41275" y="212217"/>
                </a:lnTo>
                <a:lnTo>
                  <a:pt x="0" y="212217"/>
                </a:lnTo>
                <a:lnTo>
                  <a:pt x="8343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5160" y="352552"/>
            <a:ext cx="173990" cy="216535"/>
          </a:xfrm>
          <a:custGeom>
            <a:avLst/>
            <a:gdLst/>
            <a:ahLst/>
            <a:cxnLst/>
            <a:rect l="l" t="t" r="r" b="b"/>
            <a:pathLst>
              <a:path w="173989" h="216534">
                <a:moveTo>
                  <a:pt x="105918" y="0"/>
                </a:moveTo>
                <a:lnTo>
                  <a:pt x="122515" y="1285"/>
                </a:lnTo>
                <a:lnTo>
                  <a:pt x="137826" y="5143"/>
                </a:lnTo>
                <a:lnTo>
                  <a:pt x="151852" y="11572"/>
                </a:lnTo>
                <a:lnTo>
                  <a:pt x="164591" y="20574"/>
                </a:lnTo>
                <a:lnTo>
                  <a:pt x="148970" y="50419"/>
                </a:lnTo>
                <a:lnTo>
                  <a:pt x="144525" y="46482"/>
                </a:lnTo>
                <a:lnTo>
                  <a:pt x="137794" y="42672"/>
                </a:lnTo>
                <a:lnTo>
                  <a:pt x="128650" y="38735"/>
                </a:lnTo>
                <a:lnTo>
                  <a:pt x="119506" y="34925"/>
                </a:lnTo>
                <a:lnTo>
                  <a:pt x="111632" y="33020"/>
                </a:lnTo>
                <a:lnTo>
                  <a:pt x="105156" y="33020"/>
                </a:lnTo>
                <a:lnTo>
                  <a:pt x="66151" y="44753"/>
                </a:lnTo>
                <a:lnTo>
                  <a:pt x="42957" y="78390"/>
                </a:lnTo>
                <a:lnTo>
                  <a:pt x="38481" y="109982"/>
                </a:lnTo>
                <a:lnTo>
                  <a:pt x="39576" y="125837"/>
                </a:lnTo>
                <a:lnTo>
                  <a:pt x="56006" y="163449"/>
                </a:lnTo>
                <a:lnTo>
                  <a:pt x="89368" y="182147"/>
                </a:lnTo>
                <a:lnTo>
                  <a:pt x="103631" y="183387"/>
                </a:lnTo>
                <a:lnTo>
                  <a:pt x="113162" y="182719"/>
                </a:lnTo>
                <a:lnTo>
                  <a:pt x="136397" y="131445"/>
                </a:lnTo>
                <a:lnTo>
                  <a:pt x="107441" y="131445"/>
                </a:lnTo>
                <a:lnTo>
                  <a:pt x="107441" y="99695"/>
                </a:lnTo>
                <a:lnTo>
                  <a:pt x="173481" y="99695"/>
                </a:lnTo>
                <a:lnTo>
                  <a:pt x="173481" y="193421"/>
                </a:lnTo>
                <a:lnTo>
                  <a:pt x="139319" y="210312"/>
                </a:lnTo>
                <a:lnTo>
                  <a:pt x="97662" y="216408"/>
                </a:lnTo>
                <a:lnTo>
                  <a:pt x="76330" y="214572"/>
                </a:lnTo>
                <a:lnTo>
                  <a:pt x="40620" y="199852"/>
                </a:lnTo>
                <a:lnTo>
                  <a:pt x="14787" y="170991"/>
                </a:lnTo>
                <a:lnTo>
                  <a:pt x="1643" y="131990"/>
                </a:lnTo>
                <a:lnTo>
                  <a:pt x="0" y="108965"/>
                </a:lnTo>
                <a:lnTo>
                  <a:pt x="1787" y="85893"/>
                </a:lnTo>
                <a:lnTo>
                  <a:pt x="16127" y="46511"/>
                </a:lnTo>
                <a:lnTo>
                  <a:pt x="44249" y="16984"/>
                </a:lnTo>
                <a:lnTo>
                  <a:pt x="82869" y="1883"/>
                </a:lnTo>
                <a:lnTo>
                  <a:pt x="10591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9584" y="559308"/>
            <a:ext cx="717803" cy="227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39997" y="356108"/>
            <a:ext cx="696595" cy="212090"/>
          </a:xfrm>
          <a:custGeom>
            <a:avLst/>
            <a:gdLst/>
            <a:ahLst/>
            <a:cxnLst/>
            <a:rect l="l" t="t" r="r" b="b"/>
            <a:pathLst>
              <a:path w="696595" h="212090">
                <a:moveTo>
                  <a:pt x="576072" y="0"/>
                </a:moveTo>
                <a:lnTo>
                  <a:pt x="538861" y="0"/>
                </a:lnTo>
                <a:lnTo>
                  <a:pt x="538861" y="209295"/>
                </a:lnTo>
                <a:lnTo>
                  <a:pt x="576072" y="209295"/>
                </a:lnTo>
                <a:lnTo>
                  <a:pt x="576072" y="114934"/>
                </a:lnTo>
                <a:lnTo>
                  <a:pt x="696087" y="114934"/>
                </a:lnTo>
                <a:lnTo>
                  <a:pt x="696087" y="82041"/>
                </a:lnTo>
                <a:lnTo>
                  <a:pt x="576072" y="82041"/>
                </a:lnTo>
                <a:lnTo>
                  <a:pt x="576072" y="0"/>
                </a:lnTo>
                <a:close/>
              </a:path>
              <a:path w="696595" h="212090">
                <a:moveTo>
                  <a:pt x="696087" y="114934"/>
                </a:moveTo>
                <a:lnTo>
                  <a:pt x="659384" y="114934"/>
                </a:lnTo>
                <a:lnTo>
                  <a:pt x="659384" y="209295"/>
                </a:lnTo>
                <a:lnTo>
                  <a:pt x="696087" y="209295"/>
                </a:lnTo>
                <a:lnTo>
                  <a:pt x="696087" y="114934"/>
                </a:lnTo>
                <a:close/>
              </a:path>
              <a:path w="696595" h="212090">
                <a:moveTo>
                  <a:pt x="696087" y="0"/>
                </a:moveTo>
                <a:lnTo>
                  <a:pt x="659384" y="0"/>
                </a:lnTo>
                <a:lnTo>
                  <a:pt x="659384" y="82041"/>
                </a:lnTo>
                <a:lnTo>
                  <a:pt x="696087" y="82041"/>
                </a:lnTo>
                <a:lnTo>
                  <a:pt x="696087" y="0"/>
                </a:lnTo>
                <a:close/>
              </a:path>
              <a:path w="696595" h="212090">
                <a:moveTo>
                  <a:pt x="445769" y="33019"/>
                </a:moveTo>
                <a:lnTo>
                  <a:pt x="408559" y="33019"/>
                </a:lnTo>
                <a:lnTo>
                  <a:pt x="408559" y="209295"/>
                </a:lnTo>
                <a:lnTo>
                  <a:pt x="445769" y="209295"/>
                </a:lnTo>
                <a:lnTo>
                  <a:pt x="445769" y="33019"/>
                </a:lnTo>
                <a:close/>
              </a:path>
              <a:path w="696595" h="212090">
                <a:moveTo>
                  <a:pt x="515365" y="0"/>
                </a:moveTo>
                <a:lnTo>
                  <a:pt x="342011" y="0"/>
                </a:lnTo>
                <a:lnTo>
                  <a:pt x="342011" y="33019"/>
                </a:lnTo>
                <a:lnTo>
                  <a:pt x="515365" y="33019"/>
                </a:lnTo>
                <a:lnTo>
                  <a:pt x="515365" y="0"/>
                </a:lnTo>
                <a:close/>
              </a:path>
              <a:path w="696595" h="212090">
                <a:moveTo>
                  <a:pt x="317626" y="0"/>
                </a:moveTo>
                <a:lnTo>
                  <a:pt x="280542" y="0"/>
                </a:lnTo>
                <a:lnTo>
                  <a:pt x="280542" y="209295"/>
                </a:lnTo>
                <a:lnTo>
                  <a:pt x="317626" y="209295"/>
                </a:lnTo>
                <a:lnTo>
                  <a:pt x="317626" y="0"/>
                </a:lnTo>
                <a:close/>
              </a:path>
              <a:path w="696595" h="212090">
                <a:moveTo>
                  <a:pt x="38735" y="0"/>
                </a:moveTo>
                <a:lnTo>
                  <a:pt x="0" y="0"/>
                </a:lnTo>
                <a:lnTo>
                  <a:pt x="68706" y="212089"/>
                </a:lnTo>
                <a:lnTo>
                  <a:pt x="84074" y="212089"/>
                </a:lnTo>
                <a:lnTo>
                  <a:pt x="112994" y="126237"/>
                </a:lnTo>
                <a:lnTo>
                  <a:pt x="77977" y="126237"/>
                </a:lnTo>
                <a:lnTo>
                  <a:pt x="38735" y="0"/>
                </a:lnTo>
                <a:close/>
              </a:path>
              <a:path w="696595" h="212090">
                <a:moveTo>
                  <a:pt x="163786" y="80137"/>
                </a:moveTo>
                <a:lnTo>
                  <a:pt x="128524" y="80137"/>
                </a:lnTo>
                <a:lnTo>
                  <a:pt x="174116" y="212089"/>
                </a:lnTo>
                <a:lnTo>
                  <a:pt x="189484" y="212089"/>
                </a:lnTo>
                <a:lnTo>
                  <a:pt x="216884" y="126237"/>
                </a:lnTo>
                <a:lnTo>
                  <a:pt x="179324" y="126237"/>
                </a:lnTo>
                <a:lnTo>
                  <a:pt x="163786" y="80137"/>
                </a:lnTo>
                <a:close/>
              </a:path>
              <a:path w="696595" h="212090">
                <a:moveTo>
                  <a:pt x="136778" y="0"/>
                </a:moveTo>
                <a:lnTo>
                  <a:pt x="120523" y="0"/>
                </a:lnTo>
                <a:lnTo>
                  <a:pt x="77977" y="126237"/>
                </a:lnTo>
                <a:lnTo>
                  <a:pt x="112994" y="126237"/>
                </a:lnTo>
                <a:lnTo>
                  <a:pt x="128524" y="80137"/>
                </a:lnTo>
                <a:lnTo>
                  <a:pt x="163786" y="80137"/>
                </a:lnTo>
                <a:lnTo>
                  <a:pt x="136778" y="0"/>
                </a:lnTo>
                <a:close/>
              </a:path>
              <a:path w="696595" h="212090">
                <a:moveTo>
                  <a:pt x="257175" y="0"/>
                </a:moveTo>
                <a:lnTo>
                  <a:pt x="218439" y="0"/>
                </a:lnTo>
                <a:lnTo>
                  <a:pt x="179324" y="126237"/>
                </a:lnTo>
                <a:lnTo>
                  <a:pt x="216884" y="126237"/>
                </a:lnTo>
                <a:lnTo>
                  <a:pt x="25717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8859" y="356108"/>
            <a:ext cx="157480" cy="209550"/>
          </a:xfrm>
          <a:custGeom>
            <a:avLst/>
            <a:gdLst/>
            <a:ahLst/>
            <a:cxnLst/>
            <a:rect l="l" t="t" r="r" b="b"/>
            <a:pathLst>
              <a:path w="157479" h="209550">
                <a:moveTo>
                  <a:pt x="0" y="0"/>
                </a:moveTo>
                <a:lnTo>
                  <a:pt x="37211" y="0"/>
                </a:lnTo>
                <a:lnTo>
                  <a:pt x="37211" y="82041"/>
                </a:lnTo>
                <a:lnTo>
                  <a:pt x="120523" y="82041"/>
                </a:lnTo>
                <a:lnTo>
                  <a:pt x="120523" y="0"/>
                </a:lnTo>
                <a:lnTo>
                  <a:pt x="157225" y="0"/>
                </a:lnTo>
                <a:lnTo>
                  <a:pt x="157225" y="209295"/>
                </a:lnTo>
                <a:lnTo>
                  <a:pt x="120523" y="209295"/>
                </a:lnTo>
                <a:lnTo>
                  <a:pt x="120523" y="114934"/>
                </a:lnTo>
                <a:lnTo>
                  <a:pt x="37211" y="114934"/>
                </a:lnTo>
                <a:lnTo>
                  <a:pt x="37211" y="209295"/>
                </a:lnTo>
                <a:lnTo>
                  <a:pt x="0" y="209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2009" y="356108"/>
            <a:ext cx="173355" cy="209550"/>
          </a:xfrm>
          <a:custGeom>
            <a:avLst/>
            <a:gdLst/>
            <a:ahLst/>
            <a:cxnLst/>
            <a:rect l="l" t="t" r="r" b="b"/>
            <a:pathLst>
              <a:path w="173354" h="209550">
                <a:moveTo>
                  <a:pt x="0" y="0"/>
                </a:moveTo>
                <a:lnTo>
                  <a:pt x="173354" y="0"/>
                </a:lnTo>
                <a:lnTo>
                  <a:pt x="173354" y="33019"/>
                </a:lnTo>
                <a:lnTo>
                  <a:pt x="103758" y="33019"/>
                </a:lnTo>
                <a:lnTo>
                  <a:pt x="103758" y="209295"/>
                </a:lnTo>
                <a:lnTo>
                  <a:pt x="66548" y="209295"/>
                </a:lnTo>
                <a:lnTo>
                  <a:pt x="66548" y="33019"/>
                </a:lnTo>
                <a:lnTo>
                  <a:pt x="0" y="330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20540" y="356108"/>
            <a:ext cx="37465" cy="209550"/>
          </a:xfrm>
          <a:custGeom>
            <a:avLst/>
            <a:gdLst/>
            <a:ahLst/>
            <a:cxnLst/>
            <a:rect l="l" t="t" r="r" b="b"/>
            <a:pathLst>
              <a:path w="37464" h="209550">
                <a:moveTo>
                  <a:pt x="0" y="0"/>
                </a:moveTo>
                <a:lnTo>
                  <a:pt x="37084" y="0"/>
                </a:lnTo>
                <a:lnTo>
                  <a:pt x="37084" y="209295"/>
                </a:lnTo>
                <a:lnTo>
                  <a:pt x="0" y="209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997" y="356108"/>
            <a:ext cx="257175" cy="212090"/>
          </a:xfrm>
          <a:custGeom>
            <a:avLst/>
            <a:gdLst/>
            <a:ahLst/>
            <a:cxnLst/>
            <a:rect l="l" t="t" r="r" b="b"/>
            <a:pathLst>
              <a:path w="257175" h="212090">
                <a:moveTo>
                  <a:pt x="0" y="0"/>
                </a:moveTo>
                <a:lnTo>
                  <a:pt x="38735" y="0"/>
                </a:lnTo>
                <a:lnTo>
                  <a:pt x="77977" y="126237"/>
                </a:lnTo>
                <a:lnTo>
                  <a:pt x="120523" y="0"/>
                </a:lnTo>
                <a:lnTo>
                  <a:pt x="136778" y="0"/>
                </a:lnTo>
                <a:lnTo>
                  <a:pt x="179324" y="126237"/>
                </a:lnTo>
                <a:lnTo>
                  <a:pt x="218439" y="0"/>
                </a:lnTo>
                <a:lnTo>
                  <a:pt x="257175" y="0"/>
                </a:lnTo>
                <a:lnTo>
                  <a:pt x="189484" y="212089"/>
                </a:lnTo>
                <a:lnTo>
                  <a:pt x="174116" y="212089"/>
                </a:lnTo>
                <a:lnTo>
                  <a:pt x="128524" y="80137"/>
                </a:lnTo>
                <a:lnTo>
                  <a:pt x="84074" y="212089"/>
                </a:lnTo>
                <a:lnTo>
                  <a:pt x="68706" y="21208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6447" y="347852"/>
            <a:ext cx="2401824" cy="443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5559" y="616458"/>
            <a:ext cx="3138170" cy="0"/>
          </a:xfrm>
          <a:custGeom>
            <a:avLst/>
            <a:gdLst/>
            <a:ahLst/>
            <a:cxnLst/>
            <a:rect l="l" t="t" r="r" b="b"/>
            <a:pathLst>
              <a:path w="3138170">
                <a:moveTo>
                  <a:pt x="0" y="0"/>
                </a:moveTo>
                <a:lnTo>
                  <a:pt x="3137916" y="0"/>
                </a:lnTo>
              </a:path>
            </a:pathLst>
          </a:custGeom>
          <a:ln w="28956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5559" y="601980"/>
            <a:ext cx="3138170" cy="29209"/>
          </a:xfrm>
          <a:custGeom>
            <a:avLst/>
            <a:gdLst/>
            <a:ahLst/>
            <a:cxnLst/>
            <a:rect l="l" t="t" r="r" b="b"/>
            <a:pathLst>
              <a:path w="3138170" h="29209">
                <a:moveTo>
                  <a:pt x="0" y="0"/>
                </a:moveTo>
                <a:lnTo>
                  <a:pt x="1568957" y="0"/>
                </a:lnTo>
                <a:lnTo>
                  <a:pt x="3137916" y="0"/>
                </a:lnTo>
                <a:lnTo>
                  <a:pt x="3137916" y="28956"/>
                </a:lnTo>
                <a:lnTo>
                  <a:pt x="1568957" y="28956"/>
                </a:lnTo>
                <a:lnTo>
                  <a:pt x="0" y="289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41235" y="559308"/>
            <a:ext cx="650748" cy="227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2539" y="356108"/>
            <a:ext cx="629285" cy="213360"/>
          </a:xfrm>
          <a:custGeom>
            <a:avLst/>
            <a:gdLst/>
            <a:ahLst/>
            <a:cxnLst/>
            <a:rect l="l" t="t" r="r" b="b"/>
            <a:pathLst>
              <a:path w="629284" h="213359">
                <a:moveTo>
                  <a:pt x="559180" y="33019"/>
                </a:moveTo>
                <a:lnTo>
                  <a:pt x="521969" y="33019"/>
                </a:lnTo>
                <a:lnTo>
                  <a:pt x="521969" y="209295"/>
                </a:lnTo>
                <a:lnTo>
                  <a:pt x="559180" y="209295"/>
                </a:lnTo>
                <a:lnTo>
                  <a:pt x="559180" y="33019"/>
                </a:lnTo>
                <a:close/>
              </a:path>
              <a:path w="629284" h="213359">
                <a:moveTo>
                  <a:pt x="628776" y="0"/>
                </a:moveTo>
                <a:lnTo>
                  <a:pt x="455421" y="0"/>
                </a:lnTo>
                <a:lnTo>
                  <a:pt x="455421" y="33019"/>
                </a:lnTo>
                <a:lnTo>
                  <a:pt x="628776" y="33019"/>
                </a:lnTo>
                <a:lnTo>
                  <a:pt x="628776" y="0"/>
                </a:lnTo>
                <a:close/>
              </a:path>
              <a:path w="629284" h="213359">
                <a:moveTo>
                  <a:pt x="431037" y="0"/>
                </a:moveTo>
                <a:lnTo>
                  <a:pt x="393953" y="0"/>
                </a:lnTo>
                <a:lnTo>
                  <a:pt x="393953" y="209295"/>
                </a:lnTo>
                <a:lnTo>
                  <a:pt x="431037" y="209295"/>
                </a:lnTo>
                <a:lnTo>
                  <a:pt x="431037" y="0"/>
                </a:lnTo>
                <a:close/>
              </a:path>
              <a:path w="629284" h="213359">
                <a:moveTo>
                  <a:pt x="278451" y="79755"/>
                </a:moveTo>
                <a:lnTo>
                  <a:pt x="233806" y="79755"/>
                </a:lnTo>
                <a:lnTo>
                  <a:pt x="335406" y="212089"/>
                </a:lnTo>
                <a:lnTo>
                  <a:pt x="350646" y="212089"/>
                </a:lnTo>
                <a:lnTo>
                  <a:pt x="350646" y="126237"/>
                </a:lnTo>
                <a:lnTo>
                  <a:pt x="314832" y="126237"/>
                </a:lnTo>
                <a:lnTo>
                  <a:pt x="278451" y="79755"/>
                </a:lnTo>
                <a:close/>
              </a:path>
              <a:path w="629284" h="213359">
                <a:moveTo>
                  <a:pt x="216026" y="0"/>
                </a:moveTo>
                <a:lnTo>
                  <a:pt x="198119" y="0"/>
                </a:lnTo>
                <a:lnTo>
                  <a:pt x="198119" y="209422"/>
                </a:lnTo>
                <a:lnTo>
                  <a:pt x="233806" y="209422"/>
                </a:lnTo>
                <a:lnTo>
                  <a:pt x="233806" y="79755"/>
                </a:lnTo>
                <a:lnTo>
                  <a:pt x="278451" y="79755"/>
                </a:lnTo>
                <a:lnTo>
                  <a:pt x="216026" y="0"/>
                </a:lnTo>
                <a:close/>
              </a:path>
              <a:path w="629284" h="213359">
                <a:moveTo>
                  <a:pt x="350646" y="0"/>
                </a:moveTo>
                <a:lnTo>
                  <a:pt x="314832" y="0"/>
                </a:lnTo>
                <a:lnTo>
                  <a:pt x="314832" y="126237"/>
                </a:lnTo>
                <a:lnTo>
                  <a:pt x="350646" y="126237"/>
                </a:lnTo>
                <a:lnTo>
                  <a:pt x="350646" y="0"/>
                </a:lnTo>
                <a:close/>
              </a:path>
              <a:path w="629284" h="213359">
                <a:moveTo>
                  <a:pt x="37210" y="0"/>
                </a:moveTo>
                <a:lnTo>
                  <a:pt x="0" y="0"/>
                </a:lnTo>
                <a:lnTo>
                  <a:pt x="10" y="144017"/>
                </a:lnTo>
                <a:lnTo>
                  <a:pt x="11144" y="185092"/>
                </a:lnTo>
                <a:lnTo>
                  <a:pt x="43799" y="208375"/>
                </a:lnTo>
                <a:lnTo>
                  <a:pt x="76072" y="212851"/>
                </a:lnTo>
                <a:lnTo>
                  <a:pt x="93245" y="211708"/>
                </a:lnTo>
                <a:lnTo>
                  <a:pt x="133857" y="194563"/>
                </a:lnTo>
                <a:lnTo>
                  <a:pt x="145985" y="179831"/>
                </a:lnTo>
                <a:lnTo>
                  <a:pt x="75818" y="179831"/>
                </a:lnTo>
                <a:lnTo>
                  <a:pt x="67268" y="179167"/>
                </a:lnTo>
                <a:lnTo>
                  <a:pt x="37853" y="149859"/>
                </a:lnTo>
                <a:lnTo>
                  <a:pt x="37210" y="141858"/>
                </a:lnTo>
                <a:lnTo>
                  <a:pt x="37210" y="0"/>
                </a:lnTo>
                <a:close/>
              </a:path>
              <a:path w="629284" h="213359">
                <a:moveTo>
                  <a:pt x="155447" y="0"/>
                </a:moveTo>
                <a:lnTo>
                  <a:pt x="118363" y="0"/>
                </a:lnTo>
                <a:lnTo>
                  <a:pt x="118300" y="141858"/>
                </a:lnTo>
                <a:lnTo>
                  <a:pt x="117651" y="149649"/>
                </a:lnTo>
                <a:lnTo>
                  <a:pt x="85290" y="179189"/>
                </a:lnTo>
                <a:lnTo>
                  <a:pt x="75818" y="179831"/>
                </a:lnTo>
                <a:lnTo>
                  <a:pt x="145985" y="179831"/>
                </a:lnTo>
                <a:lnTo>
                  <a:pt x="150034" y="172767"/>
                </a:lnTo>
                <a:lnTo>
                  <a:pt x="154092" y="159256"/>
                </a:lnTo>
                <a:lnTo>
                  <a:pt x="155447" y="144017"/>
                </a:lnTo>
                <a:lnTo>
                  <a:pt x="15544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07960" y="356108"/>
            <a:ext cx="173355" cy="209550"/>
          </a:xfrm>
          <a:custGeom>
            <a:avLst/>
            <a:gdLst/>
            <a:ahLst/>
            <a:cxnLst/>
            <a:rect l="l" t="t" r="r" b="b"/>
            <a:pathLst>
              <a:path w="173354" h="209550">
                <a:moveTo>
                  <a:pt x="0" y="0"/>
                </a:moveTo>
                <a:lnTo>
                  <a:pt x="173355" y="0"/>
                </a:lnTo>
                <a:lnTo>
                  <a:pt x="173355" y="33019"/>
                </a:lnTo>
                <a:lnTo>
                  <a:pt x="103759" y="33019"/>
                </a:lnTo>
                <a:lnTo>
                  <a:pt x="103759" y="209295"/>
                </a:lnTo>
                <a:lnTo>
                  <a:pt x="66548" y="209295"/>
                </a:lnTo>
                <a:lnTo>
                  <a:pt x="66548" y="33019"/>
                </a:lnTo>
                <a:lnTo>
                  <a:pt x="0" y="330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46493" y="356108"/>
            <a:ext cx="37465" cy="209550"/>
          </a:xfrm>
          <a:custGeom>
            <a:avLst/>
            <a:gdLst/>
            <a:ahLst/>
            <a:cxnLst/>
            <a:rect l="l" t="t" r="r" b="b"/>
            <a:pathLst>
              <a:path w="37465" h="209550">
                <a:moveTo>
                  <a:pt x="0" y="0"/>
                </a:moveTo>
                <a:lnTo>
                  <a:pt x="37083" y="0"/>
                </a:lnTo>
                <a:lnTo>
                  <a:pt x="37083" y="209295"/>
                </a:lnTo>
                <a:lnTo>
                  <a:pt x="0" y="2092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50658" y="356108"/>
            <a:ext cx="153035" cy="212090"/>
          </a:xfrm>
          <a:custGeom>
            <a:avLst/>
            <a:gdLst/>
            <a:ahLst/>
            <a:cxnLst/>
            <a:rect l="l" t="t" r="r" b="b"/>
            <a:pathLst>
              <a:path w="153034" h="212090">
                <a:moveTo>
                  <a:pt x="0" y="0"/>
                </a:moveTo>
                <a:lnTo>
                  <a:pt x="17907" y="0"/>
                </a:lnTo>
                <a:lnTo>
                  <a:pt x="116713" y="126237"/>
                </a:lnTo>
                <a:lnTo>
                  <a:pt x="116713" y="0"/>
                </a:lnTo>
                <a:lnTo>
                  <a:pt x="152526" y="0"/>
                </a:lnTo>
                <a:lnTo>
                  <a:pt x="152526" y="212089"/>
                </a:lnTo>
                <a:lnTo>
                  <a:pt x="137287" y="212089"/>
                </a:lnTo>
                <a:lnTo>
                  <a:pt x="35687" y="79755"/>
                </a:lnTo>
                <a:lnTo>
                  <a:pt x="35687" y="209422"/>
                </a:lnTo>
                <a:lnTo>
                  <a:pt x="0" y="20942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2539" y="356108"/>
            <a:ext cx="155575" cy="213360"/>
          </a:xfrm>
          <a:custGeom>
            <a:avLst/>
            <a:gdLst/>
            <a:ahLst/>
            <a:cxnLst/>
            <a:rect l="l" t="t" r="r" b="b"/>
            <a:pathLst>
              <a:path w="155575" h="213359">
                <a:moveTo>
                  <a:pt x="0" y="0"/>
                </a:moveTo>
                <a:lnTo>
                  <a:pt x="37210" y="0"/>
                </a:lnTo>
                <a:lnTo>
                  <a:pt x="37210" y="141858"/>
                </a:lnTo>
                <a:lnTo>
                  <a:pt x="37853" y="149859"/>
                </a:lnTo>
                <a:lnTo>
                  <a:pt x="67268" y="179167"/>
                </a:lnTo>
                <a:lnTo>
                  <a:pt x="75818" y="179831"/>
                </a:lnTo>
                <a:lnTo>
                  <a:pt x="85290" y="179189"/>
                </a:lnTo>
                <a:lnTo>
                  <a:pt x="117651" y="149649"/>
                </a:lnTo>
                <a:lnTo>
                  <a:pt x="118363" y="141096"/>
                </a:lnTo>
                <a:lnTo>
                  <a:pt x="118363" y="0"/>
                </a:lnTo>
                <a:lnTo>
                  <a:pt x="155447" y="0"/>
                </a:lnTo>
                <a:lnTo>
                  <a:pt x="155447" y="144017"/>
                </a:lnTo>
                <a:lnTo>
                  <a:pt x="154092" y="159256"/>
                </a:lnTo>
                <a:lnTo>
                  <a:pt x="133857" y="194563"/>
                </a:lnTo>
                <a:lnTo>
                  <a:pt x="93245" y="211708"/>
                </a:lnTo>
                <a:lnTo>
                  <a:pt x="76072" y="212851"/>
                </a:lnTo>
                <a:lnTo>
                  <a:pt x="58906" y="211732"/>
                </a:lnTo>
                <a:lnTo>
                  <a:pt x="19811" y="194944"/>
                </a:lnTo>
                <a:lnTo>
                  <a:pt x="1238" y="159529"/>
                </a:lnTo>
                <a:lnTo>
                  <a:pt x="0" y="14389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" y="929638"/>
            <a:ext cx="8153400" cy="5803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4488"/>
            <a:ext cx="8763000" cy="6435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63068"/>
            <a:ext cx="8695944" cy="6268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842248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88" y="347345"/>
            <a:ext cx="1568196" cy="493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7295" y="583691"/>
            <a:ext cx="184404" cy="259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9995" y="350393"/>
            <a:ext cx="160020" cy="239395"/>
          </a:xfrm>
          <a:custGeom>
            <a:avLst/>
            <a:gdLst/>
            <a:ahLst/>
            <a:cxnLst/>
            <a:rect l="l" t="t" r="r" b="b"/>
            <a:pathLst>
              <a:path w="160019" h="239395">
                <a:moveTo>
                  <a:pt x="111695" y="52323"/>
                </a:moveTo>
                <a:lnTo>
                  <a:pt x="51816" y="52323"/>
                </a:lnTo>
                <a:lnTo>
                  <a:pt x="54356" y="53339"/>
                </a:lnTo>
                <a:lnTo>
                  <a:pt x="56134" y="55371"/>
                </a:lnTo>
                <a:lnTo>
                  <a:pt x="57912" y="57530"/>
                </a:lnTo>
                <a:lnTo>
                  <a:pt x="58801" y="60959"/>
                </a:lnTo>
                <a:lnTo>
                  <a:pt x="58801" y="199135"/>
                </a:lnTo>
                <a:lnTo>
                  <a:pt x="58166" y="204977"/>
                </a:lnTo>
                <a:lnTo>
                  <a:pt x="56768" y="208533"/>
                </a:lnTo>
                <a:lnTo>
                  <a:pt x="55499" y="212089"/>
                </a:lnTo>
                <a:lnTo>
                  <a:pt x="10414" y="223646"/>
                </a:lnTo>
                <a:lnTo>
                  <a:pt x="10414" y="239394"/>
                </a:lnTo>
                <a:lnTo>
                  <a:pt x="160020" y="239394"/>
                </a:lnTo>
                <a:lnTo>
                  <a:pt x="160020" y="223646"/>
                </a:lnTo>
                <a:lnTo>
                  <a:pt x="151130" y="223392"/>
                </a:lnTo>
                <a:lnTo>
                  <a:pt x="144018" y="223011"/>
                </a:lnTo>
                <a:lnTo>
                  <a:pt x="111737" y="199135"/>
                </a:lnTo>
                <a:lnTo>
                  <a:pt x="111695" y="52323"/>
                </a:lnTo>
                <a:close/>
              </a:path>
              <a:path w="160019" h="239395">
                <a:moveTo>
                  <a:pt x="112776" y="0"/>
                </a:moveTo>
                <a:lnTo>
                  <a:pt x="90551" y="0"/>
                </a:lnTo>
                <a:lnTo>
                  <a:pt x="0" y="54228"/>
                </a:lnTo>
                <a:lnTo>
                  <a:pt x="10541" y="72643"/>
                </a:lnTo>
                <a:lnTo>
                  <a:pt x="18948" y="66976"/>
                </a:lnTo>
                <a:lnTo>
                  <a:pt x="26082" y="62356"/>
                </a:lnTo>
                <a:lnTo>
                  <a:pt x="31954" y="58785"/>
                </a:lnTo>
                <a:lnTo>
                  <a:pt x="36576" y="56260"/>
                </a:lnTo>
                <a:lnTo>
                  <a:pt x="41783" y="53593"/>
                </a:lnTo>
                <a:lnTo>
                  <a:pt x="45847" y="52323"/>
                </a:lnTo>
                <a:lnTo>
                  <a:pt x="111695" y="52323"/>
                </a:lnTo>
                <a:lnTo>
                  <a:pt x="111704" y="32146"/>
                </a:lnTo>
                <a:lnTo>
                  <a:pt x="111918" y="19812"/>
                </a:lnTo>
                <a:lnTo>
                  <a:pt x="112275" y="9096"/>
                </a:lnTo>
                <a:lnTo>
                  <a:pt x="112776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9995" y="350393"/>
            <a:ext cx="160020" cy="239395"/>
          </a:xfrm>
          <a:custGeom>
            <a:avLst/>
            <a:gdLst/>
            <a:ahLst/>
            <a:cxnLst/>
            <a:rect l="l" t="t" r="r" b="b"/>
            <a:pathLst>
              <a:path w="160019" h="239395">
                <a:moveTo>
                  <a:pt x="90551" y="0"/>
                </a:moveTo>
                <a:lnTo>
                  <a:pt x="112776" y="0"/>
                </a:lnTo>
                <a:lnTo>
                  <a:pt x="112275" y="9096"/>
                </a:lnTo>
                <a:lnTo>
                  <a:pt x="111918" y="19812"/>
                </a:lnTo>
                <a:lnTo>
                  <a:pt x="111704" y="32146"/>
                </a:lnTo>
                <a:lnTo>
                  <a:pt x="111633" y="46100"/>
                </a:lnTo>
                <a:lnTo>
                  <a:pt x="111633" y="191007"/>
                </a:lnTo>
                <a:lnTo>
                  <a:pt x="111633" y="197738"/>
                </a:lnTo>
                <a:lnTo>
                  <a:pt x="144018" y="223011"/>
                </a:lnTo>
                <a:lnTo>
                  <a:pt x="160020" y="223646"/>
                </a:lnTo>
                <a:lnTo>
                  <a:pt x="160020" y="239394"/>
                </a:lnTo>
                <a:lnTo>
                  <a:pt x="10414" y="239394"/>
                </a:lnTo>
                <a:lnTo>
                  <a:pt x="10414" y="223646"/>
                </a:lnTo>
                <a:lnTo>
                  <a:pt x="19345" y="223144"/>
                </a:lnTo>
                <a:lnTo>
                  <a:pt x="26908" y="222583"/>
                </a:lnTo>
                <a:lnTo>
                  <a:pt x="56768" y="208533"/>
                </a:lnTo>
                <a:lnTo>
                  <a:pt x="58166" y="204977"/>
                </a:lnTo>
                <a:lnTo>
                  <a:pt x="58801" y="199135"/>
                </a:lnTo>
                <a:lnTo>
                  <a:pt x="58801" y="191007"/>
                </a:lnTo>
                <a:lnTo>
                  <a:pt x="58801" y="65658"/>
                </a:lnTo>
                <a:lnTo>
                  <a:pt x="58801" y="60959"/>
                </a:lnTo>
                <a:lnTo>
                  <a:pt x="57912" y="57530"/>
                </a:lnTo>
                <a:lnTo>
                  <a:pt x="56134" y="55371"/>
                </a:lnTo>
                <a:lnTo>
                  <a:pt x="54356" y="53339"/>
                </a:lnTo>
                <a:lnTo>
                  <a:pt x="51816" y="52323"/>
                </a:lnTo>
                <a:lnTo>
                  <a:pt x="48768" y="52323"/>
                </a:lnTo>
                <a:lnTo>
                  <a:pt x="45847" y="52323"/>
                </a:lnTo>
                <a:lnTo>
                  <a:pt x="10541" y="72643"/>
                </a:lnTo>
                <a:lnTo>
                  <a:pt x="0" y="54228"/>
                </a:lnTo>
                <a:lnTo>
                  <a:pt x="9055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7607" y="583691"/>
            <a:ext cx="70104" cy="181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2596" y="537463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324"/>
                </a:lnTo>
              </a:path>
            </a:pathLst>
          </a:custGeom>
          <a:ln w="466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2596" y="427990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450"/>
                </a:lnTo>
              </a:path>
            </a:pathLst>
          </a:custGeom>
          <a:ln w="466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292" y="537463"/>
            <a:ext cx="46990" cy="52705"/>
          </a:xfrm>
          <a:custGeom>
            <a:avLst/>
            <a:gdLst/>
            <a:ahLst/>
            <a:cxnLst/>
            <a:rect l="l" t="t" r="r" b="b"/>
            <a:pathLst>
              <a:path w="46989" h="52704">
                <a:moveTo>
                  <a:pt x="0" y="0"/>
                </a:moveTo>
                <a:lnTo>
                  <a:pt x="46608" y="0"/>
                </a:lnTo>
                <a:lnTo>
                  <a:pt x="46608" y="52324"/>
                </a:lnTo>
                <a:lnTo>
                  <a:pt x="0" y="523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292" y="427990"/>
            <a:ext cx="46990" cy="52705"/>
          </a:xfrm>
          <a:custGeom>
            <a:avLst/>
            <a:gdLst/>
            <a:ahLst/>
            <a:cxnLst/>
            <a:rect l="l" t="t" r="r" b="b"/>
            <a:pathLst>
              <a:path w="46989" h="52704">
                <a:moveTo>
                  <a:pt x="0" y="0"/>
                </a:moveTo>
                <a:lnTo>
                  <a:pt x="46608" y="0"/>
                </a:lnTo>
                <a:lnTo>
                  <a:pt x="46608" y="52450"/>
                </a:lnTo>
                <a:lnTo>
                  <a:pt x="0" y="5245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68220" y="1334770"/>
            <a:ext cx="18707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No arrows;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info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can 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flow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in both</a:t>
            </a:r>
            <a:r>
              <a:rPr sz="16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directions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3908" y="1820417"/>
            <a:ext cx="111760" cy="314325"/>
          </a:xfrm>
          <a:custGeom>
            <a:avLst/>
            <a:gdLst/>
            <a:ahLst/>
            <a:cxnLst/>
            <a:rect l="l" t="t" r="r" b="b"/>
            <a:pathLst>
              <a:path w="111760" h="314325">
                <a:moveTo>
                  <a:pt x="11049" y="207137"/>
                </a:moveTo>
                <a:lnTo>
                  <a:pt x="6350" y="209931"/>
                </a:lnTo>
                <a:lnTo>
                  <a:pt x="1524" y="212725"/>
                </a:lnTo>
                <a:lnTo>
                  <a:pt x="0" y="218821"/>
                </a:lnTo>
                <a:lnTo>
                  <a:pt x="2793" y="223520"/>
                </a:lnTo>
                <a:lnTo>
                  <a:pt x="55753" y="314325"/>
                </a:lnTo>
                <a:lnTo>
                  <a:pt x="67159" y="294767"/>
                </a:lnTo>
                <a:lnTo>
                  <a:pt x="45847" y="294767"/>
                </a:lnTo>
                <a:lnTo>
                  <a:pt x="45847" y="258118"/>
                </a:lnTo>
                <a:lnTo>
                  <a:pt x="19812" y="213487"/>
                </a:lnTo>
                <a:lnTo>
                  <a:pt x="17145" y="208787"/>
                </a:lnTo>
                <a:lnTo>
                  <a:pt x="11049" y="207137"/>
                </a:lnTo>
                <a:close/>
              </a:path>
              <a:path w="111760" h="314325">
                <a:moveTo>
                  <a:pt x="45847" y="258118"/>
                </a:moveTo>
                <a:lnTo>
                  <a:pt x="45847" y="294767"/>
                </a:lnTo>
                <a:lnTo>
                  <a:pt x="65659" y="294767"/>
                </a:lnTo>
                <a:lnTo>
                  <a:pt x="65659" y="289687"/>
                </a:lnTo>
                <a:lnTo>
                  <a:pt x="47243" y="289687"/>
                </a:lnTo>
                <a:lnTo>
                  <a:pt x="55753" y="275100"/>
                </a:lnTo>
                <a:lnTo>
                  <a:pt x="45847" y="258118"/>
                </a:lnTo>
                <a:close/>
              </a:path>
              <a:path w="111760" h="314325">
                <a:moveTo>
                  <a:pt x="100457" y="207137"/>
                </a:moveTo>
                <a:lnTo>
                  <a:pt x="94361" y="208787"/>
                </a:lnTo>
                <a:lnTo>
                  <a:pt x="91693" y="213487"/>
                </a:lnTo>
                <a:lnTo>
                  <a:pt x="65659" y="258118"/>
                </a:lnTo>
                <a:lnTo>
                  <a:pt x="65659" y="294767"/>
                </a:lnTo>
                <a:lnTo>
                  <a:pt x="67159" y="294767"/>
                </a:lnTo>
                <a:lnTo>
                  <a:pt x="108712" y="223520"/>
                </a:lnTo>
                <a:lnTo>
                  <a:pt x="111506" y="218821"/>
                </a:lnTo>
                <a:lnTo>
                  <a:pt x="109982" y="212725"/>
                </a:lnTo>
                <a:lnTo>
                  <a:pt x="105156" y="209931"/>
                </a:lnTo>
                <a:lnTo>
                  <a:pt x="100457" y="207137"/>
                </a:lnTo>
                <a:close/>
              </a:path>
              <a:path w="111760" h="314325">
                <a:moveTo>
                  <a:pt x="55753" y="275100"/>
                </a:moveTo>
                <a:lnTo>
                  <a:pt x="47243" y="289687"/>
                </a:lnTo>
                <a:lnTo>
                  <a:pt x="64262" y="289687"/>
                </a:lnTo>
                <a:lnTo>
                  <a:pt x="55753" y="275100"/>
                </a:lnTo>
                <a:close/>
              </a:path>
              <a:path w="111760" h="314325">
                <a:moveTo>
                  <a:pt x="65659" y="258118"/>
                </a:moveTo>
                <a:lnTo>
                  <a:pt x="55753" y="275100"/>
                </a:lnTo>
                <a:lnTo>
                  <a:pt x="64262" y="289687"/>
                </a:lnTo>
                <a:lnTo>
                  <a:pt x="65659" y="289687"/>
                </a:lnTo>
                <a:lnTo>
                  <a:pt x="65659" y="258118"/>
                </a:lnTo>
                <a:close/>
              </a:path>
              <a:path w="111760" h="314325">
                <a:moveTo>
                  <a:pt x="65659" y="0"/>
                </a:moveTo>
                <a:lnTo>
                  <a:pt x="45847" y="0"/>
                </a:lnTo>
                <a:lnTo>
                  <a:pt x="45847" y="258118"/>
                </a:lnTo>
                <a:lnTo>
                  <a:pt x="55753" y="275100"/>
                </a:lnTo>
                <a:lnTo>
                  <a:pt x="65659" y="258118"/>
                </a:lnTo>
                <a:lnTo>
                  <a:pt x="656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7409" y="2197100"/>
            <a:ext cx="10947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Agg</a:t>
            </a:r>
            <a:r>
              <a:rPr sz="1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egation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5669" y="2197100"/>
            <a:ext cx="8477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–	Order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16316" y="2197100"/>
            <a:ext cx="64325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ass 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las</a:t>
            </a:r>
            <a:r>
              <a:rPr sz="1600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7409" y="2440940"/>
            <a:ext cx="1958339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949325" algn="l"/>
              </a:tabLst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contains	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OrderDetail 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Could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1600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composition?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3761" y="2963798"/>
            <a:ext cx="1986280" cy="1089025"/>
          </a:xfrm>
          <a:custGeom>
            <a:avLst/>
            <a:gdLst/>
            <a:ahLst/>
            <a:cxnLst/>
            <a:rect l="l" t="t" r="r" b="b"/>
            <a:pathLst>
              <a:path w="1986279" h="1089025">
                <a:moveTo>
                  <a:pt x="63373" y="988949"/>
                </a:moveTo>
                <a:lnTo>
                  <a:pt x="57276" y="990473"/>
                </a:lnTo>
                <a:lnTo>
                  <a:pt x="54483" y="995171"/>
                </a:lnTo>
                <a:lnTo>
                  <a:pt x="0" y="1085088"/>
                </a:lnTo>
                <a:lnTo>
                  <a:pt x="105155" y="1088263"/>
                </a:lnTo>
                <a:lnTo>
                  <a:pt x="110616" y="1088517"/>
                </a:lnTo>
                <a:lnTo>
                  <a:pt x="114920" y="1084452"/>
                </a:lnTo>
                <a:lnTo>
                  <a:pt x="21971" y="1084452"/>
                </a:lnTo>
                <a:lnTo>
                  <a:pt x="12446" y="1067053"/>
                </a:lnTo>
                <a:lnTo>
                  <a:pt x="44724" y="1049517"/>
                </a:lnTo>
                <a:lnTo>
                  <a:pt x="71500" y="1005458"/>
                </a:lnTo>
                <a:lnTo>
                  <a:pt x="74295" y="1000759"/>
                </a:lnTo>
                <a:lnTo>
                  <a:pt x="72771" y="994663"/>
                </a:lnTo>
                <a:lnTo>
                  <a:pt x="68072" y="991869"/>
                </a:lnTo>
                <a:lnTo>
                  <a:pt x="63373" y="988949"/>
                </a:lnTo>
                <a:close/>
              </a:path>
              <a:path w="1986279" h="1089025">
                <a:moveTo>
                  <a:pt x="44724" y="1049517"/>
                </a:moveTo>
                <a:lnTo>
                  <a:pt x="12446" y="1067053"/>
                </a:lnTo>
                <a:lnTo>
                  <a:pt x="21971" y="1084452"/>
                </a:lnTo>
                <a:lnTo>
                  <a:pt x="28516" y="1080896"/>
                </a:lnTo>
                <a:lnTo>
                  <a:pt x="25653" y="1080896"/>
                </a:lnTo>
                <a:lnTo>
                  <a:pt x="17525" y="1065783"/>
                </a:lnTo>
                <a:lnTo>
                  <a:pt x="34838" y="1065783"/>
                </a:lnTo>
                <a:lnTo>
                  <a:pt x="44724" y="1049517"/>
                </a:lnTo>
                <a:close/>
              </a:path>
              <a:path w="1986279" h="1089025">
                <a:moveTo>
                  <a:pt x="54288" y="1066896"/>
                </a:moveTo>
                <a:lnTo>
                  <a:pt x="21971" y="1084452"/>
                </a:lnTo>
                <a:lnTo>
                  <a:pt x="114920" y="1084452"/>
                </a:lnTo>
                <a:lnTo>
                  <a:pt x="115188" y="1084199"/>
                </a:lnTo>
                <a:lnTo>
                  <a:pt x="115442" y="1073277"/>
                </a:lnTo>
                <a:lnTo>
                  <a:pt x="111125" y="1068705"/>
                </a:lnTo>
                <a:lnTo>
                  <a:pt x="105663" y="1068451"/>
                </a:lnTo>
                <a:lnTo>
                  <a:pt x="54288" y="1066896"/>
                </a:lnTo>
                <a:close/>
              </a:path>
              <a:path w="1986279" h="1089025">
                <a:moveTo>
                  <a:pt x="17525" y="1065783"/>
                </a:moveTo>
                <a:lnTo>
                  <a:pt x="25653" y="1080896"/>
                </a:lnTo>
                <a:lnTo>
                  <a:pt x="34526" y="1066298"/>
                </a:lnTo>
                <a:lnTo>
                  <a:pt x="17525" y="1065783"/>
                </a:lnTo>
                <a:close/>
              </a:path>
              <a:path w="1986279" h="1089025">
                <a:moveTo>
                  <a:pt x="34526" y="1066298"/>
                </a:moveTo>
                <a:lnTo>
                  <a:pt x="25653" y="1080896"/>
                </a:lnTo>
                <a:lnTo>
                  <a:pt x="28516" y="1080896"/>
                </a:lnTo>
                <a:lnTo>
                  <a:pt x="54288" y="1066896"/>
                </a:lnTo>
                <a:lnTo>
                  <a:pt x="34526" y="1066298"/>
                </a:lnTo>
                <a:close/>
              </a:path>
              <a:path w="1986279" h="1089025">
                <a:moveTo>
                  <a:pt x="1976501" y="0"/>
                </a:moveTo>
                <a:lnTo>
                  <a:pt x="44724" y="1049517"/>
                </a:lnTo>
                <a:lnTo>
                  <a:pt x="34526" y="1066298"/>
                </a:lnTo>
                <a:lnTo>
                  <a:pt x="54288" y="1066896"/>
                </a:lnTo>
                <a:lnTo>
                  <a:pt x="1985898" y="17525"/>
                </a:lnTo>
                <a:lnTo>
                  <a:pt x="1976501" y="0"/>
                </a:lnTo>
                <a:close/>
              </a:path>
              <a:path w="1986279" h="1089025">
                <a:moveTo>
                  <a:pt x="34838" y="1065783"/>
                </a:moveTo>
                <a:lnTo>
                  <a:pt x="17525" y="1065783"/>
                </a:lnTo>
                <a:lnTo>
                  <a:pt x="34526" y="1066298"/>
                </a:lnTo>
                <a:lnTo>
                  <a:pt x="34838" y="10657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067" y="1575815"/>
            <a:ext cx="6143244" cy="528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0864" y="2231135"/>
            <a:ext cx="4082796" cy="967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2298" y="2245957"/>
            <a:ext cx="3970909" cy="8567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3386" y="2381123"/>
            <a:ext cx="106680" cy="285115"/>
          </a:xfrm>
          <a:custGeom>
            <a:avLst/>
            <a:gdLst/>
            <a:ahLst/>
            <a:cxnLst/>
            <a:rect l="l" t="t" r="r" b="b"/>
            <a:pathLst>
              <a:path w="106679" h="285114">
                <a:moveTo>
                  <a:pt x="38100" y="1015"/>
                </a:moveTo>
                <a:lnTo>
                  <a:pt x="5750" y="25695"/>
                </a:lnTo>
                <a:lnTo>
                  <a:pt x="0" y="69468"/>
                </a:lnTo>
                <a:lnTo>
                  <a:pt x="640" y="90350"/>
                </a:lnTo>
                <a:lnTo>
                  <a:pt x="4589" y="143067"/>
                </a:lnTo>
                <a:lnTo>
                  <a:pt x="10060" y="192359"/>
                </a:lnTo>
                <a:lnTo>
                  <a:pt x="19812" y="240918"/>
                </a:lnTo>
                <a:lnTo>
                  <a:pt x="39497" y="275209"/>
                </a:lnTo>
                <a:lnTo>
                  <a:pt x="60571" y="284531"/>
                </a:lnTo>
                <a:lnTo>
                  <a:pt x="68072" y="284479"/>
                </a:lnTo>
                <a:lnTo>
                  <a:pt x="101488" y="258651"/>
                </a:lnTo>
                <a:lnTo>
                  <a:pt x="106658" y="219658"/>
                </a:lnTo>
                <a:lnTo>
                  <a:pt x="105648" y="191515"/>
                </a:lnTo>
                <a:lnTo>
                  <a:pt x="98425" y="111251"/>
                </a:lnTo>
                <a:lnTo>
                  <a:pt x="91614" y="63722"/>
                </a:lnTo>
                <a:lnTo>
                  <a:pt x="78916" y="24840"/>
                </a:lnTo>
                <a:lnTo>
                  <a:pt x="47371" y="0"/>
                </a:lnTo>
                <a:lnTo>
                  <a:pt x="38100" y="1015"/>
                </a:lnTo>
                <a:close/>
              </a:path>
            </a:pathLst>
          </a:custGeom>
          <a:ln w="18287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9151" y="2489326"/>
            <a:ext cx="93345" cy="116205"/>
          </a:xfrm>
          <a:custGeom>
            <a:avLst/>
            <a:gdLst/>
            <a:ahLst/>
            <a:cxnLst/>
            <a:rect l="l" t="t" r="r" b="b"/>
            <a:pathLst>
              <a:path w="93345" h="116205">
                <a:moveTo>
                  <a:pt x="38560" y="888"/>
                </a:moveTo>
                <a:lnTo>
                  <a:pt x="5334" y="38100"/>
                </a:lnTo>
                <a:lnTo>
                  <a:pt x="0" y="79819"/>
                </a:lnTo>
                <a:lnTo>
                  <a:pt x="1476" y="104394"/>
                </a:lnTo>
                <a:lnTo>
                  <a:pt x="2746" y="115950"/>
                </a:lnTo>
                <a:lnTo>
                  <a:pt x="93297" y="105918"/>
                </a:lnTo>
                <a:lnTo>
                  <a:pt x="86836" y="60944"/>
                </a:lnTo>
                <a:lnTo>
                  <a:pt x="74991" y="24042"/>
                </a:lnTo>
                <a:lnTo>
                  <a:pt x="46307" y="0"/>
                </a:lnTo>
                <a:lnTo>
                  <a:pt x="38560" y="888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7233" y="2729357"/>
            <a:ext cx="136525" cy="163195"/>
          </a:xfrm>
          <a:custGeom>
            <a:avLst/>
            <a:gdLst/>
            <a:ahLst/>
            <a:cxnLst/>
            <a:rect l="l" t="t" r="r" b="b"/>
            <a:pathLst>
              <a:path w="136525" h="163194">
                <a:moveTo>
                  <a:pt x="52070" y="0"/>
                </a:moveTo>
                <a:lnTo>
                  <a:pt x="0" y="163067"/>
                </a:lnTo>
                <a:lnTo>
                  <a:pt x="136525" y="147954"/>
                </a:lnTo>
                <a:lnTo>
                  <a:pt x="52070" y="0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3507" y="2391791"/>
            <a:ext cx="202565" cy="325755"/>
          </a:xfrm>
          <a:custGeom>
            <a:avLst/>
            <a:gdLst/>
            <a:ahLst/>
            <a:cxnLst/>
            <a:rect l="l" t="t" r="r" b="b"/>
            <a:pathLst>
              <a:path w="202564" h="325755">
                <a:moveTo>
                  <a:pt x="0" y="14478"/>
                </a:moveTo>
                <a:lnTo>
                  <a:pt x="130428" y="0"/>
                </a:lnTo>
                <a:lnTo>
                  <a:pt x="157733" y="246634"/>
                </a:lnTo>
                <a:lnTo>
                  <a:pt x="159855" y="261566"/>
                </a:lnTo>
                <a:lnTo>
                  <a:pt x="182133" y="293798"/>
                </a:lnTo>
                <a:lnTo>
                  <a:pt x="201167" y="295021"/>
                </a:lnTo>
                <a:lnTo>
                  <a:pt x="202437" y="307086"/>
                </a:lnTo>
                <a:lnTo>
                  <a:pt x="34416" y="325628"/>
                </a:lnTo>
                <a:lnTo>
                  <a:pt x="33019" y="313689"/>
                </a:lnTo>
                <a:lnTo>
                  <a:pt x="42568" y="311592"/>
                </a:lnTo>
                <a:lnTo>
                  <a:pt x="50641" y="308340"/>
                </a:lnTo>
                <a:lnTo>
                  <a:pt x="57237" y="303920"/>
                </a:lnTo>
                <a:lnTo>
                  <a:pt x="62356" y="298323"/>
                </a:lnTo>
                <a:lnTo>
                  <a:pt x="64694" y="292586"/>
                </a:lnTo>
                <a:lnTo>
                  <a:pt x="65817" y="283765"/>
                </a:lnTo>
                <a:lnTo>
                  <a:pt x="65750" y="271873"/>
                </a:lnTo>
                <a:lnTo>
                  <a:pt x="44450" y="75184"/>
                </a:lnTo>
                <a:lnTo>
                  <a:pt x="32130" y="33909"/>
                </a:lnTo>
                <a:lnTo>
                  <a:pt x="1269" y="26797"/>
                </a:lnTo>
                <a:lnTo>
                  <a:pt x="0" y="14478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503" y="2501900"/>
            <a:ext cx="370840" cy="342265"/>
          </a:xfrm>
          <a:custGeom>
            <a:avLst/>
            <a:gdLst/>
            <a:ahLst/>
            <a:cxnLst/>
            <a:rect l="l" t="t" r="r" b="b"/>
            <a:pathLst>
              <a:path w="370839" h="342264">
                <a:moveTo>
                  <a:pt x="0" y="33527"/>
                </a:moveTo>
                <a:lnTo>
                  <a:pt x="126873" y="19430"/>
                </a:lnTo>
                <a:lnTo>
                  <a:pt x="150368" y="232155"/>
                </a:lnTo>
                <a:lnTo>
                  <a:pt x="152223" y="247304"/>
                </a:lnTo>
                <a:lnTo>
                  <a:pt x="164973" y="285496"/>
                </a:lnTo>
                <a:lnTo>
                  <a:pt x="169925" y="288289"/>
                </a:lnTo>
                <a:lnTo>
                  <a:pt x="174751" y="291084"/>
                </a:lnTo>
                <a:lnTo>
                  <a:pt x="180212" y="292226"/>
                </a:lnTo>
                <a:lnTo>
                  <a:pt x="186309" y="291464"/>
                </a:lnTo>
                <a:lnTo>
                  <a:pt x="194310" y="290575"/>
                </a:lnTo>
                <a:lnTo>
                  <a:pt x="227639" y="257397"/>
                </a:lnTo>
                <a:lnTo>
                  <a:pt x="235331" y="244348"/>
                </a:lnTo>
                <a:lnTo>
                  <a:pt x="216916" y="77850"/>
                </a:lnTo>
                <a:lnTo>
                  <a:pt x="208986" y="40364"/>
                </a:lnTo>
                <a:lnTo>
                  <a:pt x="177165" y="26415"/>
                </a:lnTo>
                <a:lnTo>
                  <a:pt x="175768" y="14097"/>
                </a:lnTo>
                <a:lnTo>
                  <a:pt x="302513" y="0"/>
                </a:lnTo>
                <a:lnTo>
                  <a:pt x="329565" y="243586"/>
                </a:lnTo>
                <a:lnTo>
                  <a:pt x="331727" y="259683"/>
                </a:lnTo>
                <a:lnTo>
                  <a:pt x="351980" y="293417"/>
                </a:lnTo>
                <a:lnTo>
                  <a:pt x="369316" y="295528"/>
                </a:lnTo>
                <a:lnTo>
                  <a:pt x="370586" y="307466"/>
                </a:lnTo>
                <a:lnTo>
                  <a:pt x="243840" y="321563"/>
                </a:lnTo>
                <a:lnTo>
                  <a:pt x="239268" y="279908"/>
                </a:lnTo>
                <a:lnTo>
                  <a:pt x="229457" y="293574"/>
                </a:lnTo>
                <a:lnTo>
                  <a:pt x="198882" y="323596"/>
                </a:lnTo>
                <a:lnTo>
                  <a:pt x="163752" y="339062"/>
                </a:lnTo>
                <a:lnTo>
                  <a:pt x="137463" y="341756"/>
                </a:lnTo>
                <a:lnTo>
                  <a:pt x="125047" y="340042"/>
                </a:lnTo>
                <a:lnTo>
                  <a:pt x="82772" y="314705"/>
                </a:lnTo>
                <a:lnTo>
                  <a:pt x="61610" y="266493"/>
                </a:lnTo>
                <a:lnTo>
                  <a:pt x="54737" y="220852"/>
                </a:lnTo>
                <a:lnTo>
                  <a:pt x="41148" y="97409"/>
                </a:lnTo>
                <a:lnTo>
                  <a:pt x="38933" y="81426"/>
                </a:lnTo>
                <a:lnTo>
                  <a:pt x="18938" y="48117"/>
                </a:lnTo>
                <a:lnTo>
                  <a:pt x="1397" y="45847"/>
                </a:lnTo>
                <a:lnTo>
                  <a:pt x="0" y="33527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626" y="2615945"/>
            <a:ext cx="330200" cy="487045"/>
          </a:xfrm>
          <a:custGeom>
            <a:avLst/>
            <a:gdLst/>
            <a:ahLst/>
            <a:cxnLst/>
            <a:rect l="l" t="t" r="r" b="b"/>
            <a:pathLst>
              <a:path w="330200" h="487044">
                <a:moveTo>
                  <a:pt x="0" y="36321"/>
                </a:moveTo>
                <a:lnTo>
                  <a:pt x="165353" y="18033"/>
                </a:lnTo>
                <a:lnTo>
                  <a:pt x="166750" y="30352"/>
                </a:lnTo>
                <a:lnTo>
                  <a:pt x="155956" y="32003"/>
                </a:lnTo>
                <a:lnTo>
                  <a:pt x="148462" y="34925"/>
                </a:lnTo>
                <a:lnTo>
                  <a:pt x="144525" y="39242"/>
                </a:lnTo>
                <a:lnTo>
                  <a:pt x="140462" y="43433"/>
                </a:lnTo>
                <a:lnTo>
                  <a:pt x="138684" y="48259"/>
                </a:lnTo>
                <a:lnTo>
                  <a:pt x="152356" y="85437"/>
                </a:lnTo>
                <a:lnTo>
                  <a:pt x="228219" y="217550"/>
                </a:lnTo>
                <a:lnTo>
                  <a:pt x="254126" y="119379"/>
                </a:lnTo>
                <a:lnTo>
                  <a:pt x="260151" y="95234"/>
                </a:lnTo>
                <a:lnTo>
                  <a:pt x="264128" y="75183"/>
                </a:lnTo>
                <a:lnTo>
                  <a:pt x="266057" y="59229"/>
                </a:lnTo>
                <a:lnTo>
                  <a:pt x="265938" y="47370"/>
                </a:lnTo>
                <a:lnTo>
                  <a:pt x="235577" y="23485"/>
                </a:lnTo>
                <a:lnTo>
                  <a:pt x="225933" y="23749"/>
                </a:lnTo>
                <a:lnTo>
                  <a:pt x="224662" y="11429"/>
                </a:lnTo>
                <a:lnTo>
                  <a:pt x="328802" y="0"/>
                </a:lnTo>
                <a:lnTo>
                  <a:pt x="330200" y="12318"/>
                </a:lnTo>
                <a:lnTo>
                  <a:pt x="323006" y="14456"/>
                </a:lnTo>
                <a:lnTo>
                  <a:pt x="316658" y="17605"/>
                </a:lnTo>
                <a:lnTo>
                  <a:pt x="296084" y="50593"/>
                </a:lnTo>
                <a:lnTo>
                  <a:pt x="281813" y="99440"/>
                </a:lnTo>
                <a:lnTo>
                  <a:pt x="218566" y="339978"/>
                </a:lnTo>
                <a:lnTo>
                  <a:pt x="207164" y="380841"/>
                </a:lnTo>
                <a:lnTo>
                  <a:pt x="188027" y="436848"/>
                </a:lnTo>
                <a:lnTo>
                  <a:pt x="156813" y="475805"/>
                </a:lnTo>
                <a:lnTo>
                  <a:pt x="112593" y="486757"/>
                </a:lnTo>
                <a:lnTo>
                  <a:pt x="100425" y="485124"/>
                </a:lnTo>
                <a:lnTo>
                  <a:pt x="64611" y="459486"/>
                </a:lnTo>
                <a:lnTo>
                  <a:pt x="57775" y="429932"/>
                </a:lnTo>
                <a:lnTo>
                  <a:pt x="59070" y="421274"/>
                </a:lnTo>
                <a:lnTo>
                  <a:pt x="85814" y="391856"/>
                </a:lnTo>
                <a:lnTo>
                  <a:pt x="127142" y="403334"/>
                </a:lnTo>
                <a:lnTo>
                  <a:pt x="137287" y="438023"/>
                </a:lnTo>
                <a:lnTo>
                  <a:pt x="138937" y="443356"/>
                </a:lnTo>
                <a:lnTo>
                  <a:pt x="140970" y="445642"/>
                </a:lnTo>
                <a:lnTo>
                  <a:pt x="143001" y="447801"/>
                </a:lnTo>
                <a:lnTo>
                  <a:pt x="145669" y="448817"/>
                </a:lnTo>
                <a:lnTo>
                  <a:pt x="148971" y="448437"/>
                </a:lnTo>
                <a:lnTo>
                  <a:pt x="176847" y="412321"/>
                </a:lnTo>
                <a:lnTo>
                  <a:pt x="189102" y="369569"/>
                </a:lnTo>
                <a:lnTo>
                  <a:pt x="195961" y="342518"/>
                </a:lnTo>
                <a:lnTo>
                  <a:pt x="69850" y="122936"/>
                </a:lnTo>
                <a:lnTo>
                  <a:pt x="45497" y="82946"/>
                </a:lnTo>
                <a:lnTo>
                  <a:pt x="16208" y="53609"/>
                </a:lnTo>
                <a:lnTo>
                  <a:pt x="1269" y="48640"/>
                </a:lnTo>
                <a:lnTo>
                  <a:pt x="0" y="36321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3003" y="2312277"/>
            <a:ext cx="370205" cy="345440"/>
          </a:xfrm>
          <a:custGeom>
            <a:avLst/>
            <a:gdLst/>
            <a:ahLst/>
            <a:cxnLst/>
            <a:rect l="l" t="t" r="r" b="b"/>
            <a:pathLst>
              <a:path w="370204" h="345439">
                <a:moveTo>
                  <a:pt x="218948" y="519"/>
                </a:moveTo>
                <a:lnTo>
                  <a:pt x="259613" y="5627"/>
                </a:lnTo>
                <a:lnTo>
                  <a:pt x="296806" y="39112"/>
                </a:lnTo>
                <a:lnTo>
                  <a:pt x="309324" y="77910"/>
                </a:lnTo>
                <a:lnTo>
                  <a:pt x="315722" y="122947"/>
                </a:lnTo>
                <a:lnTo>
                  <a:pt x="329057" y="244105"/>
                </a:lnTo>
                <a:lnTo>
                  <a:pt x="331271" y="260296"/>
                </a:lnTo>
                <a:lnTo>
                  <a:pt x="351377" y="294191"/>
                </a:lnTo>
                <a:lnTo>
                  <a:pt x="368935" y="296302"/>
                </a:lnTo>
                <a:lnTo>
                  <a:pt x="370205" y="308240"/>
                </a:lnTo>
                <a:lnTo>
                  <a:pt x="212851" y="325639"/>
                </a:lnTo>
                <a:lnTo>
                  <a:pt x="211455" y="313701"/>
                </a:lnTo>
                <a:lnTo>
                  <a:pt x="219432" y="310983"/>
                </a:lnTo>
                <a:lnTo>
                  <a:pt x="226028" y="307193"/>
                </a:lnTo>
                <a:lnTo>
                  <a:pt x="231243" y="302307"/>
                </a:lnTo>
                <a:lnTo>
                  <a:pt x="235076" y="296302"/>
                </a:lnTo>
                <a:lnTo>
                  <a:pt x="236839" y="290325"/>
                </a:lnTo>
                <a:lnTo>
                  <a:pt x="237553" y="281348"/>
                </a:lnTo>
                <a:lnTo>
                  <a:pt x="237220" y="269370"/>
                </a:lnTo>
                <a:lnTo>
                  <a:pt x="220599" y="115962"/>
                </a:lnTo>
                <a:lnTo>
                  <a:pt x="214312" y="74600"/>
                </a:lnTo>
                <a:lnTo>
                  <a:pt x="189737" y="49287"/>
                </a:lnTo>
                <a:lnTo>
                  <a:pt x="183896" y="49922"/>
                </a:lnTo>
                <a:lnTo>
                  <a:pt x="170134" y="54048"/>
                </a:lnTo>
                <a:lnTo>
                  <a:pt x="157432" y="63210"/>
                </a:lnTo>
                <a:lnTo>
                  <a:pt x="145801" y="77444"/>
                </a:lnTo>
                <a:lnTo>
                  <a:pt x="135255" y="96785"/>
                </a:lnTo>
                <a:lnTo>
                  <a:pt x="153670" y="263536"/>
                </a:lnTo>
                <a:lnTo>
                  <a:pt x="161528" y="301095"/>
                </a:lnTo>
                <a:lnTo>
                  <a:pt x="190500" y="315987"/>
                </a:lnTo>
                <a:lnTo>
                  <a:pt x="191770" y="328052"/>
                </a:lnTo>
                <a:lnTo>
                  <a:pt x="34417" y="345451"/>
                </a:lnTo>
                <a:lnTo>
                  <a:pt x="33020" y="333386"/>
                </a:lnTo>
                <a:lnTo>
                  <a:pt x="41971" y="330890"/>
                </a:lnTo>
                <a:lnTo>
                  <a:pt x="49387" y="327417"/>
                </a:lnTo>
                <a:lnTo>
                  <a:pt x="55254" y="322992"/>
                </a:lnTo>
                <a:lnTo>
                  <a:pt x="59562" y="317638"/>
                </a:lnTo>
                <a:lnTo>
                  <a:pt x="61469" y="311971"/>
                </a:lnTo>
                <a:lnTo>
                  <a:pt x="62245" y="302779"/>
                </a:lnTo>
                <a:lnTo>
                  <a:pt x="61902" y="290064"/>
                </a:lnTo>
                <a:lnTo>
                  <a:pt x="41021" y="98055"/>
                </a:lnTo>
                <a:lnTo>
                  <a:pt x="33216" y="60569"/>
                </a:lnTo>
                <a:lnTo>
                  <a:pt x="1270" y="46493"/>
                </a:lnTo>
                <a:lnTo>
                  <a:pt x="0" y="34174"/>
                </a:lnTo>
                <a:lnTo>
                  <a:pt x="126746" y="20204"/>
                </a:lnTo>
                <a:lnTo>
                  <a:pt x="131191" y="60463"/>
                </a:lnTo>
                <a:lnTo>
                  <a:pt x="141720" y="47061"/>
                </a:lnTo>
                <a:lnTo>
                  <a:pt x="172974" y="17664"/>
                </a:lnTo>
                <a:lnTo>
                  <a:pt x="206567" y="2663"/>
                </a:lnTo>
                <a:lnTo>
                  <a:pt x="218948" y="519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9690" y="2357788"/>
            <a:ext cx="294640" cy="331470"/>
          </a:xfrm>
          <a:custGeom>
            <a:avLst/>
            <a:gdLst/>
            <a:ahLst/>
            <a:cxnLst/>
            <a:rect l="l" t="t" r="r" b="b"/>
            <a:pathLst>
              <a:path w="294639" h="331469">
                <a:moveTo>
                  <a:pt x="127859" y="855"/>
                </a:moveTo>
                <a:lnTo>
                  <a:pt x="167594" y="1823"/>
                </a:lnTo>
                <a:lnTo>
                  <a:pt x="205710" y="13555"/>
                </a:lnTo>
                <a:lnTo>
                  <a:pt x="239269" y="35462"/>
                </a:lnTo>
                <a:lnTo>
                  <a:pt x="265400" y="67276"/>
                </a:lnTo>
                <a:lnTo>
                  <a:pt x="283513" y="106154"/>
                </a:lnTo>
                <a:lnTo>
                  <a:pt x="292959" y="149699"/>
                </a:lnTo>
                <a:lnTo>
                  <a:pt x="294338" y="181725"/>
                </a:lnTo>
                <a:lnTo>
                  <a:pt x="291228" y="211500"/>
                </a:lnTo>
                <a:lnTo>
                  <a:pt x="271496" y="264253"/>
                </a:lnTo>
                <a:lnTo>
                  <a:pt x="227697" y="310084"/>
                </a:lnTo>
                <a:lnTo>
                  <a:pt x="165324" y="330674"/>
                </a:lnTo>
                <a:lnTo>
                  <a:pt x="131921" y="331269"/>
                </a:lnTo>
                <a:lnTo>
                  <a:pt x="101840" y="325245"/>
                </a:lnTo>
                <a:lnTo>
                  <a:pt x="51786" y="293336"/>
                </a:lnTo>
                <a:lnTo>
                  <a:pt x="17400" y="243345"/>
                </a:lnTo>
                <a:lnTo>
                  <a:pt x="1113" y="183354"/>
                </a:lnTo>
                <a:lnTo>
                  <a:pt x="0" y="150729"/>
                </a:lnTo>
                <a:lnTo>
                  <a:pt x="3923" y="119711"/>
                </a:lnTo>
                <a:lnTo>
                  <a:pt x="27021" y="62450"/>
                </a:lnTo>
                <a:lnTo>
                  <a:pt x="68867" y="20032"/>
                </a:lnTo>
                <a:lnTo>
                  <a:pt x="127859" y="855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3202" y="2429255"/>
            <a:ext cx="229870" cy="348615"/>
          </a:xfrm>
          <a:custGeom>
            <a:avLst/>
            <a:gdLst/>
            <a:ahLst/>
            <a:cxnLst/>
            <a:rect l="l" t="t" r="r" b="b"/>
            <a:pathLst>
              <a:path w="229870" h="348614">
                <a:moveTo>
                  <a:pt x="86383" y="10033"/>
                </a:moveTo>
                <a:lnTo>
                  <a:pt x="136675" y="16891"/>
                </a:lnTo>
                <a:lnTo>
                  <a:pt x="143152" y="19558"/>
                </a:lnTo>
                <a:lnTo>
                  <a:pt x="148105" y="20701"/>
                </a:lnTo>
                <a:lnTo>
                  <a:pt x="171346" y="1270"/>
                </a:lnTo>
                <a:lnTo>
                  <a:pt x="182649" y="0"/>
                </a:lnTo>
                <a:lnTo>
                  <a:pt x="199413" y="105664"/>
                </a:lnTo>
                <a:lnTo>
                  <a:pt x="188110" y="106934"/>
                </a:lnTo>
                <a:lnTo>
                  <a:pt x="175464" y="86316"/>
                </a:lnTo>
                <a:lnTo>
                  <a:pt x="163044" y="69437"/>
                </a:lnTo>
                <a:lnTo>
                  <a:pt x="127142" y="40634"/>
                </a:lnTo>
                <a:lnTo>
                  <a:pt x="104473" y="34399"/>
                </a:lnTo>
                <a:lnTo>
                  <a:pt x="93495" y="34544"/>
                </a:lnTo>
                <a:lnTo>
                  <a:pt x="84478" y="35560"/>
                </a:lnTo>
                <a:lnTo>
                  <a:pt x="76985" y="39370"/>
                </a:lnTo>
                <a:lnTo>
                  <a:pt x="71270" y="46228"/>
                </a:lnTo>
                <a:lnTo>
                  <a:pt x="65428" y="53086"/>
                </a:lnTo>
                <a:lnTo>
                  <a:pt x="63015" y="60452"/>
                </a:lnTo>
                <a:lnTo>
                  <a:pt x="63904" y="68453"/>
                </a:lnTo>
                <a:lnTo>
                  <a:pt x="64539" y="74422"/>
                </a:lnTo>
                <a:lnTo>
                  <a:pt x="94829" y="101282"/>
                </a:lnTo>
                <a:lnTo>
                  <a:pt x="137310" y="125222"/>
                </a:lnTo>
                <a:lnTo>
                  <a:pt x="161434" y="138650"/>
                </a:lnTo>
                <a:lnTo>
                  <a:pt x="196728" y="163173"/>
                </a:lnTo>
                <a:lnTo>
                  <a:pt x="222194" y="197516"/>
                </a:lnTo>
                <a:lnTo>
                  <a:pt x="229748" y="237388"/>
                </a:lnTo>
                <a:lnTo>
                  <a:pt x="228734" y="250428"/>
                </a:lnTo>
                <a:lnTo>
                  <a:pt x="215884" y="289234"/>
                </a:lnTo>
                <a:lnTo>
                  <a:pt x="189380" y="319024"/>
                </a:lnTo>
                <a:lnTo>
                  <a:pt x="152483" y="335740"/>
                </a:lnTo>
                <a:lnTo>
                  <a:pt x="126410" y="338548"/>
                </a:lnTo>
                <a:lnTo>
                  <a:pt x="112180" y="337486"/>
                </a:lnTo>
                <a:lnTo>
                  <a:pt x="95879" y="334877"/>
                </a:lnTo>
                <a:lnTo>
                  <a:pt x="77493" y="330708"/>
                </a:lnTo>
                <a:lnTo>
                  <a:pt x="70508" y="329057"/>
                </a:lnTo>
                <a:lnTo>
                  <a:pt x="65809" y="328295"/>
                </a:lnTo>
                <a:lnTo>
                  <a:pt x="63396" y="328549"/>
                </a:lnTo>
                <a:lnTo>
                  <a:pt x="56157" y="329438"/>
                </a:lnTo>
                <a:lnTo>
                  <a:pt x="50569" y="335661"/>
                </a:lnTo>
                <a:lnTo>
                  <a:pt x="47013" y="347218"/>
                </a:lnTo>
                <a:lnTo>
                  <a:pt x="35964" y="348488"/>
                </a:lnTo>
                <a:lnTo>
                  <a:pt x="18311" y="237236"/>
                </a:lnTo>
                <a:lnTo>
                  <a:pt x="29614" y="235966"/>
                </a:lnTo>
                <a:lnTo>
                  <a:pt x="40068" y="255658"/>
                </a:lnTo>
                <a:lnTo>
                  <a:pt x="51617" y="272446"/>
                </a:lnTo>
                <a:lnTo>
                  <a:pt x="91955" y="305494"/>
                </a:lnTo>
                <a:lnTo>
                  <a:pt x="129817" y="313817"/>
                </a:lnTo>
                <a:lnTo>
                  <a:pt x="137388" y="312368"/>
                </a:lnTo>
                <a:lnTo>
                  <a:pt x="162552" y="283007"/>
                </a:lnTo>
                <a:lnTo>
                  <a:pt x="162456" y="276225"/>
                </a:lnTo>
                <a:lnTo>
                  <a:pt x="142116" y="243849"/>
                </a:lnTo>
                <a:lnTo>
                  <a:pt x="100861" y="219329"/>
                </a:lnTo>
                <a:lnTo>
                  <a:pt x="75789" y="205277"/>
                </a:lnTo>
                <a:lnTo>
                  <a:pt x="39836" y="181985"/>
                </a:lnTo>
                <a:lnTo>
                  <a:pt x="9358" y="145827"/>
                </a:lnTo>
                <a:lnTo>
                  <a:pt x="0" y="97194"/>
                </a:lnTo>
                <a:lnTo>
                  <a:pt x="2786" y="79978"/>
                </a:lnTo>
                <a:lnTo>
                  <a:pt x="30287" y="32857"/>
                </a:lnTo>
                <a:lnTo>
                  <a:pt x="64525" y="14291"/>
                </a:lnTo>
                <a:lnTo>
                  <a:pt x="86383" y="10033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6881" y="2467901"/>
            <a:ext cx="269240" cy="331470"/>
          </a:xfrm>
          <a:custGeom>
            <a:avLst/>
            <a:gdLst/>
            <a:ahLst/>
            <a:cxnLst/>
            <a:rect l="l" t="t" r="r" b="b"/>
            <a:pathLst>
              <a:path w="269239" h="331469">
                <a:moveTo>
                  <a:pt x="123370" y="89"/>
                </a:moveTo>
                <a:lnTo>
                  <a:pt x="168598" y="4899"/>
                </a:lnTo>
                <a:lnTo>
                  <a:pt x="209730" y="29807"/>
                </a:lnTo>
                <a:lnTo>
                  <a:pt x="241813" y="74955"/>
                </a:lnTo>
                <a:lnTo>
                  <a:pt x="259895" y="140678"/>
                </a:lnTo>
                <a:lnTo>
                  <a:pt x="89207" y="159474"/>
                </a:lnTo>
                <a:lnTo>
                  <a:pt x="95589" y="188503"/>
                </a:lnTo>
                <a:lnTo>
                  <a:pt x="117496" y="235608"/>
                </a:lnTo>
                <a:lnTo>
                  <a:pt x="146381" y="264475"/>
                </a:lnTo>
                <a:lnTo>
                  <a:pt x="191315" y="275298"/>
                </a:lnTo>
                <a:lnTo>
                  <a:pt x="200935" y="273488"/>
                </a:lnTo>
                <a:lnTo>
                  <a:pt x="233916" y="252460"/>
                </a:lnTo>
                <a:lnTo>
                  <a:pt x="256847" y="216116"/>
                </a:lnTo>
                <a:lnTo>
                  <a:pt x="268912" y="222212"/>
                </a:lnTo>
                <a:lnTo>
                  <a:pt x="247179" y="269170"/>
                </a:lnTo>
                <a:lnTo>
                  <a:pt x="221160" y="301460"/>
                </a:lnTo>
                <a:lnTo>
                  <a:pt x="171993" y="327249"/>
                </a:lnTo>
                <a:lnTo>
                  <a:pt x="119721" y="331039"/>
                </a:lnTo>
                <a:lnTo>
                  <a:pt x="90302" y="324161"/>
                </a:lnTo>
                <a:lnTo>
                  <a:pt x="41836" y="289141"/>
                </a:lnTo>
                <a:lnTo>
                  <a:pt x="15071" y="243405"/>
                </a:lnTo>
                <a:lnTo>
                  <a:pt x="1450" y="185763"/>
                </a:lnTo>
                <a:lnTo>
                  <a:pt x="0" y="148498"/>
                </a:lnTo>
                <a:lnTo>
                  <a:pt x="4228" y="114627"/>
                </a:lnTo>
                <a:lnTo>
                  <a:pt x="29771" y="57112"/>
                </a:lnTo>
                <a:lnTo>
                  <a:pt x="71713" y="17504"/>
                </a:lnTo>
                <a:lnTo>
                  <a:pt x="96315" y="6016"/>
                </a:lnTo>
                <a:lnTo>
                  <a:pt x="123370" y="89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9564" y="2658042"/>
            <a:ext cx="370205" cy="345440"/>
          </a:xfrm>
          <a:custGeom>
            <a:avLst/>
            <a:gdLst/>
            <a:ahLst/>
            <a:cxnLst/>
            <a:rect l="l" t="t" r="r" b="b"/>
            <a:pathLst>
              <a:path w="370205" h="345439">
                <a:moveTo>
                  <a:pt x="218948" y="575"/>
                </a:moveTo>
                <a:lnTo>
                  <a:pt x="259613" y="5611"/>
                </a:lnTo>
                <a:lnTo>
                  <a:pt x="296806" y="39112"/>
                </a:lnTo>
                <a:lnTo>
                  <a:pt x="309372" y="77886"/>
                </a:lnTo>
                <a:lnTo>
                  <a:pt x="315722" y="122876"/>
                </a:lnTo>
                <a:lnTo>
                  <a:pt x="329057" y="244034"/>
                </a:lnTo>
                <a:lnTo>
                  <a:pt x="331273" y="260296"/>
                </a:lnTo>
                <a:lnTo>
                  <a:pt x="351393" y="294215"/>
                </a:lnTo>
                <a:lnTo>
                  <a:pt x="368935" y="296231"/>
                </a:lnTo>
                <a:lnTo>
                  <a:pt x="370205" y="308296"/>
                </a:lnTo>
                <a:lnTo>
                  <a:pt x="212852" y="325695"/>
                </a:lnTo>
                <a:lnTo>
                  <a:pt x="211455" y="313757"/>
                </a:lnTo>
                <a:lnTo>
                  <a:pt x="219505" y="311019"/>
                </a:lnTo>
                <a:lnTo>
                  <a:pt x="226139" y="307185"/>
                </a:lnTo>
                <a:lnTo>
                  <a:pt x="231368" y="302256"/>
                </a:lnTo>
                <a:lnTo>
                  <a:pt x="235204" y="296231"/>
                </a:lnTo>
                <a:lnTo>
                  <a:pt x="236894" y="290256"/>
                </a:lnTo>
                <a:lnTo>
                  <a:pt x="237585" y="281293"/>
                </a:lnTo>
                <a:lnTo>
                  <a:pt x="237275" y="269353"/>
                </a:lnTo>
                <a:lnTo>
                  <a:pt x="220599" y="115891"/>
                </a:lnTo>
                <a:lnTo>
                  <a:pt x="214312" y="74636"/>
                </a:lnTo>
                <a:lnTo>
                  <a:pt x="200406" y="53661"/>
                </a:lnTo>
                <a:lnTo>
                  <a:pt x="195199" y="50486"/>
                </a:lnTo>
                <a:lnTo>
                  <a:pt x="189737" y="49216"/>
                </a:lnTo>
                <a:lnTo>
                  <a:pt x="184023" y="49851"/>
                </a:lnTo>
                <a:lnTo>
                  <a:pt x="170205" y="53994"/>
                </a:lnTo>
                <a:lnTo>
                  <a:pt x="157495" y="63186"/>
                </a:lnTo>
                <a:lnTo>
                  <a:pt x="145857" y="77426"/>
                </a:lnTo>
                <a:lnTo>
                  <a:pt x="135255" y="96714"/>
                </a:lnTo>
                <a:lnTo>
                  <a:pt x="153670" y="263465"/>
                </a:lnTo>
                <a:lnTo>
                  <a:pt x="161599" y="301095"/>
                </a:lnTo>
                <a:lnTo>
                  <a:pt x="190500" y="316043"/>
                </a:lnTo>
                <a:lnTo>
                  <a:pt x="191897" y="327981"/>
                </a:lnTo>
                <a:lnTo>
                  <a:pt x="34417" y="345380"/>
                </a:lnTo>
                <a:lnTo>
                  <a:pt x="33147" y="333442"/>
                </a:lnTo>
                <a:lnTo>
                  <a:pt x="42080" y="330892"/>
                </a:lnTo>
                <a:lnTo>
                  <a:pt x="49466" y="327425"/>
                </a:lnTo>
                <a:lnTo>
                  <a:pt x="55328" y="323030"/>
                </a:lnTo>
                <a:lnTo>
                  <a:pt x="59690" y="317694"/>
                </a:lnTo>
                <a:lnTo>
                  <a:pt x="61525" y="311953"/>
                </a:lnTo>
                <a:lnTo>
                  <a:pt x="62277" y="302724"/>
                </a:lnTo>
                <a:lnTo>
                  <a:pt x="61958" y="289994"/>
                </a:lnTo>
                <a:lnTo>
                  <a:pt x="41021" y="98111"/>
                </a:lnTo>
                <a:lnTo>
                  <a:pt x="33216" y="60499"/>
                </a:lnTo>
                <a:lnTo>
                  <a:pt x="1397" y="46549"/>
                </a:lnTo>
                <a:lnTo>
                  <a:pt x="0" y="34230"/>
                </a:lnTo>
                <a:lnTo>
                  <a:pt x="126746" y="20133"/>
                </a:lnTo>
                <a:lnTo>
                  <a:pt x="131191" y="60519"/>
                </a:lnTo>
                <a:lnTo>
                  <a:pt x="141737" y="47061"/>
                </a:lnTo>
                <a:lnTo>
                  <a:pt x="172974" y="17593"/>
                </a:lnTo>
                <a:lnTo>
                  <a:pt x="206585" y="2698"/>
                </a:lnTo>
                <a:lnTo>
                  <a:pt x="218948" y="575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7320" y="2302891"/>
            <a:ext cx="233679" cy="431800"/>
          </a:xfrm>
          <a:custGeom>
            <a:avLst/>
            <a:gdLst/>
            <a:ahLst/>
            <a:cxnLst/>
            <a:rect l="l" t="t" r="r" b="b"/>
            <a:pathLst>
              <a:path w="233679" h="431800">
                <a:moveTo>
                  <a:pt x="107822" y="1270"/>
                </a:moveTo>
                <a:lnTo>
                  <a:pt x="118744" y="0"/>
                </a:lnTo>
                <a:lnTo>
                  <a:pt x="131444" y="113792"/>
                </a:lnTo>
                <a:lnTo>
                  <a:pt x="205231" y="105663"/>
                </a:lnTo>
                <a:lnTo>
                  <a:pt x="208914" y="138557"/>
                </a:lnTo>
                <a:lnTo>
                  <a:pt x="135000" y="146812"/>
                </a:lnTo>
                <a:lnTo>
                  <a:pt x="156337" y="338836"/>
                </a:lnTo>
                <a:lnTo>
                  <a:pt x="164845" y="378333"/>
                </a:lnTo>
                <a:lnTo>
                  <a:pt x="172846" y="384937"/>
                </a:lnTo>
                <a:lnTo>
                  <a:pt x="177418" y="387731"/>
                </a:lnTo>
                <a:lnTo>
                  <a:pt x="181482" y="388874"/>
                </a:lnTo>
                <a:lnTo>
                  <a:pt x="185038" y="388493"/>
                </a:lnTo>
                <a:lnTo>
                  <a:pt x="195516" y="385282"/>
                </a:lnTo>
                <a:lnTo>
                  <a:pt x="205231" y="377952"/>
                </a:lnTo>
                <a:lnTo>
                  <a:pt x="214185" y="366525"/>
                </a:lnTo>
                <a:lnTo>
                  <a:pt x="222376" y="351028"/>
                </a:lnTo>
                <a:lnTo>
                  <a:pt x="233171" y="357250"/>
                </a:lnTo>
                <a:lnTo>
                  <a:pt x="203057" y="409082"/>
                </a:lnTo>
                <a:lnTo>
                  <a:pt x="152653" y="430911"/>
                </a:lnTo>
                <a:lnTo>
                  <a:pt x="138322" y="431436"/>
                </a:lnTo>
                <a:lnTo>
                  <a:pt x="124872" y="429783"/>
                </a:lnTo>
                <a:lnTo>
                  <a:pt x="90471" y="412511"/>
                </a:lnTo>
                <a:lnTo>
                  <a:pt x="68256" y="378126"/>
                </a:lnTo>
                <a:lnTo>
                  <a:pt x="60451" y="325120"/>
                </a:lnTo>
                <a:lnTo>
                  <a:pt x="41909" y="157099"/>
                </a:lnTo>
                <a:lnTo>
                  <a:pt x="1269" y="161544"/>
                </a:lnTo>
                <a:lnTo>
                  <a:pt x="0" y="149987"/>
                </a:lnTo>
                <a:lnTo>
                  <a:pt x="18528" y="132744"/>
                </a:lnTo>
                <a:lnTo>
                  <a:pt x="35448" y="115300"/>
                </a:lnTo>
                <a:lnTo>
                  <a:pt x="64515" y="79756"/>
                </a:lnTo>
                <a:lnTo>
                  <a:pt x="88217" y="42227"/>
                </a:lnTo>
                <a:lnTo>
                  <a:pt x="98538" y="22177"/>
                </a:lnTo>
                <a:lnTo>
                  <a:pt x="107822" y="1270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8329" y="2441701"/>
            <a:ext cx="247015" cy="422275"/>
          </a:xfrm>
          <a:custGeom>
            <a:avLst/>
            <a:gdLst/>
            <a:ahLst/>
            <a:cxnLst/>
            <a:rect l="l" t="t" r="r" b="b"/>
            <a:pathLst>
              <a:path w="247014" h="422275">
                <a:moveTo>
                  <a:pt x="99851" y="0"/>
                </a:moveTo>
                <a:lnTo>
                  <a:pt x="48416" y="21494"/>
                </a:lnTo>
                <a:lnTo>
                  <a:pt x="14126" y="72517"/>
                </a:lnTo>
                <a:lnTo>
                  <a:pt x="680" y="138112"/>
                </a:lnTo>
                <a:lnTo>
                  <a:pt x="0" y="178637"/>
                </a:lnTo>
                <a:lnTo>
                  <a:pt x="3331" y="224282"/>
                </a:lnTo>
                <a:lnTo>
                  <a:pt x="11876" y="278169"/>
                </a:lnTo>
                <a:lnTo>
                  <a:pt x="24731" y="324008"/>
                </a:lnTo>
                <a:lnTo>
                  <a:pt x="41872" y="361799"/>
                </a:lnTo>
                <a:lnTo>
                  <a:pt x="80827" y="406854"/>
                </a:lnTo>
                <a:lnTo>
                  <a:pt x="122408" y="421955"/>
                </a:lnTo>
                <a:lnTo>
                  <a:pt x="146460" y="421767"/>
                </a:lnTo>
                <a:lnTo>
                  <a:pt x="190466" y="407225"/>
                </a:lnTo>
                <a:lnTo>
                  <a:pt x="221136" y="374776"/>
                </a:lnTo>
                <a:lnTo>
                  <a:pt x="244203" y="302656"/>
                </a:lnTo>
                <a:lnTo>
                  <a:pt x="246907" y="257065"/>
                </a:lnTo>
                <a:lnTo>
                  <a:pt x="243742" y="205105"/>
                </a:lnTo>
                <a:lnTo>
                  <a:pt x="236553" y="154814"/>
                </a:lnTo>
                <a:lnTo>
                  <a:pt x="226994" y="112347"/>
                </a:lnTo>
                <a:lnTo>
                  <a:pt x="200816" y="50926"/>
                </a:lnTo>
                <a:lnTo>
                  <a:pt x="156144" y="9318"/>
                </a:lnTo>
                <a:lnTo>
                  <a:pt x="99851" y="0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2298" y="2572004"/>
            <a:ext cx="480695" cy="488315"/>
          </a:xfrm>
          <a:custGeom>
            <a:avLst/>
            <a:gdLst/>
            <a:ahLst/>
            <a:cxnLst/>
            <a:rect l="l" t="t" r="r" b="b"/>
            <a:pathLst>
              <a:path w="480694" h="488314">
                <a:moveTo>
                  <a:pt x="190373" y="762"/>
                </a:moveTo>
                <a:lnTo>
                  <a:pt x="196723" y="0"/>
                </a:lnTo>
                <a:lnTo>
                  <a:pt x="400431" y="352171"/>
                </a:lnTo>
                <a:lnTo>
                  <a:pt x="414216" y="374767"/>
                </a:lnTo>
                <a:lnTo>
                  <a:pt x="437024" y="405766"/>
                </a:lnTo>
                <a:lnTo>
                  <a:pt x="479298" y="422529"/>
                </a:lnTo>
                <a:lnTo>
                  <a:pt x="480694" y="434848"/>
                </a:lnTo>
                <a:lnTo>
                  <a:pt x="262381" y="459105"/>
                </a:lnTo>
                <a:lnTo>
                  <a:pt x="260984" y="446786"/>
                </a:lnTo>
                <a:lnTo>
                  <a:pt x="270001" y="445770"/>
                </a:lnTo>
                <a:lnTo>
                  <a:pt x="282120" y="443984"/>
                </a:lnTo>
                <a:lnTo>
                  <a:pt x="312546" y="424815"/>
                </a:lnTo>
                <a:lnTo>
                  <a:pt x="311784" y="418211"/>
                </a:lnTo>
                <a:lnTo>
                  <a:pt x="295656" y="382270"/>
                </a:lnTo>
                <a:lnTo>
                  <a:pt x="265430" y="328675"/>
                </a:lnTo>
                <a:lnTo>
                  <a:pt x="106044" y="346329"/>
                </a:lnTo>
                <a:lnTo>
                  <a:pt x="91948" y="392303"/>
                </a:lnTo>
                <a:lnTo>
                  <a:pt x="89042" y="403280"/>
                </a:lnTo>
                <a:lnTo>
                  <a:pt x="87185" y="413162"/>
                </a:lnTo>
                <a:lnTo>
                  <a:pt x="86375" y="421949"/>
                </a:lnTo>
                <a:lnTo>
                  <a:pt x="86613" y="429641"/>
                </a:lnTo>
                <a:lnTo>
                  <a:pt x="121094" y="458882"/>
                </a:lnTo>
                <a:lnTo>
                  <a:pt x="133996" y="459287"/>
                </a:lnTo>
                <a:lnTo>
                  <a:pt x="150113" y="458978"/>
                </a:lnTo>
                <a:lnTo>
                  <a:pt x="151511" y="471297"/>
                </a:lnTo>
                <a:lnTo>
                  <a:pt x="1396" y="487934"/>
                </a:lnTo>
                <a:lnTo>
                  <a:pt x="0" y="475615"/>
                </a:lnTo>
                <a:lnTo>
                  <a:pt x="11358" y="471713"/>
                </a:lnTo>
                <a:lnTo>
                  <a:pt x="21431" y="466312"/>
                </a:lnTo>
                <a:lnTo>
                  <a:pt x="52466" y="423862"/>
                </a:lnTo>
                <a:lnTo>
                  <a:pt x="68833" y="378713"/>
                </a:lnTo>
                <a:lnTo>
                  <a:pt x="190373" y="762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0268" y="2415093"/>
            <a:ext cx="494665" cy="574040"/>
          </a:xfrm>
          <a:custGeom>
            <a:avLst/>
            <a:gdLst/>
            <a:ahLst/>
            <a:cxnLst/>
            <a:rect l="l" t="t" r="r" b="b"/>
            <a:pathLst>
              <a:path w="494664" h="574039">
                <a:moveTo>
                  <a:pt x="215372" y="1335"/>
                </a:moveTo>
                <a:lnTo>
                  <a:pt x="265642" y="0"/>
                </a:lnTo>
                <a:lnTo>
                  <a:pt x="312257" y="7606"/>
                </a:lnTo>
                <a:lnTo>
                  <a:pt x="355228" y="24141"/>
                </a:lnTo>
                <a:lnTo>
                  <a:pt x="394569" y="49595"/>
                </a:lnTo>
                <a:lnTo>
                  <a:pt x="428099" y="82000"/>
                </a:lnTo>
                <a:lnTo>
                  <a:pt x="453640" y="119572"/>
                </a:lnTo>
                <a:lnTo>
                  <a:pt x="471203" y="162288"/>
                </a:lnTo>
                <a:lnTo>
                  <a:pt x="480802" y="210123"/>
                </a:lnTo>
                <a:lnTo>
                  <a:pt x="482185" y="253035"/>
                </a:lnTo>
                <a:lnTo>
                  <a:pt x="476627" y="293768"/>
                </a:lnTo>
                <a:lnTo>
                  <a:pt x="464139" y="332335"/>
                </a:lnTo>
                <a:lnTo>
                  <a:pt x="444734" y="368746"/>
                </a:lnTo>
                <a:lnTo>
                  <a:pt x="420159" y="401040"/>
                </a:lnTo>
                <a:lnTo>
                  <a:pt x="392156" y="427071"/>
                </a:lnTo>
                <a:lnTo>
                  <a:pt x="325862" y="460440"/>
                </a:lnTo>
                <a:lnTo>
                  <a:pt x="336865" y="480258"/>
                </a:lnTo>
                <a:lnTo>
                  <a:pt x="364349" y="510893"/>
                </a:lnTo>
                <a:lnTo>
                  <a:pt x="399067" y="529615"/>
                </a:lnTo>
                <a:lnTo>
                  <a:pt x="440735" y="536283"/>
                </a:lnTo>
                <a:lnTo>
                  <a:pt x="464165" y="535116"/>
                </a:lnTo>
                <a:lnTo>
                  <a:pt x="470906" y="534185"/>
                </a:lnTo>
                <a:lnTo>
                  <a:pt x="477801" y="532909"/>
                </a:lnTo>
                <a:lnTo>
                  <a:pt x="484864" y="531276"/>
                </a:lnTo>
                <a:lnTo>
                  <a:pt x="492105" y="529274"/>
                </a:lnTo>
                <a:lnTo>
                  <a:pt x="494391" y="549594"/>
                </a:lnTo>
                <a:lnTo>
                  <a:pt x="447909" y="564374"/>
                </a:lnTo>
                <a:lnTo>
                  <a:pt x="405999" y="572200"/>
                </a:lnTo>
                <a:lnTo>
                  <a:pt x="375642" y="573651"/>
                </a:lnTo>
                <a:lnTo>
                  <a:pt x="346499" y="571136"/>
                </a:lnTo>
                <a:lnTo>
                  <a:pt x="291953" y="554166"/>
                </a:lnTo>
                <a:lnTo>
                  <a:pt x="245074" y="521495"/>
                </a:lnTo>
                <a:lnTo>
                  <a:pt x="208768" y="473394"/>
                </a:lnTo>
                <a:lnTo>
                  <a:pt x="168525" y="466226"/>
                </a:lnTo>
                <a:lnTo>
                  <a:pt x="131615" y="452915"/>
                </a:lnTo>
                <a:lnTo>
                  <a:pt x="98040" y="433460"/>
                </a:lnTo>
                <a:lnTo>
                  <a:pt x="67798" y="407862"/>
                </a:lnTo>
                <a:lnTo>
                  <a:pt x="42271" y="377313"/>
                </a:lnTo>
                <a:lnTo>
                  <a:pt x="22649" y="343013"/>
                </a:lnTo>
                <a:lnTo>
                  <a:pt x="8933" y="304974"/>
                </a:lnTo>
                <a:lnTo>
                  <a:pt x="1123" y="263209"/>
                </a:lnTo>
                <a:lnTo>
                  <a:pt x="0" y="214296"/>
                </a:lnTo>
                <a:lnTo>
                  <a:pt x="7854" y="168705"/>
                </a:lnTo>
                <a:lnTo>
                  <a:pt x="24661" y="126424"/>
                </a:lnTo>
                <a:lnTo>
                  <a:pt x="50399" y="87441"/>
                </a:lnTo>
                <a:lnTo>
                  <a:pt x="83427" y="54127"/>
                </a:lnTo>
                <a:lnTo>
                  <a:pt x="121931" y="28672"/>
                </a:lnTo>
                <a:lnTo>
                  <a:pt x="165913" y="11074"/>
                </a:lnTo>
                <a:lnTo>
                  <a:pt x="215372" y="1335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74910" y="2245957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45779" y="164"/>
                </a:moveTo>
                <a:lnTo>
                  <a:pt x="84006" y="11340"/>
                </a:lnTo>
                <a:lnTo>
                  <a:pt x="103056" y="46138"/>
                </a:lnTo>
                <a:lnTo>
                  <a:pt x="103221" y="56445"/>
                </a:lnTo>
                <a:lnTo>
                  <a:pt x="101421" y="66204"/>
                </a:lnTo>
                <a:lnTo>
                  <a:pt x="76434" y="97129"/>
                </a:lnTo>
                <a:lnTo>
                  <a:pt x="46775" y="103274"/>
                </a:lnTo>
                <a:lnTo>
                  <a:pt x="37016" y="101526"/>
                </a:lnTo>
                <a:lnTo>
                  <a:pt x="6092" y="76777"/>
                </a:lnTo>
                <a:lnTo>
                  <a:pt x="0" y="47059"/>
                </a:lnTo>
                <a:lnTo>
                  <a:pt x="1742" y="37248"/>
                </a:lnTo>
                <a:lnTo>
                  <a:pt x="26443" y="6181"/>
                </a:lnTo>
                <a:lnTo>
                  <a:pt x="45779" y="164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5155" y="3142488"/>
            <a:ext cx="1054608" cy="658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6336" y="3156632"/>
            <a:ext cx="943953" cy="549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5902" y="352233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47839" y="140"/>
                </a:moveTo>
                <a:lnTo>
                  <a:pt x="87463" y="11697"/>
                </a:lnTo>
                <a:lnTo>
                  <a:pt x="107402" y="47892"/>
                </a:lnTo>
                <a:lnTo>
                  <a:pt x="107616" y="58729"/>
                </a:lnTo>
                <a:lnTo>
                  <a:pt x="105783" y="68959"/>
                </a:lnTo>
                <a:lnTo>
                  <a:pt x="79970" y="101439"/>
                </a:lnTo>
                <a:lnTo>
                  <a:pt x="48922" y="107904"/>
                </a:lnTo>
                <a:lnTo>
                  <a:pt x="38663" y="106027"/>
                </a:lnTo>
                <a:lnTo>
                  <a:pt x="6405" y="79976"/>
                </a:lnTo>
                <a:lnTo>
                  <a:pt x="0" y="48869"/>
                </a:lnTo>
                <a:lnTo>
                  <a:pt x="1833" y="38653"/>
                </a:lnTo>
                <a:lnTo>
                  <a:pt x="27646" y="6395"/>
                </a:lnTo>
                <a:lnTo>
                  <a:pt x="47839" y="140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5034" y="356010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47839" y="214"/>
                </a:moveTo>
                <a:lnTo>
                  <a:pt x="87590" y="11644"/>
                </a:lnTo>
                <a:lnTo>
                  <a:pt x="107402" y="47839"/>
                </a:lnTo>
                <a:lnTo>
                  <a:pt x="107616" y="58675"/>
                </a:lnTo>
                <a:lnTo>
                  <a:pt x="105783" y="68905"/>
                </a:lnTo>
                <a:lnTo>
                  <a:pt x="79970" y="101433"/>
                </a:lnTo>
                <a:lnTo>
                  <a:pt x="48942" y="107868"/>
                </a:lnTo>
                <a:lnTo>
                  <a:pt x="38727" y="106021"/>
                </a:lnTo>
                <a:lnTo>
                  <a:pt x="6421" y="79922"/>
                </a:lnTo>
                <a:lnTo>
                  <a:pt x="0" y="48815"/>
                </a:lnTo>
                <a:lnTo>
                  <a:pt x="1833" y="38600"/>
                </a:lnTo>
                <a:lnTo>
                  <a:pt x="27646" y="6405"/>
                </a:lnTo>
                <a:lnTo>
                  <a:pt x="47839" y="214"/>
                </a:lnTo>
                <a:close/>
              </a:path>
            </a:pathLst>
          </a:custGeom>
          <a:ln w="18287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4293" y="359782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47839" y="214"/>
                </a:moveTo>
                <a:lnTo>
                  <a:pt x="87463" y="11644"/>
                </a:lnTo>
                <a:lnTo>
                  <a:pt x="107275" y="47839"/>
                </a:lnTo>
                <a:lnTo>
                  <a:pt x="107489" y="58677"/>
                </a:lnTo>
                <a:lnTo>
                  <a:pt x="105656" y="68921"/>
                </a:lnTo>
                <a:lnTo>
                  <a:pt x="79938" y="101449"/>
                </a:lnTo>
                <a:lnTo>
                  <a:pt x="48815" y="107868"/>
                </a:lnTo>
                <a:lnTo>
                  <a:pt x="38600" y="106021"/>
                </a:lnTo>
                <a:lnTo>
                  <a:pt x="6357" y="79922"/>
                </a:lnTo>
                <a:lnTo>
                  <a:pt x="0" y="48815"/>
                </a:lnTo>
                <a:lnTo>
                  <a:pt x="1833" y="38600"/>
                </a:lnTo>
                <a:lnTo>
                  <a:pt x="27646" y="6405"/>
                </a:lnTo>
                <a:lnTo>
                  <a:pt x="47839" y="214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7946" y="3156632"/>
            <a:ext cx="262890" cy="318770"/>
          </a:xfrm>
          <a:custGeom>
            <a:avLst/>
            <a:gdLst/>
            <a:ahLst/>
            <a:cxnLst/>
            <a:rect l="l" t="t" r="r" b="b"/>
            <a:pathLst>
              <a:path w="262889" h="318770">
                <a:moveTo>
                  <a:pt x="117855" y="1476"/>
                </a:moveTo>
                <a:lnTo>
                  <a:pt x="175593" y="2809"/>
                </a:lnTo>
                <a:lnTo>
                  <a:pt x="219709" y="21288"/>
                </a:lnTo>
                <a:lnTo>
                  <a:pt x="248777" y="52514"/>
                </a:lnTo>
                <a:lnTo>
                  <a:pt x="261746" y="92027"/>
                </a:lnTo>
                <a:lnTo>
                  <a:pt x="262344" y="107596"/>
                </a:lnTo>
                <a:lnTo>
                  <a:pt x="260715" y="122856"/>
                </a:lnTo>
                <a:lnTo>
                  <a:pt x="241702" y="167255"/>
                </a:lnTo>
                <a:lnTo>
                  <a:pt x="211552" y="200679"/>
                </a:lnTo>
                <a:lnTo>
                  <a:pt x="190500" y="219154"/>
                </a:lnTo>
                <a:lnTo>
                  <a:pt x="176472" y="231485"/>
                </a:lnTo>
                <a:lnTo>
                  <a:pt x="151129" y="263096"/>
                </a:lnTo>
                <a:lnTo>
                  <a:pt x="143896" y="300226"/>
                </a:lnTo>
                <a:lnTo>
                  <a:pt x="144017" y="316944"/>
                </a:lnTo>
                <a:lnTo>
                  <a:pt x="130428" y="318468"/>
                </a:lnTo>
                <a:lnTo>
                  <a:pt x="128476" y="301130"/>
                </a:lnTo>
                <a:lnTo>
                  <a:pt x="127380" y="286067"/>
                </a:lnTo>
                <a:lnTo>
                  <a:pt x="127142" y="273266"/>
                </a:lnTo>
                <a:lnTo>
                  <a:pt x="127762" y="262715"/>
                </a:lnTo>
                <a:lnTo>
                  <a:pt x="143890" y="210010"/>
                </a:lnTo>
                <a:lnTo>
                  <a:pt x="150179" y="193839"/>
                </a:lnTo>
                <a:lnTo>
                  <a:pt x="155146" y="179419"/>
                </a:lnTo>
                <a:lnTo>
                  <a:pt x="158803" y="166737"/>
                </a:lnTo>
                <a:lnTo>
                  <a:pt x="161162" y="155781"/>
                </a:lnTo>
                <a:lnTo>
                  <a:pt x="162397" y="145234"/>
                </a:lnTo>
                <a:lnTo>
                  <a:pt x="162845" y="133603"/>
                </a:lnTo>
                <a:lnTo>
                  <a:pt x="162484" y="120902"/>
                </a:lnTo>
                <a:lnTo>
                  <a:pt x="152701" y="69167"/>
                </a:lnTo>
                <a:lnTo>
                  <a:pt x="126708" y="35599"/>
                </a:lnTo>
                <a:lnTo>
                  <a:pt x="93471" y="27384"/>
                </a:lnTo>
                <a:lnTo>
                  <a:pt x="84925" y="28908"/>
                </a:lnTo>
                <a:lnTo>
                  <a:pt x="56006" y="51387"/>
                </a:lnTo>
                <a:lnTo>
                  <a:pt x="56641" y="56721"/>
                </a:lnTo>
                <a:lnTo>
                  <a:pt x="57023" y="60277"/>
                </a:lnTo>
                <a:lnTo>
                  <a:pt x="59816" y="65611"/>
                </a:lnTo>
                <a:lnTo>
                  <a:pt x="64769" y="72596"/>
                </a:lnTo>
                <a:lnTo>
                  <a:pt x="72409" y="84290"/>
                </a:lnTo>
                <a:lnTo>
                  <a:pt x="84141" y="122562"/>
                </a:lnTo>
                <a:lnTo>
                  <a:pt x="57155" y="155709"/>
                </a:lnTo>
                <a:lnTo>
                  <a:pt x="40227" y="157420"/>
                </a:lnTo>
                <a:lnTo>
                  <a:pt x="31749" y="155844"/>
                </a:lnTo>
                <a:lnTo>
                  <a:pt x="1954" y="124416"/>
                </a:lnTo>
                <a:lnTo>
                  <a:pt x="0" y="114252"/>
                </a:lnTo>
                <a:lnTo>
                  <a:pt x="0" y="94934"/>
                </a:lnTo>
                <a:lnTo>
                  <a:pt x="13144" y="58584"/>
                </a:lnTo>
                <a:lnTo>
                  <a:pt x="43525" y="26479"/>
                </a:lnTo>
                <a:lnTo>
                  <a:pt x="89332" y="6476"/>
                </a:lnTo>
                <a:lnTo>
                  <a:pt x="117855" y="1476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7078" y="3194351"/>
            <a:ext cx="262890" cy="318770"/>
          </a:xfrm>
          <a:custGeom>
            <a:avLst/>
            <a:gdLst/>
            <a:ahLst/>
            <a:cxnLst/>
            <a:rect l="l" t="t" r="r" b="b"/>
            <a:pathLst>
              <a:path w="262889" h="318770">
                <a:moveTo>
                  <a:pt x="117983" y="1476"/>
                </a:moveTo>
                <a:lnTo>
                  <a:pt x="175704" y="2809"/>
                </a:lnTo>
                <a:lnTo>
                  <a:pt x="219710" y="21288"/>
                </a:lnTo>
                <a:lnTo>
                  <a:pt x="248824" y="52514"/>
                </a:lnTo>
                <a:lnTo>
                  <a:pt x="261747" y="92027"/>
                </a:lnTo>
                <a:lnTo>
                  <a:pt x="262364" y="107650"/>
                </a:lnTo>
                <a:lnTo>
                  <a:pt x="260778" y="122904"/>
                </a:lnTo>
                <a:lnTo>
                  <a:pt x="241758" y="167255"/>
                </a:lnTo>
                <a:lnTo>
                  <a:pt x="211607" y="200679"/>
                </a:lnTo>
                <a:lnTo>
                  <a:pt x="176579" y="231485"/>
                </a:lnTo>
                <a:lnTo>
                  <a:pt x="165306" y="242935"/>
                </a:lnTo>
                <a:lnTo>
                  <a:pt x="145113" y="285686"/>
                </a:lnTo>
                <a:lnTo>
                  <a:pt x="144004" y="300226"/>
                </a:lnTo>
                <a:lnTo>
                  <a:pt x="144145" y="316944"/>
                </a:lnTo>
                <a:lnTo>
                  <a:pt x="130429" y="318468"/>
                </a:lnTo>
                <a:lnTo>
                  <a:pt x="128496" y="301132"/>
                </a:lnTo>
                <a:lnTo>
                  <a:pt x="127444" y="286083"/>
                </a:lnTo>
                <a:lnTo>
                  <a:pt x="127250" y="273319"/>
                </a:lnTo>
                <a:lnTo>
                  <a:pt x="127888" y="262842"/>
                </a:lnTo>
                <a:lnTo>
                  <a:pt x="143891" y="210010"/>
                </a:lnTo>
                <a:lnTo>
                  <a:pt x="150179" y="193839"/>
                </a:lnTo>
                <a:lnTo>
                  <a:pt x="155146" y="179419"/>
                </a:lnTo>
                <a:lnTo>
                  <a:pt x="158803" y="166737"/>
                </a:lnTo>
                <a:lnTo>
                  <a:pt x="161162" y="155781"/>
                </a:lnTo>
                <a:lnTo>
                  <a:pt x="162450" y="145234"/>
                </a:lnTo>
                <a:lnTo>
                  <a:pt x="162893" y="133603"/>
                </a:lnTo>
                <a:lnTo>
                  <a:pt x="162502" y="120902"/>
                </a:lnTo>
                <a:lnTo>
                  <a:pt x="152749" y="69167"/>
                </a:lnTo>
                <a:lnTo>
                  <a:pt x="126728" y="35599"/>
                </a:lnTo>
                <a:lnTo>
                  <a:pt x="93599" y="27384"/>
                </a:lnTo>
                <a:lnTo>
                  <a:pt x="84996" y="28926"/>
                </a:lnTo>
                <a:lnTo>
                  <a:pt x="56134" y="51387"/>
                </a:lnTo>
                <a:lnTo>
                  <a:pt x="56642" y="56721"/>
                </a:lnTo>
                <a:lnTo>
                  <a:pt x="57150" y="60277"/>
                </a:lnTo>
                <a:lnTo>
                  <a:pt x="59817" y="65611"/>
                </a:lnTo>
                <a:lnTo>
                  <a:pt x="64897" y="72723"/>
                </a:lnTo>
                <a:lnTo>
                  <a:pt x="72516" y="84343"/>
                </a:lnTo>
                <a:lnTo>
                  <a:pt x="84159" y="122562"/>
                </a:lnTo>
                <a:lnTo>
                  <a:pt x="57209" y="155709"/>
                </a:lnTo>
                <a:lnTo>
                  <a:pt x="40227" y="157474"/>
                </a:lnTo>
                <a:lnTo>
                  <a:pt x="31750" y="155892"/>
                </a:lnTo>
                <a:lnTo>
                  <a:pt x="1954" y="124416"/>
                </a:lnTo>
                <a:lnTo>
                  <a:pt x="0" y="114252"/>
                </a:lnTo>
                <a:lnTo>
                  <a:pt x="73" y="94936"/>
                </a:lnTo>
                <a:lnTo>
                  <a:pt x="13269" y="58638"/>
                </a:lnTo>
                <a:lnTo>
                  <a:pt x="43634" y="26533"/>
                </a:lnTo>
                <a:lnTo>
                  <a:pt x="89406" y="6478"/>
                </a:lnTo>
                <a:lnTo>
                  <a:pt x="117983" y="1476"/>
                </a:lnTo>
                <a:close/>
              </a:path>
            </a:pathLst>
          </a:custGeom>
          <a:ln w="18288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6336" y="3232070"/>
            <a:ext cx="262890" cy="318770"/>
          </a:xfrm>
          <a:custGeom>
            <a:avLst/>
            <a:gdLst/>
            <a:ahLst/>
            <a:cxnLst/>
            <a:rect l="l" t="t" r="r" b="b"/>
            <a:pathLst>
              <a:path w="262889" h="318770">
                <a:moveTo>
                  <a:pt x="117855" y="1476"/>
                </a:moveTo>
                <a:lnTo>
                  <a:pt x="175577" y="2809"/>
                </a:lnTo>
                <a:lnTo>
                  <a:pt x="219583" y="21288"/>
                </a:lnTo>
                <a:lnTo>
                  <a:pt x="248745" y="52514"/>
                </a:lnTo>
                <a:lnTo>
                  <a:pt x="261620" y="92027"/>
                </a:lnTo>
                <a:lnTo>
                  <a:pt x="262290" y="107650"/>
                </a:lnTo>
                <a:lnTo>
                  <a:pt x="260699" y="122904"/>
                </a:lnTo>
                <a:lnTo>
                  <a:pt x="241684" y="167255"/>
                </a:lnTo>
                <a:lnTo>
                  <a:pt x="211498" y="200679"/>
                </a:lnTo>
                <a:lnTo>
                  <a:pt x="176470" y="231485"/>
                </a:lnTo>
                <a:lnTo>
                  <a:pt x="165226" y="242935"/>
                </a:lnTo>
                <a:lnTo>
                  <a:pt x="144986" y="285686"/>
                </a:lnTo>
                <a:lnTo>
                  <a:pt x="143877" y="300226"/>
                </a:lnTo>
                <a:lnTo>
                  <a:pt x="144017" y="316944"/>
                </a:lnTo>
                <a:lnTo>
                  <a:pt x="130428" y="318468"/>
                </a:lnTo>
                <a:lnTo>
                  <a:pt x="128476" y="301132"/>
                </a:lnTo>
                <a:lnTo>
                  <a:pt x="127380" y="286083"/>
                </a:lnTo>
                <a:lnTo>
                  <a:pt x="127142" y="273319"/>
                </a:lnTo>
                <a:lnTo>
                  <a:pt x="127762" y="262842"/>
                </a:lnTo>
                <a:lnTo>
                  <a:pt x="129549" y="252462"/>
                </a:lnTo>
                <a:lnTo>
                  <a:pt x="132826" y="240188"/>
                </a:lnTo>
                <a:lnTo>
                  <a:pt x="137602" y="226034"/>
                </a:lnTo>
                <a:lnTo>
                  <a:pt x="143890" y="210010"/>
                </a:lnTo>
                <a:lnTo>
                  <a:pt x="150177" y="193841"/>
                </a:lnTo>
                <a:lnTo>
                  <a:pt x="161036" y="155908"/>
                </a:lnTo>
                <a:lnTo>
                  <a:pt x="162782" y="133619"/>
                </a:lnTo>
                <a:lnTo>
                  <a:pt x="162429" y="120903"/>
                </a:lnTo>
                <a:lnTo>
                  <a:pt x="152701" y="69167"/>
                </a:lnTo>
                <a:lnTo>
                  <a:pt x="126708" y="35599"/>
                </a:lnTo>
                <a:lnTo>
                  <a:pt x="93472" y="27384"/>
                </a:lnTo>
                <a:lnTo>
                  <a:pt x="84925" y="28926"/>
                </a:lnTo>
                <a:lnTo>
                  <a:pt x="56007" y="51387"/>
                </a:lnTo>
                <a:lnTo>
                  <a:pt x="56641" y="56721"/>
                </a:lnTo>
                <a:lnTo>
                  <a:pt x="57023" y="60277"/>
                </a:lnTo>
                <a:lnTo>
                  <a:pt x="59689" y="65611"/>
                </a:lnTo>
                <a:lnTo>
                  <a:pt x="64770" y="72723"/>
                </a:lnTo>
                <a:lnTo>
                  <a:pt x="72391" y="84343"/>
                </a:lnTo>
                <a:lnTo>
                  <a:pt x="84087" y="122562"/>
                </a:lnTo>
                <a:lnTo>
                  <a:pt x="57155" y="155709"/>
                </a:lnTo>
                <a:lnTo>
                  <a:pt x="40227" y="157476"/>
                </a:lnTo>
                <a:lnTo>
                  <a:pt x="31750" y="155908"/>
                </a:lnTo>
                <a:lnTo>
                  <a:pt x="1901" y="124418"/>
                </a:lnTo>
                <a:lnTo>
                  <a:pt x="0" y="114252"/>
                </a:lnTo>
                <a:lnTo>
                  <a:pt x="0" y="94990"/>
                </a:lnTo>
                <a:lnTo>
                  <a:pt x="13144" y="58656"/>
                </a:lnTo>
                <a:lnTo>
                  <a:pt x="43507" y="26533"/>
                </a:lnTo>
                <a:lnTo>
                  <a:pt x="89279" y="6478"/>
                </a:lnTo>
                <a:lnTo>
                  <a:pt x="117855" y="1476"/>
                </a:lnTo>
                <a:close/>
              </a:path>
            </a:pathLst>
          </a:custGeom>
          <a:ln w="18287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345820"/>
            <a:ext cx="4486656" cy="4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915400" cy="510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1" y="345820"/>
            <a:ext cx="4486656" cy="4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7" y="903732"/>
            <a:ext cx="8991600" cy="5443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" y="583691"/>
            <a:ext cx="737616" cy="256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98" y="348488"/>
            <a:ext cx="722680" cy="248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952" y="655319"/>
            <a:ext cx="106680" cy="60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623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623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345820"/>
            <a:ext cx="2665476" cy="496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1295400"/>
            <a:ext cx="7229856" cy="5020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40" y="0"/>
            <a:ext cx="1127759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" y="583691"/>
            <a:ext cx="737616" cy="256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98" y="348488"/>
            <a:ext cx="722680" cy="248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952" y="655319"/>
            <a:ext cx="106680" cy="60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623" y="49512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184" y="0"/>
                </a:lnTo>
              </a:path>
            </a:pathLst>
          </a:custGeom>
          <a:ln w="3641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623" y="476923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0" y="36410"/>
                </a:moveTo>
                <a:lnTo>
                  <a:pt x="82184" y="36410"/>
                </a:lnTo>
                <a:lnTo>
                  <a:pt x="82184" y="0"/>
                </a:lnTo>
                <a:lnTo>
                  <a:pt x="0" y="0"/>
                </a:lnTo>
                <a:lnTo>
                  <a:pt x="0" y="364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345820"/>
            <a:ext cx="2665476" cy="496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31" y="937260"/>
            <a:ext cx="8848344" cy="548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583691"/>
            <a:ext cx="4686300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2371" y="337058"/>
            <a:ext cx="4670539" cy="331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727" y="1077214"/>
            <a:ext cx="43160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SzPct val="79166"/>
              <a:buFont typeface="Wingdings"/>
              <a:buChar char=""/>
              <a:tabLst>
                <a:tab pos="355600" algn="l"/>
              </a:tabLst>
            </a:pPr>
            <a:r>
              <a:rPr u="heavy" spc="-5" dirty="0">
                <a:solidFill>
                  <a:srgbClr val="001F5F"/>
                </a:solidFill>
                <a:latin typeface="Trebuchet MS"/>
                <a:cs typeface="Trebuchet MS"/>
              </a:rPr>
              <a:t>Class diagrams are great</a:t>
            </a:r>
            <a:r>
              <a:rPr u="heavy" dirty="0">
                <a:solidFill>
                  <a:srgbClr val="001F5F"/>
                </a:solidFill>
                <a:latin typeface="Trebuchet MS"/>
                <a:cs typeface="Trebuchet MS"/>
              </a:rPr>
              <a:t> for</a:t>
            </a:r>
            <a:r>
              <a:rPr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30072" y="1505965"/>
            <a:ext cx="8283854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 indent="-286385">
              <a:lnSpc>
                <a:spcPct val="100000"/>
              </a:lnSpc>
              <a:buFont typeface="Wingdings"/>
              <a:buChar char=""/>
              <a:tabLst>
                <a:tab pos="835660" algn="l"/>
                <a:tab pos="836294" algn="l"/>
              </a:tabLst>
            </a:pPr>
            <a:r>
              <a:rPr dirty="0"/>
              <a:t>discovering related </a:t>
            </a:r>
            <a:r>
              <a:rPr spc="-5" dirty="0"/>
              <a:t>data and</a:t>
            </a:r>
            <a:r>
              <a:rPr spc="-155" dirty="0"/>
              <a:t> </a:t>
            </a:r>
            <a:r>
              <a:rPr spc="-5" dirty="0"/>
              <a:t>attributes</a:t>
            </a:r>
          </a:p>
          <a:p>
            <a:pPr marL="835660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35660" algn="l"/>
                <a:tab pos="836294" algn="l"/>
              </a:tabLst>
            </a:pPr>
            <a:r>
              <a:rPr dirty="0"/>
              <a:t>getting a </a:t>
            </a:r>
            <a:r>
              <a:rPr spc="-5" dirty="0"/>
              <a:t>quick picture </a:t>
            </a:r>
            <a:r>
              <a:rPr dirty="0"/>
              <a:t>of </a:t>
            </a:r>
            <a:r>
              <a:rPr spc="-5" dirty="0"/>
              <a:t>the important entities </a:t>
            </a:r>
            <a:r>
              <a:rPr dirty="0"/>
              <a:t>in a</a:t>
            </a:r>
            <a:r>
              <a:rPr spc="-145" dirty="0"/>
              <a:t> </a:t>
            </a:r>
            <a:r>
              <a:rPr dirty="0"/>
              <a:t>system</a:t>
            </a:r>
          </a:p>
          <a:p>
            <a:pPr marL="835660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35660" algn="l"/>
                <a:tab pos="836294" algn="l"/>
              </a:tabLst>
            </a:pPr>
            <a:r>
              <a:rPr dirty="0"/>
              <a:t>seeing </a:t>
            </a:r>
            <a:r>
              <a:rPr spc="-5" dirty="0"/>
              <a:t>whether </a:t>
            </a:r>
            <a:r>
              <a:rPr dirty="0"/>
              <a:t>you </a:t>
            </a:r>
            <a:r>
              <a:rPr spc="-5" dirty="0"/>
              <a:t>have too </a:t>
            </a:r>
            <a:r>
              <a:rPr dirty="0"/>
              <a:t>few/many</a:t>
            </a:r>
            <a:r>
              <a:rPr spc="-140" dirty="0"/>
              <a:t> </a:t>
            </a:r>
            <a:r>
              <a:rPr spc="-5" dirty="0"/>
              <a:t>classes</a:t>
            </a:r>
          </a:p>
          <a:p>
            <a:pPr marL="835660" marR="7620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35660" algn="l"/>
                <a:tab pos="836294" algn="l"/>
                <a:tab pos="1751964" algn="l"/>
                <a:tab pos="2888615" algn="l"/>
                <a:tab pos="3463290" algn="l"/>
                <a:tab pos="5111115" algn="l"/>
                <a:tab pos="6290945" algn="l"/>
                <a:tab pos="7327900" algn="l"/>
                <a:tab pos="7894955" algn="l"/>
              </a:tabLst>
            </a:pPr>
            <a:r>
              <a:rPr dirty="0"/>
              <a:t>seeing	</a:t>
            </a:r>
            <a:r>
              <a:rPr spc="-5" dirty="0"/>
              <a:t>wh</a:t>
            </a:r>
            <a:r>
              <a:rPr spc="-20" dirty="0"/>
              <a:t>e</a:t>
            </a:r>
            <a:r>
              <a:rPr spc="-15" dirty="0"/>
              <a:t>t</a:t>
            </a:r>
            <a:r>
              <a:rPr spc="-5" dirty="0"/>
              <a:t>he</a:t>
            </a:r>
            <a:r>
              <a:rPr dirty="0"/>
              <a:t>r	</a:t>
            </a:r>
            <a:r>
              <a:rPr spc="-5" dirty="0"/>
              <a:t>t</a:t>
            </a:r>
            <a:r>
              <a:rPr spc="-20" dirty="0"/>
              <a:t>h</a:t>
            </a:r>
            <a:r>
              <a:rPr dirty="0"/>
              <a:t>e	</a:t>
            </a:r>
            <a:r>
              <a:rPr spc="-15" dirty="0"/>
              <a:t>r</a:t>
            </a:r>
            <a:r>
              <a:rPr spc="-5" dirty="0"/>
              <a:t>e</a:t>
            </a:r>
            <a:r>
              <a:rPr spc="-20" dirty="0"/>
              <a:t>l</a:t>
            </a:r>
            <a:r>
              <a:rPr spc="-5" dirty="0"/>
              <a:t>at</a:t>
            </a:r>
            <a:r>
              <a:rPr spc="5" dirty="0"/>
              <a:t>i</a:t>
            </a:r>
            <a:r>
              <a:rPr spc="-10" dirty="0"/>
              <a:t>o</a:t>
            </a:r>
            <a:r>
              <a:rPr spc="-5" dirty="0"/>
              <a:t>ns</a:t>
            </a:r>
            <a:r>
              <a:rPr spc="-15" dirty="0"/>
              <a:t>h</a:t>
            </a:r>
            <a:r>
              <a:rPr spc="-5" dirty="0"/>
              <a:t>ip</a:t>
            </a:r>
            <a:r>
              <a:rPr dirty="0"/>
              <a:t>s	</a:t>
            </a:r>
            <a:r>
              <a:rPr spc="-15" dirty="0"/>
              <a:t>b</a:t>
            </a:r>
            <a:r>
              <a:rPr spc="-5" dirty="0"/>
              <a:t>etw</a:t>
            </a:r>
            <a:r>
              <a:rPr spc="-20" dirty="0"/>
              <a:t>e</a:t>
            </a:r>
            <a:r>
              <a:rPr spc="-5" dirty="0"/>
              <a:t>e</a:t>
            </a:r>
            <a:r>
              <a:rPr dirty="0"/>
              <a:t>n	obj</a:t>
            </a:r>
            <a:r>
              <a:rPr spc="-15" dirty="0"/>
              <a:t>e</a:t>
            </a:r>
            <a:r>
              <a:rPr spc="-5" dirty="0"/>
              <a:t>ct</a:t>
            </a:r>
            <a:r>
              <a:rPr dirty="0"/>
              <a:t>s	</a:t>
            </a:r>
            <a:r>
              <a:rPr spc="-10" dirty="0"/>
              <a:t>a</a:t>
            </a:r>
            <a:r>
              <a:rPr dirty="0"/>
              <a:t>re	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o  </a:t>
            </a:r>
            <a:r>
              <a:rPr spc="-5" dirty="0"/>
              <a:t>complex, too </a:t>
            </a:r>
            <a:r>
              <a:rPr dirty="0"/>
              <a:t>many in </a:t>
            </a:r>
            <a:r>
              <a:rPr spc="-5" dirty="0"/>
              <a:t>number, </a:t>
            </a:r>
            <a:r>
              <a:rPr dirty="0"/>
              <a:t>simple </a:t>
            </a:r>
            <a:r>
              <a:rPr spc="-5" dirty="0"/>
              <a:t>enough,</a:t>
            </a:r>
            <a:r>
              <a:rPr spc="-135" dirty="0"/>
              <a:t> </a:t>
            </a:r>
            <a:r>
              <a:rPr spc="-5" dirty="0"/>
              <a:t>etc.</a:t>
            </a:r>
          </a:p>
          <a:p>
            <a:pPr marL="835660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35660" algn="l"/>
                <a:tab pos="836294" algn="l"/>
              </a:tabLst>
            </a:pPr>
            <a:r>
              <a:rPr dirty="0"/>
              <a:t>spotting </a:t>
            </a:r>
            <a:r>
              <a:rPr spc="-5" dirty="0"/>
              <a:t>dependencies between </a:t>
            </a:r>
            <a:r>
              <a:rPr dirty="0"/>
              <a:t>one class/object </a:t>
            </a:r>
            <a:r>
              <a:rPr spc="-5" dirty="0"/>
              <a:t>and</a:t>
            </a:r>
            <a:r>
              <a:rPr spc="-215" dirty="0"/>
              <a:t> </a:t>
            </a:r>
            <a:r>
              <a:rPr spc="-5" dirty="0"/>
              <a:t>another</a:t>
            </a:r>
          </a:p>
          <a:p>
            <a:pPr marL="79375"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19400" y="3124200"/>
            <a:ext cx="3197352" cy="1504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5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326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The main building block of a class diagram is the class,  which stores and manages information in the system.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diagrams are great for:</vt:lpstr>
      <vt:lpstr>PowerPoint Presentation</vt:lpstr>
      <vt:lpstr>PowerPoint Presentation</vt:lpstr>
      <vt:lpstr>PowerPoint Presentation</vt:lpstr>
      <vt:lpstr>PowerPoint Presentation</vt:lpstr>
      <vt:lpstr>Instructors can teach up to 3 subjects.</vt:lpstr>
      <vt:lpstr>Students can be enrolled in more than one school.</vt:lpstr>
      <vt:lpstr>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ECE369: Fundamentals of Computer Architecture</dc:title>
  <dc:creator>Amr</dc:creator>
  <cp:lastModifiedBy>Harvinder Singh</cp:lastModifiedBy>
  <cp:revision>3</cp:revision>
  <dcterms:created xsi:type="dcterms:W3CDTF">2017-09-13T05:40:02Z</dcterms:created>
  <dcterms:modified xsi:type="dcterms:W3CDTF">2017-09-18T04:45:34Z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2017-09-13T00:00:00Z</vt:filetime>
  </property>
</Properties>
</file>