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267" r:id="rId4"/>
    <p:sldId id="259" r:id="rId5"/>
    <p:sldId id="278" r:id="rId6"/>
    <p:sldId id="262" r:id="rId7"/>
    <p:sldId id="266" r:id="rId8"/>
    <p:sldId id="264" r:id="rId9"/>
    <p:sldId id="274" r:id="rId10"/>
    <p:sldId id="275" r:id="rId11"/>
    <p:sldId id="276" r:id="rId12"/>
    <p:sldId id="277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7F7"/>
    <a:srgbClr val="A7A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5374" autoAdjust="0"/>
  </p:normalViewPr>
  <p:slideViewPr>
    <p:cSldViewPr>
      <p:cViewPr varScale="1">
        <p:scale>
          <a:sx n="69" d="100"/>
          <a:sy n="69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8CC4695-01C9-456C-83A3-283B5FD871C7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F7B541A-7AA5-4028-99F4-6E9982E82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7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E21669-E8D1-4037-A7B9-E602971F124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" baseline="0" dirty="0" smtClean="0"/>
              <a:t>Business requirement: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What kind of information drives?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Who is going to generate information?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From where information comes and goes?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How?</a:t>
            </a:r>
            <a:endParaRPr lang="en-US" sz="1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B541A-7AA5-4028-99F4-6E9982E82E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B541A-7AA5-4028-99F4-6E9982E82E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5422A-9936-4400-ABA7-1FC188F3B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BAAD-155B-4458-8949-96BDCD5D8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90600"/>
            <a:ext cx="207645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90600"/>
            <a:ext cx="607695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9A93-023F-4BF5-A0F7-9C74D043D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5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52F0-3B87-4438-AD93-D2B86860D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077200" y="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BACC-0065-425E-96E0-5E74E0AB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77200" y="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4377-CB13-4470-8428-16CE6D2F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E4CB-6C1D-4F08-9F41-2BF659EA7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0749D-3F92-4DF3-A7F2-C2B9C7BE8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D7A-A7FA-46FE-9465-4D0A6B7E1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E9AC-C2FD-4D6F-BD84-884180632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EDBE0-3553-4637-AE8F-AC6DD7072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90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2B9AAF-C00A-4D4C-85A4-519C13592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571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©  </a:t>
            </a:r>
            <a:r>
              <a:rPr lang="en-US" sz="1400" dirty="0" smtClean="0">
                <a:solidFill>
                  <a:schemeClr val="bg1"/>
                </a:solidFill>
              </a:rPr>
              <a:t>PKD, </a:t>
            </a:r>
            <a:r>
              <a:rPr lang="en-US" sz="1400" dirty="0">
                <a:solidFill>
                  <a:schemeClr val="bg1"/>
                </a:solidFill>
              </a:rPr>
              <a:t>Asst. Professor, CIT Dept @ UPES  |  Sept 2013  |			</a:t>
            </a:r>
          </a:p>
        </p:txBody>
      </p:sp>
      <p:pic>
        <p:nvPicPr>
          <p:cNvPr id="1033" name="Picture 18" descr="KS898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9" descr="pen and lap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12700"/>
            <a:ext cx="1066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UPES LOG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53000"/>
            <a:ext cx="388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2133600"/>
            <a:ext cx="7010400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Requirements</a:t>
            </a:r>
            <a:endParaRPr 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6300"/>
            <a:ext cx="8229600" cy="1104900"/>
          </a:xfrm>
        </p:spPr>
        <p:txBody>
          <a:bodyPr/>
          <a:lstStyle/>
          <a:p>
            <a:r>
              <a:rPr lang="en-GB" altLang="en-US" sz="3600" dirty="0"/>
              <a:t>Examples of functional requirements</a:t>
            </a:r>
            <a:endParaRPr lang="en-GB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The user shall be able to search either all of the initial set of databases or select a subset from it.</a:t>
            </a:r>
          </a:p>
          <a:p>
            <a:pPr algn="just">
              <a:spcAft>
                <a:spcPts val="600"/>
              </a:spcAft>
            </a:pPr>
            <a:r>
              <a:rPr lang="en-GB" altLang="en-US" sz="2800" dirty="0"/>
              <a:t>The system shall provide appropriate viewers for the user to read documents in the document store. </a:t>
            </a:r>
          </a:p>
          <a:p>
            <a:pPr algn="just"/>
            <a:r>
              <a:rPr lang="en-GB" altLang="en-US" sz="2800" dirty="0"/>
              <a:t>Every order shall be allocated a unique identifier (ORDER_ID</a:t>
            </a:r>
            <a:r>
              <a:rPr lang="en-GB" altLang="en-US" sz="2800" dirty="0" smtClean="0"/>
              <a:t>).</a:t>
            </a:r>
            <a:endParaRPr lang="en-GB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sz="2800" dirty="0"/>
              <a:t>Define system properties and constraints e.g. reliability, response time and storage requirements. </a:t>
            </a:r>
            <a:endParaRPr lang="en-GB" altLang="en-US" sz="2800" dirty="0" smtClean="0"/>
          </a:p>
          <a:p>
            <a:pPr algn="just">
              <a:lnSpc>
                <a:spcPct val="90000"/>
              </a:lnSpc>
            </a:pPr>
            <a:r>
              <a:rPr lang="en-GB" altLang="en-US" sz="2800" dirty="0" smtClean="0"/>
              <a:t>Constraints </a:t>
            </a:r>
            <a:r>
              <a:rPr lang="en-GB" altLang="en-US" sz="2800" dirty="0"/>
              <a:t>are I/O device capability, system representations, etc</a:t>
            </a:r>
            <a:r>
              <a:rPr lang="en-GB" altLang="en-US" sz="28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GB" altLang="en-US" sz="2800" dirty="0" smtClean="0"/>
              <a:t>Non-functional </a:t>
            </a:r>
            <a:r>
              <a:rPr lang="en-GB" altLang="en-US" sz="2800" dirty="0"/>
              <a:t>requirements may be more critical than functional requirements. If these are not met, the system is </a:t>
            </a:r>
            <a:r>
              <a:rPr lang="en-GB" altLang="en-US" sz="2800" dirty="0" smtClean="0"/>
              <a:t>useless.</a:t>
            </a:r>
            <a:endParaRPr lang="en-GB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2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40687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Product requirements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200" dirty="0"/>
              <a:t>Requirements which specify that the delivered product must behave in a particular way e.g. execution speed, reliability, etc.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Organisational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200" dirty="0"/>
              <a:t>Requirements which are a consequence of organisational policies and procedures e.g. process standards used, implementation requirements, etc.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External requirements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200" dirty="0"/>
              <a:t>Requirements which arise from factors which are external to the system and its development process e.g. interoperability requirements, legislative requirements,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87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1440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0025"/>
            <a:ext cx="7991475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8600"/>
            <a:ext cx="876300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Requirement Engineering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the practice of collecting the requirements of a system from users, customers and other stakeholders.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295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_Martin_Tabl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599"/>
            <a:ext cx="8534400" cy="52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Types of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76600" y="1905000"/>
            <a:ext cx="5867400" cy="4068763"/>
          </a:xfrm>
        </p:spPr>
        <p:txBody>
          <a:bodyPr/>
          <a:lstStyle/>
          <a:p>
            <a:r>
              <a:rPr lang="en-US" sz="2800" b="1" dirty="0" smtClean="0"/>
              <a:t>Business Requirements</a:t>
            </a:r>
          </a:p>
          <a:p>
            <a:r>
              <a:rPr lang="en-US" sz="2800" b="1" dirty="0" smtClean="0"/>
              <a:t>User Requirements</a:t>
            </a:r>
          </a:p>
          <a:p>
            <a:r>
              <a:rPr lang="en-US" sz="2800" b="1" dirty="0" smtClean="0"/>
              <a:t>Functional </a:t>
            </a:r>
            <a:r>
              <a:rPr lang="en-US" sz="2800" b="1" dirty="0" smtClean="0"/>
              <a:t>Requirement</a:t>
            </a:r>
          </a:p>
          <a:p>
            <a:r>
              <a:rPr lang="en-US" sz="2800" b="1" dirty="0" smtClean="0"/>
              <a:t>Non-functional </a:t>
            </a:r>
            <a:r>
              <a:rPr lang="en-US" sz="2800" b="1" dirty="0" smtClean="0"/>
              <a:t>Requirement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337343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233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128713"/>
            <a:ext cx="562927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altLang="en-US" sz="2800" dirty="0"/>
              <a:t>Describe functionality or system </a:t>
            </a:r>
            <a:r>
              <a:rPr lang="en-GB" altLang="en-US" sz="2800" dirty="0" smtClean="0"/>
              <a:t>services.</a:t>
            </a:r>
            <a:endParaRPr lang="en-GB" altLang="en-US" sz="2800" dirty="0"/>
          </a:p>
          <a:p>
            <a:pPr algn="just"/>
            <a:r>
              <a:rPr lang="en-GB" altLang="en-US" sz="2800" dirty="0"/>
              <a:t>Depend on the type of software, expected users and the type of system where the software is </a:t>
            </a:r>
            <a:r>
              <a:rPr lang="en-GB" altLang="en-US" sz="2800" dirty="0" smtClean="0"/>
              <a:t>used.</a:t>
            </a:r>
            <a:endParaRPr lang="en-GB" altLang="en-US" sz="2800" dirty="0"/>
          </a:p>
          <a:p>
            <a:pPr algn="just"/>
            <a:r>
              <a:rPr lang="en-GB" altLang="en-US" sz="2800" dirty="0"/>
              <a:t>Functional user requirements may be high-level statements of what the system should do </a:t>
            </a:r>
            <a:r>
              <a:rPr lang="en-GB" altLang="en-US" sz="2800" dirty="0" smtClean="0"/>
              <a:t>and should </a:t>
            </a:r>
            <a:r>
              <a:rPr lang="en-GB" altLang="en-US" sz="2800" dirty="0"/>
              <a:t>describe the system services in </a:t>
            </a:r>
            <a:r>
              <a:rPr lang="en-GB" altLang="en-US" sz="2800" dirty="0" smtClean="0"/>
              <a:t>detail.</a:t>
            </a:r>
            <a:endParaRPr lang="en-GB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290</Words>
  <Application>Microsoft Office PowerPoint</Application>
  <PresentationFormat>On-screen Show (4:3)</PresentationFormat>
  <Paragraphs>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Requirement Engineering</vt:lpstr>
      <vt:lpstr>PowerPoint Presentation</vt:lpstr>
      <vt:lpstr>Types of Requirements</vt:lpstr>
      <vt:lpstr>PowerPoint Presentation</vt:lpstr>
      <vt:lpstr>PowerPoint Presentation</vt:lpstr>
      <vt:lpstr>Functional requirements</vt:lpstr>
      <vt:lpstr>Examples of functional requirements</vt:lpstr>
      <vt:lpstr>Non-functional requirements</vt:lpstr>
      <vt:lpstr>Non-functional classifications</vt:lpstr>
      <vt:lpstr>PowerPoint Presentation</vt:lpstr>
    </vt:vector>
  </TitlesOfParts>
  <Company>YOUR 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MVK</dc:creator>
  <cp:lastModifiedBy>Sumit Kumar</cp:lastModifiedBy>
  <cp:revision>77</cp:revision>
  <dcterms:created xsi:type="dcterms:W3CDTF">2006-11-11T16:38:22Z</dcterms:created>
  <dcterms:modified xsi:type="dcterms:W3CDTF">2020-08-27T05:31:13Z</dcterms:modified>
</cp:coreProperties>
</file>