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2C2F1-29C0-4C04-AD82-AEB26BB0F3DF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89F38-0F4B-42A2-B0E1-A4CF4405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773E79C-786F-4DA3-82D2-2E462F5C2F2E}" type="slidenum">
              <a:rPr lang="en-US" smtClean="0"/>
              <a:pPr eaLnBrk="1" hangingPunct="1"/>
              <a:t>5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8FD6-FF2F-4C64-A6F1-2AE39A0D08BD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0100-3974-470A-AAC0-6DF5D991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9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8FD6-FF2F-4C64-A6F1-2AE39A0D08BD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0100-3974-470A-AAC0-6DF5D991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2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8FD6-FF2F-4C64-A6F1-2AE39A0D08BD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0100-3974-470A-AAC0-6DF5D991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1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8FD6-FF2F-4C64-A6F1-2AE39A0D08BD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0100-3974-470A-AAC0-6DF5D991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1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8FD6-FF2F-4C64-A6F1-2AE39A0D08BD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0100-3974-470A-AAC0-6DF5D991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2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8FD6-FF2F-4C64-A6F1-2AE39A0D08BD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0100-3974-470A-AAC0-6DF5D991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8FD6-FF2F-4C64-A6F1-2AE39A0D08BD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0100-3974-470A-AAC0-6DF5D991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6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8FD6-FF2F-4C64-A6F1-2AE39A0D08BD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0100-3974-470A-AAC0-6DF5D991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6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8FD6-FF2F-4C64-A6F1-2AE39A0D08BD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0100-3974-470A-AAC0-6DF5D991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2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8FD6-FF2F-4C64-A6F1-2AE39A0D08BD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0100-3974-470A-AAC0-6DF5D991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5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8FD6-FF2F-4C64-A6F1-2AE39A0D08BD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0100-3974-470A-AAC0-6DF5D991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8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F8FD6-FF2F-4C64-A6F1-2AE39A0D08BD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70100-3974-470A-AAC0-6DF5D991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0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5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Shows the sequence of steps that make up a complex process, such as an algorithm or workflow</a:t>
            </a:r>
          </a:p>
          <a:p>
            <a:pPr algn="just"/>
            <a:r>
              <a:rPr lang="en-US" dirty="0" smtClean="0"/>
              <a:t>Shows flow of control, focus is on operations</a:t>
            </a:r>
          </a:p>
          <a:p>
            <a:pPr algn="just"/>
            <a:r>
              <a:rPr lang="en-US" dirty="0" smtClean="0"/>
              <a:t>Like a traditional flowchart, it shows the flow of control step by step</a:t>
            </a:r>
          </a:p>
          <a:p>
            <a:pPr algn="just"/>
            <a:r>
              <a:rPr lang="en-US" dirty="0" smtClean="0"/>
              <a:t>But activity diagram can show both sequential and concurrent flow of control.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58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3058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309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458200" cy="6341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639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ular Callout 4"/>
          <p:cNvSpPr/>
          <p:nvPr/>
        </p:nvSpPr>
        <p:spPr>
          <a:xfrm>
            <a:off x="5538788" y="692150"/>
            <a:ext cx="1866900" cy="533400"/>
          </a:xfrm>
          <a:prstGeom prst="wedgeRoundRectCallout">
            <a:avLst>
              <a:gd name="adj1" fmla="val -127927"/>
              <a:gd name="adj2" fmla="val 11165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Fork/Branch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272088" y="5046663"/>
            <a:ext cx="1676400" cy="412750"/>
          </a:xfrm>
          <a:prstGeom prst="wedgeRoundRectCallout">
            <a:avLst>
              <a:gd name="adj1" fmla="val -111574"/>
              <a:gd name="adj2" fmla="val -3194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Join</a:t>
            </a:r>
          </a:p>
        </p:txBody>
      </p:sp>
      <p:sp>
        <p:nvSpPr>
          <p:cNvPr id="8" name="Oval 7"/>
          <p:cNvSpPr/>
          <p:nvPr/>
        </p:nvSpPr>
        <p:spPr>
          <a:xfrm>
            <a:off x="3062288" y="768350"/>
            <a:ext cx="1524000" cy="6858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Activity 1</a:t>
            </a:r>
          </a:p>
          <a:p>
            <a:pPr algn="ctr">
              <a:defRPr/>
            </a:pP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995488" y="1924050"/>
            <a:ext cx="1524000" cy="6858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Activity 2</a:t>
            </a:r>
          </a:p>
          <a:p>
            <a:pPr algn="ctr">
              <a:defRPr/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004888" y="3371850"/>
            <a:ext cx="1524000" cy="6858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Activity 4</a:t>
            </a:r>
          </a:p>
          <a:p>
            <a:pPr algn="ctr">
              <a:defRPr/>
            </a:pP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357688" y="1962150"/>
            <a:ext cx="1524000" cy="6858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Activity 3</a:t>
            </a:r>
          </a:p>
          <a:p>
            <a:pPr algn="ctr"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100388" y="3397250"/>
            <a:ext cx="1524000" cy="6858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Activity 5</a:t>
            </a:r>
          </a:p>
          <a:p>
            <a:pPr algn="ctr"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252788" y="5327650"/>
            <a:ext cx="1524000" cy="6858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Activity 6</a:t>
            </a:r>
          </a:p>
          <a:p>
            <a:pPr algn="ctr"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671888" y="82550"/>
            <a:ext cx="3048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7" name="Straight Arrow Connector 16"/>
          <p:cNvCxnSpPr>
            <a:stCxn id="15" idx="4"/>
            <a:endCxn id="8" idx="0"/>
          </p:cNvCxnSpPr>
          <p:nvPr/>
        </p:nvCxnSpPr>
        <p:spPr>
          <a:xfrm>
            <a:off x="3824288" y="311150"/>
            <a:ext cx="0" cy="45720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119688" y="1647825"/>
            <a:ext cx="0" cy="29210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732088" y="1631950"/>
            <a:ext cx="0" cy="29210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28913" y="1641475"/>
            <a:ext cx="2387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4"/>
          </p:cNvCxnSpPr>
          <p:nvPr/>
        </p:nvCxnSpPr>
        <p:spPr>
          <a:xfrm>
            <a:off x="3824288" y="1454150"/>
            <a:ext cx="0" cy="177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633788" y="1554163"/>
            <a:ext cx="381000" cy="0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081463" y="3138488"/>
            <a:ext cx="0" cy="29210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693863" y="3122613"/>
            <a:ext cx="0" cy="29210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690688" y="3130550"/>
            <a:ext cx="2387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786063" y="2944813"/>
            <a:ext cx="0" cy="177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iamond 37"/>
          <p:cNvSpPr/>
          <p:nvPr/>
        </p:nvSpPr>
        <p:spPr>
          <a:xfrm>
            <a:off x="2528888" y="2749550"/>
            <a:ext cx="504825" cy="1952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2786063" y="2609850"/>
            <a:ext cx="0" cy="177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022600" y="4487863"/>
            <a:ext cx="992188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amond 40"/>
          <p:cNvSpPr/>
          <p:nvPr/>
        </p:nvSpPr>
        <p:spPr>
          <a:xfrm>
            <a:off x="2517775" y="4391025"/>
            <a:ext cx="504825" cy="1936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1690688" y="4487863"/>
            <a:ext cx="838200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95450" y="4083050"/>
            <a:ext cx="0" cy="4048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014788" y="4083050"/>
            <a:ext cx="0" cy="4048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765425" y="4587875"/>
            <a:ext cx="11113" cy="3270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755900" y="4914900"/>
            <a:ext cx="2387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12" idx="4"/>
          </p:cNvCxnSpPr>
          <p:nvPr/>
        </p:nvCxnSpPr>
        <p:spPr>
          <a:xfrm flipV="1">
            <a:off x="5116513" y="2647950"/>
            <a:ext cx="3175" cy="22669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14" idx="0"/>
          </p:cNvCxnSpPr>
          <p:nvPr/>
        </p:nvCxnSpPr>
        <p:spPr>
          <a:xfrm>
            <a:off x="4014788" y="4921250"/>
            <a:ext cx="0" cy="40640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3625850" y="5081588"/>
            <a:ext cx="762000" cy="0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3748088" y="6186488"/>
            <a:ext cx="533400" cy="4492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862388" y="6296025"/>
            <a:ext cx="3048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9" name="Straight Connector 68"/>
          <p:cNvCxnSpPr>
            <a:stCxn id="14" idx="4"/>
            <a:endCxn id="67" idx="0"/>
          </p:cNvCxnSpPr>
          <p:nvPr/>
        </p:nvCxnSpPr>
        <p:spPr>
          <a:xfrm>
            <a:off x="4014788" y="6013450"/>
            <a:ext cx="0" cy="173038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64" name="TextBox 72"/>
          <p:cNvSpPr txBox="1">
            <a:spLocks noChangeArrowheads="1"/>
          </p:cNvSpPr>
          <p:nvPr/>
        </p:nvSpPr>
        <p:spPr bwMode="auto">
          <a:xfrm>
            <a:off x="1543050" y="2671763"/>
            <a:ext cx="1649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i="1"/>
              <a:t>Branch</a:t>
            </a:r>
          </a:p>
        </p:txBody>
      </p:sp>
      <p:sp>
        <p:nvSpPr>
          <p:cNvPr id="22565" name="TextBox 73"/>
          <p:cNvSpPr txBox="1">
            <a:spLocks noChangeArrowheads="1"/>
          </p:cNvSpPr>
          <p:nvPr/>
        </p:nvSpPr>
        <p:spPr bwMode="auto">
          <a:xfrm>
            <a:off x="1797050" y="4549775"/>
            <a:ext cx="904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i="1"/>
              <a:t>Merge</a:t>
            </a:r>
          </a:p>
        </p:txBody>
      </p:sp>
      <p:sp>
        <p:nvSpPr>
          <p:cNvPr id="22566" name="TextBox 75"/>
          <p:cNvSpPr txBox="1">
            <a:spLocks noChangeArrowheads="1"/>
          </p:cNvSpPr>
          <p:nvPr/>
        </p:nvSpPr>
        <p:spPr bwMode="auto">
          <a:xfrm>
            <a:off x="1979613" y="55563"/>
            <a:ext cx="904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i="1"/>
              <a:t>Start</a:t>
            </a:r>
          </a:p>
        </p:txBody>
      </p:sp>
      <p:sp>
        <p:nvSpPr>
          <p:cNvPr id="77" name="Notched Right Arrow 76"/>
          <p:cNvSpPr/>
          <p:nvPr/>
        </p:nvSpPr>
        <p:spPr>
          <a:xfrm>
            <a:off x="2770188" y="142875"/>
            <a:ext cx="422275" cy="2825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568" name="TextBox 77"/>
          <p:cNvSpPr txBox="1">
            <a:spLocks noChangeArrowheads="1"/>
          </p:cNvSpPr>
          <p:nvPr/>
        </p:nvSpPr>
        <p:spPr bwMode="auto">
          <a:xfrm>
            <a:off x="1863725" y="6084888"/>
            <a:ext cx="1214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i="1"/>
              <a:t>Stop/End</a:t>
            </a:r>
          </a:p>
        </p:txBody>
      </p:sp>
      <p:sp>
        <p:nvSpPr>
          <p:cNvPr id="79" name="Notched Right Arrow 78"/>
          <p:cNvSpPr/>
          <p:nvPr/>
        </p:nvSpPr>
        <p:spPr>
          <a:xfrm>
            <a:off x="3095625" y="6129338"/>
            <a:ext cx="422275" cy="28098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901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Hospital management system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838200"/>
            <a:ext cx="57912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307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80</Words>
  <Application>Microsoft Office PowerPoint</Application>
  <PresentationFormat>On-screen Show (4:3)</PresentationFormat>
  <Paragraphs>26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Activity Diagram</vt:lpstr>
      <vt:lpstr>Activity Model</vt:lpstr>
      <vt:lpstr>PowerPoint Presentation</vt:lpstr>
      <vt:lpstr>PowerPoint Presentation</vt:lpstr>
      <vt:lpstr>PowerPoint Presentation</vt:lpstr>
      <vt:lpstr>Hospital management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Diagram</dc:title>
  <dc:creator>Pratyush Kumar Deka</dc:creator>
  <cp:lastModifiedBy>Pratyush Kumar Deka</cp:lastModifiedBy>
  <cp:revision>4</cp:revision>
  <dcterms:created xsi:type="dcterms:W3CDTF">2015-11-20T08:20:25Z</dcterms:created>
  <dcterms:modified xsi:type="dcterms:W3CDTF">2015-11-20T08:37:45Z</dcterms:modified>
</cp:coreProperties>
</file>