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3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56" r:id="rId15"/>
    <p:sldId id="257" r:id="rId16"/>
    <p:sldId id="258" r:id="rId17"/>
    <p:sldId id="259" r:id="rId18"/>
    <p:sldId id="26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DFD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Bank ATM System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0789" y="813562"/>
            <a:ext cx="56603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4. Specific</a:t>
            </a:r>
            <a:r>
              <a:rPr sz="4400" spc="-95" dirty="0"/>
              <a:t> </a:t>
            </a:r>
            <a:r>
              <a:rPr sz="4400" dirty="0"/>
              <a:t>Requirements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148573" y="6295958"/>
            <a:ext cx="25654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pPr marL="38100">
                <a:lnSpc>
                  <a:spcPts val="1630"/>
                </a:lnSpc>
              </a:pPr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903298"/>
            <a:ext cx="7514590" cy="373380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698500" marR="143510" indent="-686435">
              <a:lnSpc>
                <a:spcPct val="80000"/>
              </a:lnSpc>
              <a:spcBef>
                <a:spcPts val="875"/>
              </a:spcBef>
              <a:buAutoNum type="arabicPeriod" startAt="14"/>
              <a:tabLst>
                <a:tab pos="698500" algn="l"/>
                <a:tab pos="69913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If the transfer transaction is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approved,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a  receipt shall be printed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card shall be  ejected. The information printed on the  receipt includes transaction number,  transaction type, amount transferred,</a:t>
            </a:r>
            <a:r>
              <a:rPr sz="32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and  account</a:t>
            </a:r>
            <a:r>
              <a:rPr sz="32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balance.</a:t>
            </a:r>
            <a:endParaRPr sz="3200">
              <a:latin typeface="Times New Roman"/>
              <a:cs typeface="Times New Roman"/>
            </a:endParaRPr>
          </a:p>
          <a:p>
            <a:pPr marL="698500" marR="5080" indent="-686435" algn="just">
              <a:lnSpc>
                <a:spcPct val="80000"/>
              </a:lnSpc>
              <a:spcBef>
                <a:spcPts val="765"/>
              </a:spcBef>
              <a:buAutoNum type="arabicPeriod" startAt="14"/>
              <a:tabLst>
                <a:tab pos="69913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The system shall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cancel any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transaction</a:t>
            </a:r>
            <a:r>
              <a:rPr sz="32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if  it has not been completed if the customer  presses the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Cancel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button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0789" y="813562"/>
            <a:ext cx="56603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4. Specific</a:t>
            </a:r>
            <a:r>
              <a:rPr sz="4400" spc="-95" dirty="0"/>
              <a:t> </a:t>
            </a:r>
            <a:r>
              <a:rPr sz="4400" dirty="0"/>
              <a:t>Requirements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148573" y="6295958"/>
            <a:ext cx="25654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pPr marL="38100">
                <a:lnSpc>
                  <a:spcPts val="1630"/>
                </a:lnSpc>
              </a:pPr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2000834"/>
            <a:ext cx="7563484" cy="3538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8500" marR="293370" indent="-686435">
              <a:lnSpc>
                <a:spcPct val="100000"/>
              </a:lnSpc>
              <a:spcBef>
                <a:spcPts val="105"/>
              </a:spcBef>
              <a:buAutoNum type="arabicPeriod" startAt="16"/>
              <a:tabLst>
                <a:tab pos="698500" algn="l"/>
                <a:tab pos="69913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The customer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records, account records,  and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debit card records will all be  maintained at the server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shall not</a:t>
            </a:r>
            <a:r>
              <a:rPr sz="32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be  the responsibility of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2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system.</a:t>
            </a:r>
            <a:endParaRPr sz="3200">
              <a:latin typeface="Times New Roman"/>
              <a:cs typeface="Times New Roman"/>
            </a:endParaRPr>
          </a:p>
          <a:p>
            <a:pPr marL="698500" marR="5080" indent="-686435">
              <a:lnSpc>
                <a:spcPct val="100000"/>
              </a:lnSpc>
              <a:spcBef>
                <a:spcPts val="770"/>
              </a:spcBef>
              <a:buAutoNum type="arabicPeriod" startAt="16"/>
              <a:tabLst>
                <a:tab pos="698500" algn="l"/>
                <a:tab pos="69913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The system shall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enable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an ATM</a:t>
            </a:r>
            <a:r>
              <a:rPr sz="32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operator  to shutdown or start up an ATM for  routine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maintenance.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0789" y="813562"/>
            <a:ext cx="56603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4. Specific</a:t>
            </a:r>
            <a:r>
              <a:rPr sz="4400" spc="-95" dirty="0"/>
              <a:t> </a:t>
            </a:r>
            <a:r>
              <a:rPr sz="4400" dirty="0"/>
              <a:t>Requirements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148573" y="6295958"/>
            <a:ext cx="25654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pPr marL="38100">
                <a:lnSpc>
                  <a:spcPts val="1630"/>
                </a:lnSpc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2000834"/>
            <a:ext cx="7562850" cy="3538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8500" marR="5080" indent="-686435">
              <a:lnSpc>
                <a:spcPct val="100000"/>
              </a:lnSpc>
              <a:spcBef>
                <a:spcPts val="105"/>
              </a:spcBef>
              <a:buAutoNum type="arabicPeriod" startAt="18"/>
              <a:tabLst>
                <a:tab pos="698500" algn="l"/>
                <a:tab pos="69913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The system shall enable an ATM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operator  to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add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cash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the cash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dispenser.</a:t>
            </a:r>
            <a:endParaRPr sz="3200">
              <a:latin typeface="Times New Roman"/>
              <a:cs typeface="Times New Roman"/>
            </a:endParaRPr>
          </a:p>
          <a:p>
            <a:pPr marL="698500" marR="448309" indent="-686435">
              <a:lnSpc>
                <a:spcPct val="100000"/>
              </a:lnSpc>
              <a:spcBef>
                <a:spcPts val="770"/>
              </a:spcBef>
              <a:buAutoNum type="arabicPeriod" startAt="18"/>
              <a:tabLst>
                <a:tab pos="698500" algn="l"/>
                <a:tab pos="699135" algn="l"/>
                <a:tab pos="391731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The system shall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not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be responsible for  opening or closing of accounts,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to  create, update,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delete customer</a:t>
            </a:r>
            <a:r>
              <a:rPr sz="32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and 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debit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card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records.	These tasks are  performed elsewhere by a</a:t>
            </a:r>
            <a:r>
              <a:rPr sz="32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bank.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0789" y="813562"/>
            <a:ext cx="56603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4. Specific</a:t>
            </a:r>
            <a:r>
              <a:rPr sz="4400" spc="-95" dirty="0"/>
              <a:t> </a:t>
            </a:r>
            <a:r>
              <a:rPr sz="4400" dirty="0"/>
              <a:t>Requirements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148573" y="6295958"/>
            <a:ext cx="25654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pPr marL="38100">
                <a:lnSpc>
                  <a:spcPts val="1630"/>
                </a:lnSpc>
              </a:pPr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2000834"/>
            <a:ext cx="7526655" cy="4025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8500" marR="5080" indent="-686435">
              <a:lnSpc>
                <a:spcPct val="100000"/>
              </a:lnSpc>
              <a:spcBef>
                <a:spcPts val="105"/>
              </a:spcBef>
              <a:buAutoNum type="arabicPeriod" startAt="20"/>
              <a:tabLst>
                <a:tab pos="698500" algn="l"/>
                <a:tab pos="699135" algn="l"/>
                <a:tab pos="213233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The system shall be linked with the bank  server through communication systems,  which are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beyond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the scope of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2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current  system.	It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assumed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that this facility is  always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available.</a:t>
            </a:r>
            <a:endParaRPr sz="3200">
              <a:latin typeface="Times New Roman"/>
              <a:cs typeface="Times New Roman"/>
            </a:endParaRPr>
          </a:p>
          <a:p>
            <a:pPr marL="698500" marR="187960" indent="-686435">
              <a:lnSpc>
                <a:spcPct val="100000"/>
              </a:lnSpc>
              <a:spcBef>
                <a:spcPts val="770"/>
              </a:spcBef>
              <a:buAutoNum type="arabicPeriod" startAt="20"/>
              <a:tabLst>
                <a:tab pos="698500" algn="l"/>
                <a:tab pos="69913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The system shall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not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be responsible for  the maintenance of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hardware</a:t>
            </a:r>
            <a:r>
              <a:rPr sz="32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devices  of the ATM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network</a:t>
            </a:r>
            <a:r>
              <a:rPr sz="32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facilities.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289687"/>
            <a:ext cx="7696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System Context</a:t>
            </a:r>
            <a:r>
              <a:rPr sz="4400" spc="-105" dirty="0"/>
              <a:t> </a:t>
            </a:r>
            <a:r>
              <a:rPr sz="4400" dirty="0"/>
              <a:t>Diagram</a:t>
            </a:r>
            <a:endParaRPr sz="440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12"/>
          </p:nvPr>
        </p:nvSpPr>
        <p:spPr>
          <a:xfrm>
            <a:off x="8148573" y="6295958"/>
            <a:ext cx="25654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pPr marL="38100">
                <a:lnSpc>
                  <a:spcPts val="1630"/>
                </a:lnSpc>
              </a:pPr>
              <a:t>14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657600" y="2819400"/>
            <a:ext cx="1752600" cy="1752600"/>
          </a:xfrm>
          <a:custGeom>
            <a:avLst/>
            <a:gdLst/>
            <a:ahLst/>
            <a:cxnLst/>
            <a:rect l="l" t="t" r="r" b="b"/>
            <a:pathLst>
              <a:path w="1752600" h="1752600">
                <a:moveTo>
                  <a:pt x="0" y="876300"/>
                </a:moveTo>
                <a:lnTo>
                  <a:pt x="1296" y="828217"/>
                </a:lnTo>
                <a:lnTo>
                  <a:pt x="5141" y="780812"/>
                </a:lnTo>
                <a:lnTo>
                  <a:pt x="11468" y="734152"/>
                </a:lnTo>
                <a:lnTo>
                  <a:pt x="20210" y="688304"/>
                </a:lnTo>
                <a:lnTo>
                  <a:pt x="31300" y="643334"/>
                </a:lnTo>
                <a:lnTo>
                  <a:pt x="44671" y="599309"/>
                </a:lnTo>
                <a:lnTo>
                  <a:pt x="60257" y="556297"/>
                </a:lnTo>
                <a:lnTo>
                  <a:pt x="77990" y="514364"/>
                </a:lnTo>
                <a:lnTo>
                  <a:pt x="97805" y="473576"/>
                </a:lnTo>
                <a:lnTo>
                  <a:pt x="119634" y="434001"/>
                </a:lnTo>
                <a:lnTo>
                  <a:pt x="143409" y="395705"/>
                </a:lnTo>
                <a:lnTo>
                  <a:pt x="169066" y="358755"/>
                </a:lnTo>
                <a:lnTo>
                  <a:pt x="196536" y="323218"/>
                </a:lnTo>
                <a:lnTo>
                  <a:pt x="225753" y="289161"/>
                </a:lnTo>
                <a:lnTo>
                  <a:pt x="256651" y="256651"/>
                </a:lnTo>
                <a:lnTo>
                  <a:pt x="289161" y="225753"/>
                </a:lnTo>
                <a:lnTo>
                  <a:pt x="323218" y="196536"/>
                </a:lnTo>
                <a:lnTo>
                  <a:pt x="358755" y="169066"/>
                </a:lnTo>
                <a:lnTo>
                  <a:pt x="395705" y="143409"/>
                </a:lnTo>
                <a:lnTo>
                  <a:pt x="434001" y="119633"/>
                </a:lnTo>
                <a:lnTo>
                  <a:pt x="473576" y="97805"/>
                </a:lnTo>
                <a:lnTo>
                  <a:pt x="514364" y="77990"/>
                </a:lnTo>
                <a:lnTo>
                  <a:pt x="556297" y="60257"/>
                </a:lnTo>
                <a:lnTo>
                  <a:pt x="599309" y="44671"/>
                </a:lnTo>
                <a:lnTo>
                  <a:pt x="643334" y="31300"/>
                </a:lnTo>
                <a:lnTo>
                  <a:pt x="688304" y="20210"/>
                </a:lnTo>
                <a:lnTo>
                  <a:pt x="734152" y="11468"/>
                </a:lnTo>
                <a:lnTo>
                  <a:pt x="780812" y="5141"/>
                </a:lnTo>
                <a:lnTo>
                  <a:pt x="828217" y="1296"/>
                </a:lnTo>
                <a:lnTo>
                  <a:pt x="876300" y="0"/>
                </a:lnTo>
                <a:lnTo>
                  <a:pt x="924382" y="1296"/>
                </a:lnTo>
                <a:lnTo>
                  <a:pt x="971787" y="5141"/>
                </a:lnTo>
                <a:lnTo>
                  <a:pt x="1018447" y="11468"/>
                </a:lnTo>
                <a:lnTo>
                  <a:pt x="1064295" y="20210"/>
                </a:lnTo>
                <a:lnTo>
                  <a:pt x="1109265" y="31300"/>
                </a:lnTo>
                <a:lnTo>
                  <a:pt x="1153290" y="44671"/>
                </a:lnTo>
                <a:lnTo>
                  <a:pt x="1196302" y="60257"/>
                </a:lnTo>
                <a:lnTo>
                  <a:pt x="1238235" y="77990"/>
                </a:lnTo>
                <a:lnTo>
                  <a:pt x="1279023" y="97805"/>
                </a:lnTo>
                <a:lnTo>
                  <a:pt x="1318598" y="119634"/>
                </a:lnTo>
                <a:lnTo>
                  <a:pt x="1356894" y="143409"/>
                </a:lnTo>
                <a:lnTo>
                  <a:pt x="1393844" y="169066"/>
                </a:lnTo>
                <a:lnTo>
                  <a:pt x="1429381" y="196536"/>
                </a:lnTo>
                <a:lnTo>
                  <a:pt x="1463438" y="225753"/>
                </a:lnTo>
                <a:lnTo>
                  <a:pt x="1495948" y="256651"/>
                </a:lnTo>
                <a:lnTo>
                  <a:pt x="1526846" y="289161"/>
                </a:lnTo>
                <a:lnTo>
                  <a:pt x="1556063" y="323218"/>
                </a:lnTo>
                <a:lnTo>
                  <a:pt x="1583533" y="358755"/>
                </a:lnTo>
                <a:lnTo>
                  <a:pt x="1609190" y="395705"/>
                </a:lnTo>
                <a:lnTo>
                  <a:pt x="1632966" y="434001"/>
                </a:lnTo>
                <a:lnTo>
                  <a:pt x="1654794" y="473576"/>
                </a:lnTo>
                <a:lnTo>
                  <a:pt x="1674609" y="514364"/>
                </a:lnTo>
                <a:lnTo>
                  <a:pt x="1692342" y="556297"/>
                </a:lnTo>
                <a:lnTo>
                  <a:pt x="1707928" y="599309"/>
                </a:lnTo>
                <a:lnTo>
                  <a:pt x="1721299" y="643334"/>
                </a:lnTo>
                <a:lnTo>
                  <a:pt x="1732389" y="688304"/>
                </a:lnTo>
                <a:lnTo>
                  <a:pt x="1741131" y="734152"/>
                </a:lnTo>
                <a:lnTo>
                  <a:pt x="1747458" y="780812"/>
                </a:lnTo>
                <a:lnTo>
                  <a:pt x="1751303" y="828217"/>
                </a:lnTo>
                <a:lnTo>
                  <a:pt x="1752600" y="876300"/>
                </a:lnTo>
                <a:lnTo>
                  <a:pt x="1751303" y="924382"/>
                </a:lnTo>
                <a:lnTo>
                  <a:pt x="1747458" y="971787"/>
                </a:lnTo>
                <a:lnTo>
                  <a:pt x="1741131" y="1018447"/>
                </a:lnTo>
                <a:lnTo>
                  <a:pt x="1732389" y="1064295"/>
                </a:lnTo>
                <a:lnTo>
                  <a:pt x="1721299" y="1109265"/>
                </a:lnTo>
                <a:lnTo>
                  <a:pt x="1707928" y="1153290"/>
                </a:lnTo>
                <a:lnTo>
                  <a:pt x="1692342" y="1196302"/>
                </a:lnTo>
                <a:lnTo>
                  <a:pt x="1674609" y="1238235"/>
                </a:lnTo>
                <a:lnTo>
                  <a:pt x="1654794" y="1279023"/>
                </a:lnTo>
                <a:lnTo>
                  <a:pt x="1632965" y="1318598"/>
                </a:lnTo>
                <a:lnTo>
                  <a:pt x="1609190" y="1356894"/>
                </a:lnTo>
                <a:lnTo>
                  <a:pt x="1583533" y="1393844"/>
                </a:lnTo>
                <a:lnTo>
                  <a:pt x="1556063" y="1429381"/>
                </a:lnTo>
                <a:lnTo>
                  <a:pt x="1526846" y="1463438"/>
                </a:lnTo>
                <a:lnTo>
                  <a:pt x="1495948" y="1495948"/>
                </a:lnTo>
                <a:lnTo>
                  <a:pt x="1463438" y="1526846"/>
                </a:lnTo>
                <a:lnTo>
                  <a:pt x="1429381" y="1556063"/>
                </a:lnTo>
                <a:lnTo>
                  <a:pt x="1393844" y="1583533"/>
                </a:lnTo>
                <a:lnTo>
                  <a:pt x="1356894" y="1609190"/>
                </a:lnTo>
                <a:lnTo>
                  <a:pt x="1318598" y="1632966"/>
                </a:lnTo>
                <a:lnTo>
                  <a:pt x="1279023" y="1654794"/>
                </a:lnTo>
                <a:lnTo>
                  <a:pt x="1238235" y="1674609"/>
                </a:lnTo>
                <a:lnTo>
                  <a:pt x="1196302" y="1692342"/>
                </a:lnTo>
                <a:lnTo>
                  <a:pt x="1153290" y="1707928"/>
                </a:lnTo>
                <a:lnTo>
                  <a:pt x="1109265" y="1721299"/>
                </a:lnTo>
                <a:lnTo>
                  <a:pt x="1064295" y="1732389"/>
                </a:lnTo>
                <a:lnTo>
                  <a:pt x="1018447" y="1741131"/>
                </a:lnTo>
                <a:lnTo>
                  <a:pt x="971787" y="1747458"/>
                </a:lnTo>
                <a:lnTo>
                  <a:pt x="924382" y="1751303"/>
                </a:lnTo>
                <a:lnTo>
                  <a:pt x="876300" y="1752600"/>
                </a:lnTo>
                <a:lnTo>
                  <a:pt x="828217" y="1751303"/>
                </a:lnTo>
                <a:lnTo>
                  <a:pt x="780812" y="1747458"/>
                </a:lnTo>
                <a:lnTo>
                  <a:pt x="734152" y="1741131"/>
                </a:lnTo>
                <a:lnTo>
                  <a:pt x="688304" y="1732389"/>
                </a:lnTo>
                <a:lnTo>
                  <a:pt x="643334" y="1721299"/>
                </a:lnTo>
                <a:lnTo>
                  <a:pt x="599309" y="1707928"/>
                </a:lnTo>
                <a:lnTo>
                  <a:pt x="556297" y="1692342"/>
                </a:lnTo>
                <a:lnTo>
                  <a:pt x="514364" y="1674609"/>
                </a:lnTo>
                <a:lnTo>
                  <a:pt x="473576" y="1654794"/>
                </a:lnTo>
                <a:lnTo>
                  <a:pt x="434001" y="1632966"/>
                </a:lnTo>
                <a:lnTo>
                  <a:pt x="395705" y="1609190"/>
                </a:lnTo>
                <a:lnTo>
                  <a:pt x="358755" y="1583533"/>
                </a:lnTo>
                <a:lnTo>
                  <a:pt x="323218" y="1556063"/>
                </a:lnTo>
                <a:lnTo>
                  <a:pt x="289161" y="1526846"/>
                </a:lnTo>
                <a:lnTo>
                  <a:pt x="256651" y="1495948"/>
                </a:lnTo>
                <a:lnTo>
                  <a:pt x="225753" y="1463438"/>
                </a:lnTo>
                <a:lnTo>
                  <a:pt x="196536" y="1429381"/>
                </a:lnTo>
                <a:lnTo>
                  <a:pt x="169066" y="1393844"/>
                </a:lnTo>
                <a:lnTo>
                  <a:pt x="143409" y="1356894"/>
                </a:lnTo>
                <a:lnTo>
                  <a:pt x="119633" y="1318598"/>
                </a:lnTo>
                <a:lnTo>
                  <a:pt x="97805" y="1279023"/>
                </a:lnTo>
                <a:lnTo>
                  <a:pt x="77990" y="1238235"/>
                </a:lnTo>
                <a:lnTo>
                  <a:pt x="60257" y="1196302"/>
                </a:lnTo>
                <a:lnTo>
                  <a:pt x="44671" y="1153290"/>
                </a:lnTo>
                <a:lnTo>
                  <a:pt x="31300" y="1109265"/>
                </a:lnTo>
                <a:lnTo>
                  <a:pt x="20210" y="1064295"/>
                </a:lnTo>
                <a:lnTo>
                  <a:pt x="11468" y="1018447"/>
                </a:lnTo>
                <a:lnTo>
                  <a:pt x="5141" y="971787"/>
                </a:lnTo>
                <a:lnTo>
                  <a:pt x="1296" y="924382"/>
                </a:lnTo>
                <a:lnTo>
                  <a:pt x="0" y="876300"/>
                </a:lnTo>
                <a:close/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42409" y="3102686"/>
            <a:ext cx="9239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95" dirty="0">
                <a:solidFill>
                  <a:srgbClr val="FFFF00"/>
                </a:solidFill>
                <a:latin typeface="Times New Roman"/>
                <a:cs typeface="Times New Roman"/>
              </a:rPr>
              <a:t>ATM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FFFF00"/>
                </a:solidFill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1828800"/>
            <a:ext cx="1752600" cy="1219200"/>
          </a:xfrm>
          <a:prstGeom prst="rect">
            <a:avLst/>
          </a:prstGeom>
          <a:solidFill>
            <a:srgbClr val="0000CC"/>
          </a:solidFill>
          <a:ln w="12700">
            <a:solidFill>
              <a:srgbClr val="FFFF00"/>
            </a:solidFill>
          </a:ln>
        </p:spPr>
        <p:txBody>
          <a:bodyPr vert="horz" wrap="square" lIns="0" tIns="203835" rIns="0" bIns="0" rtlCol="0">
            <a:spAutoFit/>
          </a:bodyPr>
          <a:lstStyle/>
          <a:p>
            <a:pPr marR="66675" algn="ctr">
              <a:lnSpc>
                <a:spcPct val="100000"/>
              </a:lnSpc>
              <a:spcBef>
                <a:spcPts val="1605"/>
              </a:spcBef>
            </a:pPr>
            <a:r>
              <a:rPr sz="2400" spc="-95" dirty="0">
                <a:solidFill>
                  <a:srgbClr val="FFFF00"/>
                </a:solidFill>
                <a:latin typeface="Times New Roman"/>
                <a:cs typeface="Times New Roman"/>
              </a:rPr>
              <a:t>ATM</a:t>
            </a:r>
            <a:endParaRPr sz="2400">
              <a:latin typeface="Times New Roman"/>
              <a:cs typeface="Times New Roman"/>
            </a:endParaRPr>
          </a:p>
          <a:p>
            <a:pPr marR="66040" algn="ctr">
              <a:lnSpc>
                <a:spcPct val="100000"/>
              </a:lnSpc>
            </a:pPr>
            <a:r>
              <a:rPr sz="2400" spc="-5" dirty="0">
                <a:solidFill>
                  <a:srgbClr val="FFFF00"/>
                </a:solidFill>
                <a:latin typeface="Times New Roman"/>
                <a:cs typeface="Times New Roman"/>
              </a:rPr>
              <a:t>Customer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62800" y="3124200"/>
            <a:ext cx="1752600" cy="1219200"/>
          </a:xfrm>
          <a:prstGeom prst="rect">
            <a:avLst/>
          </a:prstGeom>
          <a:solidFill>
            <a:srgbClr val="0000CC"/>
          </a:solidFill>
          <a:ln w="12700">
            <a:solidFill>
              <a:srgbClr val="FFFF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850">
              <a:latin typeface="Times New Roman"/>
              <a:cs typeface="Times New Roman"/>
            </a:endParaRPr>
          </a:p>
          <a:p>
            <a:pPr marL="561340">
              <a:lnSpc>
                <a:spcPct val="100000"/>
              </a:lnSpc>
            </a:pP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Bank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4876800"/>
            <a:ext cx="1752600" cy="1219200"/>
          </a:xfrm>
          <a:prstGeom prst="rect">
            <a:avLst/>
          </a:prstGeom>
          <a:solidFill>
            <a:srgbClr val="0000CC"/>
          </a:solidFill>
          <a:ln w="12700">
            <a:solidFill>
              <a:srgbClr val="FFFF00"/>
            </a:solidFill>
          </a:ln>
        </p:spPr>
        <p:txBody>
          <a:bodyPr vert="horz" wrap="square" lIns="0" tIns="204470" rIns="0" bIns="0" rtlCol="0">
            <a:spAutoFit/>
          </a:bodyPr>
          <a:lstStyle/>
          <a:p>
            <a:pPr marR="65405" algn="ctr">
              <a:lnSpc>
                <a:spcPct val="100000"/>
              </a:lnSpc>
              <a:spcBef>
                <a:spcPts val="1610"/>
              </a:spcBef>
            </a:pPr>
            <a:r>
              <a:rPr sz="2400" spc="-95" dirty="0">
                <a:solidFill>
                  <a:srgbClr val="FFFF00"/>
                </a:solidFill>
                <a:latin typeface="Times New Roman"/>
                <a:cs typeface="Times New Roman"/>
              </a:rPr>
              <a:t>ATM</a:t>
            </a:r>
            <a:endParaRPr sz="2400">
              <a:latin typeface="Times New Roman"/>
              <a:cs typeface="Times New Roman"/>
            </a:endParaRPr>
          </a:p>
          <a:p>
            <a:pPr marR="66040" algn="ctr">
              <a:lnSpc>
                <a:spcPct val="100000"/>
              </a:lnSpc>
            </a:pP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Operator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03450" y="2355850"/>
            <a:ext cx="4965700" cy="3136265"/>
            <a:chOff x="2203450" y="2355850"/>
            <a:chExt cx="4965700" cy="3136265"/>
          </a:xfrm>
        </p:grpSpPr>
        <p:sp>
          <p:nvSpPr>
            <p:cNvPr id="9" name="object 9"/>
            <p:cNvSpPr/>
            <p:nvPr/>
          </p:nvSpPr>
          <p:spPr>
            <a:xfrm>
              <a:off x="2209800" y="2362200"/>
              <a:ext cx="1524000" cy="0"/>
            </a:xfrm>
            <a:custGeom>
              <a:avLst/>
              <a:gdLst/>
              <a:ahLst/>
              <a:cxnLst/>
              <a:rect l="l" t="t" r="r" b="b"/>
              <a:pathLst>
                <a:path w="1524000">
                  <a:moveTo>
                    <a:pt x="0" y="0"/>
                  </a:moveTo>
                  <a:lnTo>
                    <a:pt x="1524000" y="0"/>
                  </a:lnTo>
                </a:path>
              </a:pathLst>
            </a:custGeom>
            <a:ln w="127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6244" y="2356865"/>
              <a:ext cx="2213610" cy="3134995"/>
            </a:xfrm>
            <a:custGeom>
              <a:avLst/>
              <a:gdLst/>
              <a:ahLst/>
              <a:cxnLst/>
              <a:rect l="l" t="t" r="r" b="b"/>
              <a:pathLst>
                <a:path w="2213610" h="3134995">
                  <a:moveTo>
                    <a:pt x="1529969" y="990092"/>
                  </a:moveTo>
                  <a:lnTo>
                    <a:pt x="76644" y="408698"/>
                  </a:lnTo>
                  <a:lnTo>
                    <a:pt x="78511" y="403987"/>
                  </a:lnTo>
                  <a:lnTo>
                    <a:pt x="88392" y="379222"/>
                  </a:lnTo>
                  <a:lnTo>
                    <a:pt x="3556" y="386334"/>
                  </a:lnTo>
                  <a:lnTo>
                    <a:pt x="60198" y="449961"/>
                  </a:lnTo>
                  <a:lnTo>
                    <a:pt x="71932" y="420497"/>
                  </a:lnTo>
                  <a:lnTo>
                    <a:pt x="1525143" y="1001776"/>
                  </a:lnTo>
                  <a:lnTo>
                    <a:pt x="1529969" y="990092"/>
                  </a:lnTo>
                  <a:close/>
                </a:path>
                <a:path w="2213610" h="3134995">
                  <a:moveTo>
                    <a:pt x="1679956" y="1986534"/>
                  </a:moveTo>
                  <a:lnTo>
                    <a:pt x="1595501" y="1997964"/>
                  </a:lnTo>
                  <a:lnTo>
                    <a:pt x="1613382" y="2024214"/>
                  </a:lnTo>
                  <a:lnTo>
                    <a:pt x="0" y="3124327"/>
                  </a:lnTo>
                  <a:lnTo>
                    <a:pt x="7112" y="3134741"/>
                  </a:lnTo>
                  <a:lnTo>
                    <a:pt x="1620545" y="2034730"/>
                  </a:lnTo>
                  <a:lnTo>
                    <a:pt x="1638427" y="2060956"/>
                  </a:lnTo>
                  <a:lnTo>
                    <a:pt x="1662938" y="2017014"/>
                  </a:lnTo>
                  <a:lnTo>
                    <a:pt x="1679956" y="1986534"/>
                  </a:lnTo>
                  <a:close/>
                </a:path>
                <a:path w="2213610" h="3134995">
                  <a:moveTo>
                    <a:pt x="2213356" y="462534"/>
                  </a:moveTo>
                  <a:lnTo>
                    <a:pt x="2196198" y="432562"/>
                  </a:lnTo>
                  <a:lnTo>
                    <a:pt x="2171065" y="388620"/>
                  </a:lnTo>
                  <a:lnTo>
                    <a:pt x="2153475" y="414959"/>
                  </a:lnTo>
                  <a:lnTo>
                    <a:pt x="1531112" y="0"/>
                  </a:lnTo>
                  <a:lnTo>
                    <a:pt x="1524000" y="10668"/>
                  </a:lnTo>
                  <a:lnTo>
                    <a:pt x="2146427" y="425538"/>
                  </a:lnTo>
                  <a:lnTo>
                    <a:pt x="2128774" y="451993"/>
                  </a:lnTo>
                  <a:lnTo>
                    <a:pt x="2213356" y="462534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10200" y="3200400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685800" h="304800">
                  <a:moveTo>
                    <a:pt x="0" y="304800"/>
                  </a:moveTo>
                  <a:lnTo>
                    <a:pt x="685800" y="0"/>
                  </a:lnTo>
                </a:path>
              </a:pathLst>
            </a:custGeom>
            <a:ln w="127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93840" y="3194430"/>
              <a:ext cx="1069340" cy="397510"/>
            </a:xfrm>
            <a:custGeom>
              <a:avLst/>
              <a:gdLst/>
              <a:ahLst/>
              <a:cxnLst/>
              <a:rect l="l" t="t" r="r" b="b"/>
              <a:pathLst>
                <a:path w="1069340" h="397510">
                  <a:moveTo>
                    <a:pt x="995070" y="367347"/>
                  </a:moveTo>
                  <a:lnTo>
                    <a:pt x="984377" y="397256"/>
                  </a:lnTo>
                  <a:lnTo>
                    <a:pt x="1068959" y="386969"/>
                  </a:lnTo>
                  <a:lnTo>
                    <a:pt x="1054227" y="371602"/>
                  </a:lnTo>
                  <a:lnTo>
                    <a:pt x="1006983" y="371602"/>
                  </a:lnTo>
                  <a:lnTo>
                    <a:pt x="995070" y="367347"/>
                  </a:lnTo>
                  <a:close/>
                </a:path>
                <a:path w="1069340" h="397510">
                  <a:moveTo>
                    <a:pt x="999343" y="355393"/>
                  </a:moveTo>
                  <a:lnTo>
                    <a:pt x="995070" y="367347"/>
                  </a:lnTo>
                  <a:lnTo>
                    <a:pt x="1006983" y="371602"/>
                  </a:lnTo>
                  <a:lnTo>
                    <a:pt x="1011301" y="359664"/>
                  </a:lnTo>
                  <a:lnTo>
                    <a:pt x="999343" y="355393"/>
                  </a:lnTo>
                  <a:close/>
                </a:path>
                <a:path w="1069340" h="397510">
                  <a:moveTo>
                    <a:pt x="1010031" y="325501"/>
                  </a:moveTo>
                  <a:lnTo>
                    <a:pt x="999343" y="355393"/>
                  </a:lnTo>
                  <a:lnTo>
                    <a:pt x="1011301" y="359664"/>
                  </a:lnTo>
                  <a:lnTo>
                    <a:pt x="1006983" y="371602"/>
                  </a:lnTo>
                  <a:lnTo>
                    <a:pt x="1054227" y="371602"/>
                  </a:lnTo>
                  <a:lnTo>
                    <a:pt x="1010031" y="325501"/>
                  </a:lnTo>
                  <a:close/>
                </a:path>
                <a:path w="1069340" h="397510">
                  <a:moveTo>
                    <a:pt x="4318" y="0"/>
                  </a:moveTo>
                  <a:lnTo>
                    <a:pt x="0" y="11938"/>
                  </a:lnTo>
                  <a:lnTo>
                    <a:pt x="995070" y="367347"/>
                  </a:lnTo>
                  <a:lnTo>
                    <a:pt x="999343" y="355393"/>
                  </a:lnTo>
                  <a:lnTo>
                    <a:pt x="431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2200" y="4114800"/>
              <a:ext cx="990600" cy="228600"/>
            </a:xfrm>
            <a:custGeom>
              <a:avLst/>
              <a:gdLst/>
              <a:ahLst/>
              <a:cxnLst/>
              <a:rect l="l" t="t" r="r" b="b"/>
              <a:pathLst>
                <a:path w="990600" h="228600">
                  <a:moveTo>
                    <a:pt x="990600" y="0"/>
                  </a:moveTo>
                  <a:lnTo>
                    <a:pt x="0" y="228600"/>
                  </a:lnTo>
                </a:path>
              </a:pathLst>
            </a:custGeom>
            <a:ln w="127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34000" y="3959225"/>
              <a:ext cx="841375" cy="390525"/>
            </a:xfrm>
            <a:custGeom>
              <a:avLst/>
              <a:gdLst/>
              <a:ahLst/>
              <a:cxnLst/>
              <a:rect l="l" t="t" r="r" b="b"/>
              <a:pathLst>
                <a:path w="841375" h="390525">
                  <a:moveTo>
                    <a:pt x="71980" y="28861"/>
                  </a:moveTo>
                  <a:lnTo>
                    <a:pt x="66716" y="40452"/>
                  </a:lnTo>
                  <a:lnTo>
                    <a:pt x="835533" y="390017"/>
                  </a:lnTo>
                  <a:lnTo>
                    <a:pt x="840866" y="378332"/>
                  </a:lnTo>
                  <a:lnTo>
                    <a:pt x="71980" y="28861"/>
                  </a:lnTo>
                  <a:close/>
                </a:path>
                <a:path w="841375" h="390525">
                  <a:moveTo>
                    <a:pt x="85089" y="0"/>
                  </a:moveTo>
                  <a:lnTo>
                    <a:pt x="0" y="3175"/>
                  </a:lnTo>
                  <a:lnTo>
                    <a:pt x="53594" y="69342"/>
                  </a:lnTo>
                  <a:lnTo>
                    <a:pt x="66716" y="40452"/>
                  </a:lnTo>
                  <a:lnTo>
                    <a:pt x="55117" y="35179"/>
                  </a:lnTo>
                  <a:lnTo>
                    <a:pt x="60451" y="23622"/>
                  </a:lnTo>
                  <a:lnTo>
                    <a:pt x="74360" y="23622"/>
                  </a:lnTo>
                  <a:lnTo>
                    <a:pt x="85089" y="0"/>
                  </a:lnTo>
                  <a:close/>
                </a:path>
                <a:path w="841375" h="390525">
                  <a:moveTo>
                    <a:pt x="60451" y="23622"/>
                  </a:moveTo>
                  <a:lnTo>
                    <a:pt x="55117" y="35179"/>
                  </a:lnTo>
                  <a:lnTo>
                    <a:pt x="66716" y="40452"/>
                  </a:lnTo>
                  <a:lnTo>
                    <a:pt x="71980" y="28861"/>
                  </a:lnTo>
                  <a:lnTo>
                    <a:pt x="60451" y="23622"/>
                  </a:lnTo>
                  <a:close/>
                </a:path>
                <a:path w="841375" h="390525">
                  <a:moveTo>
                    <a:pt x="74360" y="23622"/>
                  </a:moveTo>
                  <a:lnTo>
                    <a:pt x="60451" y="23622"/>
                  </a:lnTo>
                  <a:lnTo>
                    <a:pt x="71980" y="28861"/>
                  </a:lnTo>
                  <a:lnTo>
                    <a:pt x="74360" y="23622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280030" y="4063365"/>
            <a:ext cx="12261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605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Operator  I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stru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66209" y="1548130"/>
            <a:ext cx="101282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Inputs  from  Custo</a:t>
            </a:r>
            <a:r>
              <a:rPr sz="2000" spc="-20" dirty="0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75610" y="2691511"/>
            <a:ext cx="534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sh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81200" y="3048000"/>
            <a:ext cx="1679575" cy="843915"/>
          </a:xfrm>
          <a:custGeom>
            <a:avLst/>
            <a:gdLst/>
            <a:ahLst/>
            <a:cxnLst/>
            <a:rect l="l" t="t" r="r" b="b"/>
            <a:pathLst>
              <a:path w="1679575" h="843914">
                <a:moveTo>
                  <a:pt x="70997" y="28386"/>
                </a:moveTo>
                <a:lnTo>
                  <a:pt x="65324" y="39711"/>
                </a:lnTo>
                <a:lnTo>
                  <a:pt x="1673605" y="843914"/>
                </a:lnTo>
                <a:lnTo>
                  <a:pt x="1679194" y="832485"/>
                </a:lnTo>
                <a:lnTo>
                  <a:pt x="70997" y="28386"/>
                </a:lnTo>
                <a:close/>
              </a:path>
              <a:path w="1679575" h="843914">
                <a:moveTo>
                  <a:pt x="85217" y="0"/>
                </a:moveTo>
                <a:lnTo>
                  <a:pt x="0" y="0"/>
                </a:lnTo>
                <a:lnTo>
                  <a:pt x="51054" y="68199"/>
                </a:lnTo>
                <a:lnTo>
                  <a:pt x="65324" y="39711"/>
                </a:lnTo>
                <a:lnTo>
                  <a:pt x="53975" y="34036"/>
                </a:lnTo>
                <a:lnTo>
                  <a:pt x="59689" y="22733"/>
                </a:lnTo>
                <a:lnTo>
                  <a:pt x="73829" y="22733"/>
                </a:lnTo>
                <a:lnTo>
                  <a:pt x="85217" y="0"/>
                </a:lnTo>
                <a:close/>
              </a:path>
              <a:path w="1679575" h="843914">
                <a:moveTo>
                  <a:pt x="59689" y="22733"/>
                </a:moveTo>
                <a:lnTo>
                  <a:pt x="53975" y="34036"/>
                </a:lnTo>
                <a:lnTo>
                  <a:pt x="65324" y="39711"/>
                </a:lnTo>
                <a:lnTo>
                  <a:pt x="70997" y="28386"/>
                </a:lnTo>
                <a:lnTo>
                  <a:pt x="59689" y="22733"/>
                </a:lnTo>
                <a:close/>
              </a:path>
              <a:path w="1679575" h="843914">
                <a:moveTo>
                  <a:pt x="73829" y="22733"/>
                </a:moveTo>
                <a:lnTo>
                  <a:pt x="59689" y="22733"/>
                </a:lnTo>
                <a:lnTo>
                  <a:pt x="70997" y="28386"/>
                </a:lnTo>
                <a:lnTo>
                  <a:pt x="73829" y="2273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57300" y="3048000"/>
            <a:ext cx="76200" cy="838200"/>
          </a:xfrm>
          <a:custGeom>
            <a:avLst/>
            <a:gdLst/>
            <a:ahLst/>
            <a:cxnLst/>
            <a:rect l="l" t="t" r="r" b="b"/>
            <a:pathLst>
              <a:path w="76200" h="838200">
                <a:moveTo>
                  <a:pt x="44450" y="63500"/>
                </a:moveTo>
                <a:lnTo>
                  <a:pt x="31750" y="63500"/>
                </a:lnTo>
                <a:lnTo>
                  <a:pt x="31750" y="838200"/>
                </a:lnTo>
                <a:lnTo>
                  <a:pt x="44450" y="838200"/>
                </a:lnTo>
                <a:lnTo>
                  <a:pt x="44450" y="63500"/>
                </a:lnTo>
                <a:close/>
              </a:path>
              <a:path w="76200" h="8382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8382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82700" y="3352800"/>
            <a:ext cx="2448560" cy="620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9575">
              <a:lnSpc>
                <a:spcPts val="234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Receipt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40"/>
              </a:lnSpc>
              <a:tabLst>
                <a:tab pos="2435225" algn="l"/>
              </a:tabLst>
            </a:pPr>
            <a:r>
              <a:rPr sz="2000" u="sng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8221" y="3209036"/>
            <a:ext cx="1014094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Outputs  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to    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Custo</a:t>
            </a:r>
            <a:r>
              <a:rPr sz="2000" spc="-20" dirty="0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93740" y="2539111"/>
            <a:ext cx="944244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905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Bank 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R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q</a:t>
            </a:r>
            <a:r>
              <a:rPr sz="2000" spc="10" dirty="0">
                <a:solidFill>
                  <a:srgbClr val="FFFF00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es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17540" y="4444365"/>
            <a:ext cx="11010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797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Bank 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R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spo</a:t>
            </a:r>
            <a:r>
              <a:rPr sz="2000" spc="10" dirty="0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ses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09800" y="4572000"/>
            <a:ext cx="2368550" cy="1181100"/>
            <a:chOff x="2209800" y="4572000"/>
            <a:chExt cx="2368550" cy="1181100"/>
          </a:xfrm>
        </p:grpSpPr>
        <p:sp>
          <p:nvSpPr>
            <p:cNvPr id="25" name="object 25"/>
            <p:cNvSpPr/>
            <p:nvPr/>
          </p:nvSpPr>
          <p:spPr>
            <a:xfrm>
              <a:off x="4572000" y="4572000"/>
              <a:ext cx="0" cy="1143000"/>
            </a:xfrm>
            <a:custGeom>
              <a:avLst/>
              <a:gdLst/>
              <a:ahLst/>
              <a:cxnLst/>
              <a:rect l="l" t="t" r="r" b="b"/>
              <a:pathLst>
                <a:path h="1143000">
                  <a:moveTo>
                    <a:pt x="0" y="0"/>
                  </a:moveTo>
                  <a:lnTo>
                    <a:pt x="0" y="1143000"/>
                  </a:lnTo>
                </a:path>
              </a:pathLst>
            </a:custGeom>
            <a:ln w="127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09800" y="5676900"/>
              <a:ext cx="2362200" cy="76200"/>
            </a:xfrm>
            <a:custGeom>
              <a:avLst/>
              <a:gdLst/>
              <a:ahLst/>
              <a:cxnLst/>
              <a:rect l="l" t="t" r="r" b="b"/>
              <a:pathLst>
                <a:path w="2362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236220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2362200" h="76200">
                  <a:moveTo>
                    <a:pt x="236220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2362200" y="44450"/>
                  </a:lnTo>
                  <a:lnTo>
                    <a:pt x="2362200" y="3175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332734" y="5054346"/>
            <a:ext cx="11010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382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Operator  R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spo</a:t>
            </a:r>
            <a:r>
              <a:rPr sz="2000" spc="10" dirty="0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ses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6558" y="303733"/>
            <a:ext cx="67119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Data Flow Diagram – Level</a:t>
            </a:r>
            <a:r>
              <a:rPr sz="4400" spc="-130" dirty="0"/>
              <a:t> </a:t>
            </a:r>
            <a:r>
              <a:rPr sz="4400" dirty="0"/>
              <a:t>1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1219200" y="2286000"/>
            <a:ext cx="1752600" cy="1752600"/>
          </a:xfrm>
          <a:custGeom>
            <a:avLst/>
            <a:gdLst/>
            <a:ahLst/>
            <a:cxnLst/>
            <a:rect l="l" t="t" r="r" b="b"/>
            <a:pathLst>
              <a:path w="1752600" h="1752600">
                <a:moveTo>
                  <a:pt x="0" y="876300"/>
                </a:moveTo>
                <a:lnTo>
                  <a:pt x="1296" y="828217"/>
                </a:lnTo>
                <a:lnTo>
                  <a:pt x="5141" y="780812"/>
                </a:lnTo>
                <a:lnTo>
                  <a:pt x="11468" y="734152"/>
                </a:lnTo>
                <a:lnTo>
                  <a:pt x="20210" y="688304"/>
                </a:lnTo>
                <a:lnTo>
                  <a:pt x="31300" y="643334"/>
                </a:lnTo>
                <a:lnTo>
                  <a:pt x="44671" y="599309"/>
                </a:lnTo>
                <a:lnTo>
                  <a:pt x="60257" y="556297"/>
                </a:lnTo>
                <a:lnTo>
                  <a:pt x="77990" y="514364"/>
                </a:lnTo>
                <a:lnTo>
                  <a:pt x="97805" y="473576"/>
                </a:lnTo>
                <a:lnTo>
                  <a:pt x="119634" y="434001"/>
                </a:lnTo>
                <a:lnTo>
                  <a:pt x="143409" y="395705"/>
                </a:lnTo>
                <a:lnTo>
                  <a:pt x="169066" y="358755"/>
                </a:lnTo>
                <a:lnTo>
                  <a:pt x="196536" y="323218"/>
                </a:lnTo>
                <a:lnTo>
                  <a:pt x="225753" y="289161"/>
                </a:lnTo>
                <a:lnTo>
                  <a:pt x="256651" y="256651"/>
                </a:lnTo>
                <a:lnTo>
                  <a:pt x="289161" y="225753"/>
                </a:lnTo>
                <a:lnTo>
                  <a:pt x="323218" y="196536"/>
                </a:lnTo>
                <a:lnTo>
                  <a:pt x="358755" y="169066"/>
                </a:lnTo>
                <a:lnTo>
                  <a:pt x="395705" y="143409"/>
                </a:lnTo>
                <a:lnTo>
                  <a:pt x="434001" y="119633"/>
                </a:lnTo>
                <a:lnTo>
                  <a:pt x="473576" y="97805"/>
                </a:lnTo>
                <a:lnTo>
                  <a:pt x="514364" y="77990"/>
                </a:lnTo>
                <a:lnTo>
                  <a:pt x="556297" y="60257"/>
                </a:lnTo>
                <a:lnTo>
                  <a:pt x="599309" y="44671"/>
                </a:lnTo>
                <a:lnTo>
                  <a:pt x="643334" y="31300"/>
                </a:lnTo>
                <a:lnTo>
                  <a:pt x="688304" y="20210"/>
                </a:lnTo>
                <a:lnTo>
                  <a:pt x="734152" y="11468"/>
                </a:lnTo>
                <a:lnTo>
                  <a:pt x="780812" y="5141"/>
                </a:lnTo>
                <a:lnTo>
                  <a:pt x="828217" y="1296"/>
                </a:lnTo>
                <a:lnTo>
                  <a:pt x="876300" y="0"/>
                </a:lnTo>
                <a:lnTo>
                  <a:pt x="924382" y="1296"/>
                </a:lnTo>
                <a:lnTo>
                  <a:pt x="971787" y="5141"/>
                </a:lnTo>
                <a:lnTo>
                  <a:pt x="1018447" y="11468"/>
                </a:lnTo>
                <a:lnTo>
                  <a:pt x="1064295" y="20210"/>
                </a:lnTo>
                <a:lnTo>
                  <a:pt x="1109265" y="31300"/>
                </a:lnTo>
                <a:lnTo>
                  <a:pt x="1153290" y="44671"/>
                </a:lnTo>
                <a:lnTo>
                  <a:pt x="1196302" y="60257"/>
                </a:lnTo>
                <a:lnTo>
                  <a:pt x="1238235" y="77990"/>
                </a:lnTo>
                <a:lnTo>
                  <a:pt x="1279023" y="97805"/>
                </a:lnTo>
                <a:lnTo>
                  <a:pt x="1318598" y="119634"/>
                </a:lnTo>
                <a:lnTo>
                  <a:pt x="1356894" y="143409"/>
                </a:lnTo>
                <a:lnTo>
                  <a:pt x="1393844" y="169066"/>
                </a:lnTo>
                <a:lnTo>
                  <a:pt x="1429381" y="196536"/>
                </a:lnTo>
                <a:lnTo>
                  <a:pt x="1463438" y="225753"/>
                </a:lnTo>
                <a:lnTo>
                  <a:pt x="1495948" y="256651"/>
                </a:lnTo>
                <a:lnTo>
                  <a:pt x="1526846" y="289161"/>
                </a:lnTo>
                <a:lnTo>
                  <a:pt x="1556063" y="323218"/>
                </a:lnTo>
                <a:lnTo>
                  <a:pt x="1583533" y="358755"/>
                </a:lnTo>
                <a:lnTo>
                  <a:pt x="1609190" y="395705"/>
                </a:lnTo>
                <a:lnTo>
                  <a:pt x="1632966" y="434001"/>
                </a:lnTo>
                <a:lnTo>
                  <a:pt x="1654794" y="473576"/>
                </a:lnTo>
                <a:lnTo>
                  <a:pt x="1674609" y="514364"/>
                </a:lnTo>
                <a:lnTo>
                  <a:pt x="1692342" y="556297"/>
                </a:lnTo>
                <a:lnTo>
                  <a:pt x="1707928" y="599309"/>
                </a:lnTo>
                <a:lnTo>
                  <a:pt x="1721299" y="643334"/>
                </a:lnTo>
                <a:lnTo>
                  <a:pt x="1732389" y="688304"/>
                </a:lnTo>
                <a:lnTo>
                  <a:pt x="1741131" y="734152"/>
                </a:lnTo>
                <a:lnTo>
                  <a:pt x="1747458" y="780812"/>
                </a:lnTo>
                <a:lnTo>
                  <a:pt x="1751303" y="828217"/>
                </a:lnTo>
                <a:lnTo>
                  <a:pt x="1752600" y="876300"/>
                </a:lnTo>
                <a:lnTo>
                  <a:pt x="1751303" y="924382"/>
                </a:lnTo>
                <a:lnTo>
                  <a:pt x="1747458" y="971787"/>
                </a:lnTo>
                <a:lnTo>
                  <a:pt x="1741131" y="1018447"/>
                </a:lnTo>
                <a:lnTo>
                  <a:pt x="1732389" y="1064295"/>
                </a:lnTo>
                <a:lnTo>
                  <a:pt x="1721299" y="1109265"/>
                </a:lnTo>
                <a:lnTo>
                  <a:pt x="1707928" y="1153290"/>
                </a:lnTo>
                <a:lnTo>
                  <a:pt x="1692342" y="1196302"/>
                </a:lnTo>
                <a:lnTo>
                  <a:pt x="1674609" y="1238235"/>
                </a:lnTo>
                <a:lnTo>
                  <a:pt x="1654794" y="1279023"/>
                </a:lnTo>
                <a:lnTo>
                  <a:pt x="1632966" y="1318598"/>
                </a:lnTo>
                <a:lnTo>
                  <a:pt x="1609190" y="1356894"/>
                </a:lnTo>
                <a:lnTo>
                  <a:pt x="1583533" y="1393844"/>
                </a:lnTo>
                <a:lnTo>
                  <a:pt x="1556063" y="1429381"/>
                </a:lnTo>
                <a:lnTo>
                  <a:pt x="1526846" y="1463438"/>
                </a:lnTo>
                <a:lnTo>
                  <a:pt x="1495948" y="1495948"/>
                </a:lnTo>
                <a:lnTo>
                  <a:pt x="1463438" y="1526846"/>
                </a:lnTo>
                <a:lnTo>
                  <a:pt x="1429381" y="1556063"/>
                </a:lnTo>
                <a:lnTo>
                  <a:pt x="1393844" y="1583533"/>
                </a:lnTo>
                <a:lnTo>
                  <a:pt x="1356894" y="1609190"/>
                </a:lnTo>
                <a:lnTo>
                  <a:pt x="1318598" y="1632966"/>
                </a:lnTo>
                <a:lnTo>
                  <a:pt x="1279023" y="1654794"/>
                </a:lnTo>
                <a:lnTo>
                  <a:pt x="1238235" y="1674609"/>
                </a:lnTo>
                <a:lnTo>
                  <a:pt x="1196302" y="1692342"/>
                </a:lnTo>
                <a:lnTo>
                  <a:pt x="1153290" y="1707928"/>
                </a:lnTo>
                <a:lnTo>
                  <a:pt x="1109265" y="1721299"/>
                </a:lnTo>
                <a:lnTo>
                  <a:pt x="1064295" y="1732389"/>
                </a:lnTo>
                <a:lnTo>
                  <a:pt x="1018447" y="1741131"/>
                </a:lnTo>
                <a:lnTo>
                  <a:pt x="971787" y="1747458"/>
                </a:lnTo>
                <a:lnTo>
                  <a:pt x="924382" y="1751303"/>
                </a:lnTo>
                <a:lnTo>
                  <a:pt x="876300" y="1752600"/>
                </a:lnTo>
                <a:lnTo>
                  <a:pt x="828217" y="1751303"/>
                </a:lnTo>
                <a:lnTo>
                  <a:pt x="780812" y="1747458"/>
                </a:lnTo>
                <a:lnTo>
                  <a:pt x="734152" y="1741131"/>
                </a:lnTo>
                <a:lnTo>
                  <a:pt x="688304" y="1732389"/>
                </a:lnTo>
                <a:lnTo>
                  <a:pt x="643334" y="1721299"/>
                </a:lnTo>
                <a:lnTo>
                  <a:pt x="599309" y="1707928"/>
                </a:lnTo>
                <a:lnTo>
                  <a:pt x="556297" y="1692342"/>
                </a:lnTo>
                <a:lnTo>
                  <a:pt x="514364" y="1674609"/>
                </a:lnTo>
                <a:lnTo>
                  <a:pt x="473576" y="1654794"/>
                </a:lnTo>
                <a:lnTo>
                  <a:pt x="434001" y="1632966"/>
                </a:lnTo>
                <a:lnTo>
                  <a:pt x="395705" y="1609190"/>
                </a:lnTo>
                <a:lnTo>
                  <a:pt x="358755" y="1583533"/>
                </a:lnTo>
                <a:lnTo>
                  <a:pt x="323218" y="1556063"/>
                </a:lnTo>
                <a:lnTo>
                  <a:pt x="289161" y="1526846"/>
                </a:lnTo>
                <a:lnTo>
                  <a:pt x="256651" y="1495948"/>
                </a:lnTo>
                <a:lnTo>
                  <a:pt x="225753" y="1463438"/>
                </a:lnTo>
                <a:lnTo>
                  <a:pt x="196536" y="1429381"/>
                </a:lnTo>
                <a:lnTo>
                  <a:pt x="169066" y="1393844"/>
                </a:lnTo>
                <a:lnTo>
                  <a:pt x="143409" y="1356894"/>
                </a:lnTo>
                <a:lnTo>
                  <a:pt x="119634" y="1318598"/>
                </a:lnTo>
                <a:lnTo>
                  <a:pt x="97805" y="1279023"/>
                </a:lnTo>
                <a:lnTo>
                  <a:pt x="77990" y="1238235"/>
                </a:lnTo>
                <a:lnTo>
                  <a:pt x="60257" y="1196302"/>
                </a:lnTo>
                <a:lnTo>
                  <a:pt x="44671" y="1153290"/>
                </a:lnTo>
                <a:lnTo>
                  <a:pt x="31300" y="1109265"/>
                </a:lnTo>
                <a:lnTo>
                  <a:pt x="20210" y="1064295"/>
                </a:lnTo>
                <a:lnTo>
                  <a:pt x="11468" y="1018447"/>
                </a:lnTo>
                <a:lnTo>
                  <a:pt x="5141" y="971787"/>
                </a:lnTo>
                <a:lnTo>
                  <a:pt x="1296" y="924382"/>
                </a:lnTo>
                <a:lnTo>
                  <a:pt x="0" y="876300"/>
                </a:lnTo>
                <a:close/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59178" y="2569209"/>
            <a:ext cx="1012825" cy="130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065" marR="5080" indent="-2540" algn="ctr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Interface  with  Custo</a:t>
            </a:r>
            <a:r>
              <a:rPr sz="2000" spc="-20" dirty="0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24600" y="2286000"/>
            <a:ext cx="1752600" cy="1752600"/>
          </a:xfrm>
          <a:custGeom>
            <a:avLst/>
            <a:gdLst/>
            <a:ahLst/>
            <a:cxnLst/>
            <a:rect l="l" t="t" r="r" b="b"/>
            <a:pathLst>
              <a:path w="1752600" h="1752600">
                <a:moveTo>
                  <a:pt x="0" y="876300"/>
                </a:moveTo>
                <a:lnTo>
                  <a:pt x="1296" y="828217"/>
                </a:lnTo>
                <a:lnTo>
                  <a:pt x="5141" y="780812"/>
                </a:lnTo>
                <a:lnTo>
                  <a:pt x="11468" y="734152"/>
                </a:lnTo>
                <a:lnTo>
                  <a:pt x="20210" y="688304"/>
                </a:lnTo>
                <a:lnTo>
                  <a:pt x="31300" y="643334"/>
                </a:lnTo>
                <a:lnTo>
                  <a:pt x="44671" y="599309"/>
                </a:lnTo>
                <a:lnTo>
                  <a:pt x="60257" y="556297"/>
                </a:lnTo>
                <a:lnTo>
                  <a:pt x="77990" y="514364"/>
                </a:lnTo>
                <a:lnTo>
                  <a:pt x="97805" y="473576"/>
                </a:lnTo>
                <a:lnTo>
                  <a:pt x="119634" y="434001"/>
                </a:lnTo>
                <a:lnTo>
                  <a:pt x="143409" y="395705"/>
                </a:lnTo>
                <a:lnTo>
                  <a:pt x="169066" y="358755"/>
                </a:lnTo>
                <a:lnTo>
                  <a:pt x="196536" y="323218"/>
                </a:lnTo>
                <a:lnTo>
                  <a:pt x="225753" y="289161"/>
                </a:lnTo>
                <a:lnTo>
                  <a:pt x="256651" y="256651"/>
                </a:lnTo>
                <a:lnTo>
                  <a:pt x="289161" y="225753"/>
                </a:lnTo>
                <a:lnTo>
                  <a:pt x="323218" y="196536"/>
                </a:lnTo>
                <a:lnTo>
                  <a:pt x="358755" y="169066"/>
                </a:lnTo>
                <a:lnTo>
                  <a:pt x="395705" y="143409"/>
                </a:lnTo>
                <a:lnTo>
                  <a:pt x="434001" y="119633"/>
                </a:lnTo>
                <a:lnTo>
                  <a:pt x="473576" y="97805"/>
                </a:lnTo>
                <a:lnTo>
                  <a:pt x="514364" y="77990"/>
                </a:lnTo>
                <a:lnTo>
                  <a:pt x="556297" y="60257"/>
                </a:lnTo>
                <a:lnTo>
                  <a:pt x="599309" y="44671"/>
                </a:lnTo>
                <a:lnTo>
                  <a:pt x="643334" y="31300"/>
                </a:lnTo>
                <a:lnTo>
                  <a:pt x="688304" y="20210"/>
                </a:lnTo>
                <a:lnTo>
                  <a:pt x="734152" y="11468"/>
                </a:lnTo>
                <a:lnTo>
                  <a:pt x="780812" y="5141"/>
                </a:lnTo>
                <a:lnTo>
                  <a:pt x="828217" y="1296"/>
                </a:lnTo>
                <a:lnTo>
                  <a:pt x="876300" y="0"/>
                </a:lnTo>
                <a:lnTo>
                  <a:pt x="924382" y="1296"/>
                </a:lnTo>
                <a:lnTo>
                  <a:pt x="971787" y="5141"/>
                </a:lnTo>
                <a:lnTo>
                  <a:pt x="1018447" y="11468"/>
                </a:lnTo>
                <a:lnTo>
                  <a:pt x="1064295" y="20210"/>
                </a:lnTo>
                <a:lnTo>
                  <a:pt x="1109265" y="31300"/>
                </a:lnTo>
                <a:lnTo>
                  <a:pt x="1153290" y="44671"/>
                </a:lnTo>
                <a:lnTo>
                  <a:pt x="1196302" y="60257"/>
                </a:lnTo>
                <a:lnTo>
                  <a:pt x="1238235" y="77990"/>
                </a:lnTo>
                <a:lnTo>
                  <a:pt x="1279023" y="97805"/>
                </a:lnTo>
                <a:lnTo>
                  <a:pt x="1318598" y="119634"/>
                </a:lnTo>
                <a:lnTo>
                  <a:pt x="1356894" y="143409"/>
                </a:lnTo>
                <a:lnTo>
                  <a:pt x="1393844" y="169066"/>
                </a:lnTo>
                <a:lnTo>
                  <a:pt x="1429381" y="196536"/>
                </a:lnTo>
                <a:lnTo>
                  <a:pt x="1463438" y="225753"/>
                </a:lnTo>
                <a:lnTo>
                  <a:pt x="1495948" y="256651"/>
                </a:lnTo>
                <a:lnTo>
                  <a:pt x="1526846" y="289161"/>
                </a:lnTo>
                <a:lnTo>
                  <a:pt x="1556063" y="323218"/>
                </a:lnTo>
                <a:lnTo>
                  <a:pt x="1583533" y="358755"/>
                </a:lnTo>
                <a:lnTo>
                  <a:pt x="1609190" y="395705"/>
                </a:lnTo>
                <a:lnTo>
                  <a:pt x="1632966" y="434001"/>
                </a:lnTo>
                <a:lnTo>
                  <a:pt x="1654794" y="473576"/>
                </a:lnTo>
                <a:lnTo>
                  <a:pt x="1674609" y="514364"/>
                </a:lnTo>
                <a:lnTo>
                  <a:pt x="1692342" y="556297"/>
                </a:lnTo>
                <a:lnTo>
                  <a:pt x="1707928" y="599309"/>
                </a:lnTo>
                <a:lnTo>
                  <a:pt x="1721299" y="643334"/>
                </a:lnTo>
                <a:lnTo>
                  <a:pt x="1732389" y="688304"/>
                </a:lnTo>
                <a:lnTo>
                  <a:pt x="1741131" y="734152"/>
                </a:lnTo>
                <a:lnTo>
                  <a:pt x="1747458" y="780812"/>
                </a:lnTo>
                <a:lnTo>
                  <a:pt x="1751303" y="828217"/>
                </a:lnTo>
                <a:lnTo>
                  <a:pt x="1752600" y="876300"/>
                </a:lnTo>
                <a:lnTo>
                  <a:pt x="1751303" y="924382"/>
                </a:lnTo>
                <a:lnTo>
                  <a:pt x="1747458" y="971787"/>
                </a:lnTo>
                <a:lnTo>
                  <a:pt x="1741131" y="1018447"/>
                </a:lnTo>
                <a:lnTo>
                  <a:pt x="1732389" y="1064295"/>
                </a:lnTo>
                <a:lnTo>
                  <a:pt x="1721299" y="1109265"/>
                </a:lnTo>
                <a:lnTo>
                  <a:pt x="1707928" y="1153290"/>
                </a:lnTo>
                <a:lnTo>
                  <a:pt x="1692342" y="1196302"/>
                </a:lnTo>
                <a:lnTo>
                  <a:pt x="1674609" y="1238235"/>
                </a:lnTo>
                <a:lnTo>
                  <a:pt x="1654794" y="1279023"/>
                </a:lnTo>
                <a:lnTo>
                  <a:pt x="1632965" y="1318598"/>
                </a:lnTo>
                <a:lnTo>
                  <a:pt x="1609190" y="1356894"/>
                </a:lnTo>
                <a:lnTo>
                  <a:pt x="1583533" y="1393844"/>
                </a:lnTo>
                <a:lnTo>
                  <a:pt x="1556063" y="1429381"/>
                </a:lnTo>
                <a:lnTo>
                  <a:pt x="1526846" y="1463438"/>
                </a:lnTo>
                <a:lnTo>
                  <a:pt x="1495948" y="1495948"/>
                </a:lnTo>
                <a:lnTo>
                  <a:pt x="1463438" y="1526846"/>
                </a:lnTo>
                <a:lnTo>
                  <a:pt x="1429381" y="1556063"/>
                </a:lnTo>
                <a:lnTo>
                  <a:pt x="1393844" y="1583533"/>
                </a:lnTo>
                <a:lnTo>
                  <a:pt x="1356894" y="1609190"/>
                </a:lnTo>
                <a:lnTo>
                  <a:pt x="1318598" y="1632966"/>
                </a:lnTo>
                <a:lnTo>
                  <a:pt x="1279023" y="1654794"/>
                </a:lnTo>
                <a:lnTo>
                  <a:pt x="1238235" y="1674609"/>
                </a:lnTo>
                <a:lnTo>
                  <a:pt x="1196302" y="1692342"/>
                </a:lnTo>
                <a:lnTo>
                  <a:pt x="1153290" y="1707928"/>
                </a:lnTo>
                <a:lnTo>
                  <a:pt x="1109265" y="1721299"/>
                </a:lnTo>
                <a:lnTo>
                  <a:pt x="1064295" y="1732389"/>
                </a:lnTo>
                <a:lnTo>
                  <a:pt x="1018447" y="1741131"/>
                </a:lnTo>
                <a:lnTo>
                  <a:pt x="971787" y="1747458"/>
                </a:lnTo>
                <a:lnTo>
                  <a:pt x="924382" y="1751303"/>
                </a:lnTo>
                <a:lnTo>
                  <a:pt x="876300" y="1752600"/>
                </a:lnTo>
                <a:lnTo>
                  <a:pt x="828217" y="1751303"/>
                </a:lnTo>
                <a:lnTo>
                  <a:pt x="780812" y="1747458"/>
                </a:lnTo>
                <a:lnTo>
                  <a:pt x="734152" y="1741131"/>
                </a:lnTo>
                <a:lnTo>
                  <a:pt x="688304" y="1732389"/>
                </a:lnTo>
                <a:lnTo>
                  <a:pt x="643334" y="1721299"/>
                </a:lnTo>
                <a:lnTo>
                  <a:pt x="599309" y="1707928"/>
                </a:lnTo>
                <a:lnTo>
                  <a:pt x="556297" y="1692342"/>
                </a:lnTo>
                <a:lnTo>
                  <a:pt x="514364" y="1674609"/>
                </a:lnTo>
                <a:lnTo>
                  <a:pt x="473576" y="1654794"/>
                </a:lnTo>
                <a:lnTo>
                  <a:pt x="434001" y="1632966"/>
                </a:lnTo>
                <a:lnTo>
                  <a:pt x="395705" y="1609190"/>
                </a:lnTo>
                <a:lnTo>
                  <a:pt x="358755" y="1583533"/>
                </a:lnTo>
                <a:lnTo>
                  <a:pt x="323218" y="1556063"/>
                </a:lnTo>
                <a:lnTo>
                  <a:pt x="289161" y="1526846"/>
                </a:lnTo>
                <a:lnTo>
                  <a:pt x="256651" y="1495948"/>
                </a:lnTo>
                <a:lnTo>
                  <a:pt x="225753" y="1463438"/>
                </a:lnTo>
                <a:lnTo>
                  <a:pt x="196536" y="1429381"/>
                </a:lnTo>
                <a:lnTo>
                  <a:pt x="169066" y="1393844"/>
                </a:lnTo>
                <a:lnTo>
                  <a:pt x="143409" y="1356894"/>
                </a:lnTo>
                <a:lnTo>
                  <a:pt x="119633" y="1318598"/>
                </a:lnTo>
                <a:lnTo>
                  <a:pt x="97805" y="1279023"/>
                </a:lnTo>
                <a:lnTo>
                  <a:pt x="77990" y="1238235"/>
                </a:lnTo>
                <a:lnTo>
                  <a:pt x="60257" y="1196302"/>
                </a:lnTo>
                <a:lnTo>
                  <a:pt x="44671" y="1153290"/>
                </a:lnTo>
                <a:lnTo>
                  <a:pt x="31300" y="1109265"/>
                </a:lnTo>
                <a:lnTo>
                  <a:pt x="20210" y="1064295"/>
                </a:lnTo>
                <a:lnTo>
                  <a:pt x="11468" y="1018447"/>
                </a:lnTo>
                <a:lnTo>
                  <a:pt x="5141" y="971787"/>
                </a:lnTo>
                <a:lnTo>
                  <a:pt x="1296" y="924382"/>
                </a:lnTo>
                <a:lnTo>
                  <a:pt x="0" y="876300"/>
                </a:lnTo>
                <a:close/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12966" y="2569209"/>
            <a:ext cx="930910" cy="130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12700" marR="5080" algn="ctr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I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r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ace  with 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Bank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86200" y="4876800"/>
            <a:ext cx="1752600" cy="1752600"/>
          </a:xfrm>
          <a:custGeom>
            <a:avLst/>
            <a:gdLst/>
            <a:ahLst/>
            <a:cxnLst/>
            <a:rect l="l" t="t" r="r" b="b"/>
            <a:pathLst>
              <a:path w="1752600" h="1752600">
                <a:moveTo>
                  <a:pt x="0" y="876300"/>
                </a:moveTo>
                <a:lnTo>
                  <a:pt x="1296" y="828217"/>
                </a:lnTo>
                <a:lnTo>
                  <a:pt x="5141" y="780812"/>
                </a:lnTo>
                <a:lnTo>
                  <a:pt x="11468" y="734152"/>
                </a:lnTo>
                <a:lnTo>
                  <a:pt x="20210" y="688304"/>
                </a:lnTo>
                <a:lnTo>
                  <a:pt x="31300" y="643334"/>
                </a:lnTo>
                <a:lnTo>
                  <a:pt x="44671" y="599309"/>
                </a:lnTo>
                <a:lnTo>
                  <a:pt x="60257" y="556297"/>
                </a:lnTo>
                <a:lnTo>
                  <a:pt x="77990" y="514364"/>
                </a:lnTo>
                <a:lnTo>
                  <a:pt x="97805" y="473576"/>
                </a:lnTo>
                <a:lnTo>
                  <a:pt x="119634" y="434001"/>
                </a:lnTo>
                <a:lnTo>
                  <a:pt x="143409" y="395705"/>
                </a:lnTo>
                <a:lnTo>
                  <a:pt x="169066" y="358755"/>
                </a:lnTo>
                <a:lnTo>
                  <a:pt x="196536" y="323218"/>
                </a:lnTo>
                <a:lnTo>
                  <a:pt x="225753" y="289161"/>
                </a:lnTo>
                <a:lnTo>
                  <a:pt x="256651" y="256651"/>
                </a:lnTo>
                <a:lnTo>
                  <a:pt x="289161" y="225753"/>
                </a:lnTo>
                <a:lnTo>
                  <a:pt x="323218" y="196536"/>
                </a:lnTo>
                <a:lnTo>
                  <a:pt x="358755" y="169066"/>
                </a:lnTo>
                <a:lnTo>
                  <a:pt x="395705" y="143409"/>
                </a:lnTo>
                <a:lnTo>
                  <a:pt x="434001" y="119633"/>
                </a:lnTo>
                <a:lnTo>
                  <a:pt x="473576" y="97805"/>
                </a:lnTo>
                <a:lnTo>
                  <a:pt x="514364" y="77990"/>
                </a:lnTo>
                <a:lnTo>
                  <a:pt x="556297" y="60257"/>
                </a:lnTo>
                <a:lnTo>
                  <a:pt x="599309" y="44671"/>
                </a:lnTo>
                <a:lnTo>
                  <a:pt x="643334" y="31300"/>
                </a:lnTo>
                <a:lnTo>
                  <a:pt x="688304" y="20210"/>
                </a:lnTo>
                <a:lnTo>
                  <a:pt x="734152" y="11468"/>
                </a:lnTo>
                <a:lnTo>
                  <a:pt x="780812" y="5141"/>
                </a:lnTo>
                <a:lnTo>
                  <a:pt x="828217" y="1296"/>
                </a:lnTo>
                <a:lnTo>
                  <a:pt x="876300" y="0"/>
                </a:lnTo>
                <a:lnTo>
                  <a:pt x="924382" y="1296"/>
                </a:lnTo>
                <a:lnTo>
                  <a:pt x="971787" y="5141"/>
                </a:lnTo>
                <a:lnTo>
                  <a:pt x="1018447" y="11468"/>
                </a:lnTo>
                <a:lnTo>
                  <a:pt x="1064295" y="20210"/>
                </a:lnTo>
                <a:lnTo>
                  <a:pt x="1109265" y="31300"/>
                </a:lnTo>
                <a:lnTo>
                  <a:pt x="1153290" y="44671"/>
                </a:lnTo>
                <a:lnTo>
                  <a:pt x="1196302" y="60257"/>
                </a:lnTo>
                <a:lnTo>
                  <a:pt x="1238235" y="77990"/>
                </a:lnTo>
                <a:lnTo>
                  <a:pt x="1279023" y="97805"/>
                </a:lnTo>
                <a:lnTo>
                  <a:pt x="1318598" y="119633"/>
                </a:lnTo>
                <a:lnTo>
                  <a:pt x="1356894" y="143409"/>
                </a:lnTo>
                <a:lnTo>
                  <a:pt x="1393844" y="169066"/>
                </a:lnTo>
                <a:lnTo>
                  <a:pt x="1429381" y="196536"/>
                </a:lnTo>
                <a:lnTo>
                  <a:pt x="1463438" y="225753"/>
                </a:lnTo>
                <a:lnTo>
                  <a:pt x="1495948" y="256651"/>
                </a:lnTo>
                <a:lnTo>
                  <a:pt x="1526846" y="289161"/>
                </a:lnTo>
                <a:lnTo>
                  <a:pt x="1556063" y="323218"/>
                </a:lnTo>
                <a:lnTo>
                  <a:pt x="1583533" y="358755"/>
                </a:lnTo>
                <a:lnTo>
                  <a:pt x="1609190" y="395705"/>
                </a:lnTo>
                <a:lnTo>
                  <a:pt x="1632966" y="434001"/>
                </a:lnTo>
                <a:lnTo>
                  <a:pt x="1654794" y="473576"/>
                </a:lnTo>
                <a:lnTo>
                  <a:pt x="1674609" y="514364"/>
                </a:lnTo>
                <a:lnTo>
                  <a:pt x="1692342" y="556297"/>
                </a:lnTo>
                <a:lnTo>
                  <a:pt x="1707928" y="599309"/>
                </a:lnTo>
                <a:lnTo>
                  <a:pt x="1721299" y="643334"/>
                </a:lnTo>
                <a:lnTo>
                  <a:pt x="1732389" y="688304"/>
                </a:lnTo>
                <a:lnTo>
                  <a:pt x="1741131" y="734152"/>
                </a:lnTo>
                <a:lnTo>
                  <a:pt x="1747458" y="780812"/>
                </a:lnTo>
                <a:lnTo>
                  <a:pt x="1751303" y="828217"/>
                </a:lnTo>
                <a:lnTo>
                  <a:pt x="1752600" y="876300"/>
                </a:lnTo>
                <a:lnTo>
                  <a:pt x="1751303" y="924380"/>
                </a:lnTo>
                <a:lnTo>
                  <a:pt x="1747458" y="971783"/>
                </a:lnTo>
                <a:lnTo>
                  <a:pt x="1741131" y="1018441"/>
                </a:lnTo>
                <a:lnTo>
                  <a:pt x="1732389" y="1064288"/>
                </a:lnTo>
                <a:lnTo>
                  <a:pt x="1721299" y="1109256"/>
                </a:lnTo>
                <a:lnTo>
                  <a:pt x="1707928" y="1153280"/>
                </a:lnTo>
                <a:lnTo>
                  <a:pt x="1692342" y="1196291"/>
                </a:lnTo>
                <a:lnTo>
                  <a:pt x="1674609" y="1238224"/>
                </a:lnTo>
                <a:lnTo>
                  <a:pt x="1654794" y="1279012"/>
                </a:lnTo>
                <a:lnTo>
                  <a:pt x="1632965" y="1318587"/>
                </a:lnTo>
                <a:lnTo>
                  <a:pt x="1609190" y="1356883"/>
                </a:lnTo>
                <a:lnTo>
                  <a:pt x="1583533" y="1393833"/>
                </a:lnTo>
                <a:lnTo>
                  <a:pt x="1556063" y="1429370"/>
                </a:lnTo>
                <a:lnTo>
                  <a:pt x="1526846" y="1463428"/>
                </a:lnTo>
                <a:lnTo>
                  <a:pt x="1495948" y="1495939"/>
                </a:lnTo>
                <a:lnTo>
                  <a:pt x="1463438" y="1526837"/>
                </a:lnTo>
                <a:lnTo>
                  <a:pt x="1429381" y="1556055"/>
                </a:lnTo>
                <a:lnTo>
                  <a:pt x="1393844" y="1583526"/>
                </a:lnTo>
                <a:lnTo>
                  <a:pt x="1356894" y="1609183"/>
                </a:lnTo>
                <a:lnTo>
                  <a:pt x="1318598" y="1632960"/>
                </a:lnTo>
                <a:lnTo>
                  <a:pt x="1279023" y="1654789"/>
                </a:lnTo>
                <a:lnTo>
                  <a:pt x="1238235" y="1674605"/>
                </a:lnTo>
                <a:lnTo>
                  <a:pt x="1196302" y="1692339"/>
                </a:lnTo>
                <a:lnTo>
                  <a:pt x="1153290" y="1707926"/>
                </a:lnTo>
                <a:lnTo>
                  <a:pt x="1109265" y="1721298"/>
                </a:lnTo>
                <a:lnTo>
                  <a:pt x="1064295" y="1732388"/>
                </a:lnTo>
                <a:lnTo>
                  <a:pt x="1018447" y="1741130"/>
                </a:lnTo>
                <a:lnTo>
                  <a:pt x="971787" y="1747458"/>
                </a:lnTo>
                <a:lnTo>
                  <a:pt x="924382" y="1751303"/>
                </a:lnTo>
                <a:lnTo>
                  <a:pt x="876300" y="1752600"/>
                </a:lnTo>
                <a:lnTo>
                  <a:pt x="828217" y="1751303"/>
                </a:lnTo>
                <a:lnTo>
                  <a:pt x="780812" y="1747458"/>
                </a:lnTo>
                <a:lnTo>
                  <a:pt x="734152" y="1741130"/>
                </a:lnTo>
                <a:lnTo>
                  <a:pt x="688304" y="1732388"/>
                </a:lnTo>
                <a:lnTo>
                  <a:pt x="643334" y="1721298"/>
                </a:lnTo>
                <a:lnTo>
                  <a:pt x="599309" y="1707926"/>
                </a:lnTo>
                <a:lnTo>
                  <a:pt x="556297" y="1692339"/>
                </a:lnTo>
                <a:lnTo>
                  <a:pt x="514364" y="1674605"/>
                </a:lnTo>
                <a:lnTo>
                  <a:pt x="473576" y="1654789"/>
                </a:lnTo>
                <a:lnTo>
                  <a:pt x="434001" y="1632960"/>
                </a:lnTo>
                <a:lnTo>
                  <a:pt x="395705" y="1609183"/>
                </a:lnTo>
                <a:lnTo>
                  <a:pt x="358755" y="1583526"/>
                </a:lnTo>
                <a:lnTo>
                  <a:pt x="323218" y="1556055"/>
                </a:lnTo>
                <a:lnTo>
                  <a:pt x="289161" y="1526837"/>
                </a:lnTo>
                <a:lnTo>
                  <a:pt x="256651" y="1495939"/>
                </a:lnTo>
                <a:lnTo>
                  <a:pt x="225753" y="1463428"/>
                </a:lnTo>
                <a:lnTo>
                  <a:pt x="196536" y="1429370"/>
                </a:lnTo>
                <a:lnTo>
                  <a:pt x="169066" y="1393833"/>
                </a:lnTo>
                <a:lnTo>
                  <a:pt x="143409" y="1356883"/>
                </a:lnTo>
                <a:lnTo>
                  <a:pt x="119633" y="1318587"/>
                </a:lnTo>
                <a:lnTo>
                  <a:pt x="97805" y="1279012"/>
                </a:lnTo>
                <a:lnTo>
                  <a:pt x="77990" y="1238224"/>
                </a:lnTo>
                <a:lnTo>
                  <a:pt x="60257" y="1196291"/>
                </a:lnTo>
                <a:lnTo>
                  <a:pt x="44671" y="1153280"/>
                </a:lnTo>
                <a:lnTo>
                  <a:pt x="31300" y="1109256"/>
                </a:lnTo>
                <a:lnTo>
                  <a:pt x="20210" y="1064288"/>
                </a:lnTo>
                <a:lnTo>
                  <a:pt x="11468" y="1018441"/>
                </a:lnTo>
                <a:lnTo>
                  <a:pt x="5141" y="971783"/>
                </a:lnTo>
                <a:lnTo>
                  <a:pt x="1296" y="924380"/>
                </a:lnTo>
                <a:lnTo>
                  <a:pt x="0" y="876300"/>
                </a:lnTo>
                <a:close/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72788" y="5160645"/>
            <a:ext cx="930910" cy="130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2700" marR="5080" algn="ctr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I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r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ace  with  O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p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era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07895" y="5625591"/>
            <a:ext cx="5183505" cy="553085"/>
          </a:xfrm>
          <a:custGeom>
            <a:avLst/>
            <a:gdLst/>
            <a:ahLst/>
            <a:cxnLst/>
            <a:rect l="l" t="t" r="r" b="b"/>
            <a:pathLst>
              <a:path w="5183505" h="553085">
                <a:moveTo>
                  <a:pt x="1678305" y="13208"/>
                </a:moveTo>
                <a:lnTo>
                  <a:pt x="1594104" y="0"/>
                </a:lnTo>
                <a:lnTo>
                  <a:pt x="1603730" y="30251"/>
                </a:lnTo>
                <a:lnTo>
                  <a:pt x="0" y="540550"/>
                </a:lnTo>
                <a:lnTo>
                  <a:pt x="3810" y="552653"/>
                </a:lnTo>
                <a:lnTo>
                  <a:pt x="1607591" y="42379"/>
                </a:lnTo>
                <a:lnTo>
                  <a:pt x="1617218" y="72618"/>
                </a:lnTo>
                <a:lnTo>
                  <a:pt x="1664728" y="26403"/>
                </a:lnTo>
                <a:lnTo>
                  <a:pt x="1678305" y="13208"/>
                </a:lnTo>
                <a:close/>
              </a:path>
              <a:path w="5183505" h="553085">
                <a:moveTo>
                  <a:pt x="5183505" y="470408"/>
                </a:moveTo>
                <a:lnTo>
                  <a:pt x="5172202" y="460527"/>
                </a:lnTo>
                <a:lnTo>
                  <a:pt x="5119370" y="414299"/>
                </a:lnTo>
                <a:lnTo>
                  <a:pt x="5111369" y="445033"/>
                </a:lnTo>
                <a:lnTo>
                  <a:pt x="3432556" y="7061"/>
                </a:lnTo>
                <a:lnTo>
                  <a:pt x="3429254" y="19354"/>
                </a:lnTo>
                <a:lnTo>
                  <a:pt x="5108181" y="457314"/>
                </a:lnTo>
                <a:lnTo>
                  <a:pt x="5100193" y="488035"/>
                </a:lnTo>
                <a:lnTo>
                  <a:pt x="5183505" y="47040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93740" y="5892495"/>
            <a:ext cx="11010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382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Operator  R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spo</a:t>
            </a:r>
            <a:r>
              <a:rPr sz="2000" spc="10" dirty="0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ses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77200" y="3352800"/>
            <a:ext cx="842644" cy="690880"/>
          </a:xfrm>
          <a:custGeom>
            <a:avLst/>
            <a:gdLst/>
            <a:ahLst/>
            <a:cxnLst/>
            <a:rect l="l" t="t" r="r" b="b"/>
            <a:pathLst>
              <a:path w="842645" h="690879">
                <a:moveTo>
                  <a:pt x="62987" y="43302"/>
                </a:moveTo>
                <a:lnTo>
                  <a:pt x="54930" y="53141"/>
                </a:lnTo>
                <a:lnTo>
                  <a:pt x="834135" y="690752"/>
                </a:lnTo>
                <a:lnTo>
                  <a:pt x="842264" y="680847"/>
                </a:lnTo>
                <a:lnTo>
                  <a:pt x="62987" y="43302"/>
                </a:lnTo>
                <a:close/>
              </a:path>
              <a:path w="842645" h="690879">
                <a:moveTo>
                  <a:pt x="0" y="0"/>
                </a:moveTo>
                <a:lnTo>
                  <a:pt x="34798" y="77724"/>
                </a:lnTo>
                <a:lnTo>
                  <a:pt x="54930" y="53141"/>
                </a:lnTo>
                <a:lnTo>
                  <a:pt x="45084" y="45085"/>
                </a:lnTo>
                <a:lnTo>
                  <a:pt x="53213" y="35305"/>
                </a:lnTo>
                <a:lnTo>
                  <a:pt x="69536" y="35305"/>
                </a:lnTo>
                <a:lnTo>
                  <a:pt x="83057" y="18796"/>
                </a:lnTo>
                <a:lnTo>
                  <a:pt x="0" y="0"/>
                </a:lnTo>
                <a:close/>
              </a:path>
              <a:path w="842645" h="690879">
                <a:moveTo>
                  <a:pt x="53213" y="35305"/>
                </a:moveTo>
                <a:lnTo>
                  <a:pt x="45084" y="45085"/>
                </a:lnTo>
                <a:lnTo>
                  <a:pt x="54930" y="53141"/>
                </a:lnTo>
                <a:lnTo>
                  <a:pt x="62987" y="43302"/>
                </a:lnTo>
                <a:lnTo>
                  <a:pt x="53213" y="35305"/>
                </a:lnTo>
                <a:close/>
              </a:path>
              <a:path w="842645" h="690879">
                <a:moveTo>
                  <a:pt x="69536" y="35305"/>
                </a:moveTo>
                <a:lnTo>
                  <a:pt x="53213" y="35305"/>
                </a:lnTo>
                <a:lnTo>
                  <a:pt x="62987" y="43302"/>
                </a:lnTo>
                <a:lnTo>
                  <a:pt x="69536" y="3530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79993" y="2005406"/>
            <a:ext cx="94424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Bank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R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q</a:t>
            </a:r>
            <a:r>
              <a:rPr sz="2000" spc="10" dirty="0">
                <a:solidFill>
                  <a:srgbClr val="FFFF00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es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75193" y="3758565"/>
            <a:ext cx="11010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797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Bank 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R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spo</a:t>
            </a:r>
            <a:r>
              <a:rPr sz="2000" spc="10" dirty="0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ses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86200" y="2286000"/>
            <a:ext cx="1752600" cy="1752600"/>
          </a:xfrm>
          <a:custGeom>
            <a:avLst/>
            <a:gdLst/>
            <a:ahLst/>
            <a:cxnLst/>
            <a:rect l="l" t="t" r="r" b="b"/>
            <a:pathLst>
              <a:path w="1752600" h="1752600">
                <a:moveTo>
                  <a:pt x="0" y="876300"/>
                </a:moveTo>
                <a:lnTo>
                  <a:pt x="1296" y="828217"/>
                </a:lnTo>
                <a:lnTo>
                  <a:pt x="5141" y="780812"/>
                </a:lnTo>
                <a:lnTo>
                  <a:pt x="11468" y="734152"/>
                </a:lnTo>
                <a:lnTo>
                  <a:pt x="20210" y="688304"/>
                </a:lnTo>
                <a:lnTo>
                  <a:pt x="31300" y="643334"/>
                </a:lnTo>
                <a:lnTo>
                  <a:pt x="44671" y="599309"/>
                </a:lnTo>
                <a:lnTo>
                  <a:pt x="60257" y="556297"/>
                </a:lnTo>
                <a:lnTo>
                  <a:pt x="77990" y="514364"/>
                </a:lnTo>
                <a:lnTo>
                  <a:pt x="97805" y="473576"/>
                </a:lnTo>
                <a:lnTo>
                  <a:pt x="119634" y="434001"/>
                </a:lnTo>
                <a:lnTo>
                  <a:pt x="143409" y="395705"/>
                </a:lnTo>
                <a:lnTo>
                  <a:pt x="169066" y="358755"/>
                </a:lnTo>
                <a:lnTo>
                  <a:pt x="196536" y="323218"/>
                </a:lnTo>
                <a:lnTo>
                  <a:pt x="225753" y="289161"/>
                </a:lnTo>
                <a:lnTo>
                  <a:pt x="256651" y="256651"/>
                </a:lnTo>
                <a:lnTo>
                  <a:pt x="289161" y="225753"/>
                </a:lnTo>
                <a:lnTo>
                  <a:pt x="323218" y="196536"/>
                </a:lnTo>
                <a:lnTo>
                  <a:pt x="358755" y="169066"/>
                </a:lnTo>
                <a:lnTo>
                  <a:pt x="395705" y="143409"/>
                </a:lnTo>
                <a:lnTo>
                  <a:pt x="434001" y="119633"/>
                </a:lnTo>
                <a:lnTo>
                  <a:pt x="473576" y="97805"/>
                </a:lnTo>
                <a:lnTo>
                  <a:pt x="514364" y="77990"/>
                </a:lnTo>
                <a:lnTo>
                  <a:pt x="556297" y="60257"/>
                </a:lnTo>
                <a:lnTo>
                  <a:pt x="599309" y="44671"/>
                </a:lnTo>
                <a:lnTo>
                  <a:pt x="643334" y="31300"/>
                </a:lnTo>
                <a:lnTo>
                  <a:pt x="688304" y="20210"/>
                </a:lnTo>
                <a:lnTo>
                  <a:pt x="734152" y="11468"/>
                </a:lnTo>
                <a:lnTo>
                  <a:pt x="780812" y="5141"/>
                </a:lnTo>
                <a:lnTo>
                  <a:pt x="828217" y="1296"/>
                </a:lnTo>
                <a:lnTo>
                  <a:pt x="876300" y="0"/>
                </a:lnTo>
                <a:lnTo>
                  <a:pt x="924382" y="1296"/>
                </a:lnTo>
                <a:lnTo>
                  <a:pt x="971787" y="5141"/>
                </a:lnTo>
                <a:lnTo>
                  <a:pt x="1018447" y="11468"/>
                </a:lnTo>
                <a:lnTo>
                  <a:pt x="1064295" y="20210"/>
                </a:lnTo>
                <a:lnTo>
                  <a:pt x="1109265" y="31300"/>
                </a:lnTo>
                <a:lnTo>
                  <a:pt x="1153290" y="44671"/>
                </a:lnTo>
                <a:lnTo>
                  <a:pt x="1196302" y="60257"/>
                </a:lnTo>
                <a:lnTo>
                  <a:pt x="1238235" y="77990"/>
                </a:lnTo>
                <a:lnTo>
                  <a:pt x="1279023" y="97805"/>
                </a:lnTo>
                <a:lnTo>
                  <a:pt x="1318598" y="119634"/>
                </a:lnTo>
                <a:lnTo>
                  <a:pt x="1356894" y="143409"/>
                </a:lnTo>
                <a:lnTo>
                  <a:pt x="1393844" y="169066"/>
                </a:lnTo>
                <a:lnTo>
                  <a:pt x="1429381" y="196536"/>
                </a:lnTo>
                <a:lnTo>
                  <a:pt x="1463438" y="225753"/>
                </a:lnTo>
                <a:lnTo>
                  <a:pt x="1495948" y="256651"/>
                </a:lnTo>
                <a:lnTo>
                  <a:pt x="1526846" y="289161"/>
                </a:lnTo>
                <a:lnTo>
                  <a:pt x="1556063" y="323218"/>
                </a:lnTo>
                <a:lnTo>
                  <a:pt x="1583533" y="358755"/>
                </a:lnTo>
                <a:lnTo>
                  <a:pt x="1609190" y="395705"/>
                </a:lnTo>
                <a:lnTo>
                  <a:pt x="1632966" y="434001"/>
                </a:lnTo>
                <a:lnTo>
                  <a:pt x="1654794" y="473576"/>
                </a:lnTo>
                <a:lnTo>
                  <a:pt x="1674609" y="514364"/>
                </a:lnTo>
                <a:lnTo>
                  <a:pt x="1692342" y="556297"/>
                </a:lnTo>
                <a:lnTo>
                  <a:pt x="1707928" y="599309"/>
                </a:lnTo>
                <a:lnTo>
                  <a:pt x="1721299" y="643334"/>
                </a:lnTo>
                <a:lnTo>
                  <a:pt x="1732389" y="688304"/>
                </a:lnTo>
                <a:lnTo>
                  <a:pt x="1741131" y="734152"/>
                </a:lnTo>
                <a:lnTo>
                  <a:pt x="1747458" y="780812"/>
                </a:lnTo>
                <a:lnTo>
                  <a:pt x="1751303" y="828217"/>
                </a:lnTo>
                <a:lnTo>
                  <a:pt x="1752600" y="876300"/>
                </a:lnTo>
                <a:lnTo>
                  <a:pt x="1751303" y="924382"/>
                </a:lnTo>
                <a:lnTo>
                  <a:pt x="1747458" y="971787"/>
                </a:lnTo>
                <a:lnTo>
                  <a:pt x="1741131" y="1018447"/>
                </a:lnTo>
                <a:lnTo>
                  <a:pt x="1732389" y="1064295"/>
                </a:lnTo>
                <a:lnTo>
                  <a:pt x="1721299" y="1109265"/>
                </a:lnTo>
                <a:lnTo>
                  <a:pt x="1707928" y="1153290"/>
                </a:lnTo>
                <a:lnTo>
                  <a:pt x="1692342" y="1196302"/>
                </a:lnTo>
                <a:lnTo>
                  <a:pt x="1674609" y="1238235"/>
                </a:lnTo>
                <a:lnTo>
                  <a:pt x="1654794" y="1279023"/>
                </a:lnTo>
                <a:lnTo>
                  <a:pt x="1632965" y="1318598"/>
                </a:lnTo>
                <a:lnTo>
                  <a:pt x="1609190" y="1356894"/>
                </a:lnTo>
                <a:lnTo>
                  <a:pt x="1583533" y="1393844"/>
                </a:lnTo>
                <a:lnTo>
                  <a:pt x="1556063" y="1429381"/>
                </a:lnTo>
                <a:lnTo>
                  <a:pt x="1526846" y="1463438"/>
                </a:lnTo>
                <a:lnTo>
                  <a:pt x="1495948" y="1495948"/>
                </a:lnTo>
                <a:lnTo>
                  <a:pt x="1463438" y="1526846"/>
                </a:lnTo>
                <a:lnTo>
                  <a:pt x="1429381" y="1556063"/>
                </a:lnTo>
                <a:lnTo>
                  <a:pt x="1393844" y="1583533"/>
                </a:lnTo>
                <a:lnTo>
                  <a:pt x="1356894" y="1609190"/>
                </a:lnTo>
                <a:lnTo>
                  <a:pt x="1318598" y="1632966"/>
                </a:lnTo>
                <a:lnTo>
                  <a:pt x="1279023" y="1654794"/>
                </a:lnTo>
                <a:lnTo>
                  <a:pt x="1238235" y="1674609"/>
                </a:lnTo>
                <a:lnTo>
                  <a:pt x="1196302" y="1692342"/>
                </a:lnTo>
                <a:lnTo>
                  <a:pt x="1153290" y="1707928"/>
                </a:lnTo>
                <a:lnTo>
                  <a:pt x="1109265" y="1721299"/>
                </a:lnTo>
                <a:lnTo>
                  <a:pt x="1064295" y="1732389"/>
                </a:lnTo>
                <a:lnTo>
                  <a:pt x="1018447" y="1741131"/>
                </a:lnTo>
                <a:lnTo>
                  <a:pt x="971787" y="1747458"/>
                </a:lnTo>
                <a:lnTo>
                  <a:pt x="924382" y="1751303"/>
                </a:lnTo>
                <a:lnTo>
                  <a:pt x="876300" y="1752600"/>
                </a:lnTo>
                <a:lnTo>
                  <a:pt x="828217" y="1751303"/>
                </a:lnTo>
                <a:lnTo>
                  <a:pt x="780812" y="1747458"/>
                </a:lnTo>
                <a:lnTo>
                  <a:pt x="734152" y="1741131"/>
                </a:lnTo>
                <a:lnTo>
                  <a:pt x="688304" y="1732389"/>
                </a:lnTo>
                <a:lnTo>
                  <a:pt x="643334" y="1721299"/>
                </a:lnTo>
                <a:lnTo>
                  <a:pt x="599309" y="1707928"/>
                </a:lnTo>
                <a:lnTo>
                  <a:pt x="556297" y="1692342"/>
                </a:lnTo>
                <a:lnTo>
                  <a:pt x="514364" y="1674609"/>
                </a:lnTo>
                <a:lnTo>
                  <a:pt x="473576" y="1654794"/>
                </a:lnTo>
                <a:lnTo>
                  <a:pt x="434001" y="1632966"/>
                </a:lnTo>
                <a:lnTo>
                  <a:pt x="395705" y="1609190"/>
                </a:lnTo>
                <a:lnTo>
                  <a:pt x="358755" y="1583533"/>
                </a:lnTo>
                <a:lnTo>
                  <a:pt x="323218" y="1556063"/>
                </a:lnTo>
                <a:lnTo>
                  <a:pt x="289161" y="1526846"/>
                </a:lnTo>
                <a:lnTo>
                  <a:pt x="256651" y="1495948"/>
                </a:lnTo>
                <a:lnTo>
                  <a:pt x="225753" y="1463438"/>
                </a:lnTo>
                <a:lnTo>
                  <a:pt x="196536" y="1429381"/>
                </a:lnTo>
                <a:lnTo>
                  <a:pt x="169066" y="1393844"/>
                </a:lnTo>
                <a:lnTo>
                  <a:pt x="143409" y="1356894"/>
                </a:lnTo>
                <a:lnTo>
                  <a:pt x="119633" y="1318598"/>
                </a:lnTo>
                <a:lnTo>
                  <a:pt x="97805" y="1279023"/>
                </a:lnTo>
                <a:lnTo>
                  <a:pt x="77990" y="1238235"/>
                </a:lnTo>
                <a:lnTo>
                  <a:pt x="60257" y="1196302"/>
                </a:lnTo>
                <a:lnTo>
                  <a:pt x="44671" y="1153290"/>
                </a:lnTo>
                <a:lnTo>
                  <a:pt x="31300" y="1109265"/>
                </a:lnTo>
                <a:lnTo>
                  <a:pt x="20210" y="1064295"/>
                </a:lnTo>
                <a:lnTo>
                  <a:pt x="11468" y="1018447"/>
                </a:lnTo>
                <a:lnTo>
                  <a:pt x="5141" y="971787"/>
                </a:lnTo>
                <a:lnTo>
                  <a:pt x="1296" y="924382"/>
                </a:lnTo>
                <a:lnTo>
                  <a:pt x="0" y="876300"/>
                </a:lnTo>
                <a:close/>
              </a:path>
            </a:pathLst>
          </a:custGeom>
          <a:ln w="12700">
            <a:solidFill>
              <a:srgbClr val="FFFF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52086" y="2569209"/>
            <a:ext cx="95694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065" marR="5080" algn="ctr">
              <a:lnSpc>
                <a:spcPct val="100000"/>
              </a:lnSpc>
            </a:pP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Control  </a:t>
            </a:r>
            <a:r>
              <a:rPr sz="2400" spc="-95" dirty="0">
                <a:solidFill>
                  <a:srgbClr val="FFFF00"/>
                </a:solidFill>
                <a:latin typeface="Times New Roman"/>
                <a:cs typeface="Times New Roman"/>
              </a:rPr>
              <a:t>ATM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1000" y="1518919"/>
            <a:ext cx="1524000" cy="2065655"/>
          </a:xfrm>
          <a:custGeom>
            <a:avLst/>
            <a:gdLst/>
            <a:ahLst/>
            <a:cxnLst/>
            <a:rect l="l" t="t" r="r" b="b"/>
            <a:pathLst>
              <a:path w="1524000" h="2065654">
                <a:moveTo>
                  <a:pt x="840828" y="1687322"/>
                </a:moveTo>
                <a:lnTo>
                  <a:pt x="835571" y="1675638"/>
                </a:lnTo>
                <a:lnTo>
                  <a:pt x="66738" y="2025218"/>
                </a:lnTo>
                <a:lnTo>
                  <a:pt x="53606" y="1996313"/>
                </a:lnTo>
                <a:lnTo>
                  <a:pt x="0" y="2062480"/>
                </a:lnTo>
                <a:lnTo>
                  <a:pt x="85140" y="2065655"/>
                </a:lnTo>
                <a:lnTo>
                  <a:pt x="74396" y="2042033"/>
                </a:lnTo>
                <a:lnTo>
                  <a:pt x="71996" y="2036775"/>
                </a:lnTo>
                <a:lnTo>
                  <a:pt x="840828" y="1687322"/>
                </a:lnTo>
                <a:close/>
              </a:path>
              <a:path w="1524000" h="2065654">
                <a:moveTo>
                  <a:pt x="842695" y="1448435"/>
                </a:moveTo>
                <a:lnTo>
                  <a:pt x="134556" y="740244"/>
                </a:lnTo>
                <a:lnTo>
                  <a:pt x="143548" y="731266"/>
                </a:lnTo>
                <a:lnTo>
                  <a:pt x="157022" y="717804"/>
                </a:lnTo>
                <a:lnTo>
                  <a:pt x="76200" y="690880"/>
                </a:lnTo>
                <a:lnTo>
                  <a:pt x="103136" y="771652"/>
                </a:lnTo>
                <a:lnTo>
                  <a:pt x="125564" y="749249"/>
                </a:lnTo>
                <a:lnTo>
                  <a:pt x="833704" y="1457325"/>
                </a:lnTo>
                <a:lnTo>
                  <a:pt x="842695" y="1448435"/>
                </a:lnTo>
                <a:close/>
              </a:path>
              <a:path w="1524000" h="2065654">
                <a:moveTo>
                  <a:pt x="1524000" y="767080"/>
                </a:moveTo>
                <a:lnTo>
                  <a:pt x="1507667" y="733425"/>
                </a:lnTo>
                <a:lnTo>
                  <a:pt x="1486789" y="690372"/>
                </a:lnTo>
                <a:lnTo>
                  <a:pt x="1467421" y="715632"/>
                </a:lnTo>
                <a:lnTo>
                  <a:pt x="537273" y="0"/>
                </a:lnTo>
                <a:lnTo>
                  <a:pt x="529526" y="10160"/>
                </a:lnTo>
                <a:lnTo>
                  <a:pt x="1459699" y="725690"/>
                </a:lnTo>
                <a:lnTo>
                  <a:pt x="1440434" y="750824"/>
                </a:lnTo>
                <a:lnTo>
                  <a:pt x="1524000" y="76708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9349" y="938530"/>
            <a:ext cx="101282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Inputs  from  Custo</a:t>
            </a:r>
            <a:r>
              <a:rPr sz="2000" spc="-20" dirty="0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5549" y="2386711"/>
            <a:ext cx="534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sh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349" y="3529660"/>
            <a:ext cx="8020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Receipt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7949" y="4139565"/>
            <a:ext cx="101282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Outputs 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to    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Custo</a:t>
            </a:r>
            <a:r>
              <a:rPr sz="2000" spc="-20" dirty="0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52800" y="1219200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936625" y="1365250"/>
            <a:ext cx="6416675" cy="3663950"/>
            <a:chOff x="936625" y="1365250"/>
            <a:chExt cx="6416675" cy="3663950"/>
          </a:xfrm>
        </p:grpSpPr>
        <p:sp>
          <p:nvSpPr>
            <p:cNvPr id="24" name="object 24"/>
            <p:cNvSpPr/>
            <p:nvPr/>
          </p:nvSpPr>
          <p:spPr>
            <a:xfrm>
              <a:off x="2971800" y="30861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508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50800" y="44450"/>
                  </a:lnTo>
                  <a:lnTo>
                    <a:pt x="50800" y="31750"/>
                  </a:lnTo>
                  <a:close/>
                </a:path>
                <a:path w="914400" h="76200">
                  <a:moveTo>
                    <a:pt x="139700" y="31750"/>
                  </a:moveTo>
                  <a:lnTo>
                    <a:pt x="88900" y="31750"/>
                  </a:lnTo>
                  <a:lnTo>
                    <a:pt x="88900" y="44450"/>
                  </a:lnTo>
                  <a:lnTo>
                    <a:pt x="139700" y="44450"/>
                  </a:lnTo>
                  <a:lnTo>
                    <a:pt x="139700" y="31750"/>
                  </a:lnTo>
                  <a:close/>
                </a:path>
                <a:path w="914400" h="76200">
                  <a:moveTo>
                    <a:pt x="228600" y="31750"/>
                  </a:moveTo>
                  <a:lnTo>
                    <a:pt x="177800" y="31750"/>
                  </a:lnTo>
                  <a:lnTo>
                    <a:pt x="177800" y="44450"/>
                  </a:lnTo>
                  <a:lnTo>
                    <a:pt x="228600" y="44450"/>
                  </a:lnTo>
                  <a:lnTo>
                    <a:pt x="228600" y="31750"/>
                  </a:lnTo>
                  <a:close/>
                </a:path>
                <a:path w="914400" h="76200">
                  <a:moveTo>
                    <a:pt x="317500" y="31750"/>
                  </a:moveTo>
                  <a:lnTo>
                    <a:pt x="266700" y="31750"/>
                  </a:lnTo>
                  <a:lnTo>
                    <a:pt x="266700" y="44450"/>
                  </a:lnTo>
                  <a:lnTo>
                    <a:pt x="317500" y="44450"/>
                  </a:lnTo>
                  <a:lnTo>
                    <a:pt x="317500" y="31750"/>
                  </a:lnTo>
                  <a:close/>
                </a:path>
                <a:path w="914400" h="76200">
                  <a:moveTo>
                    <a:pt x="406400" y="31750"/>
                  </a:moveTo>
                  <a:lnTo>
                    <a:pt x="355600" y="31750"/>
                  </a:lnTo>
                  <a:lnTo>
                    <a:pt x="355600" y="44450"/>
                  </a:lnTo>
                  <a:lnTo>
                    <a:pt x="406400" y="44450"/>
                  </a:lnTo>
                  <a:lnTo>
                    <a:pt x="406400" y="31750"/>
                  </a:lnTo>
                  <a:close/>
                </a:path>
                <a:path w="914400" h="76200">
                  <a:moveTo>
                    <a:pt x="495300" y="31750"/>
                  </a:moveTo>
                  <a:lnTo>
                    <a:pt x="444500" y="31750"/>
                  </a:lnTo>
                  <a:lnTo>
                    <a:pt x="444500" y="44450"/>
                  </a:lnTo>
                  <a:lnTo>
                    <a:pt x="495300" y="44450"/>
                  </a:lnTo>
                  <a:lnTo>
                    <a:pt x="495300" y="31750"/>
                  </a:lnTo>
                  <a:close/>
                </a:path>
                <a:path w="914400" h="76200">
                  <a:moveTo>
                    <a:pt x="584200" y="31750"/>
                  </a:moveTo>
                  <a:lnTo>
                    <a:pt x="533400" y="31750"/>
                  </a:lnTo>
                  <a:lnTo>
                    <a:pt x="533400" y="44450"/>
                  </a:lnTo>
                  <a:lnTo>
                    <a:pt x="584200" y="44450"/>
                  </a:lnTo>
                  <a:lnTo>
                    <a:pt x="584200" y="31750"/>
                  </a:lnTo>
                  <a:close/>
                </a:path>
                <a:path w="914400" h="76200">
                  <a:moveTo>
                    <a:pt x="673100" y="31750"/>
                  </a:moveTo>
                  <a:lnTo>
                    <a:pt x="622300" y="31750"/>
                  </a:lnTo>
                  <a:lnTo>
                    <a:pt x="622300" y="44450"/>
                  </a:lnTo>
                  <a:lnTo>
                    <a:pt x="673100" y="44450"/>
                  </a:lnTo>
                  <a:lnTo>
                    <a:pt x="673100" y="31750"/>
                  </a:lnTo>
                  <a:close/>
                </a:path>
                <a:path w="914400" h="76200">
                  <a:moveTo>
                    <a:pt x="762000" y="31750"/>
                  </a:moveTo>
                  <a:lnTo>
                    <a:pt x="711200" y="31750"/>
                  </a:lnTo>
                  <a:lnTo>
                    <a:pt x="711200" y="44450"/>
                  </a:lnTo>
                  <a:lnTo>
                    <a:pt x="762000" y="44450"/>
                  </a:lnTo>
                  <a:lnTo>
                    <a:pt x="762000" y="31750"/>
                  </a:lnTo>
                  <a:close/>
                </a:path>
                <a:path w="914400" h="76200">
                  <a:moveTo>
                    <a:pt x="838200" y="0"/>
                  </a:moveTo>
                  <a:lnTo>
                    <a:pt x="838200" y="76200"/>
                  </a:lnTo>
                  <a:lnTo>
                    <a:pt x="901700" y="44450"/>
                  </a:lnTo>
                  <a:lnTo>
                    <a:pt x="850900" y="44450"/>
                  </a:lnTo>
                  <a:lnTo>
                    <a:pt x="850900" y="31750"/>
                  </a:lnTo>
                  <a:lnTo>
                    <a:pt x="901700" y="31750"/>
                  </a:lnTo>
                  <a:lnTo>
                    <a:pt x="838200" y="0"/>
                  </a:lnTo>
                  <a:close/>
                </a:path>
                <a:path w="914400" h="76200">
                  <a:moveTo>
                    <a:pt x="838200" y="31750"/>
                  </a:moveTo>
                  <a:lnTo>
                    <a:pt x="800100" y="31750"/>
                  </a:lnTo>
                  <a:lnTo>
                    <a:pt x="800100" y="44450"/>
                  </a:lnTo>
                  <a:lnTo>
                    <a:pt x="838200" y="44450"/>
                  </a:lnTo>
                  <a:lnTo>
                    <a:pt x="838200" y="31750"/>
                  </a:lnTo>
                  <a:close/>
                </a:path>
                <a:path w="914400" h="76200">
                  <a:moveTo>
                    <a:pt x="901700" y="31750"/>
                  </a:moveTo>
                  <a:lnTo>
                    <a:pt x="850900" y="31750"/>
                  </a:lnTo>
                  <a:lnTo>
                    <a:pt x="850900" y="44450"/>
                  </a:lnTo>
                  <a:lnTo>
                    <a:pt x="901700" y="44450"/>
                  </a:lnTo>
                  <a:lnTo>
                    <a:pt x="914400" y="38100"/>
                  </a:lnTo>
                  <a:lnTo>
                    <a:pt x="901700" y="3175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29000" y="35814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533400" y="0"/>
                  </a:moveTo>
                  <a:lnTo>
                    <a:pt x="0" y="533400"/>
                  </a:lnTo>
                </a:path>
              </a:pathLst>
            </a:custGeom>
            <a:ln w="12700">
              <a:solidFill>
                <a:srgbClr val="FFFF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19400" y="3733800"/>
              <a:ext cx="613410" cy="386715"/>
            </a:xfrm>
            <a:custGeom>
              <a:avLst/>
              <a:gdLst/>
              <a:ahLst/>
              <a:cxnLst/>
              <a:rect l="l" t="t" r="r" b="b"/>
              <a:pathLst>
                <a:path w="613410" h="386714">
                  <a:moveTo>
                    <a:pt x="569849" y="348742"/>
                  </a:moveTo>
                  <a:lnTo>
                    <a:pt x="563117" y="359410"/>
                  </a:lnTo>
                  <a:lnTo>
                    <a:pt x="606171" y="386333"/>
                  </a:lnTo>
                  <a:lnTo>
                    <a:pt x="612901" y="375666"/>
                  </a:lnTo>
                  <a:lnTo>
                    <a:pt x="569849" y="348742"/>
                  </a:lnTo>
                  <a:close/>
                </a:path>
                <a:path w="613410" h="386714">
                  <a:moveTo>
                    <a:pt x="494538" y="301625"/>
                  </a:moveTo>
                  <a:lnTo>
                    <a:pt x="487807" y="312293"/>
                  </a:lnTo>
                  <a:lnTo>
                    <a:pt x="530860" y="339217"/>
                  </a:lnTo>
                  <a:lnTo>
                    <a:pt x="537590" y="328549"/>
                  </a:lnTo>
                  <a:lnTo>
                    <a:pt x="494538" y="301625"/>
                  </a:lnTo>
                  <a:close/>
                </a:path>
                <a:path w="613410" h="386714">
                  <a:moveTo>
                    <a:pt x="419100" y="254507"/>
                  </a:moveTo>
                  <a:lnTo>
                    <a:pt x="412369" y="265175"/>
                  </a:lnTo>
                  <a:lnTo>
                    <a:pt x="455422" y="292100"/>
                  </a:lnTo>
                  <a:lnTo>
                    <a:pt x="462152" y="281431"/>
                  </a:lnTo>
                  <a:lnTo>
                    <a:pt x="419100" y="254507"/>
                  </a:lnTo>
                  <a:close/>
                </a:path>
                <a:path w="613410" h="386714">
                  <a:moveTo>
                    <a:pt x="343662" y="207391"/>
                  </a:moveTo>
                  <a:lnTo>
                    <a:pt x="336931" y="218058"/>
                  </a:lnTo>
                  <a:lnTo>
                    <a:pt x="380111" y="244982"/>
                  </a:lnTo>
                  <a:lnTo>
                    <a:pt x="386842" y="234314"/>
                  </a:lnTo>
                  <a:lnTo>
                    <a:pt x="343662" y="207391"/>
                  </a:lnTo>
                  <a:close/>
                </a:path>
                <a:path w="613410" h="386714">
                  <a:moveTo>
                    <a:pt x="268350" y="160274"/>
                  </a:moveTo>
                  <a:lnTo>
                    <a:pt x="261619" y="170942"/>
                  </a:lnTo>
                  <a:lnTo>
                    <a:pt x="304673" y="197866"/>
                  </a:lnTo>
                  <a:lnTo>
                    <a:pt x="311404" y="187198"/>
                  </a:lnTo>
                  <a:lnTo>
                    <a:pt x="268350" y="160274"/>
                  </a:lnTo>
                  <a:close/>
                </a:path>
                <a:path w="613410" h="386714">
                  <a:moveTo>
                    <a:pt x="192912" y="113156"/>
                  </a:moveTo>
                  <a:lnTo>
                    <a:pt x="186181" y="123825"/>
                  </a:lnTo>
                  <a:lnTo>
                    <a:pt x="229235" y="150749"/>
                  </a:lnTo>
                  <a:lnTo>
                    <a:pt x="235966" y="140081"/>
                  </a:lnTo>
                  <a:lnTo>
                    <a:pt x="192912" y="113156"/>
                  </a:lnTo>
                  <a:close/>
                </a:path>
                <a:path w="613410" h="386714">
                  <a:moveTo>
                    <a:pt x="117601" y="66039"/>
                  </a:moveTo>
                  <a:lnTo>
                    <a:pt x="110870" y="76707"/>
                  </a:lnTo>
                  <a:lnTo>
                    <a:pt x="153924" y="103631"/>
                  </a:lnTo>
                  <a:lnTo>
                    <a:pt x="160655" y="92963"/>
                  </a:lnTo>
                  <a:lnTo>
                    <a:pt x="117601" y="66039"/>
                  </a:lnTo>
                  <a:close/>
                </a:path>
                <a:path w="613410" h="386714">
                  <a:moveTo>
                    <a:pt x="0" y="0"/>
                  </a:moveTo>
                  <a:lnTo>
                    <a:pt x="44450" y="72643"/>
                  </a:lnTo>
                  <a:lnTo>
                    <a:pt x="61274" y="45767"/>
                  </a:lnTo>
                  <a:lnTo>
                    <a:pt x="50418" y="38988"/>
                  </a:lnTo>
                  <a:lnTo>
                    <a:pt x="57150" y="28320"/>
                  </a:lnTo>
                  <a:lnTo>
                    <a:pt x="72195" y="28320"/>
                  </a:lnTo>
                  <a:lnTo>
                    <a:pt x="84836" y="8127"/>
                  </a:lnTo>
                  <a:lnTo>
                    <a:pt x="0" y="0"/>
                  </a:lnTo>
                  <a:close/>
                </a:path>
                <a:path w="613410" h="386714">
                  <a:moveTo>
                    <a:pt x="67967" y="35075"/>
                  </a:moveTo>
                  <a:lnTo>
                    <a:pt x="61274" y="45767"/>
                  </a:lnTo>
                  <a:lnTo>
                    <a:pt x="78486" y="56514"/>
                  </a:lnTo>
                  <a:lnTo>
                    <a:pt x="85217" y="45847"/>
                  </a:lnTo>
                  <a:lnTo>
                    <a:pt x="67967" y="35075"/>
                  </a:lnTo>
                  <a:close/>
                </a:path>
                <a:path w="613410" h="386714">
                  <a:moveTo>
                    <a:pt x="57150" y="28320"/>
                  </a:moveTo>
                  <a:lnTo>
                    <a:pt x="50418" y="38988"/>
                  </a:lnTo>
                  <a:lnTo>
                    <a:pt x="61274" y="45767"/>
                  </a:lnTo>
                  <a:lnTo>
                    <a:pt x="67967" y="35075"/>
                  </a:lnTo>
                  <a:lnTo>
                    <a:pt x="57150" y="28320"/>
                  </a:lnTo>
                  <a:close/>
                </a:path>
                <a:path w="613410" h="386714">
                  <a:moveTo>
                    <a:pt x="72195" y="28320"/>
                  </a:moveTo>
                  <a:lnTo>
                    <a:pt x="57150" y="28320"/>
                  </a:lnTo>
                  <a:lnTo>
                    <a:pt x="67967" y="35075"/>
                  </a:lnTo>
                  <a:lnTo>
                    <a:pt x="72195" y="2832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57600" y="3886200"/>
              <a:ext cx="609600" cy="762000"/>
            </a:xfrm>
            <a:custGeom>
              <a:avLst/>
              <a:gdLst/>
              <a:ahLst/>
              <a:cxnLst/>
              <a:rect l="l" t="t" r="r" b="b"/>
              <a:pathLst>
                <a:path w="609600" h="762000">
                  <a:moveTo>
                    <a:pt x="609600" y="0"/>
                  </a:moveTo>
                  <a:lnTo>
                    <a:pt x="0" y="762000"/>
                  </a:lnTo>
                </a:path>
              </a:pathLst>
            </a:custGeom>
            <a:ln w="12700">
              <a:solidFill>
                <a:srgbClr val="FFFF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36625" y="3783075"/>
              <a:ext cx="3254375" cy="1246505"/>
            </a:xfrm>
            <a:custGeom>
              <a:avLst/>
              <a:gdLst/>
              <a:ahLst/>
              <a:cxnLst/>
              <a:rect l="l" t="t" r="r" b="b"/>
              <a:pathLst>
                <a:path w="3254375" h="1246504">
                  <a:moveTo>
                    <a:pt x="543941" y="9398"/>
                  </a:moveTo>
                  <a:lnTo>
                    <a:pt x="535559" y="0"/>
                  </a:lnTo>
                  <a:lnTo>
                    <a:pt x="52539" y="431749"/>
                  </a:lnTo>
                  <a:lnTo>
                    <a:pt x="31407" y="408051"/>
                  </a:lnTo>
                  <a:lnTo>
                    <a:pt x="0" y="487299"/>
                  </a:lnTo>
                  <a:lnTo>
                    <a:pt x="82194" y="464947"/>
                  </a:lnTo>
                  <a:lnTo>
                    <a:pt x="68580" y="449707"/>
                  </a:lnTo>
                  <a:lnTo>
                    <a:pt x="61036" y="441248"/>
                  </a:lnTo>
                  <a:lnTo>
                    <a:pt x="543941" y="9398"/>
                  </a:lnTo>
                  <a:close/>
                </a:path>
                <a:path w="3254375" h="1246504">
                  <a:moveTo>
                    <a:pt x="2766060" y="889508"/>
                  </a:moveTo>
                  <a:lnTo>
                    <a:pt x="2724658" y="859917"/>
                  </a:lnTo>
                  <a:lnTo>
                    <a:pt x="2717292" y="870331"/>
                  </a:lnTo>
                  <a:lnTo>
                    <a:pt x="2758567" y="899795"/>
                  </a:lnTo>
                  <a:lnTo>
                    <a:pt x="2766060" y="889508"/>
                  </a:lnTo>
                  <a:close/>
                </a:path>
                <a:path w="3254375" h="1246504">
                  <a:moveTo>
                    <a:pt x="2838323" y="941197"/>
                  </a:moveTo>
                  <a:lnTo>
                    <a:pt x="2797048" y="911606"/>
                  </a:lnTo>
                  <a:lnTo>
                    <a:pt x="2789682" y="922020"/>
                  </a:lnTo>
                  <a:lnTo>
                    <a:pt x="2830957" y="951484"/>
                  </a:lnTo>
                  <a:lnTo>
                    <a:pt x="2838323" y="941197"/>
                  </a:lnTo>
                  <a:close/>
                </a:path>
                <a:path w="3254375" h="1246504">
                  <a:moveTo>
                    <a:pt x="2910713" y="992886"/>
                  </a:moveTo>
                  <a:lnTo>
                    <a:pt x="2869311" y="963295"/>
                  </a:lnTo>
                  <a:lnTo>
                    <a:pt x="2861945" y="973582"/>
                  </a:lnTo>
                  <a:lnTo>
                    <a:pt x="2903347" y="1003173"/>
                  </a:lnTo>
                  <a:lnTo>
                    <a:pt x="2910713" y="992886"/>
                  </a:lnTo>
                  <a:close/>
                </a:path>
                <a:path w="3254375" h="1246504">
                  <a:moveTo>
                    <a:pt x="2982976" y="1044448"/>
                  </a:moveTo>
                  <a:lnTo>
                    <a:pt x="2941701" y="1014984"/>
                  </a:lnTo>
                  <a:lnTo>
                    <a:pt x="2934335" y="1025271"/>
                  </a:lnTo>
                  <a:lnTo>
                    <a:pt x="2975610" y="1054862"/>
                  </a:lnTo>
                  <a:lnTo>
                    <a:pt x="2982976" y="1044448"/>
                  </a:lnTo>
                  <a:close/>
                </a:path>
                <a:path w="3254375" h="1246504">
                  <a:moveTo>
                    <a:pt x="3055366" y="1096137"/>
                  </a:moveTo>
                  <a:lnTo>
                    <a:pt x="3013964" y="1066673"/>
                  </a:lnTo>
                  <a:lnTo>
                    <a:pt x="3006598" y="1076960"/>
                  </a:lnTo>
                  <a:lnTo>
                    <a:pt x="3048000" y="1106551"/>
                  </a:lnTo>
                  <a:lnTo>
                    <a:pt x="3055366" y="1096137"/>
                  </a:lnTo>
                  <a:close/>
                </a:path>
                <a:path w="3254375" h="1246504">
                  <a:moveTo>
                    <a:pt x="3127756" y="1147826"/>
                  </a:moveTo>
                  <a:lnTo>
                    <a:pt x="3086354" y="1118362"/>
                  </a:lnTo>
                  <a:lnTo>
                    <a:pt x="3078988" y="1128649"/>
                  </a:lnTo>
                  <a:lnTo>
                    <a:pt x="3120263" y="1158113"/>
                  </a:lnTo>
                  <a:lnTo>
                    <a:pt x="3127756" y="1147826"/>
                  </a:lnTo>
                  <a:close/>
                </a:path>
                <a:path w="3254375" h="1246504">
                  <a:moveTo>
                    <a:pt x="3254375" y="1246124"/>
                  </a:moveTo>
                  <a:lnTo>
                    <a:pt x="3235134" y="1209802"/>
                  </a:lnTo>
                  <a:lnTo>
                    <a:pt x="3214497" y="1170813"/>
                  </a:lnTo>
                  <a:lnTo>
                    <a:pt x="3196018" y="1196657"/>
                  </a:lnTo>
                  <a:lnTo>
                    <a:pt x="3158744" y="1169924"/>
                  </a:lnTo>
                  <a:lnTo>
                    <a:pt x="3151378" y="1180338"/>
                  </a:lnTo>
                  <a:lnTo>
                    <a:pt x="3188652" y="1206957"/>
                  </a:lnTo>
                  <a:lnTo>
                    <a:pt x="3170174" y="1232789"/>
                  </a:lnTo>
                  <a:lnTo>
                    <a:pt x="3254375" y="1246124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29200" y="1371600"/>
              <a:ext cx="2286000" cy="0"/>
            </a:xfrm>
            <a:custGeom>
              <a:avLst/>
              <a:gdLst/>
              <a:ahLst/>
              <a:cxnLst/>
              <a:rect l="l" t="t" r="r" b="b"/>
              <a:pathLst>
                <a:path w="2286000">
                  <a:moveTo>
                    <a:pt x="0" y="0"/>
                  </a:moveTo>
                  <a:lnTo>
                    <a:pt x="2286000" y="0"/>
                  </a:lnTo>
                </a:path>
              </a:pathLst>
            </a:custGeom>
            <a:ln w="127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277100" y="1371600"/>
              <a:ext cx="76200" cy="914400"/>
            </a:xfrm>
            <a:custGeom>
              <a:avLst/>
              <a:gdLst/>
              <a:ahLst/>
              <a:cxnLst/>
              <a:rect l="l" t="t" r="r" b="b"/>
              <a:pathLst>
                <a:path w="76200" h="914400">
                  <a:moveTo>
                    <a:pt x="31750" y="838200"/>
                  </a:moveTo>
                  <a:lnTo>
                    <a:pt x="0" y="838200"/>
                  </a:lnTo>
                  <a:lnTo>
                    <a:pt x="38100" y="914400"/>
                  </a:lnTo>
                  <a:lnTo>
                    <a:pt x="69850" y="850900"/>
                  </a:lnTo>
                  <a:lnTo>
                    <a:pt x="31750" y="850900"/>
                  </a:lnTo>
                  <a:lnTo>
                    <a:pt x="31750" y="838200"/>
                  </a:lnTo>
                  <a:close/>
                </a:path>
                <a:path w="76200" h="914400">
                  <a:moveTo>
                    <a:pt x="44450" y="0"/>
                  </a:moveTo>
                  <a:lnTo>
                    <a:pt x="31750" y="0"/>
                  </a:lnTo>
                  <a:lnTo>
                    <a:pt x="31750" y="850900"/>
                  </a:lnTo>
                  <a:lnTo>
                    <a:pt x="44450" y="850900"/>
                  </a:lnTo>
                  <a:lnTo>
                    <a:pt x="44450" y="0"/>
                  </a:lnTo>
                  <a:close/>
                </a:path>
                <a:path w="76200" h="914400">
                  <a:moveTo>
                    <a:pt x="76200" y="838200"/>
                  </a:moveTo>
                  <a:lnTo>
                    <a:pt x="44450" y="838200"/>
                  </a:lnTo>
                  <a:lnTo>
                    <a:pt x="44450" y="850900"/>
                  </a:lnTo>
                  <a:lnTo>
                    <a:pt x="69850" y="850900"/>
                  </a:lnTo>
                  <a:lnTo>
                    <a:pt x="76200" y="83820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19800" y="3733800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0"/>
                  </a:moveTo>
                  <a:lnTo>
                    <a:pt x="0" y="381000"/>
                  </a:lnTo>
                </a:path>
              </a:pathLst>
            </a:custGeom>
            <a:ln w="12700">
              <a:solidFill>
                <a:srgbClr val="FFFF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86400" y="3733800"/>
              <a:ext cx="537210" cy="386715"/>
            </a:xfrm>
            <a:custGeom>
              <a:avLst/>
              <a:gdLst/>
              <a:ahLst/>
              <a:cxnLst/>
              <a:rect l="l" t="t" r="r" b="b"/>
              <a:pathLst>
                <a:path w="537210" h="386714">
                  <a:moveTo>
                    <a:pt x="495808" y="346329"/>
                  </a:moveTo>
                  <a:lnTo>
                    <a:pt x="488314" y="356616"/>
                  </a:lnTo>
                  <a:lnTo>
                    <a:pt x="529716" y="386206"/>
                  </a:lnTo>
                  <a:lnTo>
                    <a:pt x="537083" y="375793"/>
                  </a:lnTo>
                  <a:lnTo>
                    <a:pt x="495808" y="346329"/>
                  </a:lnTo>
                  <a:close/>
                </a:path>
                <a:path w="537210" h="386714">
                  <a:moveTo>
                    <a:pt x="423417" y="294639"/>
                  </a:moveTo>
                  <a:lnTo>
                    <a:pt x="416051" y="304926"/>
                  </a:lnTo>
                  <a:lnTo>
                    <a:pt x="457326" y="334518"/>
                  </a:lnTo>
                  <a:lnTo>
                    <a:pt x="464692" y="324104"/>
                  </a:lnTo>
                  <a:lnTo>
                    <a:pt x="423417" y="294639"/>
                  </a:lnTo>
                  <a:close/>
                </a:path>
                <a:path w="537210" h="386714">
                  <a:moveTo>
                    <a:pt x="351027" y="242950"/>
                  </a:moveTo>
                  <a:lnTo>
                    <a:pt x="343662" y="253237"/>
                  </a:lnTo>
                  <a:lnTo>
                    <a:pt x="385063" y="282829"/>
                  </a:lnTo>
                  <a:lnTo>
                    <a:pt x="392429" y="272542"/>
                  </a:lnTo>
                  <a:lnTo>
                    <a:pt x="351027" y="242950"/>
                  </a:lnTo>
                  <a:close/>
                </a:path>
                <a:path w="537210" h="386714">
                  <a:moveTo>
                    <a:pt x="278764" y="191262"/>
                  </a:moveTo>
                  <a:lnTo>
                    <a:pt x="271399" y="201675"/>
                  </a:lnTo>
                  <a:lnTo>
                    <a:pt x="312674" y="231139"/>
                  </a:lnTo>
                  <a:lnTo>
                    <a:pt x="320039" y="220852"/>
                  </a:lnTo>
                  <a:lnTo>
                    <a:pt x="278764" y="191262"/>
                  </a:lnTo>
                  <a:close/>
                </a:path>
                <a:path w="537210" h="386714">
                  <a:moveTo>
                    <a:pt x="206375" y="139573"/>
                  </a:moveTo>
                  <a:lnTo>
                    <a:pt x="199009" y="149987"/>
                  </a:lnTo>
                  <a:lnTo>
                    <a:pt x="240284" y="179450"/>
                  </a:lnTo>
                  <a:lnTo>
                    <a:pt x="247776" y="169163"/>
                  </a:lnTo>
                  <a:lnTo>
                    <a:pt x="206375" y="139573"/>
                  </a:lnTo>
                  <a:close/>
                </a:path>
                <a:path w="537210" h="386714">
                  <a:moveTo>
                    <a:pt x="133985" y="87883"/>
                  </a:moveTo>
                  <a:lnTo>
                    <a:pt x="126619" y="98298"/>
                  </a:lnTo>
                  <a:lnTo>
                    <a:pt x="168021" y="127762"/>
                  </a:lnTo>
                  <a:lnTo>
                    <a:pt x="175387" y="117475"/>
                  </a:lnTo>
                  <a:lnTo>
                    <a:pt x="133985" y="87883"/>
                  </a:lnTo>
                  <a:close/>
                </a:path>
                <a:path w="537210" h="386714">
                  <a:moveTo>
                    <a:pt x="65720" y="39176"/>
                  </a:moveTo>
                  <a:lnTo>
                    <a:pt x="58360" y="49467"/>
                  </a:lnTo>
                  <a:lnTo>
                    <a:pt x="95630" y="76073"/>
                  </a:lnTo>
                  <a:lnTo>
                    <a:pt x="102997" y="65786"/>
                  </a:lnTo>
                  <a:lnTo>
                    <a:pt x="65720" y="39176"/>
                  </a:lnTo>
                  <a:close/>
                </a:path>
                <a:path w="537210" h="386714">
                  <a:moveTo>
                    <a:pt x="0" y="0"/>
                  </a:moveTo>
                  <a:lnTo>
                    <a:pt x="39877" y="75311"/>
                  </a:lnTo>
                  <a:lnTo>
                    <a:pt x="58360" y="49467"/>
                  </a:lnTo>
                  <a:lnTo>
                    <a:pt x="54355" y="46608"/>
                  </a:lnTo>
                  <a:lnTo>
                    <a:pt x="61722" y="36322"/>
                  </a:lnTo>
                  <a:lnTo>
                    <a:pt x="67761" y="36322"/>
                  </a:lnTo>
                  <a:lnTo>
                    <a:pt x="84200" y="13335"/>
                  </a:lnTo>
                  <a:lnTo>
                    <a:pt x="0" y="0"/>
                  </a:lnTo>
                  <a:close/>
                </a:path>
                <a:path w="537210" h="386714">
                  <a:moveTo>
                    <a:pt x="61722" y="36322"/>
                  </a:moveTo>
                  <a:lnTo>
                    <a:pt x="54355" y="46608"/>
                  </a:lnTo>
                  <a:lnTo>
                    <a:pt x="58360" y="49467"/>
                  </a:lnTo>
                  <a:lnTo>
                    <a:pt x="65720" y="39176"/>
                  </a:lnTo>
                  <a:lnTo>
                    <a:pt x="61722" y="36322"/>
                  </a:lnTo>
                  <a:close/>
                </a:path>
                <a:path w="537210" h="386714">
                  <a:moveTo>
                    <a:pt x="67761" y="36322"/>
                  </a:moveTo>
                  <a:lnTo>
                    <a:pt x="61722" y="36322"/>
                  </a:lnTo>
                  <a:lnTo>
                    <a:pt x="65720" y="39176"/>
                  </a:lnTo>
                  <a:lnTo>
                    <a:pt x="67761" y="36322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576320" y="1227582"/>
            <a:ext cx="111887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5285" marR="5080" indent="-363220">
              <a:lnSpc>
                <a:spcPct val="100000"/>
              </a:lnSpc>
              <a:spcBef>
                <a:spcPts val="105"/>
              </a:spcBef>
            </a:pPr>
            <a:r>
              <a:rPr sz="2000" spc="-70" dirty="0">
                <a:solidFill>
                  <a:srgbClr val="FFFF00"/>
                </a:solidFill>
                <a:latin typeface="Times New Roman"/>
                <a:cs typeface="Times New Roman"/>
              </a:rPr>
              <a:t>ATM</a:t>
            </a:r>
            <a:r>
              <a:rPr sz="2000" spc="-10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Card 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40100" y="1837182"/>
            <a:ext cx="17018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88464" algn="l"/>
              </a:tabLst>
            </a:pPr>
            <a:r>
              <a:rPr sz="2000" u="sng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7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Transactions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69132" y="2540634"/>
            <a:ext cx="9144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00"/>
                </a:solidFill>
                <a:latin typeface="Times New Roman"/>
                <a:cs typeface="Times New Roman"/>
              </a:rPr>
              <a:t>Mes</a:t>
            </a:r>
            <a:r>
              <a:rPr sz="1800" spc="-15" dirty="0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ag</a:t>
            </a:r>
            <a:r>
              <a:rPr sz="1800" spc="5" dirty="0">
                <a:solidFill>
                  <a:srgbClr val="FFFF00"/>
                </a:solidFill>
                <a:latin typeface="Times New Roman"/>
                <a:cs typeface="Times New Roman"/>
              </a:rPr>
              <a:t>e</a:t>
            </a:r>
            <a:r>
              <a:rPr sz="1800" spc="-5" dirty="0">
                <a:solidFill>
                  <a:srgbClr val="FFFF00"/>
                </a:solidFill>
                <a:latin typeface="Times New Roman"/>
                <a:cs typeface="Times New Roman"/>
              </a:rPr>
              <a:t>s 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from  Custo</a:t>
            </a:r>
            <a:r>
              <a:rPr sz="1800" spc="-10" dirty="0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er  Interface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80509" y="4185666"/>
            <a:ext cx="17075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60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00"/>
                </a:solidFill>
                <a:latin typeface="Times New Roman"/>
                <a:cs typeface="Times New Roman"/>
              </a:rPr>
              <a:t>Messages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from  Operator</a:t>
            </a:r>
            <a:r>
              <a:rPr sz="1800" spc="-10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Interface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30654" y="3987165"/>
            <a:ext cx="2143125" cy="1262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3855" indent="3168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00"/>
                </a:solidFill>
                <a:latin typeface="Times New Roman"/>
                <a:cs typeface="Times New Roman"/>
              </a:rPr>
              <a:t>Messages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to  </a:t>
            </a:r>
            <a:r>
              <a:rPr sz="1800" spc="-5" dirty="0">
                <a:solidFill>
                  <a:srgbClr val="FFFF00"/>
                </a:solidFill>
                <a:latin typeface="Times New Roman"/>
                <a:cs typeface="Times New Roman"/>
              </a:rPr>
              <a:t>Customer</a:t>
            </a:r>
            <a:r>
              <a:rPr sz="1800" spc="-6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Interface</a:t>
            </a:r>
            <a:endParaRPr sz="1800">
              <a:latin typeface="Times New Roman"/>
              <a:cs typeface="Times New Roman"/>
            </a:endParaRPr>
          </a:p>
          <a:p>
            <a:pPr marL="433070" algn="ctr">
              <a:lnSpc>
                <a:spcPct val="100000"/>
              </a:lnSpc>
              <a:spcBef>
                <a:spcPts val="1090"/>
              </a:spcBef>
            </a:pPr>
            <a:r>
              <a:rPr sz="1800" spc="-5" dirty="0">
                <a:solidFill>
                  <a:srgbClr val="FFFF00"/>
                </a:solidFill>
                <a:latin typeface="Times New Roman"/>
                <a:cs typeface="Times New Roman"/>
              </a:rPr>
              <a:t>Messages</a:t>
            </a:r>
            <a:r>
              <a:rPr sz="1800" spc="-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to</a:t>
            </a:r>
            <a:endParaRPr sz="1800">
              <a:latin typeface="Times New Roman"/>
              <a:cs typeface="Times New Roman"/>
            </a:endParaRPr>
          </a:p>
          <a:p>
            <a:pPr marL="434340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Operator</a:t>
            </a:r>
            <a:r>
              <a:rPr sz="1800" spc="-9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Interface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557265" y="1778253"/>
            <a:ext cx="9144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00"/>
                </a:solidFill>
                <a:latin typeface="Times New Roman"/>
                <a:cs typeface="Times New Roman"/>
              </a:rPr>
              <a:t>Mes</a:t>
            </a:r>
            <a:r>
              <a:rPr sz="1800" spc="-15" dirty="0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ag</a:t>
            </a:r>
            <a:r>
              <a:rPr sz="1800" spc="5" dirty="0">
                <a:solidFill>
                  <a:srgbClr val="FFFF00"/>
                </a:solidFill>
                <a:latin typeface="Times New Roman"/>
                <a:cs typeface="Times New Roman"/>
              </a:rPr>
              <a:t>e</a:t>
            </a:r>
            <a:r>
              <a:rPr sz="1800" spc="-5" dirty="0">
                <a:solidFill>
                  <a:srgbClr val="FFFF00"/>
                </a:solidFill>
                <a:latin typeface="Times New Roman"/>
                <a:cs typeface="Times New Roman"/>
              </a:rPr>
              <a:t>s 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to Bank  Interface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96912" y="1333500"/>
            <a:ext cx="7761605" cy="4002404"/>
            <a:chOff x="696912" y="1333500"/>
            <a:chExt cx="7761605" cy="4002404"/>
          </a:xfrm>
        </p:grpSpPr>
        <p:sp>
          <p:nvSpPr>
            <p:cNvPr id="40" name="object 40"/>
            <p:cNvSpPr/>
            <p:nvPr/>
          </p:nvSpPr>
          <p:spPr>
            <a:xfrm>
              <a:off x="7162800" y="1600200"/>
              <a:ext cx="0" cy="685800"/>
            </a:xfrm>
            <a:custGeom>
              <a:avLst/>
              <a:gdLst/>
              <a:ahLst/>
              <a:cxnLst/>
              <a:rect l="l" t="t" r="r" b="b"/>
              <a:pathLst>
                <a:path h="685800">
                  <a:moveTo>
                    <a:pt x="0" y="6858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29200" y="1562100"/>
              <a:ext cx="2133600" cy="76200"/>
            </a:xfrm>
            <a:custGeom>
              <a:avLst/>
              <a:gdLst/>
              <a:ahLst/>
              <a:cxnLst/>
              <a:rect l="l" t="t" r="r" b="b"/>
              <a:pathLst>
                <a:path w="21336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213360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2133600" h="76200">
                  <a:moveTo>
                    <a:pt x="213360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2133600" y="44450"/>
                  </a:lnTo>
                  <a:lnTo>
                    <a:pt x="2133600" y="3175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638800" y="25908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81000"/>
                  </a:moveTo>
                  <a:lnTo>
                    <a:pt x="381000" y="0"/>
                  </a:lnTo>
                </a:path>
              </a:pathLst>
            </a:custGeom>
            <a:ln w="12700">
              <a:solidFill>
                <a:srgbClr val="FFFF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017387" y="1523999"/>
              <a:ext cx="2440940" cy="1226820"/>
            </a:xfrm>
            <a:custGeom>
              <a:avLst/>
              <a:gdLst/>
              <a:ahLst/>
              <a:cxnLst/>
              <a:rect l="l" t="t" r="r" b="b"/>
              <a:pathLst>
                <a:path w="2440940" h="1226820">
                  <a:moveTo>
                    <a:pt x="51943" y="1079754"/>
                  </a:moveTo>
                  <a:lnTo>
                    <a:pt x="4826" y="1060958"/>
                  </a:lnTo>
                  <a:lnTo>
                    <a:pt x="0" y="1072642"/>
                  </a:lnTo>
                  <a:lnTo>
                    <a:pt x="47244" y="1091565"/>
                  </a:lnTo>
                  <a:lnTo>
                    <a:pt x="51943" y="1079754"/>
                  </a:lnTo>
                  <a:close/>
                </a:path>
                <a:path w="2440940" h="1226820">
                  <a:moveTo>
                    <a:pt x="134493" y="1112774"/>
                  </a:moveTo>
                  <a:lnTo>
                    <a:pt x="87249" y="1093978"/>
                  </a:lnTo>
                  <a:lnTo>
                    <a:pt x="82550" y="1105662"/>
                  </a:lnTo>
                  <a:lnTo>
                    <a:pt x="129794" y="1124585"/>
                  </a:lnTo>
                  <a:lnTo>
                    <a:pt x="134493" y="1112774"/>
                  </a:lnTo>
                  <a:close/>
                </a:path>
                <a:path w="2440940" h="1226820">
                  <a:moveTo>
                    <a:pt x="217043" y="1145794"/>
                  </a:moveTo>
                  <a:lnTo>
                    <a:pt x="169799" y="1126998"/>
                  </a:lnTo>
                  <a:lnTo>
                    <a:pt x="165100" y="1138682"/>
                  </a:lnTo>
                  <a:lnTo>
                    <a:pt x="212344" y="1157605"/>
                  </a:lnTo>
                  <a:lnTo>
                    <a:pt x="217043" y="1145794"/>
                  </a:lnTo>
                  <a:close/>
                </a:path>
                <a:path w="2440940" h="1226820">
                  <a:moveTo>
                    <a:pt x="299593" y="1178814"/>
                  </a:moveTo>
                  <a:lnTo>
                    <a:pt x="252349" y="1159891"/>
                  </a:lnTo>
                  <a:lnTo>
                    <a:pt x="247650" y="1171702"/>
                  </a:lnTo>
                  <a:lnTo>
                    <a:pt x="294894" y="1190625"/>
                  </a:lnTo>
                  <a:lnTo>
                    <a:pt x="299593" y="1178814"/>
                  </a:lnTo>
                  <a:close/>
                </a:path>
                <a:path w="2440940" h="1226820">
                  <a:moveTo>
                    <a:pt x="383413" y="1219200"/>
                  </a:moveTo>
                  <a:lnTo>
                    <a:pt x="326771" y="1155573"/>
                  </a:lnTo>
                  <a:lnTo>
                    <a:pt x="298450" y="1226312"/>
                  </a:lnTo>
                  <a:lnTo>
                    <a:pt x="383413" y="1219200"/>
                  </a:lnTo>
                  <a:close/>
                </a:path>
                <a:path w="2440940" h="1226820">
                  <a:moveTo>
                    <a:pt x="2440813" y="0"/>
                  </a:moveTo>
                  <a:lnTo>
                    <a:pt x="2369947" y="47244"/>
                  </a:lnTo>
                  <a:lnTo>
                    <a:pt x="2397429" y="62966"/>
                  </a:lnTo>
                  <a:lnTo>
                    <a:pt x="1825752" y="1063625"/>
                  </a:lnTo>
                  <a:lnTo>
                    <a:pt x="1836674" y="1069975"/>
                  </a:lnTo>
                  <a:lnTo>
                    <a:pt x="2408491" y="69303"/>
                  </a:lnTo>
                  <a:lnTo>
                    <a:pt x="2436114" y="85090"/>
                  </a:lnTo>
                  <a:lnTo>
                    <a:pt x="2437942" y="51943"/>
                  </a:lnTo>
                  <a:lnTo>
                    <a:pt x="244081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057400" y="1371600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9144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057400" y="1333500"/>
              <a:ext cx="1371600" cy="76200"/>
            </a:xfrm>
            <a:custGeom>
              <a:avLst/>
              <a:gdLst/>
              <a:ahLst/>
              <a:cxnLst/>
              <a:rect l="l" t="t" r="r" b="b"/>
              <a:pathLst>
                <a:path w="1371600" h="76200">
                  <a:moveTo>
                    <a:pt x="1295400" y="0"/>
                  </a:moveTo>
                  <a:lnTo>
                    <a:pt x="1295400" y="76200"/>
                  </a:lnTo>
                  <a:lnTo>
                    <a:pt x="1358900" y="44450"/>
                  </a:lnTo>
                  <a:lnTo>
                    <a:pt x="1308100" y="44450"/>
                  </a:lnTo>
                  <a:lnTo>
                    <a:pt x="1308100" y="31750"/>
                  </a:lnTo>
                  <a:lnTo>
                    <a:pt x="1358900" y="31750"/>
                  </a:lnTo>
                  <a:lnTo>
                    <a:pt x="1295400" y="0"/>
                  </a:lnTo>
                  <a:close/>
                </a:path>
                <a:path w="1371600" h="76200">
                  <a:moveTo>
                    <a:pt x="12954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95400" y="44450"/>
                  </a:lnTo>
                  <a:lnTo>
                    <a:pt x="1295400" y="31750"/>
                  </a:lnTo>
                  <a:close/>
                </a:path>
                <a:path w="1371600" h="76200">
                  <a:moveTo>
                    <a:pt x="1358900" y="31750"/>
                  </a:moveTo>
                  <a:lnTo>
                    <a:pt x="1308100" y="31750"/>
                  </a:lnTo>
                  <a:lnTo>
                    <a:pt x="1308100" y="44450"/>
                  </a:lnTo>
                  <a:lnTo>
                    <a:pt x="1358900" y="44450"/>
                  </a:lnTo>
                  <a:lnTo>
                    <a:pt x="1371600" y="38100"/>
                  </a:lnTo>
                  <a:lnTo>
                    <a:pt x="1358900" y="3175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86000" y="1600200"/>
              <a:ext cx="1143000" cy="0"/>
            </a:xfrm>
            <a:custGeom>
              <a:avLst/>
              <a:gdLst/>
              <a:ahLst/>
              <a:cxnLst/>
              <a:rect l="l" t="t" r="r" b="b"/>
              <a:pathLst>
                <a:path w="1143000">
                  <a:moveTo>
                    <a:pt x="0" y="0"/>
                  </a:moveTo>
                  <a:lnTo>
                    <a:pt x="1143000" y="0"/>
                  </a:lnTo>
                </a:path>
              </a:pathLst>
            </a:custGeom>
            <a:ln w="127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47900" y="1600200"/>
              <a:ext cx="76200" cy="762000"/>
            </a:xfrm>
            <a:custGeom>
              <a:avLst/>
              <a:gdLst/>
              <a:ahLst/>
              <a:cxnLst/>
              <a:rect l="l" t="t" r="r" b="b"/>
              <a:pathLst>
                <a:path w="76200" h="762000">
                  <a:moveTo>
                    <a:pt x="31750" y="685800"/>
                  </a:moveTo>
                  <a:lnTo>
                    <a:pt x="0" y="685800"/>
                  </a:lnTo>
                  <a:lnTo>
                    <a:pt x="38100" y="762000"/>
                  </a:lnTo>
                  <a:lnTo>
                    <a:pt x="69850" y="698500"/>
                  </a:lnTo>
                  <a:lnTo>
                    <a:pt x="31750" y="698500"/>
                  </a:lnTo>
                  <a:lnTo>
                    <a:pt x="31750" y="685800"/>
                  </a:lnTo>
                  <a:close/>
                </a:path>
                <a:path w="76200" h="762000">
                  <a:moveTo>
                    <a:pt x="44450" y="0"/>
                  </a:moveTo>
                  <a:lnTo>
                    <a:pt x="31750" y="0"/>
                  </a:lnTo>
                  <a:lnTo>
                    <a:pt x="31750" y="698500"/>
                  </a:lnTo>
                  <a:lnTo>
                    <a:pt x="44450" y="698500"/>
                  </a:lnTo>
                  <a:lnTo>
                    <a:pt x="44450" y="0"/>
                  </a:lnTo>
                  <a:close/>
                </a:path>
                <a:path w="76200" h="762000">
                  <a:moveTo>
                    <a:pt x="76200" y="685800"/>
                  </a:moveTo>
                  <a:lnTo>
                    <a:pt x="44450" y="685800"/>
                  </a:lnTo>
                  <a:lnTo>
                    <a:pt x="44450" y="698500"/>
                  </a:lnTo>
                  <a:lnTo>
                    <a:pt x="69850" y="698500"/>
                  </a:lnTo>
                  <a:lnTo>
                    <a:pt x="76200" y="68580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334000" y="4572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533400"/>
                  </a:moveTo>
                  <a:lnTo>
                    <a:pt x="533400" y="0"/>
                  </a:lnTo>
                </a:path>
              </a:pathLst>
            </a:custGeom>
            <a:ln w="12700">
              <a:solidFill>
                <a:srgbClr val="FFFF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257800" y="3962400"/>
              <a:ext cx="614045" cy="614045"/>
            </a:xfrm>
            <a:custGeom>
              <a:avLst/>
              <a:gdLst/>
              <a:ahLst/>
              <a:cxnLst/>
              <a:rect l="l" t="t" r="r" b="b"/>
              <a:pathLst>
                <a:path w="614045" h="614045">
                  <a:moveTo>
                    <a:pt x="578103" y="569213"/>
                  </a:moveTo>
                  <a:lnTo>
                    <a:pt x="569213" y="578104"/>
                  </a:lnTo>
                  <a:lnTo>
                    <a:pt x="605154" y="614044"/>
                  </a:lnTo>
                  <a:lnTo>
                    <a:pt x="614045" y="605155"/>
                  </a:lnTo>
                  <a:lnTo>
                    <a:pt x="578103" y="569213"/>
                  </a:lnTo>
                  <a:close/>
                </a:path>
                <a:path w="614045" h="614045">
                  <a:moveTo>
                    <a:pt x="515365" y="506349"/>
                  </a:moveTo>
                  <a:lnTo>
                    <a:pt x="506349" y="515366"/>
                  </a:lnTo>
                  <a:lnTo>
                    <a:pt x="542289" y="551180"/>
                  </a:lnTo>
                  <a:lnTo>
                    <a:pt x="551179" y="542289"/>
                  </a:lnTo>
                  <a:lnTo>
                    <a:pt x="515365" y="506349"/>
                  </a:lnTo>
                  <a:close/>
                </a:path>
                <a:path w="614045" h="614045">
                  <a:moveTo>
                    <a:pt x="452500" y="443483"/>
                  </a:moveTo>
                  <a:lnTo>
                    <a:pt x="443484" y="452500"/>
                  </a:lnTo>
                  <a:lnTo>
                    <a:pt x="479425" y="488314"/>
                  </a:lnTo>
                  <a:lnTo>
                    <a:pt x="488314" y="479425"/>
                  </a:lnTo>
                  <a:lnTo>
                    <a:pt x="452500" y="443483"/>
                  </a:lnTo>
                  <a:close/>
                </a:path>
                <a:path w="614045" h="614045">
                  <a:moveTo>
                    <a:pt x="389636" y="380619"/>
                  </a:moveTo>
                  <a:lnTo>
                    <a:pt x="380619" y="389636"/>
                  </a:lnTo>
                  <a:lnTo>
                    <a:pt x="416560" y="425450"/>
                  </a:lnTo>
                  <a:lnTo>
                    <a:pt x="425450" y="416560"/>
                  </a:lnTo>
                  <a:lnTo>
                    <a:pt x="389636" y="380619"/>
                  </a:lnTo>
                  <a:close/>
                </a:path>
                <a:path w="614045" h="614045">
                  <a:moveTo>
                    <a:pt x="326771" y="317754"/>
                  </a:moveTo>
                  <a:lnTo>
                    <a:pt x="317753" y="326770"/>
                  </a:lnTo>
                  <a:lnTo>
                    <a:pt x="353695" y="362585"/>
                  </a:lnTo>
                  <a:lnTo>
                    <a:pt x="362585" y="353694"/>
                  </a:lnTo>
                  <a:lnTo>
                    <a:pt x="326771" y="317754"/>
                  </a:lnTo>
                  <a:close/>
                </a:path>
                <a:path w="614045" h="614045">
                  <a:moveTo>
                    <a:pt x="263905" y="254888"/>
                  </a:moveTo>
                  <a:lnTo>
                    <a:pt x="254888" y="263906"/>
                  </a:lnTo>
                  <a:lnTo>
                    <a:pt x="290829" y="299719"/>
                  </a:lnTo>
                  <a:lnTo>
                    <a:pt x="299720" y="290830"/>
                  </a:lnTo>
                  <a:lnTo>
                    <a:pt x="263905" y="254888"/>
                  </a:lnTo>
                  <a:close/>
                </a:path>
                <a:path w="614045" h="614045">
                  <a:moveTo>
                    <a:pt x="201040" y="192024"/>
                  </a:moveTo>
                  <a:lnTo>
                    <a:pt x="192024" y="201041"/>
                  </a:lnTo>
                  <a:lnTo>
                    <a:pt x="227964" y="236855"/>
                  </a:lnTo>
                  <a:lnTo>
                    <a:pt x="236854" y="227964"/>
                  </a:lnTo>
                  <a:lnTo>
                    <a:pt x="201040" y="192024"/>
                  </a:lnTo>
                  <a:close/>
                </a:path>
                <a:path w="614045" h="614045">
                  <a:moveTo>
                    <a:pt x="138175" y="129158"/>
                  </a:moveTo>
                  <a:lnTo>
                    <a:pt x="129159" y="138175"/>
                  </a:lnTo>
                  <a:lnTo>
                    <a:pt x="165100" y="174117"/>
                  </a:lnTo>
                  <a:lnTo>
                    <a:pt x="173989" y="165100"/>
                  </a:lnTo>
                  <a:lnTo>
                    <a:pt x="138175" y="129158"/>
                  </a:lnTo>
                  <a:close/>
                </a:path>
                <a:path w="614045" h="614045">
                  <a:moveTo>
                    <a:pt x="75311" y="66293"/>
                  </a:moveTo>
                  <a:lnTo>
                    <a:pt x="66294" y="75311"/>
                  </a:lnTo>
                  <a:lnTo>
                    <a:pt x="102235" y="111251"/>
                  </a:lnTo>
                  <a:lnTo>
                    <a:pt x="111251" y="102235"/>
                  </a:lnTo>
                  <a:lnTo>
                    <a:pt x="75311" y="66293"/>
                  </a:lnTo>
                  <a:close/>
                </a:path>
                <a:path w="614045" h="614045">
                  <a:moveTo>
                    <a:pt x="0" y="0"/>
                  </a:moveTo>
                  <a:lnTo>
                    <a:pt x="26924" y="80772"/>
                  </a:lnTo>
                  <a:lnTo>
                    <a:pt x="80772" y="269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96912" y="5329301"/>
              <a:ext cx="900430" cy="0"/>
            </a:xfrm>
            <a:custGeom>
              <a:avLst/>
              <a:gdLst/>
              <a:ahLst/>
              <a:cxnLst/>
              <a:rect l="l" t="t" r="r" b="b"/>
              <a:pathLst>
                <a:path w="900430">
                  <a:moveTo>
                    <a:pt x="0" y="0"/>
                  </a:moveTo>
                  <a:lnTo>
                    <a:pt x="900112" y="0"/>
                  </a:lnTo>
                </a:path>
              </a:pathLst>
            </a:custGeom>
            <a:ln w="127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100064" y="3987165"/>
            <a:ext cx="10090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699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00"/>
                </a:solidFill>
                <a:latin typeface="Times New Roman"/>
                <a:cs typeface="Times New Roman"/>
              </a:rPr>
              <a:t>Messages 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from</a:t>
            </a:r>
            <a:r>
              <a:rPr sz="1800" spc="-1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Bank  Interface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3737" y="5290820"/>
            <a:ext cx="1516380" cy="129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27380" algn="ctr">
              <a:lnSpc>
                <a:spcPct val="100000"/>
              </a:lnSpc>
              <a:spcBef>
                <a:spcPts val="100"/>
              </a:spcBef>
            </a:pPr>
            <a:r>
              <a:rPr sz="2000" spc="-70" dirty="0">
                <a:solidFill>
                  <a:srgbClr val="FFFF00"/>
                </a:solidFill>
                <a:latin typeface="Times New Roman"/>
                <a:cs typeface="Times New Roman"/>
              </a:rPr>
              <a:t>ATM</a:t>
            </a:r>
            <a:endParaRPr sz="2000">
              <a:latin typeface="Times New Roman"/>
              <a:cs typeface="Times New Roman"/>
            </a:endParaRPr>
          </a:p>
          <a:p>
            <a:pPr marR="582930" algn="ctr">
              <a:lnSpc>
                <a:spcPct val="100000"/>
              </a:lnSpc>
              <a:tabLst>
                <a:tab pos="899794" algn="l"/>
              </a:tabLst>
            </a:pPr>
            <a:r>
              <a:rPr sz="2000" u="sng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000" u="sng" spc="-15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Cash	</a:t>
            </a:r>
            <a:endParaRPr sz="2000">
              <a:latin typeface="Times New Roman"/>
              <a:cs typeface="Times New Roman"/>
            </a:endParaRPr>
          </a:p>
          <a:p>
            <a:pPr marL="302895" marR="5080" indent="146050">
              <a:lnSpc>
                <a:spcPct val="100000"/>
              </a:lnSpc>
              <a:spcBef>
                <a:spcPts val="415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Operator  I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stru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256398" y="4005198"/>
            <a:ext cx="796290" cy="1699260"/>
          </a:xfrm>
          <a:custGeom>
            <a:avLst/>
            <a:gdLst/>
            <a:ahLst/>
            <a:cxnLst/>
            <a:rect l="l" t="t" r="r" b="b"/>
            <a:pathLst>
              <a:path w="796289" h="1699260">
                <a:moveTo>
                  <a:pt x="674001" y="0"/>
                </a:moveTo>
                <a:lnTo>
                  <a:pt x="605548" y="50800"/>
                </a:lnTo>
                <a:lnTo>
                  <a:pt x="633971" y="65176"/>
                </a:lnTo>
                <a:lnTo>
                  <a:pt x="0" y="1318006"/>
                </a:lnTo>
                <a:lnTo>
                  <a:pt x="11328" y="1323721"/>
                </a:lnTo>
                <a:lnTo>
                  <a:pt x="645274" y="70891"/>
                </a:lnTo>
                <a:lnTo>
                  <a:pt x="673620" y="85217"/>
                </a:lnTo>
                <a:lnTo>
                  <a:pt x="673760" y="53848"/>
                </a:lnTo>
                <a:lnTo>
                  <a:pt x="674001" y="0"/>
                </a:lnTo>
                <a:close/>
              </a:path>
              <a:path w="796289" h="1699260">
                <a:moveTo>
                  <a:pt x="795921" y="46482"/>
                </a:moveTo>
                <a:lnTo>
                  <a:pt x="783856" y="42545"/>
                </a:lnTo>
                <a:lnTo>
                  <a:pt x="270751" y="1624253"/>
                </a:lnTo>
                <a:lnTo>
                  <a:pt x="240550" y="1614449"/>
                </a:lnTo>
                <a:lnTo>
                  <a:pt x="253377" y="1698688"/>
                </a:lnTo>
                <a:lnTo>
                  <a:pt x="310819" y="1640243"/>
                </a:lnTo>
                <a:lnTo>
                  <a:pt x="313067" y="1637957"/>
                </a:lnTo>
                <a:lnTo>
                  <a:pt x="282816" y="1628165"/>
                </a:lnTo>
                <a:lnTo>
                  <a:pt x="795921" y="4648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2698" y="352501"/>
            <a:ext cx="751649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/>
              <a:t>Level 2 DFD: Interface with</a:t>
            </a:r>
            <a:r>
              <a:rPr sz="3800" spc="-120" dirty="0"/>
              <a:t> </a:t>
            </a:r>
            <a:r>
              <a:rPr sz="3800" dirty="0"/>
              <a:t>Customer</a:t>
            </a:r>
            <a:endParaRPr sz="3800"/>
          </a:p>
        </p:txBody>
      </p:sp>
      <p:sp>
        <p:nvSpPr>
          <p:cNvPr id="4" name="object 4"/>
          <p:cNvSpPr/>
          <p:nvPr/>
        </p:nvSpPr>
        <p:spPr>
          <a:xfrm>
            <a:off x="3657600" y="2590800"/>
            <a:ext cx="1752600" cy="1752600"/>
          </a:xfrm>
          <a:custGeom>
            <a:avLst/>
            <a:gdLst/>
            <a:ahLst/>
            <a:cxnLst/>
            <a:rect l="l" t="t" r="r" b="b"/>
            <a:pathLst>
              <a:path w="1752600" h="1752600">
                <a:moveTo>
                  <a:pt x="0" y="876300"/>
                </a:moveTo>
                <a:lnTo>
                  <a:pt x="1296" y="828217"/>
                </a:lnTo>
                <a:lnTo>
                  <a:pt x="5141" y="780812"/>
                </a:lnTo>
                <a:lnTo>
                  <a:pt x="11468" y="734152"/>
                </a:lnTo>
                <a:lnTo>
                  <a:pt x="20210" y="688304"/>
                </a:lnTo>
                <a:lnTo>
                  <a:pt x="31300" y="643334"/>
                </a:lnTo>
                <a:lnTo>
                  <a:pt x="44671" y="599309"/>
                </a:lnTo>
                <a:lnTo>
                  <a:pt x="60257" y="556297"/>
                </a:lnTo>
                <a:lnTo>
                  <a:pt x="77990" y="514364"/>
                </a:lnTo>
                <a:lnTo>
                  <a:pt x="97805" y="473576"/>
                </a:lnTo>
                <a:lnTo>
                  <a:pt x="119634" y="434001"/>
                </a:lnTo>
                <a:lnTo>
                  <a:pt x="143409" y="395705"/>
                </a:lnTo>
                <a:lnTo>
                  <a:pt x="169066" y="358755"/>
                </a:lnTo>
                <a:lnTo>
                  <a:pt x="196536" y="323218"/>
                </a:lnTo>
                <a:lnTo>
                  <a:pt x="225753" y="289161"/>
                </a:lnTo>
                <a:lnTo>
                  <a:pt x="256651" y="256651"/>
                </a:lnTo>
                <a:lnTo>
                  <a:pt x="289161" y="225753"/>
                </a:lnTo>
                <a:lnTo>
                  <a:pt x="323218" y="196536"/>
                </a:lnTo>
                <a:lnTo>
                  <a:pt x="358755" y="169066"/>
                </a:lnTo>
                <a:lnTo>
                  <a:pt x="395705" y="143409"/>
                </a:lnTo>
                <a:lnTo>
                  <a:pt x="434001" y="119633"/>
                </a:lnTo>
                <a:lnTo>
                  <a:pt x="473576" y="97805"/>
                </a:lnTo>
                <a:lnTo>
                  <a:pt x="514364" y="77990"/>
                </a:lnTo>
                <a:lnTo>
                  <a:pt x="556297" y="60257"/>
                </a:lnTo>
                <a:lnTo>
                  <a:pt x="599309" y="44671"/>
                </a:lnTo>
                <a:lnTo>
                  <a:pt x="643334" y="31300"/>
                </a:lnTo>
                <a:lnTo>
                  <a:pt x="688304" y="20210"/>
                </a:lnTo>
                <a:lnTo>
                  <a:pt x="734152" y="11468"/>
                </a:lnTo>
                <a:lnTo>
                  <a:pt x="780812" y="5141"/>
                </a:lnTo>
                <a:lnTo>
                  <a:pt x="828217" y="1296"/>
                </a:lnTo>
                <a:lnTo>
                  <a:pt x="876300" y="0"/>
                </a:lnTo>
                <a:lnTo>
                  <a:pt x="924382" y="1296"/>
                </a:lnTo>
                <a:lnTo>
                  <a:pt x="971787" y="5141"/>
                </a:lnTo>
                <a:lnTo>
                  <a:pt x="1018447" y="11468"/>
                </a:lnTo>
                <a:lnTo>
                  <a:pt x="1064295" y="20210"/>
                </a:lnTo>
                <a:lnTo>
                  <a:pt x="1109265" y="31300"/>
                </a:lnTo>
                <a:lnTo>
                  <a:pt x="1153290" y="44671"/>
                </a:lnTo>
                <a:lnTo>
                  <a:pt x="1196302" y="60257"/>
                </a:lnTo>
                <a:lnTo>
                  <a:pt x="1238235" y="77990"/>
                </a:lnTo>
                <a:lnTo>
                  <a:pt x="1279023" y="97805"/>
                </a:lnTo>
                <a:lnTo>
                  <a:pt x="1318598" y="119634"/>
                </a:lnTo>
                <a:lnTo>
                  <a:pt x="1356894" y="143409"/>
                </a:lnTo>
                <a:lnTo>
                  <a:pt x="1393844" y="169066"/>
                </a:lnTo>
                <a:lnTo>
                  <a:pt x="1429381" y="196536"/>
                </a:lnTo>
                <a:lnTo>
                  <a:pt x="1463438" y="225753"/>
                </a:lnTo>
                <a:lnTo>
                  <a:pt x="1495948" y="256651"/>
                </a:lnTo>
                <a:lnTo>
                  <a:pt x="1526846" y="289161"/>
                </a:lnTo>
                <a:lnTo>
                  <a:pt x="1556063" y="323218"/>
                </a:lnTo>
                <a:lnTo>
                  <a:pt x="1583533" y="358755"/>
                </a:lnTo>
                <a:lnTo>
                  <a:pt x="1609190" y="395705"/>
                </a:lnTo>
                <a:lnTo>
                  <a:pt x="1632966" y="434001"/>
                </a:lnTo>
                <a:lnTo>
                  <a:pt x="1654794" y="473576"/>
                </a:lnTo>
                <a:lnTo>
                  <a:pt x="1674609" y="514364"/>
                </a:lnTo>
                <a:lnTo>
                  <a:pt x="1692342" y="556297"/>
                </a:lnTo>
                <a:lnTo>
                  <a:pt x="1707928" y="599309"/>
                </a:lnTo>
                <a:lnTo>
                  <a:pt x="1721299" y="643334"/>
                </a:lnTo>
                <a:lnTo>
                  <a:pt x="1732389" y="688304"/>
                </a:lnTo>
                <a:lnTo>
                  <a:pt x="1741131" y="734152"/>
                </a:lnTo>
                <a:lnTo>
                  <a:pt x="1747458" y="780812"/>
                </a:lnTo>
                <a:lnTo>
                  <a:pt x="1751303" y="828217"/>
                </a:lnTo>
                <a:lnTo>
                  <a:pt x="1752600" y="876300"/>
                </a:lnTo>
                <a:lnTo>
                  <a:pt x="1751303" y="924382"/>
                </a:lnTo>
                <a:lnTo>
                  <a:pt x="1747458" y="971787"/>
                </a:lnTo>
                <a:lnTo>
                  <a:pt x="1741131" y="1018447"/>
                </a:lnTo>
                <a:lnTo>
                  <a:pt x="1732389" y="1064295"/>
                </a:lnTo>
                <a:lnTo>
                  <a:pt x="1721299" y="1109265"/>
                </a:lnTo>
                <a:lnTo>
                  <a:pt x="1707928" y="1153290"/>
                </a:lnTo>
                <a:lnTo>
                  <a:pt x="1692342" y="1196302"/>
                </a:lnTo>
                <a:lnTo>
                  <a:pt x="1674609" y="1238235"/>
                </a:lnTo>
                <a:lnTo>
                  <a:pt x="1654794" y="1279023"/>
                </a:lnTo>
                <a:lnTo>
                  <a:pt x="1632965" y="1318598"/>
                </a:lnTo>
                <a:lnTo>
                  <a:pt x="1609190" y="1356894"/>
                </a:lnTo>
                <a:lnTo>
                  <a:pt x="1583533" y="1393844"/>
                </a:lnTo>
                <a:lnTo>
                  <a:pt x="1556063" y="1429381"/>
                </a:lnTo>
                <a:lnTo>
                  <a:pt x="1526846" y="1463438"/>
                </a:lnTo>
                <a:lnTo>
                  <a:pt x="1495948" y="1495948"/>
                </a:lnTo>
                <a:lnTo>
                  <a:pt x="1463438" y="1526846"/>
                </a:lnTo>
                <a:lnTo>
                  <a:pt x="1429381" y="1556063"/>
                </a:lnTo>
                <a:lnTo>
                  <a:pt x="1393844" y="1583533"/>
                </a:lnTo>
                <a:lnTo>
                  <a:pt x="1356894" y="1609190"/>
                </a:lnTo>
                <a:lnTo>
                  <a:pt x="1318598" y="1632966"/>
                </a:lnTo>
                <a:lnTo>
                  <a:pt x="1279023" y="1654794"/>
                </a:lnTo>
                <a:lnTo>
                  <a:pt x="1238235" y="1674609"/>
                </a:lnTo>
                <a:lnTo>
                  <a:pt x="1196302" y="1692342"/>
                </a:lnTo>
                <a:lnTo>
                  <a:pt x="1153290" y="1707928"/>
                </a:lnTo>
                <a:lnTo>
                  <a:pt x="1109265" y="1721299"/>
                </a:lnTo>
                <a:lnTo>
                  <a:pt x="1064295" y="1732389"/>
                </a:lnTo>
                <a:lnTo>
                  <a:pt x="1018447" y="1741131"/>
                </a:lnTo>
                <a:lnTo>
                  <a:pt x="971787" y="1747458"/>
                </a:lnTo>
                <a:lnTo>
                  <a:pt x="924382" y="1751303"/>
                </a:lnTo>
                <a:lnTo>
                  <a:pt x="876300" y="1752600"/>
                </a:lnTo>
                <a:lnTo>
                  <a:pt x="828217" y="1751303"/>
                </a:lnTo>
                <a:lnTo>
                  <a:pt x="780812" y="1747458"/>
                </a:lnTo>
                <a:lnTo>
                  <a:pt x="734152" y="1741131"/>
                </a:lnTo>
                <a:lnTo>
                  <a:pt x="688304" y="1732389"/>
                </a:lnTo>
                <a:lnTo>
                  <a:pt x="643334" y="1721299"/>
                </a:lnTo>
                <a:lnTo>
                  <a:pt x="599309" y="1707928"/>
                </a:lnTo>
                <a:lnTo>
                  <a:pt x="556297" y="1692342"/>
                </a:lnTo>
                <a:lnTo>
                  <a:pt x="514364" y="1674609"/>
                </a:lnTo>
                <a:lnTo>
                  <a:pt x="473576" y="1654794"/>
                </a:lnTo>
                <a:lnTo>
                  <a:pt x="434001" y="1632966"/>
                </a:lnTo>
                <a:lnTo>
                  <a:pt x="395705" y="1609190"/>
                </a:lnTo>
                <a:lnTo>
                  <a:pt x="358755" y="1583533"/>
                </a:lnTo>
                <a:lnTo>
                  <a:pt x="323218" y="1556063"/>
                </a:lnTo>
                <a:lnTo>
                  <a:pt x="289161" y="1526846"/>
                </a:lnTo>
                <a:lnTo>
                  <a:pt x="256651" y="1495948"/>
                </a:lnTo>
                <a:lnTo>
                  <a:pt x="225753" y="1463438"/>
                </a:lnTo>
                <a:lnTo>
                  <a:pt x="196536" y="1429381"/>
                </a:lnTo>
                <a:lnTo>
                  <a:pt x="169066" y="1393844"/>
                </a:lnTo>
                <a:lnTo>
                  <a:pt x="143409" y="1356894"/>
                </a:lnTo>
                <a:lnTo>
                  <a:pt x="119633" y="1318598"/>
                </a:lnTo>
                <a:lnTo>
                  <a:pt x="97805" y="1279023"/>
                </a:lnTo>
                <a:lnTo>
                  <a:pt x="77990" y="1238235"/>
                </a:lnTo>
                <a:lnTo>
                  <a:pt x="60257" y="1196302"/>
                </a:lnTo>
                <a:lnTo>
                  <a:pt x="44671" y="1153290"/>
                </a:lnTo>
                <a:lnTo>
                  <a:pt x="31300" y="1109265"/>
                </a:lnTo>
                <a:lnTo>
                  <a:pt x="20210" y="1064295"/>
                </a:lnTo>
                <a:lnTo>
                  <a:pt x="11468" y="1018447"/>
                </a:lnTo>
                <a:lnTo>
                  <a:pt x="5141" y="971787"/>
                </a:lnTo>
                <a:lnTo>
                  <a:pt x="1296" y="924382"/>
                </a:lnTo>
                <a:lnTo>
                  <a:pt x="0" y="876300"/>
                </a:lnTo>
                <a:close/>
              </a:path>
            </a:pathLst>
          </a:custGeom>
          <a:ln w="12700">
            <a:solidFill>
              <a:srgbClr val="FFFF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3486" y="2874009"/>
            <a:ext cx="95694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FFFF00"/>
                </a:solidFill>
                <a:latin typeface="Times New Roman"/>
                <a:cs typeface="Times New Roman"/>
              </a:rPr>
              <a:t>Control</a:t>
            </a:r>
            <a:endParaRPr sz="24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2400" spc="-95" dirty="0">
                <a:solidFill>
                  <a:srgbClr val="FFFF00"/>
                </a:solidFill>
                <a:latin typeface="Times New Roman"/>
                <a:cs typeface="Times New Roman"/>
              </a:rPr>
              <a:t>ATM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0000" y="1219200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97300" y="1227582"/>
            <a:ext cx="267716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11505" marR="5080" indent="-363220">
              <a:lnSpc>
                <a:spcPct val="100000"/>
              </a:lnSpc>
              <a:spcBef>
                <a:spcPts val="105"/>
              </a:spcBef>
              <a:tabLst>
                <a:tab pos="1612265" algn="l"/>
                <a:tab pos="2663825" algn="l"/>
              </a:tabLst>
            </a:pPr>
            <a:r>
              <a:rPr sz="2000" spc="-70" dirty="0">
                <a:solidFill>
                  <a:srgbClr val="FFFF00"/>
                </a:solidFill>
                <a:latin typeface="Times New Roman"/>
                <a:cs typeface="Times New Roman"/>
              </a:rPr>
              <a:t>ATM</a:t>
            </a:r>
            <a:r>
              <a:rPr sz="2000" spc="-10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Card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sz="2000" u="sng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                  and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88464" algn="l"/>
              </a:tabLst>
            </a:pPr>
            <a:r>
              <a:rPr sz="2000" u="sng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7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Transactions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3400" y="1828800"/>
            <a:ext cx="2433955" cy="4724400"/>
          </a:xfrm>
          <a:custGeom>
            <a:avLst/>
            <a:gdLst/>
            <a:ahLst/>
            <a:cxnLst/>
            <a:rect l="l" t="t" r="r" b="b"/>
            <a:pathLst>
              <a:path w="2433955" h="4724400">
                <a:moveTo>
                  <a:pt x="0" y="876300"/>
                </a:moveTo>
                <a:lnTo>
                  <a:pt x="1296" y="828217"/>
                </a:lnTo>
                <a:lnTo>
                  <a:pt x="5141" y="780812"/>
                </a:lnTo>
                <a:lnTo>
                  <a:pt x="11469" y="734152"/>
                </a:lnTo>
                <a:lnTo>
                  <a:pt x="20211" y="688304"/>
                </a:lnTo>
                <a:lnTo>
                  <a:pt x="31301" y="643334"/>
                </a:lnTo>
                <a:lnTo>
                  <a:pt x="44673" y="599309"/>
                </a:lnTo>
                <a:lnTo>
                  <a:pt x="60260" y="556297"/>
                </a:lnTo>
                <a:lnTo>
                  <a:pt x="77994" y="514364"/>
                </a:lnTo>
                <a:lnTo>
                  <a:pt x="97810" y="473576"/>
                </a:lnTo>
                <a:lnTo>
                  <a:pt x="119639" y="434001"/>
                </a:lnTo>
                <a:lnTo>
                  <a:pt x="143416" y="395705"/>
                </a:lnTo>
                <a:lnTo>
                  <a:pt x="169073" y="358755"/>
                </a:lnTo>
                <a:lnTo>
                  <a:pt x="196544" y="323218"/>
                </a:lnTo>
                <a:lnTo>
                  <a:pt x="225762" y="289161"/>
                </a:lnTo>
                <a:lnTo>
                  <a:pt x="256660" y="256651"/>
                </a:lnTo>
                <a:lnTo>
                  <a:pt x="289171" y="225753"/>
                </a:lnTo>
                <a:lnTo>
                  <a:pt x="323229" y="196536"/>
                </a:lnTo>
                <a:lnTo>
                  <a:pt x="358766" y="169066"/>
                </a:lnTo>
                <a:lnTo>
                  <a:pt x="395716" y="143409"/>
                </a:lnTo>
                <a:lnTo>
                  <a:pt x="434012" y="119633"/>
                </a:lnTo>
                <a:lnTo>
                  <a:pt x="473587" y="97805"/>
                </a:lnTo>
                <a:lnTo>
                  <a:pt x="514375" y="77990"/>
                </a:lnTo>
                <a:lnTo>
                  <a:pt x="556308" y="60257"/>
                </a:lnTo>
                <a:lnTo>
                  <a:pt x="599319" y="44671"/>
                </a:lnTo>
                <a:lnTo>
                  <a:pt x="643343" y="31300"/>
                </a:lnTo>
                <a:lnTo>
                  <a:pt x="688311" y="20210"/>
                </a:lnTo>
                <a:lnTo>
                  <a:pt x="734158" y="11468"/>
                </a:lnTo>
                <a:lnTo>
                  <a:pt x="780816" y="5141"/>
                </a:lnTo>
                <a:lnTo>
                  <a:pt x="828219" y="1296"/>
                </a:lnTo>
                <a:lnTo>
                  <a:pt x="876300" y="0"/>
                </a:lnTo>
                <a:lnTo>
                  <a:pt x="924382" y="1296"/>
                </a:lnTo>
                <a:lnTo>
                  <a:pt x="971787" y="5141"/>
                </a:lnTo>
                <a:lnTo>
                  <a:pt x="1018447" y="11468"/>
                </a:lnTo>
                <a:lnTo>
                  <a:pt x="1064295" y="20210"/>
                </a:lnTo>
                <a:lnTo>
                  <a:pt x="1109265" y="31300"/>
                </a:lnTo>
                <a:lnTo>
                  <a:pt x="1153290" y="44671"/>
                </a:lnTo>
                <a:lnTo>
                  <a:pt x="1196302" y="60257"/>
                </a:lnTo>
                <a:lnTo>
                  <a:pt x="1238235" y="77990"/>
                </a:lnTo>
                <a:lnTo>
                  <a:pt x="1279023" y="97805"/>
                </a:lnTo>
                <a:lnTo>
                  <a:pt x="1318598" y="119634"/>
                </a:lnTo>
                <a:lnTo>
                  <a:pt x="1356894" y="143409"/>
                </a:lnTo>
                <a:lnTo>
                  <a:pt x="1393844" y="169066"/>
                </a:lnTo>
                <a:lnTo>
                  <a:pt x="1429381" y="196536"/>
                </a:lnTo>
                <a:lnTo>
                  <a:pt x="1463438" y="225753"/>
                </a:lnTo>
                <a:lnTo>
                  <a:pt x="1495948" y="256651"/>
                </a:lnTo>
                <a:lnTo>
                  <a:pt x="1526846" y="289161"/>
                </a:lnTo>
                <a:lnTo>
                  <a:pt x="1556063" y="323218"/>
                </a:lnTo>
                <a:lnTo>
                  <a:pt x="1583533" y="358755"/>
                </a:lnTo>
                <a:lnTo>
                  <a:pt x="1609190" y="395705"/>
                </a:lnTo>
                <a:lnTo>
                  <a:pt x="1632966" y="434001"/>
                </a:lnTo>
                <a:lnTo>
                  <a:pt x="1654794" y="473576"/>
                </a:lnTo>
                <a:lnTo>
                  <a:pt x="1674609" y="514364"/>
                </a:lnTo>
                <a:lnTo>
                  <a:pt x="1692342" y="556297"/>
                </a:lnTo>
                <a:lnTo>
                  <a:pt x="1707928" y="599309"/>
                </a:lnTo>
                <a:lnTo>
                  <a:pt x="1721299" y="643334"/>
                </a:lnTo>
                <a:lnTo>
                  <a:pt x="1732389" y="688304"/>
                </a:lnTo>
                <a:lnTo>
                  <a:pt x="1741131" y="734152"/>
                </a:lnTo>
                <a:lnTo>
                  <a:pt x="1747458" y="780812"/>
                </a:lnTo>
                <a:lnTo>
                  <a:pt x="1751303" y="828217"/>
                </a:lnTo>
                <a:lnTo>
                  <a:pt x="1752600" y="876300"/>
                </a:lnTo>
                <a:lnTo>
                  <a:pt x="1751303" y="924382"/>
                </a:lnTo>
                <a:lnTo>
                  <a:pt x="1747458" y="971787"/>
                </a:lnTo>
                <a:lnTo>
                  <a:pt x="1741131" y="1018447"/>
                </a:lnTo>
                <a:lnTo>
                  <a:pt x="1732389" y="1064295"/>
                </a:lnTo>
                <a:lnTo>
                  <a:pt x="1721299" y="1109265"/>
                </a:lnTo>
                <a:lnTo>
                  <a:pt x="1707928" y="1153290"/>
                </a:lnTo>
                <a:lnTo>
                  <a:pt x="1692342" y="1196302"/>
                </a:lnTo>
                <a:lnTo>
                  <a:pt x="1674609" y="1238235"/>
                </a:lnTo>
                <a:lnTo>
                  <a:pt x="1654794" y="1279023"/>
                </a:lnTo>
                <a:lnTo>
                  <a:pt x="1632966" y="1318598"/>
                </a:lnTo>
                <a:lnTo>
                  <a:pt x="1609190" y="1356894"/>
                </a:lnTo>
                <a:lnTo>
                  <a:pt x="1583533" y="1393844"/>
                </a:lnTo>
                <a:lnTo>
                  <a:pt x="1556063" y="1429381"/>
                </a:lnTo>
                <a:lnTo>
                  <a:pt x="1526846" y="1463438"/>
                </a:lnTo>
                <a:lnTo>
                  <a:pt x="1495948" y="1495948"/>
                </a:lnTo>
                <a:lnTo>
                  <a:pt x="1463438" y="1526846"/>
                </a:lnTo>
                <a:lnTo>
                  <a:pt x="1429381" y="1556063"/>
                </a:lnTo>
                <a:lnTo>
                  <a:pt x="1393844" y="1583533"/>
                </a:lnTo>
                <a:lnTo>
                  <a:pt x="1356894" y="1609190"/>
                </a:lnTo>
                <a:lnTo>
                  <a:pt x="1318598" y="1632966"/>
                </a:lnTo>
                <a:lnTo>
                  <a:pt x="1279023" y="1654794"/>
                </a:lnTo>
                <a:lnTo>
                  <a:pt x="1238235" y="1674609"/>
                </a:lnTo>
                <a:lnTo>
                  <a:pt x="1196302" y="1692342"/>
                </a:lnTo>
                <a:lnTo>
                  <a:pt x="1153290" y="1707928"/>
                </a:lnTo>
                <a:lnTo>
                  <a:pt x="1109265" y="1721299"/>
                </a:lnTo>
                <a:lnTo>
                  <a:pt x="1064295" y="1732389"/>
                </a:lnTo>
                <a:lnTo>
                  <a:pt x="1018447" y="1741131"/>
                </a:lnTo>
                <a:lnTo>
                  <a:pt x="971787" y="1747458"/>
                </a:lnTo>
                <a:lnTo>
                  <a:pt x="924382" y="1751303"/>
                </a:lnTo>
                <a:lnTo>
                  <a:pt x="876300" y="1752600"/>
                </a:lnTo>
                <a:lnTo>
                  <a:pt x="828219" y="1751303"/>
                </a:lnTo>
                <a:lnTo>
                  <a:pt x="780816" y="1747458"/>
                </a:lnTo>
                <a:lnTo>
                  <a:pt x="734158" y="1741131"/>
                </a:lnTo>
                <a:lnTo>
                  <a:pt x="688311" y="1732389"/>
                </a:lnTo>
                <a:lnTo>
                  <a:pt x="643343" y="1721299"/>
                </a:lnTo>
                <a:lnTo>
                  <a:pt x="599319" y="1707928"/>
                </a:lnTo>
                <a:lnTo>
                  <a:pt x="556308" y="1692342"/>
                </a:lnTo>
                <a:lnTo>
                  <a:pt x="514375" y="1674609"/>
                </a:lnTo>
                <a:lnTo>
                  <a:pt x="473587" y="1654794"/>
                </a:lnTo>
                <a:lnTo>
                  <a:pt x="434012" y="1632965"/>
                </a:lnTo>
                <a:lnTo>
                  <a:pt x="395716" y="1609190"/>
                </a:lnTo>
                <a:lnTo>
                  <a:pt x="358766" y="1583533"/>
                </a:lnTo>
                <a:lnTo>
                  <a:pt x="323229" y="1556063"/>
                </a:lnTo>
                <a:lnTo>
                  <a:pt x="289171" y="1526846"/>
                </a:lnTo>
                <a:lnTo>
                  <a:pt x="256660" y="1495948"/>
                </a:lnTo>
                <a:lnTo>
                  <a:pt x="225762" y="1463438"/>
                </a:lnTo>
                <a:lnTo>
                  <a:pt x="196544" y="1429381"/>
                </a:lnTo>
                <a:lnTo>
                  <a:pt x="169073" y="1393844"/>
                </a:lnTo>
                <a:lnTo>
                  <a:pt x="143416" y="1356894"/>
                </a:lnTo>
                <a:lnTo>
                  <a:pt x="119639" y="1318598"/>
                </a:lnTo>
                <a:lnTo>
                  <a:pt x="97810" y="1279023"/>
                </a:lnTo>
                <a:lnTo>
                  <a:pt x="77994" y="1238235"/>
                </a:lnTo>
                <a:lnTo>
                  <a:pt x="60260" y="1196302"/>
                </a:lnTo>
                <a:lnTo>
                  <a:pt x="44673" y="1153290"/>
                </a:lnTo>
                <a:lnTo>
                  <a:pt x="31301" y="1109265"/>
                </a:lnTo>
                <a:lnTo>
                  <a:pt x="20211" y="1064295"/>
                </a:lnTo>
                <a:lnTo>
                  <a:pt x="11469" y="1018447"/>
                </a:lnTo>
                <a:lnTo>
                  <a:pt x="5141" y="971787"/>
                </a:lnTo>
                <a:lnTo>
                  <a:pt x="1296" y="924382"/>
                </a:lnTo>
                <a:lnTo>
                  <a:pt x="0" y="876300"/>
                </a:lnTo>
                <a:close/>
              </a:path>
              <a:path w="2433955" h="4724400">
                <a:moveTo>
                  <a:pt x="681037" y="3848100"/>
                </a:moveTo>
                <a:lnTo>
                  <a:pt x="682334" y="3800017"/>
                </a:lnTo>
                <a:lnTo>
                  <a:pt x="686179" y="3752612"/>
                </a:lnTo>
                <a:lnTo>
                  <a:pt x="692507" y="3705952"/>
                </a:lnTo>
                <a:lnTo>
                  <a:pt x="701250" y="3660104"/>
                </a:lnTo>
                <a:lnTo>
                  <a:pt x="712342" y="3615134"/>
                </a:lnTo>
                <a:lnTo>
                  <a:pt x="725715" y="3571109"/>
                </a:lnTo>
                <a:lnTo>
                  <a:pt x="741303" y="3528097"/>
                </a:lnTo>
                <a:lnTo>
                  <a:pt x="759039" y="3486164"/>
                </a:lnTo>
                <a:lnTo>
                  <a:pt x="778856" y="3445376"/>
                </a:lnTo>
                <a:lnTo>
                  <a:pt x="800687" y="3405801"/>
                </a:lnTo>
                <a:lnTo>
                  <a:pt x="824466" y="3367505"/>
                </a:lnTo>
                <a:lnTo>
                  <a:pt x="850126" y="3330555"/>
                </a:lnTo>
                <a:lnTo>
                  <a:pt x="877599" y="3295018"/>
                </a:lnTo>
                <a:lnTo>
                  <a:pt x="906819" y="3260961"/>
                </a:lnTo>
                <a:lnTo>
                  <a:pt x="937720" y="3228451"/>
                </a:lnTo>
                <a:lnTo>
                  <a:pt x="970234" y="3197553"/>
                </a:lnTo>
                <a:lnTo>
                  <a:pt x="1004294" y="3168336"/>
                </a:lnTo>
                <a:lnTo>
                  <a:pt x="1039834" y="3140866"/>
                </a:lnTo>
                <a:lnTo>
                  <a:pt x="1076787" y="3115209"/>
                </a:lnTo>
                <a:lnTo>
                  <a:pt x="1115085" y="3091433"/>
                </a:lnTo>
                <a:lnTo>
                  <a:pt x="1154663" y="3069605"/>
                </a:lnTo>
                <a:lnTo>
                  <a:pt x="1195454" y="3049790"/>
                </a:lnTo>
                <a:lnTo>
                  <a:pt x="1237389" y="3032057"/>
                </a:lnTo>
                <a:lnTo>
                  <a:pt x="1280404" y="3016471"/>
                </a:lnTo>
                <a:lnTo>
                  <a:pt x="1324430" y="3003100"/>
                </a:lnTo>
                <a:lnTo>
                  <a:pt x="1369402" y="2992010"/>
                </a:lnTo>
                <a:lnTo>
                  <a:pt x="1415251" y="2983268"/>
                </a:lnTo>
                <a:lnTo>
                  <a:pt x="1461912" y="2976941"/>
                </a:lnTo>
                <a:lnTo>
                  <a:pt x="1509317" y="2973096"/>
                </a:lnTo>
                <a:lnTo>
                  <a:pt x="1557401" y="2971800"/>
                </a:lnTo>
                <a:lnTo>
                  <a:pt x="1605472" y="2973096"/>
                </a:lnTo>
                <a:lnTo>
                  <a:pt x="1652866" y="2976941"/>
                </a:lnTo>
                <a:lnTo>
                  <a:pt x="1699517" y="2983268"/>
                </a:lnTo>
                <a:lnTo>
                  <a:pt x="1745358" y="2992010"/>
                </a:lnTo>
                <a:lnTo>
                  <a:pt x="1790322" y="3003100"/>
                </a:lnTo>
                <a:lnTo>
                  <a:pt x="1834342" y="3016471"/>
                </a:lnTo>
                <a:lnTo>
                  <a:pt x="1877351" y="3032057"/>
                </a:lnTo>
                <a:lnTo>
                  <a:pt x="1919282" y="3049790"/>
                </a:lnTo>
                <a:lnTo>
                  <a:pt x="1960068" y="3069605"/>
                </a:lnTo>
                <a:lnTo>
                  <a:pt x="1999643" y="3091434"/>
                </a:lnTo>
                <a:lnTo>
                  <a:pt x="2037939" y="3115209"/>
                </a:lnTo>
                <a:lnTo>
                  <a:pt x="2074890" y="3140866"/>
                </a:lnTo>
                <a:lnTo>
                  <a:pt x="2110429" y="3168336"/>
                </a:lnTo>
                <a:lnTo>
                  <a:pt x="2144488" y="3197553"/>
                </a:lnTo>
                <a:lnTo>
                  <a:pt x="2177002" y="3228451"/>
                </a:lnTo>
                <a:lnTo>
                  <a:pt x="2207902" y="3260961"/>
                </a:lnTo>
                <a:lnTo>
                  <a:pt x="2237123" y="3295018"/>
                </a:lnTo>
                <a:lnTo>
                  <a:pt x="2264597" y="3330555"/>
                </a:lnTo>
                <a:lnTo>
                  <a:pt x="2290258" y="3367505"/>
                </a:lnTo>
                <a:lnTo>
                  <a:pt x="2314038" y="3405801"/>
                </a:lnTo>
                <a:lnTo>
                  <a:pt x="2335871" y="3445376"/>
                </a:lnTo>
                <a:lnTo>
                  <a:pt x="2355690" y="3486164"/>
                </a:lnTo>
                <a:lnTo>
                  <a:pt x="2373427" y="3528097"/>
                </a:lnTo>
                <a:lnTo>
                  <a:pt x="2389017" y="3571109"/>
                </a:lnTo>
                <a:lnTo>
                  <a:pt x="2402391" y="3615134"/>
                </a:lnTo>
                <a:lnTo>
                  <a:pt x="2413484" y="3660104"/>
                </a:lnTo>
                <a:lnTo>
                  <a:pt x="2422229" y="3705952"/>
                </a:lnTo>
                <a:lnTo>
                  <a:pt x="2428557" y="3752612"/>
                </a:lnTo>
                <a:lnTo>
                  <a:pt x="2432404" y="3800017"/>
                </a:lnTo>
                <a:lnTo>
                  <a:pt x="2433701" y="3848100"/>
                </a:lnTo>
                <a:lnTo>
                  <a:pt x="2432404" y="3896180"/>
                </a:lnTo>
                <a:lnTo>
                  <a:pt x="2428557" y="3943583"/>
                </a:lnTo>
                <a:lnTo>
                  <a:pt x="2422229" y="3990241"/>
                </a:lnTo>
                <a:lnTo>
                  <a:pt x="2413484" y="4036088"/>
                </a:lnTo>
                <a:lnTo>
                  <a:pt x="2402391" y="4081056"/>
                </a:lnTo>
                <a:lnTo>
                  <a:pt x="2389017" y="4125080"/>
                </a:lnTo>
                <a:lnTo>
                  <a:pt x="2373427" y="4168091"/>
                </a:lnTo>
                <a:lnTo>
                  <a:pt x="2355690" y="4210024"/>
                </a:lnTo>
                <a:lnTo>
                  <a:pt x="2335871" y="4250812"/>
                </a:lnTo>
                <a:lnTo>
                  <a:pt x="2314038" y="4290387"/>
                </a:lnTo>
                <a:lnTo>
                  <a:pt x="2290258" y="4328683"/>
                </a:lnTo>
                <a:lnTo>
                  <a:pt x="2264597" y="4365633"/>
                </a:lnTo>
                <a:lnTo>
                  <a:pt x="2237123" y="4401170"/>
                </a:lnTo>
                <a:lnTo>
                  <a:pt x="2207902" y="4435228"/>
                </a:lnTo>
                <a:lnTo>
                  <a:pt x="2177002" y="4467739"/>
                </a:lnTo>
                <a:lnTo>
                  <a:pt x="2144488" y="4498637"/>
                </a:lnTo>
                <a:lnTo>
                  <a:pt x="2110429" y="4527855"/>
                </a:lnTo>
                <a:lnTo>
                  <a:pt x="2074890" y="4555326"/>
                </a:lnTo>
                <a:lnTo>
                  <a:pt x="2037939" y="4580983"/>
                </a:lnTo>
                <a:lnTo>
                  <a:pt x="1999643" y="4604760"/>
                </a:lnTo>
                <a:lnTo>
                  <a:pt x="1960068" y="4626589"/>
                </a:lnTo>
                <a:lnTo>
                  <a:pt x="1919282" y="4646405"/>
                </a:lnTo>
                <a:lnTo>
                  <a:pt x="1877351" y="4664139"/>
                </a:lnTo>
                <a:lnTo>
                  <a:pt x="1834342" y="4679726"/>
                </a:lnTo>
                <a:lnTo>
                  <a:pt x="1790322" y="4693098"/>
                </a:lnTo>
                <a:lnTo>
                  <a:pt x="1745358" y="4704188"/>
                </a:lnTo>
                <a:lnTo>
                  <a:pt x="1699517" y="4712930"/>
                </a:lnTo>
                <a:lnTo>
                  <a:pt x="1652866" y="4719258"/>
                </a:lnTo>
                <a:lnTo>
                  <a:pt x="1605472" y="4723103"/>
                </a:lnTo>
                <a:lnTo>
                  <a:pt x="1557401" y="4724400"/>
                </a:lnTo>
                <a:lnTo>
                  <a:pt x="1509317" y="4723103"/>
                </a:lnTo>
                <a:lnTo>
                  <a:pt x="1461912" y="4719258"/>
                </a:lnTo>
                <a:lnTo>
                  <a:pt x="1415251" y="4712930"/>
                </a:lnTo>
                <a:lnTo>
                  <a:pt x="1369402" y="4704188"/>
                </a:lnTo>
                <a:lnTo>
                  <a:pt x="1324430" y="4693098"/>
                </a:lnTo>
                <a:lnTo>
                  <a:pt x="1280404" y="4679726"/>
                </a:lnTo>
                <a:lnTo>
                  <a:pt x="1237389" y="4664139"/>
                </a:lnTo>
                <a:lnTo>
                  <a:pt x="1195454" y="4646405"/>
                </a:lnTo>
                <a:lnTo>
                  <a:pt x="1154663" y="4626589"/>
                </a:lnTo>
                <a:lnTo>
                  <a:pt x="1115085" y="4604760"/>
                </a:lnTo>
                <a:lnTo>
                  <a:pt x="1076787" y="4580983"/>
                </a:lnTo>
                <a:lnTo>
                  <a:pt x="1039834" y="4555326"/>
                </a:lnTo>
                <a:lnTo>
                  <a:pt x="1004294" y="4527855"/>
                </a:lnTo>
                <a:lnTo>
                  <a:pt x="970234" y="4498637"/>
                </a:lnTo>
                <a:lnTo>
                  <a:pt x="937720" y="4467739"/>
                </a:lnTo>
                <a:lnTo>
                  <a:pt x="906819" y="4435228"/>
                </a:lnTo>
                <a:lnTo>
                  <a:pt x="877599" y="4401170"/>
                </a:lnTo>
                <a:lnTo>
                  <a:pt x="850126" y="4365633"/>
                </a:lnTo>
                <a:lnTo>
                  <a:pt x="824466" y="4328683"/>
                </a:lnTo>
                <a:lnTo>
                  <a:pt x="800687" y="4290387"/>
                </a:lnTo>
                <a:lnTo>
                  <a:pt x="778856" y="4250812"/>
                </a:lnTo>
                <a:lnTo>
                  <a:pt x="759039" y="4210024"/>
                </a:lnTo>
                <a:lnTo>
                  <a:pt x="741303" y="4168091"/>
                </a:lnTo>
                <a:lnTo>
                  <a:pt x="725715" y="4125080"/>
                </a:lnTo>
                <a:lnTo>
                  <a:pt x="712342" y="4081056"/>
                </a:lnTo>
                <a:lnTo>
                  <a:pt x="701250" y="4036088"/>
                </a:lnTo>
                <a:lnTo>
                  <a:pt x="692507" y="3990241"/>
                </a:lnTo>
                <a:lnTo>
                  <a:pt x="686179" y="3943583"/>
                </a:lnTo>
                <a:lnTo>
                  <a:pt x="682334" y="3896180"/>
                </a:lnTo>
                <a:lnTo>
                  <a:pt x="681037" y="3848100"/>
                </a:lnTo>
                <a:close/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41830" y="4998542"/>
            <a:ext cx="1245235" cy="130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00"/>
                </a:solidFill>
                <a:latin typeface="Times New Roman"/>
                <a:cs typeface="Times New Roman"/>
              </a:rPr>
              <a:t>2.2</a:t>
            </a:r>
            <a:endParaRPr sz="2400">
              <a:latin typeface="Times New Roman"/>
              <a:cs typeface="Times New Roman"/>
            </a:endParaRPr>
          </a:p>
          <a:p>
            <a:pPr marL="12700" marR="5080" indent="-3175" algn="ctr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Process  User Inputs  and</a:t>
            </a:r>
            <a:r>
              <a:rPr sz="2000" spc="-1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Display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81800" y="1828800"/>
            <a:ext cx="1752600" cy="1752600"/>
          </a:xfrm>
          <a:custGeom>
            <a:avLst/>
            <a:gdLst/>
            <a:ahLst/>
            <a:cxnLst/>
            <a:rect l="l" t="t" r="r" b="b"/>
            <a:pathLst>
              <a:path w="1752600" h="1752600">
                <a:moveTo>
                  <a:pt x="0" y="876300"/>
                </a:moveTo>
                <a:lnTo>
                  <a:pt x="1296" y="828217"/>
                </a:lnTo>
                <a:lnTo>
                  <a:pt x="5141" y="780812"/>
                </a:lnTo>
                <a:lnTo>
                  <a:pt x="11468" y="734152"/>
                </a:lnTo>
                <a:lnTo>
                  <a:pt x="20210" y="688304"/>
                </a:lnTo>
                <a:lnTo>
                  <a:pt x="31300" y="643334"/>
                </a:lnTo>
                <a:lnTo>
                  <a:pt x="44671" y="599309"/>
                </a:lnTo>
                <a:lnTo>
                  <a:pt x="60257" y="556297"/>
                </a:lnTo>
                <a:lnTo>
                  <a:pt x="77990" y="514364"/>
                </a:lnTo>
                <a:lnTo>
                  <a:pt x="97805" y="473576"/>
                </a:lnTo>
                <a:lnTo>
                  <a:pt x="119634" y="434001"/>
                </a:lnTo>
                <a:lnTo>
                  <a:pt x="143409" y="395705"/>
                </a:lnTo>
                <a:lnTo>
                  <a:pt x="169066" y="358755"/>
                </a:lnTo>
                <a:lnTo>
                  <a:pt x="196536" y="323218"/>
                </a:lnTo>
                <a:lnTo>
                  <a:pt x="225753" y="289161"/>
                </a:lnTo>
                <a:lnTo>
                  <a:pt x="256651" y="256651"/>
                </a:lnTo>
                <a:lnTo>
                  <a:pt x="289161" y="225753"/>
                </a:lnTo>
                <a:lnTo>
                  <a:pt x="323218" y="196536"/>
                </a:lnTo>
                <a:lnTo>
                  <a:pt x="358755" y="169066"/>
                </a:lnTo>
                <a:lnTo>
                  <a:pt x="395705" y="143409"/>
                </a:lnTo>
                <a:lnTo>
                  <a:pt x="434001" y="119633"/>
                </a:lnTo>
                <a:lnTo>
                  <a:pt x="473576" y="97805"/>
                </a:lnTo>
                <a:lnTo>
                  <a:pt x="514364" y="77990"/>
                </a:lnTo>
                <a:lnTo>
                  <a:pt x="556297" y="60257"/>
                </a:lnTo>
                <a:lnTo>
                  <a:pt x="599309" y="44671"/>
                </a:lnTo>
                <a:lnTo>
                  <a:pt x="643334" y="31300"/>
                </a:lnTo>
                <a:lnTo>
                  <a:pt x="688304" y="20210"/>
                </a:lnTo>
                <a:lnTo>
                  <a:pt x="734152" y="11468"/>
                </a:lnTo>
                <a:lnTo>
                  <a:pt x="780812" y="5141"/>
                </a:lnTo>
                <a:lnTo>
                  <a:pt x="828217" y="1296"/>
                </a:lnTo>
                <a:lnTo>
                  <a:pt x="876300" y="0"/>
                </a:lnTo>
                <a:lnTo>
                  <a:pt x="924382" y="1296"/>
                </a:lnTo>
                <a:lnTo>
                  <a:pt x="971787" y="5141"/>
                </a:lnTo>
                <a:lnTo>
                  <a:pt x="1018447" y="11468"/>
                </a:lnTo>
                <a:lnTo>
                  <a:pt x="1064295" y="20210"/>
                </a:lnTo>
                <a:lnTo>
                  <a:pt x="1109265" y="31300"/>
                </a:lnTo>
                <a:lnTo>
                  <a:pt x="1153290" y="44671"/>
                </a:lnTo>
                <a:lnTo>
                  <a:pt x="1196302" y="60257"/>
                </a:lnTo>
                <a:lnTo>
                  <a:pt x="1238235" y="77990"/>
                </a:lnTo>
                <a:lnTo>
                  <a:pt x="1279023" y="97805"/>
                </a:lnTo>
                <a:lnTo>
                  <a:pt x="1318598" y="119634"/>
                </a:lnTo>
                <a:lnTo>
                  <a:pt x="1356894" y="143409"/>
                </a:lnTo>
                <a:lnTo>
                  <a:pt x="1393844" y="169066"/>
                </a:lnTo>
                <a:lnTo>
                  <a:pt x="1429381" y="196536"/>
                </a:lnTo>
                <a:lnTo>
                  <a:pt x="1463438" y="225753"/>
                </a:lnTo>
                <a:lnTo>
                  <a:pt x="1495948" y="256651"/>
                </a:lnTo>
                <a:lnTo>
                  <a:pt x="1526846" y="289161"/>
                </a:lnTo>
                <a:lnTo>
                  <a:pt x="1556063" y="323218"/>
                </a:lnTo>
                <a:lnTo>
                  <a:pt x="1583533" y="358755"/>
                </a:lnTo>
                <a:lnTo>
                  <a:pt x="1609190" y="395705"/>
                </a:lnTo>
                <a:lnTo>
                  <a:pt x="1632966" y="434001"/>
                </a:lnTo>
                <a:lnTo>
                  <a:pt x="1654794" y="473576"/>
                </a:lnTo>
                <a:lnTo>
                  <a:pt x="1674609" y="514364"/>
                </a:lnTo>
                <a:lnTo>
                  <a:pt x="1692342" y="556297"/>
                </a:lnTo>
                <a:lnTo>
                  <a:pt x="1707928" y="599309"/>
                </a:lnTo>
                <a:lnTo>
                  <a:pt x="1721299" y="643334"/>
                </a:lnTo>
                <a:lnTo>
                  <a:pt x="1732389" y="688304"/>
                </a:lnTo>
                <a:lnTo>
                  <a:pt x="1741131" y="734152"/>
                </a:lnTo>
                <a:lnTo>
                  <a:pt x="1747458" y="780812"/>
                </a:lnTo>
                <a:lnTo>
                  <a:pt x="1751303" y="828217"/>
                </a:lnTo>
                <a:lnTo>
                  <a:pt x="1752600" y="876300"/>
                </a:lnTo>
                <a:lnTo>
                  <a:pt x="1751303" y="924382"/>
                </a:lnTo>
                <a:lnTo>
                  <a:pt x="1747458" y="971787"/>
                </a:lnTo>
                <a:lnTo>
                  <a:pt x="1741131" y="1018447"/>
                </a:lnTo>
                <a:lnTo>
                  <a:pt x="1732389" y="1064295"/>
                </a:lnTo>
                <a:lnTo>
                  <a:pt x="1721299" y="1109265"/>
                </a:lnTo>
                <a:lnTo>
                  <a:pt x="1707928" y="1153290"/>
                </a:lnTo>
                <a:lnTo>
                  <a:pt x="1692342" y="1196302"/>
                </a:lnTo>
                <a:lnTo>
                  <a:pt x="1674609" y="1238235"/>
                </a:lnTo>
                <a:lnTo>
                  <a:pt x="1654794" y="1279023"/>
                </a:lnTo>
                <a:lnTo>
                  <a:pt x="1632965" y="1318598"/>
                </a:lnTo>
                <a:lnTo>
                  <a:pt x="1609190" y="1356894"/>
                </a:lnTo>
                <a:lnTo>
                  <a:pt x="1583533" y="1393844"/>
                </a:lnTo>
                <a:lnTo>
                  <a:pt x="1556063" y="1429381"/>
                </a:lnTo>
                <a:lnTo>
                  <a:pt x="1526846" y="1463438"/>
                </a:lnTo>
                <a:lnTo>
                  <a:pt x="1495948" y="1495948"/>
                </a:lnTo>
                <a:lnTo>
                  <a:pt x="1463438" y="1526846"/>
                </a:lnTo>
                <a:lnTo>
                  <a:pt x="1429381" y="1556063"/>
                </a:lnTo>
                <a:lnTo>
                  <a:pt x="1393844" y="1583533"/>
                </a:lnTo>
                <a:lnTo>
                  <a:pt x="1356894" y="1609190"/>
                </a:lnTo>
                <a:lnTo>
                  <a:pt x="1318598" y="1632966"/>
                </a:lnTo>
                <a:lnTo>
                  <a:pt x="1279023" y="1654794"/>
                </a:lnTo>
                <a:lnTo>
                  <a:pt x="1238235" y="1674609"/>
                </a:lnTo>
                <a:lnTo>
                  <a:pt x="1196302" y="1692342"/>
                </a:lnTo>
                <a:lnTo>
                  <a:pt x="1153290" y="1707928"/>
                </a:lnTo>
                <a:lnTo>
                  <a:pt x="1109265" y="1721299"/>
                </a:lnTo>
                <a:lnTo>
                  <a:pt x="1064295" y="1732389"/>
                </a:lnTo>
                <a:lnTo>
                  <a:pt x="1018447" y="1741131"/>
                </a:lnTo>
                <a:lnTo>
                  <a:pt x="971787" y="1747458"/>
                </a:lnTo>
                <a:lnTo>
                  <a:pt x="924382" y="1751303"/>
                </a:lnTo>
                <a:lnTo>
                  <a:pt x="876300" y="1752600"/>
                </a:lnTo>
                <a:lnTo>
                  <a:pt x="828217" y="1751303"/>
                </a:lnTo>
                <a:lnTo>
                  <a:pt x="780812" y="1747458"/>
                </a:lnTo>
                <a:lnTo>
                  <a:pt x="734152" y="1741131"/>
                </a:lnTo>
                <a:lnTo>
                  <a:pt x="688304" y="1732389"/>
                </a:lnTo>
                <a:lnTo>
                  <a:pt x="643334" y="1721299"/>
                </a:lnTo>
                <a:lnTo>
                  <a:pt x="599309" y="1707928"/>
                </a:lnTo>
                <a:lnTo>
                  <a:pt x="556297" y="1692342"/>
                </a:lnTo>
                <a:lnTo>
                  <a:pt x="514364" y="1674609"/>
                </a:lnTo>
                <a:lnTo>
                  <a:pt x="473576" y="1654794"/>
                </a:lnTo>
                <a:lnTo>
                  <a:pt x="434001" y="1632965"/>
                </a:lnTo>
                <a:lnTo>
                  <a:pt x="395705" y="1609190"/>
                </a:lnTo>
                <a:lnTo>
                  <a:pt x="358755" y="1583533"/>
                </a:lnTo>
                <a:lnTo>
                  <a:pt x="323218" y="1556063"/>
                </a:lnTo>
                <a:lnTo>
                  <a:pt x="289161" y="1526846"/>
                </a:lnTo>
                <a:lnTo>
                  <a:pt x="256651" y="1495948"/>
                </a:lnTo>
                <a:lnTo>
                  <a:pt x="225753" y="1463438"/>
                </a:lnTo>
                <a:lnTo>
                  <a:pt x="196536" y="1429381"/>
                </a:lnTo>
                <a:lnTo>
                  <a:pt x="169066" y="1393844"/>
                </a:lnTo>
                <a:lnTo>
                  <a:pt x="143409" y="1356894"/>
                </a:lnTo>
                <a:lnTo>
                  <a:pt x="119633" y="1318598"/>
                </a:lnTo>
                <a:lnTo>
                  <a:pt x="97805" y="1279023"/>
                </a:lnTo>
                <a:lnTo>
                  <a:pt x="77990" y="1238235"/>
                </a:lnTo>
                <a:lnTo>
                  <a:pt x="60257" y="1196302"/>
                </a:lnTo>
                <a:lnTo>
                  <a:pt x="44671" y="1153290"/>
                </a:lnTo>
                <a:lnTo>
                  <a:pt x="31300" y="1109265"/>
                </a:lnTo>
                <a:lnTo>
                  <a:pt x="20210" y="1064295"/>
                </a:lnTo>
                <a:lnTo>
                  <a:pt x="11468" y="1018447"/>
                </a:lnTo>
                <a:lnTo>
                  <a:pt x="5141" y="971787"/>
                </a:lnTo>
                <a:lnTo>
                  <a:pt x="1296" y="924382"/>
                </a:lnTo>
                <a:lnTo>
                  <a:pt x="0" y="876300"/>
                </a:lnTo>
                <a:close/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49845" y="2112009"/>
            <a:ext cx="959485" cy="100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2.3</a:t>
            </a:r>
            <a:endParaRPr sz="2400">
              <a:latin typeface="Times New Roman"/>
              <a:cs typeface="Times New Roman"/>
            </a:endParaRPr>
          </a:p>
          <a:p>
            <a:pPr marL="12700" marR="5080" algn="ctr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Dispense 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Cash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58000" y="4419600"/>
            <a:ext cx="1752600" cy="1752600"/>
          </a:xfrm>
          <a:custGeom>
            <a:avLst/>
            <a:gdLst/>
            <a:ahLst/>
            <a:cxnLst/>
            <a:rect l="l" t="t" r="r" b="b"/>
            <a:pathLst>
              <a:path w="1752600" h="1752600">
                <a:moveTo>
                  <a:pt x="0" y="876300"/>
                </a:moveTo>
                <a:lnTo>
                  <a:pt x="1296" y="828217"/>
                </a:lnTo>
                <a:lnTo>
                  <a:pt x="5141" y="780812"/>
                </a:lnTo>
                <a:lnTo>
                  <a:pt x="11468" y="734152"/>
                </a:lnTo>
                <a:lnTo>
                  <a:pt x="20210" y="688304"/>
                </a:lnTo>
                <a:lnTo>
                  <a:pt x="31300" y="643334"/>
                </a:lnTo>
                <a:lnTo>
                  <a:pt x="44671" y="599309"/>
                </a:lnTo>
                <a:lnTo>
                  <a:pt x="60257" y="556297"/>
                </a:lnTo>
                <a:lnTo>
                  <a:pt x="77990" y="514364"/>
                </a:lnTo>
                <a:lnTo>
                  <a:pt x="97805" y="473576"/>
                </a:lnTo>
                <a:lnTo>
                  <a:pt x="119634" y="434001"/>
                </a:lnTo>
                <a:lnTo>
                  <a:pt x="143409" y="395705"/>
                </a:lnTo>
                <a:lnTo>
                  <a:pt x="169066" y="358755"/>
                </a:lnTo>
                <a:lnTo>
                  <a:pt x="196536" y="323218"/>
                </a:lnTo>
                <a:lnTo>
                  <a:pt x="225753" y="289161"/>
                </a:lnTo>
                <a:lnTo>
                  <a:pt x="256651" y="256651"/>
                </a:lnTo>
                <a:lnTo>
                  <a:pt x="289161" y="225753"/>
                </a:lnTo>
                <a:lnTo>
                  <a:pt x="323218" y="196536"/>
                </a:lnTo>
                <a:lnTo>
                  <a:pt x="358755" y="169066"/>
                </a:lnTo>
                <a:lnTo>
                  <a:pt x="395705" y="143409"/>
                </a:lnTo>
                <a:lnTo>
                  <a:pt x="434001" y="119633"/>
                </a:lnTo>
                <a:lnTo>
                  <a:pt x="473576" y="97805"/>
                </a:lnTo>
                <a:lnTo>
                  <a:pt x="514364" y="77990"/>
                </a:lnTo>
                <a:lnTo>
                  <a:pt x="556297" y="60257"/>
                </a:lnTo>
                <a:lnTo>
                  <a:pt x="599309" y="44671"/>
                </a:lnTo>
                <a:lnTo>
                  <a:pt x="643334" y="31300"/>
                </a:lnTo>
                <a:lnTo>
                  <a:pt x="688304" y="20210"/>
                </a:lnTo>
                <a:lnTo>
                  <a:pt x="734152" y="11468"/>
                </a:lnTo>
                <a:lnTo>
                  <a:pt x="780812" y="5141"/>
                </a:lnTo>
                <a:lnTo>
                  <a:pt x="828217" y="1296"/>
                </a:lnTo>
                <a:lnTo>
                  <a:pt x="876300" y="0"/>
                </a:lnTo>
                <a:lnTo>
                  <a:pt x="924382" y="1296"/>
                </a:lnTo>
                <a:lnTo>
                  <a:pt x="971787" y="5141"/>
                </a:lnTo>
                <a:lnTo>
                  <a:pt x="1018447" y="11468"/>
                </a:lnTo>
                <a:lnTo>
                  <a:pt x="1064295" y="20210"/>
                </a:lnTo>
                <a:lnTo>
                  <a:pt x="1109265" y="31300"/>
                </a:lnTo>
                <a:lnTo>
                  <a:pt x="1153290" y="44671"/>
                </a:lnTo>
                <a:lnTo>
                  <a:pt x="1196302" y="60257"/>
                </a:lnTo>
                <a:lnTo>
                  <a:pt x="1238235" y="77990"/>
                </a:lnTo>
                <a:lnTo>
                  <a:pt x="1279023" y="97805"/>
                </a:lnTo>
                <a:lnTo>
                  <a:pt x="1318598" y="119633"/>
                </a:lnTo>
                <a:lnTo>
                  <a:pt x="1356894" y="143409"/>
                </a:lnTo>
                <a:lnTo>
                  <a:pt x="1393844" y="169066"/>
                </a:lnTo>
                <a:lnTo>
                  <a:pt x="1429381" y="196536"/>
                </a:lnTo>
                <a:lnTo>
                  <a:pt x="1463438" y="225753"/>
                </a:lnTo>
                <a:lnTo>
                  <a:pt x="1495948" y="256651"/>
                </a:lnTo>
                <a:lnTo>
                  <a:pt x="1526846" y="289161"/>
                </a:lnTo>
                <a:lnTo>
                  <a:pt x="1556063" y="323218"/>
                </a:lnTo>
                <a:lnTo>
                  <a:pt x="1583533" y="358755"/>
                </a:lnTo>
                <a:lnTo>
                  <a:pt x="1609190" y="395705"/>
                </a:lnTo>
                <a:lnTo>
                  <a:pt x="1632966" y="434001"/>
                </a:lnTo>
                <a:lnTo>
                  <a:pt x="1654794" y="473576"/>
                </a:lnTo>
                <a:lnTo>
                  <a:pt x="1674609" y="514364"/>
                </a:lnTo>
                <a:lnTo>
                  <a:pt x="1692342" y="556297"/>
                </a:lnTo>
                <a:lnTo>
                  <a:pt x="1707928" y="599309"/>
                </a:lnTo>
                <a:lnTo>
                  <a:pt x="1721299" y="643334"/>
                </a:lnTo>
                <a:lnTo>
                  <a:pt x="1732389" y="688304"/>
                </a:lnTo>
                <a:lnTo>
                  <a:pt x="1741131" y="734152"/>
                </a:lnTo>
                <a:lnTo>
                  <a:pt x="1747458" y="780812"/>
                </a:lnTo>
                <a:lnTo>
                  <a:pt x="1751303" y="828217"/>
                </a:lnTo>
                <a:lnTo>
                  <a:pt x="1752600" y="876300"/>
                </a:lnTo>
                <a:lnTo>
                  <a:pt x="1751303" y="924380"/>
                </a:lnTo>
                <a:lnTo>
                  <a:pt x="1747458" y="971783"/>
                </a:lnTo>
                <a:lnTo>
                  <a:pt x="1741131" y="1018441"/>
                </a:lnTo>
                <a:lnTo>
                  <a:pt x="1732389" y="1064288"/>
                </a:lnTo>
                <a:lnTo>
                  <a:pt x="1721299" y="1109256"/>
                </a:lnTo>
                <a:lnTo>
                  <a:pt x="1707928" y="1153280"/>
                </a:lnTo>
                <a:lnTo>
                  <a:pt x="1692342" y="1196291"/>
                </a:lnTo>
                <a:lnTo>
                  <a:pt x="1674609" y="1238224"/>
                </a:lnTo>
                <a:lnTo>
                  <a:pt x="1654794" y="1279012"/>
                </a:lnTo>
                <a:lnTo>
                  <a:pt x="1632965" y="1318587"/>
                </a:lnTo>
                <a:lnTo>
                  <a:pt x="1609190" y="1356883"/>
                </a:lnTo>
                <a:lnTo>
                  <a:pt x="1583533" y="1393833"/>
                </a:lnTo>
                <a:lnTo>
                  <a:pt x="1556063" y="1429370"/>
                </a:lnTo>
                <a:lnTo>
                  <a:pt x="1526846" y="1463428"/>
                </a:lnTo>
                <a:lnTo>
                  <a:pt x="1495948" y="1495939"/>
                </a:lnTo>
                <a:lnTo>
                  <a:pt x="1463438" y="1526837"/>
                </a:lnTo>
                <a:lnTo>
                  <a:pt x="1429381" y="1556055"/>
                </a:lnTo>
                <a:lnTo>
                  <a:pt x="1393844" y="1583526"/>
                </a:lnTo>
                <a:lnTo>
                  <a:pt x="1356894" y="1609183"/>
                </a:lnTo>
                <a:lnTo>
                  <a:pt x="1318598" y="1632960"/>
                </a:lnTo>
                <a:lnTo>
                  <a:pt x="1279023" y="1654789"/>
                </a:lnTo>
                <a:lnTo>
                  <a:pt x="1238235" y="1674605"/>
                </a:lnTo>
                <a:lnTo>
                  <a:pt x="1196302" y="1692339"/>
                </a:lnTo>
                <a:lnTo>
                  <a:pt x="1153290" y="1707926"/>
                </a:lnTo>
                <a:lnTo>
                  <a:pt x="1109265" y="1721298"/>
                </a:lnTo>
                <a:lnTo>
                  <a:pt x="1064295" y="1732388"/>
                </a:lnTo>
                <a:lnTo>
                  <a:pt x="1018447" y="1741130"/>
                </a:lnTo>
                <a:lnTo>
                  <a:pt x="971787" y="1747458"/>
                </a:lnTo>
                <a:lnTo>
                  <a:pt x="924382" y="1751303"/>
                </a:lnTo>
                <a:lnTo>
                  <a:pt x="876300" y="1752600"/>
                </a:lnTo>
                <a:lnTo>
                  <a:pt x="828217" y="1751303"/>
                </a:lnTo>
                <a:lnTo>
                  <a:pt x="780812" y="1747458"/>
                </a:lnTo>
                <a:lnTo>
                  <a:pt x="734152" y="1741130"/>
                </a:lnTo>
                <a:lnTo>
                  <a:pt x="688304" y="1732388"/>
                </a:lnTo>
                <a:lnTo>
                  <a:pt x="643334" y="1721298"/>
                </a:lnTo>
                <a:lnTo>
                  <a:pt x="599309" y="1707926"/>
                </a:lnTo>
                <a:lnTo>
                  <a:pt x="556297" y="1692339"/>
                </a:lnTo>
                <a:lnTo>
                  <a:pt x="514364" y="1674605"/>
                </a:lnTo>
                <a:lnTo>
                  <a:pt x="473576" y="1654789"/>
                </a:lnTo>
                <a:lnTo>
                  <a:pt x="434001" y="1632960"/>
                </a:lnTo>
                <a:lnTo>
                  <a:pt x="395705" y="1609183"/>
                </a:lnTo>
                <a:lnTo>
                  <a:pt x="358755" y="1583526"/>
                </a:lnTo>
                <a:lnTo>
                  <a:pt x="323218" y="1556055"/>
                </a:lnTo>
                <a:lnTo>
                  <a:pt x="289161" y="1526837"/>
                </a:lnTo>
                <a:lnTo>
                  <a:pt x="256651" y="1495939"/>
                </a:lnTo>
                <a:lnTo>
                  <a:pt x="225753" y="1463428"/>
                </a:lnTo>
                <a:lnTo>
                  <a:pt x="196536" y="1429370"/>
                </a:lnTo>
                <a:lnTo>
                  <a:pt x="169066" y="1393833"/>
                </a:lnTo>
                <a:lnTo>
                  <a:pt x="143409" y="1356883"/>
                </a:lnTo>
                <a:lnTo>
                  <a:pt x="119633" y="1318587"/>
                </a:lnTo>
                <a:lnTo>
                  <a:pt x="97805" y="1279012"/>
                </a:lnTo>
                <a:lnTo>
                  <a:pt x="77990" y="1238224"/>
                </a:lnTo>
                <a:lnTo>
                  <a:pt x="60257" y="1196291"/>
                </a:lnTo>
                <a:lnTo>
                  <a:pt x="44671" y="1153280"/>
                </a:lnTo>
                <a:lnTo>
                  <a:pt x="31300" y="1109256"/>
                </a:lnTo>
                <a:lnTo>
                  <a:pt x="20210" y="1064288"/>
                </a:lnTo>
                <a:lnTo>
                  <a:pt x="11468" y="1018441"/>
                </a:lnTo>
                <a:lnTo>
                  <a:pt x="5141" y="971783"/>
                </a:lnTo>
                <a:lnTo>
                  <a:pt x="1296" y="924380"/>
                </a:lnTo>
                <a:lnTo>
                  <a:pt x="0" y="876300"/>
                </a:lnTo>
                <a:close/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05293" y="4703140"/>
            <a:ext cx="801370" cy="100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00"/>
                </a:solidFill>
                <a:latin typeface="Times New Roman"/>
                <a:cs typeface="Times New Roman"/>
              </a:rPr>
              <a:t>2.4</a:t>
            </a:r>
            <a:endParaRPr sz="2400">
              <a:latin typeface="Times New Roman"/>
              <a:cs typeface="Times New Roman"/>
            </a:endParaRPr>
          </a:p>
          <a:p>
            <a:pPr marL="12700" marR="5080" indent="13843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Print  R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ce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pt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99221" y="1471930"/>
            <a:ext cx="534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sh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84391" y="6291173"/>
            <a:ext cx="802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Rec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ipt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1762" y="1333500"/>
            <a:ext cx="8809355" cy="5233670"/>
            <a:chOff x="131762" y="1333500"/>
            <a:chExt cx="8809355" cy="5233670"/>
          </a:xfrm>
        </p:grpSpPr>
        <p:sp>
          <p:nvSpPr>
            <p:cNvPr id="17" name="object 17"/>
            <p:cNvSpPr/>
            <p:nvPr/>
          </p:nvSpPr>
          <p:spPr>
            <a:xfrm>
              <a:off x="376123" y="1436496"/>
              <a:ext cx="8310880" cy="1846580"/>
            </a:xfrm>
            <a:custGeom>
              <a:avLst/>
              <a:gdLst/>
              <a:ahLst/>
              <a:cxnLst/>
              <a:rect l="l" t="t" r="r" b="b"/>
              <a:pathLst>
                <a:path w="8310880" h="1846579">
                  <a:moveTo>
                    <a:pt x="385876" y="697103"/>
                  </a:moveTo>
                  <a:lnTo>
                    <a:pt x="375361" y="652399"/>
                  </a:lnTo>
                  <a:lnTo>
                    <a:pt x="366369" y="614172"/>
                  </a:lnTo>
                  <a:lnTo>
                    <a:pt x="341960" y="634504"/>
                  </a:lnTo>
                  <a:lnTo>
                    <a:pt x="9753" y="235839"/>
                  </a:lnTo>
                  <a:lnTo>
                    <a:pt x="0" y="243967"/>
                  </a:lnTo>
                  <a:lnTo>
                    <a:pt x="332193" y="642632"/>
                  </a:lnTo>
                  <a:lnTo>
                    <a:pt x="307822" y="662940"/>
                  </a:lnTo>
                  <a:lnTo>
                    <a:pt x="385876" y="697103"/>
                  </a:lnTo>
                  <a:close/>
                </a:path>
                <a:path w="8310880" h="1846579">
                  <a:moveTo>
                    <a:pt x="1914956" y="900176"/>
                  </a:moveTo>
                  <a:lnTo>
                    <a:pt x="1833676" y="925703"/>
                  </a:lnTo>
                  <a:lnTo>
                    <a:pt x="1902891" y="975360"/>
                  </a:lnTo>
                  <a:lnTo>
                    <a:pt x="1914956" y="900176"/>
                  </a:lnTo>
                  <a:close/>
                </a:path>
                <a:path w="8310880" h="1846579">
                  <a:moveTo>
                    <a:pt x="1984044" y="943356"/>
                  </a:moveTo>
                  <a:lnTo>
                    <a:pt x="1933879" y="935355"/>
                  </a:lnTo>
                  <a:lnTo>
                    <a:pt x="1931847" y="947801"/>
                  </a:lnTo>
                  <a:lnTo>
                    <a:pt x="1982012" y="955802"/>
                  </a:lnTo>
                  <a:lnTo>
                    <a:pt x="1984044" y="943356"/>
                  </a:lnTo>
                  <a:close/>
                </a:path>
                <a:path w="8310880" h="1846579">
                  <a:moveTo>
                    <a:pt x="2018715" y="1342263"/>
                  </a:moveTo>
                  <a:lnTo>
                    <a:pt x="1983155" y="1328445"/>
                  </a:lnTo>
                  <a:lnTo>
                    <a:pt x="1984946" y="1323848"/>
                  </a:lnTo>
                  <a:lnTo>
                    <a:pt x="1994712" y="1298829"/>
                  </a:lnTo>
                  <a:lnTo>
                    <a:pt x="1909876" y="1306703"/>
                  </a:lnTo>
                  <a:lnTo>
                    <a:pt x="1967026" y="1369822"/>
                  </a:lnTo>
                  <a:lnTo>
                    <a:pt x="1978558" y="1340243"/>
                  </a:lnTo>
                  <a:lnTo>
                    <a:pt x="2014143" y="1354074"/>
                  </a:lnTo>
                  <a:lnTo>
                    <a:pt x="2018715" y="1342263"/>
                  </a:lnTo>
                  <a:close/>
                </a:path>
                <a:path w="8310880" h="1846579">
                  <a:moveTo>
                    <a:pt x="2071801" y="957326"/>
                  </a:moveTo>
                  <a:lnTo>
                    <a:pt x="2021636" y="949325"/>
                  </a:lnTo>
                  <a:lnTo>
                    <a:pt x="2019604" y="961898"/>
                  </a:lnTo>
                  <a:lnTo>
                    <a:pt x="2069769" y="969899"/>
                  </a:lnTo>
                  <a:lnTo>
                    <a:pt x="2071801" y="957326"/>
                  </a:lnTo>
                  <a:close/>
                </a:path>
                <a:path w="8310880" h="1846579">
                  <a:moveTo>
                    <a:pt x="2101519" y="1374394"/>
                  </a:moveTo>
                  <a:lnTo>
                    <a:pt x="2054275" y="1355979"/>
                  </a:lnTo>
                  <a:lnTo>
                    <a:pt x="2049576" y="1367917"/>
                  </a:lnTo>
                  <a:lnTo>
                    <a:pt x="2096947" y="1386205"/>
                  </a:lnTo>
                  <a:lnTo>
                    <a:pt x="2101519" y="1374394"/>
                  </a:lnTo>
                  <a:close/>
                </a:path>
                <a:path w="8310880" h="1846579">
                  <a:moveTo>
                    <a:pt x="2159558" y="971423"/>
                  </a:moveTo>
                  <a:lnTo>
                    <a:pt x="2109393" y="963422"/>
                  </a:lnTo>
                  <a:lnTo>
                    <a:pt x="2107361" y="975868"/>
                  </a:lnTo>
                  <a:lnTo>
                    <a:pt x="2157526" y="983996"/>
                  </a:lnTo>
                  <a:lnTo>
                    <a:pt x="2159558" y="971423"/>
                  </a:lnTo>
                  <a:close/>
                </a:path>
                <a:path w="8310880" h="1846579">
                  <a:moveTo>
                    <a:pt x="2184450" y="1406652"/>
                  </a:moveTo>
                  <a:lnTo>
                    <a:pt x="2137079" y="1388237"/>
                  </a:lnTo>
                  <a:lnTo>
                    <a:pt x="2132507" y="1400048"/>
                  </a:lnTo>
                  <a:lnTo>
                    <a:pt x="2179751" y="1418463"/>
                  </a:lnTo>
                  <a:lnTo>
                    <a:pt x="2184450" y="1406652"/>
                  </a:lnTo>
                  <a:close/>
                </a:path>
                <a:path w="8310880" h="1846579">
                  <a:moveTo>
                    <a:pt x="2247315" y="985520"/>
                  </a:moveTo>
                  <a:lnTo>
                    <a:pt x="2197150" y="977392"/>
                  </a:lnTo>
                  <a:lnTo>
                    <a:pt x="2195245" y="989965"/>
                  </a:lnTo>
                  <a:lnTo>
                    <a:pt x="2245410" y="997966"/>
                  </a:lnTo>
                  <a:lnTo>
                    <a:pt x="2247315" y="985520"/>
                  </a:lnTo>
                  <a:close/>
                </a:path>
                <a:path w="8310880" h="1846579">
                  <a:moveTo>
                    <a:pt x="2267254" y="1438910"/>
                  </a:moveTo>
                  <a:lnTo>
                    <a:pt x="2219883" y="1420495"/>
                  </a:lnTo>
                  <a:lnTo>
                    <a:pt x="2215311" y="1432306"/>
                  </a:lnTo>
                  <a:lnTo>
                    <a:pt x="2262682" y="1450721"/>
                  </a:lnTo>
                  <a:lnTo>
                    <a:pt x="2267254" y="1438910"/>
                  </a:lnTo>
                  <a:close/>
                </a:path>
                <a:path w="8310880" h="1846579">
                  <a:moveTo>
                    <a:pt x="2335199" y="999490"/>
                  </a:moveTo>
                  <a:lnTo>
                    <a:pt x="2285034" y="991489"/>
                  </a:lnTo>
                  <a:lnTo>
                    <a:pt x="2283002" y="1004062"/>
                  </a:lnTo>
                  <a:lnTo>
                    <a:pt x="2333167" y="1012063"/>
                  </a:lnTo>
                  <a:lnTo>
                    <a:pt x="2335199" y="999490"/>
                  </a:lnTo>
                  <a:close/>
                </a:path>
                <a:path w="8310880" h="1846579">
                  <a:moveTo>
                    <a:pt x="2350185" y="1471041"/>
                  </a:moveTo>
                  <a:lnTo>
                    <a:pt x="2302814" y="1452626"/>
                  </a:lnTo>
                  <a:lnTo>
                    <a:pt x="2298115" y="1464564"/>
                  </a:lnTo>
                  <a:lnTo>
                    <a:pt x="2345486" y="1482979"/>
                  </a:lnTo>
                  <a:lnTo>
                    <a:pt x="2350185" y="1471041"/>
                  </a:lnTo>
                  <a:close/>
                </a:path>
                <a:path w="8310880" h="1846579">
                  <a:moveTo>
                    <a:pt x="2422956" y="1013587"/>
                  </a:moveTo>
                  <a:lnTo>
                    <a:pt x="2372791" y="1005586"/>
                  </a:lnTo>
                  <a:lnTo>
                    <a:pt x="2370759" y="1018032"/>
                  </a:lnTo>
                  <a:lnTo>
                    <a:pt x="2420924" y="1026033"/>
                  </a:lnTo>
                  <a:lnTo>
                    <a:pt x="2422956" y="1013587"/>
                  </a:lnTo>
                  <a:close/>
                </a:path>
                <a:path w="8310880" h="1846579">
                  <a:moveTo>
                    <a:pt x="2432989" y="1503299"/>
                  </a:moveTo>
                  <a:lnTo>
                    <a:pt x="2385618" y="1484884"/>
                  </a:lnTo>
                  <a:lnTo>
                    <a:pt x="2381046" y="1496695"/>
                  </a:lnTo>
                  <a:lnTo>
                    <a:pt x="2428417" y="1515110"/>
                  </a:lnTo>
                  <a:lnTo>
                    <a:pt x="2432989" y="1503299"/>
                  </a:lnTo>
                  <a:close/>
                </a:path>
                <a:path w="8310880" h="1846579">
                  <a:moveTo>
                    <a:pt x="2510713" y="1027557"/>
                  </a:moveTo>
                  <a:lnTo>
                    <a:pt x="2460548" y="1019556"/>
                  </a:lnTo>
                  <a:lnTo>
                    <a:pt x="2458516" y="1032129"/>
                  </a:lnTo>
                  <a:lnTo>
                    <a:pt x="2508681" y="1040130"/>
                  </a:lnTo>
                  <a:lnTo>
                    <a:pt x="2510713" y="1027557"/>
                  </a:lnTo>
                  <a:close/>
                </a:path>
                <a:path w="8310880" h="1846579">
                  <a:moveTo>
                    <a:pt x="2515793" y="1535557"/>
                  </a:moveTo>
                  <a:lnTo>
                    <a:pt x="2468549" y="1517142"/>
                  </a:lnTo>
                  <a:lnTo>
                    <a:pt x="2463850" y="1528953"/>
                  </a:lnTo>
                  <a:lnTo>
                    <a:pt x="2511221" y="1547368"/>
                  </a:lnTo>
                  <a:lnTo>
                    <a:pt x="2515793" y="1535557"/>
                  </a:lnTo>
                  <a:close/>
                </a:path>
                <a:path w="8310880" h="1846579">
                  <a:moveTo>
                    <a:pt x="2598470" y="1041654"/>
                  </a:moveTo>
                  <a:lnTo>
                    <a:pt x="2548305" y="1033653"/>
                  </a:lnTo>
                  <a:lnTo>
                    <a:pt x="2546273" y="1046099"/>
                  </a:lnTo>
                  <a:lnTo>
                    <a:pt x="2596438" y="1054227"/>
                  </a:lnTo>
                  <a:lnTo>
                    <a:pt x="2598470" y="1041654"/>
                  </a:lnTo>
                  <a:close/>
                </a:path>
                <a:path w="8310880" h="1846579">
                  <a:moveTo>
                    <a:pt x="2598724" y="1567815"/>
                  </a:moveTo>
                  <a:lnTo>
                    <a:pt x="2551353" y="1549400"/>
                  </a:lnTo>
                  <a:lnTo>
                    <a:pt x="2546781" y="1561211"/>
                  </a:lnTo>
                  <a:lnTo>
                    <a:pt x="2594025" y="1579626"/>
                  </a:lnTo>
                  <a:lnTo>
                    <a:pt x="2598724" y="1567815"/>
                  </a:lnTo>
                  <a:close/>
                </a:path>
                <a:path w="8310880" h="1846579">
                  <a:moveTo>
                    <a:pt x="2681528" y="1599946"/>
                  </a:moveTo>
                  <a:lnTo>
                    <a:pt x="2634157" y="1581531"/>
                  </a:lnTo>
                  <a:lnTo>
                    <a:pt x="2629585" y="1593342"/>
                  </a:lnTo>
                  <a:lnTo>
                    <a:pt x="2676956" y="1611757"/>
                  </a:lnTo>
                  <a:lnTo>
                    <a:pt x="2681528" y="1599946"/>
                  </a:lnTo>
                  <a:close/>
                </a:path>
                <a:path w="8310880" h="1846579">
                  <a:moveTo>
                    <a:pt x="2686227" y="1055624"/>
                  </a:moveTo>
                  <a:lnTo>
                    <a:pt x="2636062" y="1047623"/>
                  </a:lnTo>
                  <a:lnTo>
                    <a:pt x="2634157" y="1060196"/>
                  </a:lnTo>
                  <a:lnTo>
                    <a:pt x="2684322" y="1068197"/>
                  </a:lnTo>
                  <a:lnTo>
                    <a:pt x="2686227" y="1055624"/>
                  </a:lnTo>
                  <a:close/>
                </a:path>
                <a:path w="8310880" h="1846579">
                  <a:moveTo>
                    <a:pt x="2764459" y="1632204"/>
                  </a:moveTo>
                  <a:lnTo>
                    <a:pt x="2717088" y="1613789"/>
                  </a:lnTo>
                  <a:lnTo>
                    <a:pt x="2712389" y="1625600"/>
                  </a:lnTo>
                  <a:lnTo>
                    <a:pt x="2759760" y="1644015"/>
                  </a:lnTo>
                  <a:lnTo>
                    <a:pt x="2764459" y="1632204"/>
                  </a:lnTo>
                  <a:close/>
                </a:path>
                <a:path w="8310880" h="1846579">
                  <a:moveTo>
                    <a:pt x="2774111" y="1069721"/>
                  </a:moveTo>
                  <a:lnTo>
                    <a:pt x="2723946" y="1061720"/>
                  </a:lnTo>
                  <a:lnTo>
                    <a:pt x="2721914" y="1074293"/>
                  </a:lnTo>
                  <a:lnTo>
                    <a:pt x="2772079" y="1082294"/>
                  </a:lnTo>
                  <a:lnTo>
                    <a:pt x="2774111" y="1069721"/>
                  </a:lnTo>
                  <a:close/>
                </a:path>
                <a:path w="8310880" h="1846579">
                  <a:moveTo>
                    <a:pt x="2847263" y="1664462"/>
                  </a:moveTo>
                  <a:lnTo>
                    <a:pt x="2799892" y="1646047"/>
                  </a:lnTo>
                  <a:lnTo>
                    <a:pt x="2795320" y="1657858"/>
                  </a:lnTo>
                  <a:lnTo>
                    <a:pt x="2842691" y="1676273"/>
                  </a:lnTo>
                  <a:lnTo>
                    <a:pt x="2847263" y="1664462"/>
                  </a:lnTo>
                  <a:close/>
                </a:path>
                <a:path w="8310880" h="1846579">
                  <a:moveTo>
                    <a:pt x="2861868" y="1083818"/>
                  </a:moveTo>
                  <a:lnTo>
                    <a:pt x="2811703" y="1075690"/>
                  </a:lnTo>
                  <a:lnTo>
                    <a:pt x="2809671" y="1088263"/>
                  </a:lnTo>
                  <a:lnTo>
                    <a:pt x="2859836" y="1096264"/>
                  </a:lnTo>
                  <a:lnTo>
                    <a:pt x="2861868" y="1083818"/>
                  </a:lnTo>
                  <a:close/>
                </a:path>
                <a:path w="8310880" h="1846579">
                  <a:moveTo>
                    <a:pt x="2930055" y="1696593"/>
                  </a:moveTo>
                  <a:lnTo>
                    <a:pt x="2882823" y="1678178"/>
                  </a:lnTo>
                  <a:lnTo>
                    <a:pt x="2878124" y="1690116"/>
                  </a:lnTo>
                  <a:lnTo>
                    <a:pt x="2925495" y="1708531"/>
                  </a:lnTo>
                  <a:lnTo>
                    <a:pt x="2930055" y="1696593"/>
                  </a:lnTo>
                  <a:close/>
                </a:path>
                <a:path w="8310880" h="1846579">
                  <a:moveTo>
                    <a:pt x="2949625" y="1097788"/>
                  </a:moveTo>
                  <a:lnTo>
                    <a:pt x="2899460" y="1089787"/>
                  </a:lnTo>
                  <a:lnTo>
                    <a:pt x="2897428" y="1102360"/>
                  </a:lnTo>
                  <a:lnTo>
                    <a:pt x="2947581" y="1110361"/>
                  </a:lnTo>
                  <a:lnTo>
                    <a:pt x="2949625" y="1097788"/>
                  </a:lnTo>
                  <a:close/>
                </a:path>
                <a:path w="8310880" h="1846579">
                  <a:moveTo>
                    <a:pt x="3012998" y="1728851"/>
                  </a:moveTo>
                  <a:lnTo>
                    <a:pt x="2965627" y="1710436"/>
                  </a:lnTo>
                  <a:lnTo>
                    <a:pt x="2961055" y="1722247"/>
                  </a:lnTo>
                  <a:lnTo>
                    <a:pt x="3008299" y="1740662"/>
                  </a:lnTo>
                  <a:lnTo>
                    <a:pt x="3012998" y="1728851"/>
                  </a:lnTo>
                  <a:close/>
                </a:path>
                <a:path w="8310880" h="1846579">
                  <a:moveTo>
                    <a:pt x="3037382" y="1111885"/>
                  </a:moveTo>
                  <a:lnTo>
                    <a:pt x="2987217" y="1103884"/>
                  </a:lnTo>
                  <a:lnTo>
                    <a:pt x="2985185" y="1116330"/>
                  </a:lnTo>
                  <a:lnTo>
                    <a:pt x="3035350" y="1124458"/>
                  </a:lnTo>
                  <a:lnTo>
                    <a:pt x="3037382" y="1111885"/>
                  </a:lnTo>
                  <a:close/>
                </a:path>
                <a:path w="8310880" h="1846579">
                  <a:moveTo>
                    <a:pt x="3095802" y="1761109"/>
                  </a:moveTo>
                  <a:lnTo>
                    <a:pt x="3048431" y="1742694"/>
                  </a:lnTo>
                  <a:lnTo>
                    <a:pt x="3043859" y="1754505"/>
                  </a:lnTo>
                  <a:lnTo>
                    <a:pt x="3091230" y="1772920"/>
                  </a:lnTo>
                  <a:lnTo>
                    <a:pt x="3095802" y="1761109"/>
                  </a:lnTo>
                  <a:close/>
                </a:path>
                <a:path w="8310880" h="1846579">
                  <a:moveTo>
                    <a:pt x="3125139" y="1125855"/>
                  </a:moveTo>
                  <a:lnTo>
                    <a:pt x="3074974" y="1117854"/>
                  </a:lnTo>
                  <a:lnTo>
                    <a:pt x="3073069" y="1130427"/>
                  </a:lnTo>
                  <a:lnTo>
                    <a:pt x="3123234" y="1138428"/>
                  </a:lnTo>
                  <a:lnTo>
                    <a:pt x="3125139" y="1125855"/>
                  </a:lnTo>
                  <a:close/>
                </a:path>
                <a:path w="8310880" h="1846579">
                  <a:moveTo>
                    <a:pt x="3178733" y="1793367"/>
                  </a:moveTo>
                  <a:lnTo>
                    <a:pt x="3131362" y="1774952"/>
                  </a:lnTo>
                  <a:lnTo>
                    <a:pt x="3126790" y="1786763"/>
                  </a:lnTo>
                  <a:lnTo>
                    <a:pt x="3174034" y="1805178"/>
                  </a:lnTo>
                  <a:lnTo>
                    <a:pt x="3178733" y="1793367"/>
                  </a:lnTo>
                  <a:close/>
                </a:path>
                <a:path w="8310880" h="1846579">
                  <a:moveTo>
                    <a:pt x="3213023" y="1139952"/>
                  </a:moveTo>
                  <a:lnTo>
                    <a:pt x="3162858" y="1131951"/>
                  </a:lnTo>
                  <a:lnTo>
                    <a:pt x="3160826" y="1144524"/>
                  </a:lnTo>
                  <a:lnTo>
                    <a:pt x="3210991" y="1152525"/>
                  </a:lnTo>
                  <a:lnTo>
                    <a:pt x="3213023" y="1139952"/>
                  </a:lnTo>
                  <a:close/>
                </a:path>
                <a:path w="8310880" h="1846579">
                  <a:moveTo>
                    <a:pt x="3261537" y="1825498"/>
                  </a:moveTo>
                  <a:lnTo>
                    <a:pt x="3214166" y="1807083"/>
                  </a:lnTo>
                  <a:lnTo>
                    <a:pt x="3209594" y="1818894"/>
                  </a:lnTo>
                  <a:lnTo>
                    <a:pt x="3256965" y="1837309"/>
                  </a:lnTo>
                  <a:lnTo>
                    <a:pt x="3261537" y="1825498"/>
                  </a:lnTo>
                  <a:close/>
                </a:path>
                <a:path w="8310880" h="1846579">
                  <a:moveTo>
                    <a:pt x="3300780" y="1154049"/>
                  </a:moveTo>
                  <a:lnTo>
                    <a:pt x="3250615" y="1145921"/>
                  </a:lnTo>
                  <a:lnTo>
                    <a:pt x="3248583" y="1158494"/>
                  </a:lnTo>
                  <a:lnTo>
                    <a:pt x="3298748" y="1166495"/>
                  </a:lnTo>
                  <a:lnTo>
                    <a:pt x="3300780" y="1154049"/>
                  </a:lnTo>
                  <a:close/>
                </a:path>
                <a:path w="8310880" h="1846579">
                  <a:moveTo>
                    <a:pt x="3388537" y="1168019"/>
                  </a:moveTo>
                  <a:lnTo>
                    <a:pt x="3338372" y="1160018"/>
                  </a:lnTo>
                  <a:lnTo>
                    <a:pt x="3336340" y="1172591"/>
                  </a:lnTo>
                  <a:lnTo>
                    <a:pt x="3386505" y="1180592"/>
                  </a:lnTo>
                  <a:lnTo>
                    <a:pt x="3388537" y="1168019"/>
                  </a:lnTo>
                  <a:close/>
                </a:path>
                <a:path w="8310880" h="1846579">
                  <a:moveTo>
                    <a:pt x="3476294" y="1182116"/>
                  </a:moveTo>
                  <a:lnTo>
                    <a:pt x="3426129" y="1174115"/>
                  </a:lnTo>
                  <a:lnTo>
                    <a:pt x="3424097" y="1186561"/>
                  </a:lnTo>
                  <a:lnTo>
                    <a:pt x="3474262" y="1194689"/>
                  </a:lnTo>
                  <a:lnTo>
                    <a:pt x="3476294" y="1182116"/>
                  </a:lnTo>
                  <a:close/>
                </a:path>
                <a:path w="8310880" h="1846579">
                  <a:moveTo>
                    <a:pt x="3481501" y="20828"/>
                  </a:moveTo>
                  <a:lnTo>
                    <a:pt x="3398824" y="0"/>
                  </a:lnTo>
                  <a:lnTo>
                    <a:pt x="3405708" y="31064"/>
                  </a:lnTo>
                  <a:lnTo>
                    <a:pt x="1451279" y="462280"/>
                  </a:lnTo>
                  <a:lnTo>
                    <a:pt x="1454073" y="474726"/>
                  </a:lnTo>
                  <a:lnTo>
                    <a:pt x="3408476" y="43522"/>
                  </a:lnTo>
                  <a:lnTo>
                    <a:pt x="3415334" y="74422"/>
                  </a:lnTo>
                  <a:lnTo>
                    <a:pt x="3472243" y="28321"/>
                  </a:lnTo>
                  <a:lnTo>
                    <a:pt x="3481501" y="20828"/>
                  </a:lnTo>
                  <a:close/>
                </a:path>
                <a:path w="8310880" h="1846579">
                  <a:moveTo>
                    <a:pt x="3564051" y="1196086"/>
                  </a:moveTo>
                  <a:lnTo>
                    <a:pt x="3513886" y="1188085"/>
                  </a:lnTo>
                  <a:lnTo>
                    <a:pt x="3511981" y="1200658"/>
                  </a:lnTo>
                  <a:lnTo>
                    <a:pt x="3562146" y="1208659"/>
                  </a:lnTo>
                  <a:lnTo>
                    <a:pt x="3564051" y="1196086"/>
                  </a:lnTo>
                  <a:close/>
                </a:path>
                <a:path w="8310880" h="1846579">
                  <a:moveTo>
                    <a:pt x="3651935" y="1210183"/>
                  </a:moveTo>
                  <a:lnTo>
                    <a:pt x="3601770" y="1202182"/>
                  </a:lnTo>
                  <a:lnTo>
                    <a:pt x="3599738" y="1214755"/>
                  </a:lnTo>
                  <a:lnTo>
                    <a:pt x="3649903" y="1222756"/>
                  </a:lnTo>
                  <a:lnTo>
                    <a:pt x="3651935" y="1210183"/>
                  </a:lnTo>
                  <a:close/>
                </a:path>
                <a:path w="8310880" h="1846579">
                  <a:moveTo>
                    <a:pt x="3739692" y="1224280"/>
                  </a:moveTo>
                  <a:lnTo>
                    <a:pt x="3689527" y="1216152"/>
                  </a:lnTo>
                  <a:lnTo>
                    <a:pt x="3687495" y="1228725"/>
                  </a:lnTo>
                  <a:lnTo>
                    <a:pt x="3737660" y="1236726"/>
                  </a:lnTo>
                  <a:lnTo>
                    <a:pt x="3739692" y="1224280"/>
                  </a:lnTo>
                  <a:close/>
                </a:path>
                <a:path w="8310880" h="1846579">
                  <a:moveTo>
                    <a:pt x="5083734" y="1827657"/>
                  </a:moveTo>
                  <a:lnTo>
                    <a:pt x="5079162" y="1815719"/>
                  </a:lnTo>
                  <a:lnTo>
                    <a:pt x="5031791" y="1834134"/>
                  </a:lnTo>
                  <a:lnTo>
                    <a:pt x="5036363" y="1846072"/>
                  </a:lnTo>
                  <a:lnTo>
                    <a:pt x="5083734" y="1827657"/>
                  </a:lnTo>
                  <a:close/>
                </a:path>
                <a:path w="8310880" h="1846579">
                  <a:moveTo>
                    <a:pt x="5166538" y="1795399"/>
                  </a:moveTo>
                  <a:lnTo>
                    <a:pt x="5161966" y="1783588"/>
                  </a:lnTo>
                  <a:lnTo>
                    <a:pt x="5114595" y="1802003"/>
                  </a:lnTo>
                  <a:lnTo>
                    <a:pt x="5119167" y="1813814"/>
                  </a:lnTo>
                  <a:lnTo>
                    <a:pt x="5166538" y="1795399"/>
                  </a:lnTo>
                  <a:close/>
                </a:path>
                <a:path w="8310880" h="1846579">
                  <a:moveTo>
                    <a:pt x="5249469" y="1763141"/>
                  </a:moveTo>
                  <a:lnTo>
                    <a:pt x="5244770" y="1751330"/>
                  </a:lnTo>
                  <a:lnTo>
                    <a:pt x="5197526" y="1769745"/>
                  </a:lnTo>
                  <a:lnTo>
                    <a:pt x="5202098" y="1781556"/>
                  </a:lnTo>
                  <a:lnTo>
                    <a:pt x="5249469" y="1763141"/>
                  </a:lnTo>
                  <a:close/>
                </a:path>
                <a:path w="8310880" h="1846579">
                  <a:moveTo>
                    <a:pt x="5332273" y="1730883"/>
                  </a:moveTo>
                  <a:lnTo>
                    <a:pt x="5327701" y="1719072"/>
                  </a:lnTo>
                  <a:lnTo>
                    <a:pt x="5280330" y="1737487"/>
                  </a:lnTo>
                  <a:lnTo>
                    <a:pt x="5284902" y="1749298"/>
                  </a:lnTo>
                  <a:lnTo>
                    <a:pt x="5332273" y="1730883"/>
                  </a:lnTo>
                  <a:close/>
                </a:path>
                <a:path w="8310880" h="1846579">
                  <a:moveTo>
                    <a:pt x="5415077" y="1698752"/>
                  </a:moveTo>
                  <a:lnTo>
                    <a:pt x="5410505" y="1686941"/>
                  </a:lnTo>
                  <a:lnTo>
                    <a:pt x="5363134" y="1705356"/>
                  </a:lnTo>
                  <a:lnTo>
                    <a:pt x="5367833" y="1717167"/>
                  </a:lnTo>
                  <a:lnTo>
                    <a:pt x="5415077" y="1698752"/>
                  </a:lnTo>
                  <a:close/>
                </a:path>
                <a:path w="8310880" h="1846579">
                  <a:moveTo>
                    <a:pt x="5498008" y="1666494"/>
                  </a:moveTo>
                  <a:lnTo>
                    <a:pt x="5493436" y="1654683"/>
                  </a:lnTo>
                  <a:lnTo>
                    <a:pt x="5446065" y="1673098"/>
                  </a:lnTo>
                  <a:lnTo>
                    <a:pt x="5450637" y="1684909"/>
                  </a:lnTo>
                  <a:lnTo>
                    <a:pt x="5498008" y="1666494"/>
                  </a:lnTo>
                  <a:close/>
                </a:path>
                <a:path w="8310880" h="1846579">
                  <a:moveTo>
                    <a:pt x="5580812" y="1634236"/>
                  </a:moveTo>
                  <a:lnTo>
                    <a:pt x="5576240" y="1622425"/>
                  </a:lnTo>
                  <a:lnTo>
                    <a:pt x="5528869" y="1640840"/>
                  </a:lnTo>
                  <a:lnTo>
                    <a:pt x="5533441" y="1652651"/>
                  </a:lnTo>
                  <a:lnTo>
                    <a:pt x="5580812" y="1634236"/>
                  </a:lnTo>
                  <a:close/>
                </a:path>
                <a:path w="8310880" h="1846579">
                  <a:moveTo>
                    <a:pt x="5663743" y="1602105"/>
                  </a:moveTo>
                  <a:lnTo>
                    <a:pt x="5659044" y="1590167"/>
                  </a:lnTo>
                  <a:lnTo>
                    <a:pt x="5611800" y="1608582"/>
                  </a:lnTo>
                  <a:lnTo>
                    <a:pt x="5616372" y="1620520"/>
                  </a:lnTo>
                  <a:lnTo>
                    <a:pt x="5663743" y="1602105"/>
                  </a:lnTo>
                  <a:close/>
                </a:path>
                <a:path w="8310880" h="1846579">
                  <a:moveTo>
                    <a:pt x="5746547" y="1569847"/>
                  </a:moveTo>
                  <a:lnTo>
                    <a:pt x="5741975" y="1558036"/>
                  </a:lnTo>
                  <a:lnTo>
                    <a:pt x="5694604" y="1576451"/>
                  </a:lnTo>
                  <a:lnTo>
                    <a:pt x="5699176" y="1588262"/>
                  </a:lnTo>
                  <a:lnTo>
                    <a:pt x="5746547" y="1569847"/>
                  </a:lnTo>
                  <a:close/>
                </a:path>
                <a:path w="8310880" h="1846579">
                  <a:moveTo>
                    <a:pt x="5829478" y="1537589"/>
                  </a:moveTo>
                  <a:lnTo>
                    <a:pt x="5824779" y="1525778"/>
                  </a:lnTo>
                  <a:lnTo>
                    <a:pt x="5777408" y="1544193"/>
                  </a:lnTo>
                  <a:lnTo>
                    <a:pt x="5782107" y="1556004"/>
                  </a:lnTo>
                  <a:lnTo>
                    <a:pt x="5829478" y="1537589"/>
                  </a:lnTo>
                  <a:close/>
                </a:path>
                <a:path w="8310880" h="1846579">
                  <a:moveTo>
                    <a:pt x="5912282" y="1505331"/>
                  </a:moveTo>
                  <a:lnTo>
                    <a:pt x="5907710" y="1493520"/>
                  </a:lnTo>
                  <a:lnTo>
                    <a:pt x="5860339" y="1511935"/>
                  </a:lnTo>
                  <a:lnTo>
                    <a:pt x="5864911" y="1523746"/>
                  </a:lnTo>
                  <a:lnTo>
                    <a:pt x="5912282" y="1505331"/>
                  </a:lnTo>
                  <a:close/>
                </a:path>
                <a:path w="8310880" h="1846579">
                  <a:moveTo>
                    <a:pt x="5995086" y="1473200"/>
                  </a:moveTo>
                  <a:lnTo>
                    <a:pt x="5990514" y="1461389"/>
                  </a:lnTo>
                  <a:lnTo>
                    <a:pt x="5943143" y="1479804"/>
                  </a:lnTo>
                  <a:lnTo>
                    <a:pt x="5947842" y="1491615"/>
                  </a:lnTo>
                  <a:lnTo>
                    <a:pt x="5995086" y="1473200"/>
                  </a:lnTo>
                  <a:close/>
                </a:path>
                <a:path w="8310880" h="1846579">
                  <a:moveTo>
                    <a:pt x="6078017" y="1440942"/>
                  </a:moveTo>
                  <a:lnTo>
                    <a:pt x="6073318" y="1429131"/>
                  </a:lnTo>
                  <a:lnTo>
                    <a:pt x="6026074" y="1447546"/>
                  </a:lnTo>
                  <a:lnTo>
                    <a:pt x="6030646" y="1459357"/>
                  </a:lnTo>
                  <a:lnTo>
                    <a:pt x="6078017" y="1440942"/>
                  </a:lnTo>
                  <a:close/>
                </a:path>
                <a:path w="8310880" h="1846579">
                  <a:moveTo>
                    <a:pt x="6160821" y="1408684"/>
                  </a:moveTo>
                  <a:lnTo>
                    <a:pt x="6156249" y="1396873"/>
                  </a:lnTo>
                  <a:lnTo>
                    <a:pt x="6108878" y="1415288"/>
                  </a:lnTo>
                  <a:lnTo>
                    <a:pt x="6113450" y="1427099"/>
                  </a:lnTo>
                  <a:lnTo>
                    <a:pt x="6160821" y="1408684"/>
                  </a:lnTo>
                  <a:close/>
                </a:path>
                <a:path w="8310880" h="1846579">
                  <a:moveTo>
                    <a:pt x="6243752" y="1376553"/>
                  </a:moveTo>
                  <a:lnTo>
                    <a:pt x="6239053" y="1364615"/>
                  </a:lnTo>
                  <a:lnTo>
                    <a:pt x="6191682" y="1383030"/>
                  </a:lnTo>
                  <a:lnTo>
                    <a:pt x="6196381" y="1394968"/>
                  </a:lnTo>
                  <a:lnTo>
                    <a:pt x="6243752" y="1376553"/>
                  </a:lnTo>
                  <a:close/>
                </a:path>
                <a:path w="8310880" h="1846579">
                  <a:moveTo>
                    <a:pt x="6326556" y="1344295"/>
                  </a:moveTo>
                  <a:lnTo>
                    <a:pt x="6321984" y="1332484"/>
                  </a:lnTo>
                  <a:lnTo>
                    <a:pt x="6274600" y="1350899"/>
                  </a:lnTo>
                  <a:lnTo>
                    <a:pt x="6279172" y="1362710"/>
                  </a:lnTo>
                  <a:lnTo>
                    <a:pt x="6326556" y="1344295"/>
                  </a:lnTo>
                  <a:close/>
                </a:path>
                <a:path w="8310880" h="1846579">
                  <a:moveTo>
                    <a:pt x="6405677" y="1306703"/>
                  </a:moveTo>
                  <a:lnTo>
                    <a:pt x="6320841" y="1298829"/>
                  </a:lnTo>
                  <a:lnTo>
                    <a:pt x="6348527" y="1369822"/>
                  </a:lnTo>
                  <a:lnTo>
                    <a:pt x="6405677" y="1306703"/>
                  </a:lnTo>
                  <a:close/>
                </a:path>
                <a:path w="8310880" h="1846579">
                  <a:moveTo>
                    <a:pt x="6481877" y="849503"/>
                  </a:moveTo>
                  <a:lnTo>
                    <a:pt x="6470840" y="805434"/>
                  </a:lnTo>
                  <a:lnTo>
                    <a:pt x="6461176" y="766826"/>
                  </a:lnTo>
                  <a:lnTo>
                    <a:pt x="6437122" y="787501"/>
                  </a:lnTo>
                  <a:lnTo>
                    <a:pt x="6029503" y="311912"/>
                  </a:lnTo>
                  <a:lnTo>
                    <a:pt x="6019851" y="320294"/>
                  </a:lnTo>
                  <a:lnTo>
                    <a:pt x="6427483" y="795782"/>
                  </a:lnTo>
                  <a:lnTo>
                    <a:pt x="6403391" y="816483"/>
                  </a:lnTo>
                  <a:lnTo>
                    <a:pt x="6481877" y="849503"/>
                  </a:lnTo>
                  <a:close/>
                </a:path>
                <a:path w="8310880" h="1846579">
                  <a:moveTo>
                    <a:pt x="8310677" y="316103"/>
                  </a:moveTo>
                  <a:lnTo>
                    <a:pt x="8229905" y="343027"/>
                  </a:lnTo>
                  <a:lnTo>
                    <a:pt x="8252320" y="365455"/>
                  </a:lnTo>
                  <a:lnTo>
                    <a:pt x="7925232" y="692658"/>
                  </a:lnTo>
                  <a:lnTo>
                    <a:pt x="7934122" y="701548"/>
                  </a:lnTo>
                  <a:lnTo>
                    <a:pt x="8261324" y="374459"/>
                  </a:lnTo>
                  <a:lnTo>
                    <a:pt x="8283753" y="396875"/>
                  </a:lnTo>
                  <a:lnTo>
                    <a:pt x="8297215" y="356489"/>
                  </a:lnTo>
                  <a:lnTo>
                    <a:pt x="8310677" y="316103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10200" y="1371600"/>
              <a:ext cx="3524250" cy="2057400"/>
            </a:xfrm>
            <a:custGeom>
              <a:avLst/>
              <a:gdLst/>
              <a:ahLst/>
              <a:cxnLst/>
              <a:rect l="l" t="t" r="r" b="b"/>
              <a:pathLst>
                <a:path w="3524250" h="2057400">
                  <a:moveTo>
                    <a:pt x="0" y="0"/>
                  </a:moveTo>
                  <a:lnTo>
                    <a:pt x="3524250" y="0"/>
                  </a:lnTo>
                </a:path>
                <a:path w="3524250" h="2057400">
                  <a:moveTo>
                    <a:pt x="3505200" y="0"/>
                  </a:moveTo>
                  <a:lnTo>
                    <a:pt x="3505200" y="2057400"/>
                  </a:lnTo>
                </a:path>
              </a:pathLst>
            </a:custGeom>
            <a:ln w="127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24800" y="3424554"/>
              <a:ext cx="995044" cy="995044"/>
            </a:xfrm>
            <a:custGeom>
              <a:avLst/>
              <a:gdLst/>
              <a:ahLst/>
              <a:cxnLst/>
              <a:rect l="l" t="t" r="r" b="b"/>
              <a:pathLst>
                <a:path w="995045" h="995045">
                  <a:moveTo>
                    <a:pt x="26924" y="914273"/>
                  </a:moveTo>
                  <a:lnTo>
                    <a:pt x="0" y="995045"/>
                  </a:lnTo>
                  <a:lnTo>
                    <a:pt x="80772" y="968121"/>
                  </a:lnTo>
                  <a:lnTo>
                    <a:pt x="67309" y="954659"/>
                  </a:lnTo>
                  <a:lnTo>
                    <a:pt x="49402" y="954659"/>
                  </a:lnTo>
                  <a:lnTo>
                    <a:pt x="40385" y="945642"/>
                  </a:lnTo>
                  <a:lnTo>
                    <a:pt x="49340" y="936689"/>
                  </a:lnTo>
                  <a:lnTo>
                    <a:pt x="26924" y="914273"/>
                  </a:lnTo>
                  <a:close/>
                </a:path>
                <a:path w="995045" h="995045">
                  <a:moveTo>
                    <a:pt x="49340" y="936689"/>
                  </a:moveTo>
                  <a:lnTo>
                    <a:pt x="40385" y="945642"/>
                  </a:lnTo>
                  <a:lnTo>
                    <a:pt x="49402" y="954659"/>
                  </a:lnTo>
                  <a:lnTo>
                    <a:pt x="58355" y="945704"/>
                  </a:lnTo>
                  <a:lnTo>
                    <a:pt x="49340" y="936689"/>
                  </a:lnTo>
                  <a:close/>
                </a:path>
                <a:path w="995045" h="995045">
                  <a:moveTo>
                    <a:pt x="58355" y="945704"/>
                  </a:moveTo>
                  <a:lnTo>
                    <a:pt x="49402" y="954659"/>
                  </a:lnTo>
                  <a:lnTo>
                    <a:pt x="67309" y="954659"/>
                  </a:lnTo>
                  <a:lnTo>
                    <a:pt x="58355" y="945704"/>
                  </a:lnTo>
                  <a:close/>
                </a:path>
                <a:path w="995045" h="995045">
                  <a:moveTo>
                    <a:pt x="986154" y="0"/>
                  </a:moveTo>
                  <a:lnTo>
                    <a:pt x="49340" y="936689"/>
                  </a:lnTo>
                  <a:lnTo>
                    <a:pt x="58355" y="945704"/>
                  </a:lnTo>
                  <a:lnTo>
                    <a:pt x="995045" y="8890"/>
                  </a:lnTo>
                  <a:lnTo>
                    <a:pt x="98615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8112" y="1371600"/>
              <a:ext cx="1922780" cy="3413125"/>
            </a:xfrm>
            <a:custGeom>
              <a:avLst/>
              <a:gdLst/>
              <a:ahLst/>
              <a:cxnLst/>
              <a:rect l="l" t="t" r="r" b="b"/>
              <a:pathLst>
                <a:path w="1922780" h="3413125">
                  <a:moveTo>
                    <a:pt x="1922462" y="3413125"/>
                  </a:moveTo>
                  <a:lnTo>
                    <a:pt x="42862" y="1720850"/>
                  </a:lnTo>
                </a:path>
                <a:path w="1922780" h="3413125">
                  <a:moveTo>
                    <a:pt x="57150" y="173355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2875" y="1333499"/>
              <a:ext cx="6871970" cy="5233670"/>
            </a:xfrm>
            <a:custGeom>
              <a:avLst/>
              <a:gdLst/>
              <a:ahLst/>
              <a:cxnLst/>
              <a:rect l="l" t="t" r="r" b="b"/>
              <a:pathLst>
                <a:path w="6871970" h="5233670">
                  <a:moveTo>
                    <a:pt x="1076325" y="4327525"/>
                  </a:moveTo>
                  <a:lnTo>
                    <a:pt x="1063625" y="4321175"/>
                  </a:lnTo>
                  <a:lnTo>
                    <a:pt x="1000125" y="4289425"/>
                  </a:lnTo>
                  <a:lnTo>
                    <a:pt x="1000125" y="4321175"/>
                  </a:lnTo>
                  <a:lnTo>
                    <a:pt x="204787" y="4321175"/>
                  </a:lnTo>
                  <a:lnTo>
                    <a:pt x="204787" y="4333875"/>
                  </a:lnTo>
                  <a:lnTo>
                    <a:pt x="1000125" y="4333875"/>
                  </a:lnTo>
                  <a:lnTo>
                    <a:pt x="1000125" y="4365625"/>
                  </a:lnTo>
                  <a:lnTo>
                    <a:pt x="1063625" y="4333875"/>
                  </a:lnTo>
                  <a:lnTo>
                    <a:pt x="1076325" y="4327525"/>
                  </a:lnTo>
                  <a:close/>
                </a:path>
                <a:path w="6871970" h="5233670">
                  <a:moveTo>
                    <a:pt x="1236599" y="4864100"/>
                  </a:moveTo>
                  <a:lnTo>
                    <a:pt x="1152017" y="4854676"/>
                  </a:lnTo>
                  <a:lnTo>
                    <a:pt x="1162964" y="4884471"/>
                  </a:lnTo>
                  <a:lnTo>
                    <a:pt x="247040" y="5221681"/>
                  </a:lnTo>
                  <a:lnTo>
                    <a:pt x="251434" y="5233594"/>
                  </a:lnTo>
                  <a:lnTo>
                    <a:pt x="1167345" y="4896396"/>
                  </a:lnTo>
                  <a:lnTo>
                    <a:pt x="1178306" y="4926177"/>
                  </a:lnTo>
                  <a:lnTo>
                    <a:pt x="1221587" y="4880076"/>
                  </a:lnTo>
                  <a:lnTo>
                    <a:pt x="1236599" y="4864100"/>
                  </a:lnTo>
                  <a:close/>
                </a:path>
                <a:path w="6871970" h="5233670">
                  <a:moveTo>
                    <a:pt x="1236599" y="3805174"/>
                  </a:moveTo>
                  <a:lnTo>
                    <a:pt x="1219847" y="3784092"/>
                  </a:lnTo>
                  <a:lnTo>
                    <a:pt x="1183640" y="3738499"/>
                  </a:lnTo>
                  <a:lnTo>
                    <a:pt x="1170241" y="3767315"/>
                  </a:lnTo>
                  <a:lnTo>
                    <a:pt x="367804" y="3393059"/>
                  </a:lnTo>
                  <a:lnTo>
                    <a:pt x="362445" y="3404616"/>
                  </a:lnTo>
                  <a:lnTo>
                    <a:pt x="1164920" y="3778745"/>
                  </a:lnTo>
                  <a:lnTo>
                    <a:pt x="1151509" y="3807587"/>
                  </a:lnTo>
                  <a:lnTo>
                    <a:pt x="1236599" y="3805174"/>
                  </a:lnTo>
                  <a:close/>
                </a:path>
                <a:path w="6871970" h="5233670">
                  <a:moveTo>
                    <a:pt x="3708400" y="38100"/>
                  </a:moveTo>
                  <a:lnTo>
                    <a:pt x="3695700" y="31750"/>
                  </a:lnTo>
                  <a:lnTo>
                    <a:pt x="3632200" y="0"/>
                  </a:lnTo>
                  <a:lnTo>
                    <a:pt x="3632200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632200" y="44450"/>
                  </a:lnTo>
                  <a:lnTo>
                    <a:pt x="3632200" y="76200"/>
                  </a:lnTo>
                  <a:lnTo>
                    <a:pt x="3695700" y="44450"/>
                  </a:lnTo>
                  <a:lnTo>
                    <a:pt x="3708400" y="38100"/>
                  </a:lnTo>
                  <a:close/>
                </a:path>
                <a:path w="6871970" h="5233670">
                  <a:moveTo>
                    <a:pt x="3760724" y="5067300"/>
                  </a:moveTo>
                  <a:lnTo>
                    <a:pt x="3746982" y="5053787"/>
                  </a:lnTo>
                  <a:lnTo>
                    <a:pt x="3700018" y="5007584"/>
                  </a:lnTo>
                  <a:lnTo>
                    <a:pt x="3690213" y="5037810"/>
                  </a:lnTo>
                  <a:lnTo>
                    <a:pt x="2732405" y="4727880"/>
                  </a:lnTo>
                  <a:lnTo>
                    <a:pt x="2728595" y="4739970"/>
                  </a:lnTo>
                  <a:lnTo>
                    <a:pt x="3686302" y="5049888"/>
                  </a:lnTo>
                  <a:lnTo>
                    <a:pt x="3676523" y="5080089"/>
                  </a:lnTo>
                  <a:lnTo>
                    <a:pt x="3760724" y="5067300"/>
                  </a:lnTo>
                  <a:close/>
                </a:path>
                <a:path w="6871970" h="5233670">
                  <a:moveTo>
                    <a:pt x="6871970" y="4476470"/>
                  </a:moveTo>
                  <a:lnTo>
                    <a:pt x="6863080" y="4467491"/>
                  </a:lnTo>
                  <a:lnTo>
                    <a:pt x="6394666" y="4935906"/>
                  </a:lnTo>
                  <a:lnTo>
                    <a:pt x="6372225" y="4913452"/>
                  </a:lnTo>
                  <a:lnTo>
                    <a:pt x="6345174" y="4994275"/>
                  </a:lnTo>
                  <a:lnTo>
                    <a:pt x="6426073" y="4967325"/>
                  </a:lnTo>
                  <a:lnTo>
                    <a:pt x="6412611" y="4953863"/>
                  </a:lnTo>
                  <a:lnTo>
                    <a:pt x="6403594" y="4944846"/>
                  </a:lnTo>
                  <a:lnTo>
                    <a:pt x="6871970" y="447647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27100" y="1344930"/>
            <a:ext cx="5194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720" marR="5080" indent="-3365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rd  Info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873" y="4069841"/>
            <a:ext cx="12179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 marR="5080" indent="-382905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ra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sac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ion  Info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7923" y="5220970"/>
            <a:ext cx="4375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PIN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7774" y="6033922"/>
            <a:ext cx="731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ncel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58209" y="6092748"/>
            <a:ext cx="101409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906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Display  M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ssages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90727" y="2112009"/>
            <a:ext cx="1217930" cy="173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3304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2.1</a:t>
            </a:r>
            <a:endParaRPr sz="2400">
              <a:latin typeface="Times New Roman"/>
              <a:cs typeface="Times New Roman"/>
            </a:endParaRPr>
          </a:p>
          <a:p>
            <a:pPr marL="12700" marR="245745" algn="ctr">
              <a:lnSpc>
                <a:spcPct val="100000"/>
              </a:lnSpc>
              <a:spcBef>
                <a:spcPts val="15"/>
              </a:spcBef>
            </a:pP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Read</a:t>
            </a:r>
            <a:r>
              <a:rPr sz="2000" spc="-9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and  </a:t>
            </a:r>
            <a:r>
              <a:rPr sz="2000" spc="-30" dirty="0">
                <a:solidFill>
                  <a:srgbClr val="FFFF00"/>
                </a:solidFill>
                <a:latin typeface="Times New Roman"/>
                <a:cs typeface="Times New Roman"/>
              </a:rPr>
              <a:t>Validate 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Card</a:t>
            </a:r>
            <a:endParaRPr sz="2000">
              <a:latin typeface="Times New Roman"/>
              <a:cs typeface="Times New Roman"/>
            </a:endParaRPr>
          </a:p>
          <a:p>
            <a:pPr marL="697865" algn="ctr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rd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37510" y="1924557"/>
            <a:ext cx="54927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" marR="5080" indent="-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Eject 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Card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23915" y="4522165"/>
            <a:ext cx="80137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Print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Receipt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27801" y="3239846"/>
            <a:ext cx="99885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  <a:tabLst>
                <a:tab pos="985519" algn="l"/>
              </a:tabLst>
            </a:pPr>
            <a:r>
              <a:rPr sz="2400" u="sng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  <a:p>
            <a:pPr marR="89535" algn="ctr">
              <a:lnSpc>
                <a:spcPts val="2395"/>
              </a:lnSpc>
            </a:pPr>
            <a:r>
              <a:rPr sz="2000" spc="-70" dirty="0">
                <a:solidFill>
                  <a:srgbClr val="FFFF00"/>
                </a:solidFill>
                <a:latin typeface="Times New Roman"/>
                <a:cs typeface="Times New Roman"/>
              </a:rPr>
              <a:t>ATM</a:t>
            </a:r>
            <a:endParaRPr sz="2000">
              <a:latin typeface="Times New Roman"/>
              <a:cs typeface="Times New Roman"/>
            </a:endParaRPr>
          </a:p>
          <a:p>
            <a:pPr marR="46355" algn="ctr">
              <a:lnSpc>
                <a:spcPct val="100000"/>
              </a:lnSpc>
              <a:spcBef>
                <a:spcPts val="5"/>
              </a:spcBef>
              <a:tabLst>
                <a:tab pos="899794" algn="l"/>
              </a:tabLst>
            </a:pPr>
            <a:r>
              <a:rPr sz="2000" u="sng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000" u="sng" spc="-14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Cash	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550795" y="3251200"/>
            <a:ext cx="5114925" cy="2564130"/>
            <a:chOff x="2550795" y="3251200"/>
            <a:chExt cx="5114925" cy="2564130"/>
          </a:xfrm>
        </p:grpSpPr>
        <p:sp>
          <p:nvSpPr>
            <p:cNvPr id="32" name="object 32"/>
            <p:cNvSpPr/>
            <p:nvPr/>
          </p:nvSpPr>
          <p:spPr>
            <a:xfrm>
              <a:off x="5268976" y="3948048"/>
              <a:ext cx="595630" cy="1205230"/>
            </a:xfrm>
            <a:custGeom>
              <a:avLst/>
              <a:gdLst/>
              <a:ahLst/>
              <a:cxnLst/>
              <a:rect l="l" t="t" r="r" b="b"/>
              <a:pathLst>
                <a:path w="595629" h="1205229">
                  <a:moveTo>
                    <a:pt x="0" y="0"/>
                  </a:moveTo>
                  <a:lnTo>
                    <a:pt x="595249" y="1204976"/>
                  </a:lnTo>
                </a:path>
              </a:pathLst>
            </a:custGeom>
            <a:ln w="12700">
              <a:solidFill>
                <a:srgbClr val="FFFF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50795" y="3251199"/>
              <a:ext cx="5114925" cy="2179955"/>
            </a:xfrm>
            <a:custGeom>
              <a:avLst/>
              <a:gdLst/>
              <a:ahLst/>
              <a:cxnLst/>
              <a:rect l="l" t="t" r="r" b="b"/>
              <a:pathLst>
                <a:path w="5114925" h="2179954">
                  <a:moveTo>
                    <a:pt x="49149" y="1661160"/>
                  </a:moveTo>
                  <a:lnTo>
                    <a:pt x="42037" y="1650619"/>
                  </a:lnTo>
                  <a:lnTo>
                    <a:pt x="0" y="1679067"/>
                  </a:lnTo>
                  <a:lnTo>
                    <a:pt x="6985" y="1689608"/>
                  </a:lnTo>
                  <a:lnTo>
                    <a:pt x="49149" y="1661160"/>
                  </a:lnTo>
                  <a:close/>
                </a:path>
                <a:path w="5114925" h="2179954">
                  <a:moveTo>
                    <a:pt x="122809" y="1611503"/>
                  </a:moveTo>
                  <a:lnTo>
                    <a:pt x="115697" y="1600962"/>
                  </a:lnTo>
                  <a:lnTo>
                    <a:pt x="73660" y="1629410"/>
                  </a:lnTo>
                  <a:lnTo>
                    <a:pt x="80772" y="1639951"/>
                  </a:lnTo>
                  <a:lnTo>
                    <a:pt x="122809" y="1611503"/>
                  </a:lnTo>
                  <a:close/>
                </a:path>
                <a:path w="5114925" h="2179954">
                  <a:moveTo>
                    <a:pt x="196596" y="1561719"/>
                  </a:moveTo>
                  <a:lnTo>
                    <a:pt x="189484" y="1551305"/>
                  </a:lnTo>
                  <a:lnTo>
                    <a:pt x="147320" y="1579626"/>
                  </a:lnTo>
                  <a:lnTo>
                    <a:pt x="154432" y="1590167"/>
                  </a:lnTo>
                  <a:lnTo>
                    <a:pt x="196596" y="1561719"/>
                  </a:lnTo>
                  <a:close/>
                </a:path>
                <a:path w="5114925" h="2179954">
                  <a:moveTo>
                    <a:pt x="270256" y="1512062"/>
                  </a:moveTo>
                  <a:lnTo>
                    <a:pt x="263144" y="1501521"/>
                  </a:lnTo>
                  <a:lnTo>
                    <a:pt x="221107" y="1529969"/>
                  </a:lnTo>
                  <a:lnTo>
                    <a:pt x="228092" y="1540510"/>
                  </a:lnTo>
                  <a:lnTo>
                    <a:pt x="270256" y="1512062"/>
                  </a:lnTo>
                  <a:close/>
                </a:path>
                <a:path w="5114925" h="2179954">
                  <a:moveTo>
                    <a:pt x="343916" y="1462405"/>
                  </a:moveTo>
                  <a:lnTo>
                    <a:pt x="336931" y="1451864"/>
                  </a:lnTo>
                  <a:lnTo>
                    <a:pt x="294767" y="1480185"/>
                  </a:lnTo>
                  <a:lnTo>
                    <a:pt x="301879" y="1490726"/>
                  </a:lnTo>
                  <a:lnTo>
                    <a:pt x="343916" y="1462405"/>
                  </a:lnTo>
                  <a:close/>
                </a:path>
                <a:path w="5114925" h="2179954">
                  <a:moveTo>
                    <a:pt x="417703" y="1412621"/>
                  </a:moveTo>
                  <a:lnTo>
                    <a:pt x="410591" y="1402080"/>
                  </a:lnTo>
                  <a:lnTo>
                    <a:pt x="368427" y="1430528"/>
                  </a:lnTo>
                  <a:lnTo>
                    <a:pt x="375539" y="1441069"/>
                  </a:lnTo>
                  <a:lnTo>
                    <a:pt x="417703" y="1412621"/>
                  </a:lnTo>
                  <a:close/>
                </a:path>
                <a:path w="5114925" h="2179954">
                  <a:moveTo>
                    <a:pt x="491363" y="1362964"/>
                  </a:moveTo>
                  <a:lnTo>
                    <a:pt x="484251" y="1352423"/>
                  </a:lnTo>
                  <a:lnTo>
                    <a:pt x="442214" y="1380871"/>
                  </a:lnTo>
                  <a:lnTo>
                    <a:pt x="449199" y="1391285"/>
                  </a:lnTo>
                  <a:lnTo>
                    <a:pt x="491363" y="1362964"/>
                  </a:lnTo>
                  <a:close/>
                </a:path>
                <a:path w="5114925" h="2179954">
                  <a:moveTo>
                    <a:pt x="565023" y="1313180"/>
                  </a:moveTo>
                  <a:lnTo>
                    <a:pt x="558038" y="1302639"/>
                  </a:lnTo>
                  <a:lnTo>
                    <a:pt x="515874" y="1331087"/>
                  </a:lnTo>
                  <a:lnTo>
                    <a:pt x="522986" y="1341628"/>
                  </a:lnTo>
                  <a:lnTo>
                    <a:pt x="565023" y="1313180"/>
                  </a:lnTo>
                  <a:close/>
                </a:path>
                <a:path w="5114925" h="2179954">
                  <a:moveTo>
                    <a:pt x="638810" y="1263523"/>
                  </a:moveTo>
                  <a:lnTo>
                    <a:pt x="631698" y="1252982"/>
                  </a:lnTo>
                  <a:lnTo>
                    <a:pt x="589534" y="1281430"/>
                  </a:lnTo>
                  <a:lnTo>
                    <a:pt x="596646" y="1291971"/>
                  </a:lnTo>
                  <a:lnTo>
                    <a:pt x="638810" y="1263523"/>
                  </a:lnTo>
                  <a:close/>
                </a:path>
                <a:path w="5114925" h="2179954">
                  <a:moveTo>
                    <a:pt x="712470" y="1213866"/>
                  </a:moveTo>
                  <a:lnTo>
                    <a:pt x="705358" y="1203325"/>
                  </a:lnTo>
                  <a:lnTo>
                    <a:pt x="663321" y="1231646"/>
                  </a:lnTo>
                  <a:lnTo>
                    <a:pt x="670433" y="1242187"/>
                  </a:lnTo>
                  <a:lnTo>
                    <a:pt x="712470" y="1213866"/>
                  </a:lnTo>
                  <a:close/>
                </a:path>
                <a:path w="5114925" h="2179954">
                  <a:moveTo>
                    <a:pt x="786130" y="1164082"/>
                  </a:moveTo>
                  <a:lnTo>
                    <a:pt x="779145" y="1153541"/>
                  </a:lnTo>
                  <a:lnTo>
                    <a:pt x="736981" y="1181989"/>
                  </a:lnTo>
                  <a:lnTo>
                    <a:pt x="744093" y="1192530"/>
                  </a:lnTo>
                  <a:lnTo>
                    <a:pt x="786130" y="1164082"/>
                  </a:lnTo>
                  <a:close/>
                </a:path>
                <a:path w="5114925" h="2179954">
                  <a:moveTo>
                    <a:pt x="859917" y="1114425"/>
                  </a:moveTo>
                  <a:lnTo>
                    <a:pt x="852805" y="1103884"/>
                  </a:lnTo>
                  <a:lnTo>
                    <a:pt x="810641" y="1132205"/>
                  </a:lnTo>
                  <a:lnTo>
                    <a:pt x="817753" y="1142746"/>
                  </a:lnTo>
                  <a:lnTo>
                    <a:pt x="859917" y="1114425"/>
                  </a:lnTo>
                  <a:close/>
                </a:path>
                <a:path w="5114925" h="2179954">
                  <a:moveTo>
                    <a:pt x="933577" y="1064641"/>
                  </a:moveTo>
                  <a:lnTo>
                    <a:pt x="926465" y="1054100"/>
                  </a:lnTo>
                  <a:lnTo>
                    <a:pt x="884428" y="1082548"/>
                  </a:lnTo>
                  <a:lnTo>
                    <a:pt x="891540" y="1093089"/>
                  </a:lnTo>
                  <a:lnTo>
                    <a:pt x="933577" y="1064641"/>
                  </a:lnTo>
                  <a:close/>
                </a:path>
                <a:path w="5114925" h="2179954">
                  <a:moveTo>
                    <a:pt x="1007364" y="1014984"/>
                  </a:moveTo>
                  <a:lnTo>
                    <a:pt x="1000252" y="1004443"/>
                  </a:lnTo>
                  <a:lnTo>
                    <a:pt x="958088" y="1032891"/>
                  </a:lnTo>
                  <a:lnTo>
                    <a:pt x="965200" y="1043432"/>
                  </a:lnTo>
                  <a:lnTo>
                    <a:pt x="1007364" y="1014984"/>
                  </a:lnTo>
                  <a:close/>
                </a:path>
                <a:path w="5114925" h="2179954">
                  <a:moveTo>
                    <a:pt x="1081024" y="965327"/>
                  </a:moveTo>
                  <a:lnTo>
                    <a:pt x="1073912" y="954786"/>
                  </a:lnTo>
                  <a:lnTo>
                    <a:pt x="1031748" y="983107"/>
                  </a:lnTo>
                  <a:lnTo>
                    <a:pt x="1038860" y="993648"/>
                  </a:lnTo>
                  <a:lnTo>
                    <a:pt x="1081024" y="965327"/>
                  </a:lnTo>
                  <a:close/>
                </a:path>
                <a:path w="5114925" h="2179954">
                  <a:moveTo>
                    <a:pt x="1154684" y="915543"/>
                  </a:moveTo>
                  <a:lnTo>
                    <a:pt x="1147572" y="905002"/>
                  </a:lnTo>
                  <a:lnTo>
                    <a:pt x="1105535" y="933450"/>
                  </a:lnTo>
                  <a:lnTo>
                    <a:pt x="1112647" y="943991"/>
                  </a:lnTo>
                  <a:lnTo>
                    <a:pt x="1154684" y="915543"/>
                  </a:lnTo>
                  <a:close/>
                </a:path>
                <a:path w="5114925" h="2179954">
                  <a:moveTo>
                    <a:pt x="1228471" y="865886"/>
                  </a:moveTo>
                  <a:lnTo>
                    <a:pt x="1221359" y="855345"/>
                  </a:lnTo>
                  <a:lnTo>
                    <a:pt x="1179195" y="883666"/>
                  </a:lnTo>
                  <a:lnTo>
                    <a:pt x="1186307" y="894207"/>
                  </a:lnTo>
                  <a:lnTo>
                    <a:pt x="1228471" y="865886"/>
                  </a:lnTo>
                  <a:close/>
                </a:path>
                <a:path w="5114925" h="2179954">
                  <a:moveTo>
                    <a:pt x="1295654" y="812800"/>
                  </a:moveTo>
                  <a:lnTo>
                    <a:pt x="1211199" y="823849"/>
                  </a:lnTo>
                  <a:lnTo>
                    <a:pt x="1253871" y="886968"/>
                  </a:lnTo>
                  <a:lnTo>
                    <a:pt x="1295654" y="812800"/>
                  </a:lnTo>
                  <a:close/>
                </a:path>
                <a:path w="5114925" h="2179954">
                  <a:moveTo>
                    <a:pt x="3378454" y="1908683"/>
                  </a:moveTo>
                  <a:lnTo>
                    <a:pt x="3329305" y="1895729"/>
                  </a:lnTo>
                  <a:lnTo>
                    <a:pt x="3326130" y="1907921"/>
                  </a:lnTo>
                  <a:lnTo>
                    <a:pt x="3375279" y="1920875"/>
                  </a:lnTo>
                  <a:lnTo>
                    <a:pt x="3378454" y="1908683"/>
                  </a:lnTo>
                  <a:close/>
                </a:path>
                <a:path w="5114925" h="2179954">
                  <a:moveTo>
                    <a:pt x="3464433" y="1931289"/>
                  </a:moveTo>
                  <a:lnTo>
                    <a:pt x="3415284" y="1918335"/>
                  </a:lnTo>
                  <a:lnTo>
                    <a:pt x="3412109" y="1930654"/>
                  </a:lnTo>
                  <a:lnTo>
                    <a:pt x="3461131" y="1943608"/>
                  </a:lnTo>
                  <a:lnTo>
                    <a:pt x="3464433" y="1931289"/>
                  </a:lnTo>
                  <a:close/>
                </a:path>
                <a:path w="5114925" h="2179954">
                  <a:moveTo>
                    <a:pt x="3550412" y="1954034"/>
                  </a:moveTo>
                  <a:lnTo>
                    <a:pt x="3501263" y="1941068"/>
                  </a:lnTo>
                  <a:lnTo>
                    <a:pt x="3497961" y="1953272"/>
                  </a:lnTo>
                  <a:lnTo>
                    <a:pt x="3547110" y="1966214"/>
                  </a:lnTo>
                  <a:lnTo>
                    <a:pt x="3550412" y="1954034"/>
                  </a:lnTo>
                  <a:close/>
                </a:path>
                <a:path w="5114925" h="2179954">
                  <a:moveTo>
                    <a:pt x="3636391" y="1976628"/>
                  </a:moveTo>
                  <a:lnTo>
                    <a:pt x="3587242" y="1963674"/>
                  </a:lnTo>
                  <a:lnTo>
                    <a:pt x="3583940" y="1975993"/>
                  </a:lnTo>
                  <a:lnTo>
                    <a:pt x="3633089" y="1988947"/>
                  </a:lnTo>
                  <a:lnTo>
                    <a:pt x="3636391" y="1976628"/>
                  </a:lnTo>
                  <a:close/>
                </a:path>
                <a:path w="5114925" h="2179954">
                  <a:moveTo>
                    <a:pt x="3722243" y="1999234"/>
                  </a:moveTo>
                  <a:lnTo>
                    <a:pt x="3673221" y="1986280"/>
                  </a:lnTo>
                  <a:lnTo>
                    <a:pt x="3669919" y="1998599"/>
                  </a:lnTo>
                  <a:lnTo>
                    <a:pt x="3719068" y="2011553"/>
                  </a:lnTo>
                  <a:lnTo>
                    <a:pt x="3722243" y="1999234"/>
                  </a:lnTo>
                  <a:close/>
                </a:path>
                <a:path w="5114925" h="2179954">
                  <a:moveTo>
                    <a:pt x="3808222" y="2021967"/>
                  </a:moveTo>
                  <a:lnTo>
                    <a:pt x="3759200" y="2009013"/>
                  </a:lnTo>
                  <a:lnTo>
                    <a:pt x="3755898" y="2021332"/>
                  </a:lnTo>
                  <a:lnTo>
                    <a:pt x="3805047" y="2034286"/>
                  </a:lnTo>
                  <a:lnTo>
                    <a:pt x="3808222" y="2021967"/>
                  </a:lnTo>
                  <a:close/>
                </a:path>
                <a:path w="5114925" h="2179954">
                  <a:moveTo>
                    <a:pt x="3894201" y="2044573"/>
                  </a:moveTo>
                  <a:lnTo>
                    <a:pt x="3845052" y="2031619"/>
                  </a:lnTo>
                  <a:lnTo>
                    <a:pt x="3841877" y="2043938"/>
                  </a:lnTo>
                  <a:lnTo>
                    <a:pt x="3891026" y="2056892"/>
                  </a:lnTo>
                  <a:lnTo>
                    <a:pt x="3894201" y="2044573"/>
                  </a:lnTo>
                  <a:close/>
                </a:path>
                <a:path w="5114925" h="2179954">
                  <a:moveTo>
                    <a:pt x="3980180" y="2067306"/>
                  </a:moveTo>
                  <a:lnTo>
                    <a:pt x="3931031" y="2054352"/>
                  </a:lnTo>
                  <a:lnTo>
                    <a:pt x="3927856" y="2066671"/>
                  </a:lnTo>
                  <a:lnTo>
                    <a:pt x="3977005" y="2079625"/>
                  </a:lnTo>
                  <a:lnTo>
                    <a:pt x="3980180" y="2067306"/>
                  </a:lnTo>
                  <a:close/>
                </a:path>
                <a:path w="5114925" h="2179954">
                  <a:moveTo>
                    <a:pt x="4066159" y="2089912"/>
                  </a:moveTo>
                  <a:lnTo>
                    <a:pt x="4017010" y="2076958"/>
                  </a:lnTo>
                  <a:lnTo>
                    <a:pt x="4013835" y="2089277"/>
                  </a:lnTo>
                  <a:lnTo>
                    <a:pt x="4062857" y="2102231"/>
                  </a:lnTo>
                  <a:lnTo>
                    <a:pt x="4066159" y="2089912"/>
                  </a:lnTo>
                  <a:close/>
                </a:path>
                <a:path w="5114925" h="2179954">
                  <a:moveTo>
                    <a:pt x="4152138" y="2112645"/>
                  </a:moveTo>
                  <a:lnTo>
                    <a:pt x="4102976" y="2099691"/>
                  </a:lnTo>
                  <a:lnTo>
                    <a:pt x="4099801" y="2112010"/>
                  </a:lnTo>
                  <a:lnTo>
                    <a:pt x="4148836" y="2124837"/>
                  </a:lnTo>
                  <a:lnTo>
                    <a:pt x="4152138" y="2112645"/>
                  </a:lnTo>
                  <a:close/>
                </a:path>
                <a:path w="5114925" h="2179954">
                  <a:moveTo>
                    <a:pt x="4238117" y="2135251"/>
                  </a:moveTo>
                  <a:lnTo>
                    <a:pt x="4188968" y="2122297"/>
                  </a:lnTo>
                  <a:lnTo>
                    <a:pt x="4185666" y="2134616"/>
                  </a:lnTo>
                  <a:lnTo>
                    <a:pt x="4234815" y="2147570"/>
                  </a:lnTo>
                  <a:lnTo>
                    <a:pt x="4238117" y="2135251"/>
                  </a:lnTo>
                  <a:close/>
                </a:path>
                <a:path w="5114925" h="2179954">
                  <a:moveTo>
                    <a:pt x="4315079" y="2162175"/>
                  </a:moveTo>
                  <a:lnTo>
                    <a:pt x="4251198" y="2105914"/>
                  </a:lnTo>
                  <a:lnTo>
                    <a:pt x="4231767" y="2179574"/>
                  </a:lnTo>
                  <a:lnTo>
                    <a:pt x="4315079" y="2162175"/>
                  </a:lnTo>
                  <a:close/>
                </a:path>
                <a:path w="5114925" h="2179954">
                  <a:moveTo>
                    <a:pt x="4358005" y="0"/>
                  </a:moveTo>
                  <a:lnTo>
                    <a:pt x="4276344" y="24130"/>
                  </a:lnTo>
                  <a:lnTo>
                    <a:pt x="4297896" y="47282"/>
                  </a:lnTo>
                  <a:lnTo>
                    <a:pt x="3932936" y="387477"/>
                  </a:lnTo>
                  <a:lnTo>
                    <a:pt x="3941699" y="396748"/>
                  </a:lnTo>
                  <a:lnTo>
                    <a:pt x="4306544" y="56553"/>
                  </a:lnTo>
                  <a:lnTo>
                    <a:pt x="4328287" y="79883"/>
                  </a:lnTo>
                  <a:lnTo>
                    <a:pt x="4343641" y="38608"/>
                  </a:lnTo>
                  <a:lnTo>
                    <a:pt x="4358005" y="0"/>
                  </a:lnTo>
                  <a:close/>
                </a:path>
                <a:path w="5114925" h="2179954">
                  <a:moveTo>
                    <a:pt x="5114544" y="324866"/>
                  </a:moveTo>
                  <a:lnTo>
                    <a:pt x="5109591" y="313321"/>
                  </a:lnTo>
                  <a:lnTo>
                    <a:pt x="4366730" y="632409"/>
                  </a:lnTo>
                  <a:lnTo>
                    <a:pt x="4354195" y="603250"/>
                  </a:lnTo>
                  <a:lnTo>
                    <a:pt x="4299204" y="668274"/>
                  </a:lnTo>
                  <a:lnTo>
                    <a:pt x="4384294" y="673227"/>
                  </a:lnTo>
                  <a:lnTo>
                    <a:pt x="4373905" y="649097"/>
                  </a:lnTo>
                  <a:lnTo>
                    <a:pt x="4371759" y="644118"/>
                  </a:lnTo>
                  <a:lnTo>
                    <a:pt x="5114544" y="32486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60751" y="5108575"/>
              <a:ext cx="1233805" cy="508000"/>
            </a:xfrm>
            <a:custGeom>
              <a:avLst/>
              <a:gdLst/>
              <a:ahLst/>
              <a:cxnLst/>
              <a:rect l="l" t="t" r="r" b="b"/>
              <a:pathLst>
                <a:path w="1233804" h="508000">
                  <a:moveTo>
                    <a:pt x="0" y="508000"/>
                  </a:moveTo>
                  <a:lnTo>
                    <a:pt x="1233424" y="0"/>
                  </a:lnTo>
                </a:path>
              </a:pathLst>
            </a:custGeom>
            <a:ln w="12700">
              <a:solidFill>
                <a:srgbClr val="FFFF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2430" y="4354449"/>
              <a:ext cx="279400" cy="770890"/>
            </a:xfrm>
            <a:custGeom>
              <a:avLst/>
              <a:gdLst/>
              <a:ahLst/>
              <a:cxnLst/>
              <a:rect l="l" t="t" r="r" b="b"/>
              <a:pathLst>
                <a:path w="279400" h="770889">
                  <a:moveTo>
                    <a:pt x="16383" y="718312"/>
                  </a:moveTo>
                  <a:lnTo>
                    <a:pt x="0" y="766318"/>
                  </a:lnTo>
                  <a:lnTo>
                    <a:pt x="12065" y="770508"/>
                  </a:lnTo>
                  <a:lnTo>
                    <a:pt x="28448" y="722376"/>
                  </a:lnTo>
                  <a:lnTo>
                    <a:pt x="16383" y="718312"/>
                  </a:lnTo>
                  <a:close/>
                </a:path>
                <a:path w="279400" h="770889">
                  <a:moveTo>
                    <a:pt x="45085" y="634111"/>
                  </a:moveTo>
                  <a:lnTo>
                    <a:pt x="28702" y="682244"/>
                  </a:lnTo>
                  <a:lnTo>
                    <a:pt x="40767" y="686307"/>
                  </a:lnTo>
                  <a:lnTo>
                    <a:pt x="57150" y="638175"/>
                  </a:lnTo>
                  <a:lnTo>
                    <a:pt x="45085" y="634111"/>
                  </a:lnTo>
                  <a:close/>
                </a:path>
                <a:path w="279400" h="770889">
                  <a:moveTo>
                    <a:pt x="73787" y="550037"/>
                  </a:moveTo>
                  <a:lnTo>
                    <a:pt x="57404" y="598043"/>
                  </a:lnTo>
                  <a:lnTo>
                    <a:pt x="69469" y="602107"/>
                  </a:lnTo>
                  <a:lnTo>
                    <a:pt x="85852" y="554101"/>
                  </a:lnTo>
                  <a:lnTo>
                    <a:pt x="73787" y="550037"/>
                  </a:lnTo>
                  <a:close/>
                </a:path>
                <a:path w="279400" h="770889">
                  <a:moveTo>
                    <a:pt x="102489" y="465836"/>
                  </a:moveTo>
                  <a:lnTo>
                    <a:pt x="86106" y="513969"/>
                  </a:lnTo>
                  <a:lnTo>
                    <a:pt x="98044" y="518032"/>
                  </a:lnTo>
                  <a:lnTo>
                    <a:pt x="114427" y="469900"/>
                  </a:lnTo>
                  <a:lnTo>
                    <a:pt x="102489" y="465836"/>
                  </a:lnTo>
                  <a:close/>
                </a:path>
                <a:path w="279400" h="770889">
                  <a:moveTo>
                    <a:pt x="131191" y="381762"/>
                  </a:moveTo>
                  <a:lnTo>
                    <a:pt x="114808" y="429768"/>
                  </a:lnTo>
                  <a:lnTo>
                    <a:pt x="126746" y="433831"/>
                  </a:lnTo>
                  <a:lnTo>
                    <a:pt x="143129" y="385825"/>
                  </a:lnTo>
                  <a:lnTo>
                    <a:pt x="131191" y="381762"/>
                  </a:lnTo>
                  <a:close/>
                </a:path>
                <a:path w="279400" h="770889">
                  <a:moveTo>
                    <a:pt x="159893" y="297561"/>
                  </a:moveTo>
                  <a:lnTo>
                    <a:pt x="143510" y="345694"/>
                  </a:lnTo>
                  <a:lnTo>
                    <a:pt x="155448" y="349757"/>
                  </a:lnTo>
                  <a:lnTo>
                    <a:pt x="171831" y="301625"/>
                  </a:lnTo>
                  <a:lnTo>
                    <a:pt x="159893" y="297561"/>
                  </a:lnTo>
                  <a:close/>
                </a:path>
                <a:path w="279400" h="770889">
                  <a:moveTo>
                    <a:pt x="188468" y="213359"/>
                  </a:moveTo>
                  <a:lnTo>
                    <a:pt x="172085" y="261493"/>
                  </a:lnTo>
                  <a:lnTo>
                    <a:pt x="184150" y="265556"/>
                  </a:lnTo>
                  <a:lnTo>
                    <a:pt x="200533" y="217550"/>
                  </a:lnTo>
                  <a:lnTo>
                    <a:pt x="188468" y="213359"/>
                  </a:lnTo>
                  <a:close/>
                </a:path>
                <a:path w="279400" h="770889">
                  <a:moveTo>
                    <a:pt x="217170" y="129286"/>
                  </a:moveTo>
                  <a:lnTo>
                    <a:pt x="200787" y="177292"/>
                  </a:lnTo>
                  <a:lnTo>
                    <a:pt x="212852" y="181482"/>
                  </a:lnTo>
                  <a:lnTo>
                    <a:pt x="229235" y="133350"/>
                  </a:lnTo>
                  <a:lnTo>
                    <a:pt x="217170" y="129286"/>
                  </a:lnTo>
                  <a:close/>
                </a:path>
                <a:path w="279400" h="770889">
                  <a:moveTo>
                    <a:pt x="237340" y="70163"/>
                  </a:moveTo>
                  <a:lnTo>
                    <a:pt x="229489" y="93218"/>
                  </a:lnTo>
                  <a:lnTo>
                    <a:pt x="241554" y="97281"/>
                  </a:lnTo>
                  <a:lnTo>
                    <a:pt x="249394" y="74259"/>
                  </a:lnTo>
                  <a:lnTo>
                    <a:pt x="237340" y="70163"/>
                  </a:lnTo>
                  <a:close/>
                </a:path>
                <a:path w="279400" h="770889">
                  <a:moveTo>
                    <a:pt x="275842" y="58165"/>
                  </a:moveTo>
                  <a:lnTo>
                    <a:pt x="241427" y="58165"/>
                  </a:lnTo>
                  <a:lnTo>
                    <a:pt x="253492" y="62230"/>
                  </a:lnTo>
                  <a:lnTo>
                    <a:pt x="249394" y="74259"/>
                  </a:lnTo>
                  <a:lnTo>
                    <a:pt x="279400" y="84455"/>
                  </a:lnTo>
                  <a:lnTo>
                    <a:pt x="275842" y="58165"/>
                  </a:lnTo>
                  <a:close/>
                </a:path>
                <a:path w="279400" h="770889">
                  <a:moveTo>
                    <a:pt x="241427" y="58165"/>
                  </a:moveTo>
                  <a:lnTo>
                    <a:pt x="237340" y="70163"/>
                  </a:lnTo>
                  <a:lnTo>
                    <a:pt x="249394" y="74259"/>
                  </a:lnTo>
                  <a:lnTo>
                    <a:pt x="253492" y="62230"/>
                  </a:lnTo>
                  <a:lnTo>
                    <a:pt x="241427" y="58165"/>
                  </a:lnTo>
                  <a:close/>
                </a:path>
                <a:path w="279400" h="770889">
                  <a:moveTo>
                    <a:pt x="267970" y="0"/>
                  </a:moveTo>
                  <a:lnTo>
                    <a:pt x="207264" y="59943"/>
                  </a:lnTo>
                  <a:lnTo>
                    <a:pt x="237340" y="70163"/>
                  </a:lnTo>
                  <a:lnTo>
                    <a:pt x="241427" y="58165"/>
                  </a:lnTo>
                  <a:lnTo>
                    <a:pt x="275842" y="58165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34001" y="4325874"/>
              <a:ext cx="0" cy="1437005"/>
            </a:xfrm>
            <a:custGeom>
              <a:avLst/>
              <a:gdLst/>
              <a:ahLst/>
              <a:cxnLst/>
              <a:rect l="l" t="t" r="r" b="b"/>
              <a:pathLst>
                <a:path h="1437004">
                  <a:moveTo>
                    <a:pt x="0" y="0"/>
                  </a:moveTo>
                  <a:lnTo>
                    <a:pt x="0" y="1436751"/>
                  </a:lnTo>
                </a:path>
              </a:pathLst>
            </a:custGeom>
            <a:ln w="12700">
              <a:solidFill>
                <a:srgbClr val="FFFF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60624" y="5738812"/>
              <a:ext cx="1873250" cy="76200"/>
            </a:xfrm>
            <a:custGeom>
              <a:avLst/>
              <a:gdLst/>
              <a:ahLst/>
              <a:cxnLst/>
              <a:rect l="l" t="t" r="r" b="b"/>
              <a:pathLst>
                <a:path w="1873250" h="76200">
                  <a:moveTo>
                    <a:pt x="1873250" y="31750"/>
                  </a:moveTo>
                  <a:lnTo>
                    <a:pt x="1822450" y="31750"/>
                  </a:lnTo>
                  <a:lnTo>
                    <a:pt x="1822450" y="44450"/>
                  </a:lnTo>
                  <a:lnTo>
                    <a:pt x="1873250" y="44450"/>
                  </a:lnTo>
                  <a:lnTo>
                    <a:pt x="1873250" y="31750"/>
                  </a:lnTo>
                  <a:close/>
                </a:path>
                <a:path w="1873250" h="76200">
                  <a:moveTo>
                    <a:pt x="1784350" y="31750"/>
                  </a:moveTo>
                  <a:lnTo>
                    <a:pt x="1733550" y="31750"/>
                  </a:lnTo>
                  <a:lnTo>
                    <a:pt x="1733550" y="44450"/>
                  </a:lnTo>
                  <a:lnTo>
                    <a:pt x="1784350" y="44450"/>
                  </a:lnTo>
                  <a:lnTo>
                    <a:pt x="1784350" y="31750"/>
                  </a:lnTo>
                  <a:close/>
                </a:path>
                <a:path w="1873250" h="76200">
                  <a:moveTo>
                    <a:pt x="1695450" y="31750"/>
                  </a:moveTo>
                  <a:lnTo>
                    <a:pt x="1644650" y="31750"/>
                  </a:lnTo>
                  <a:lnTo>
                    <a:pt x="1644650" y="44450"/>
                  </a:lnTo>
                  <a:lnTo>
                    <a:pt x="1695450" y="44450"/>
                  </a:lnTo>
                  <a:lnTo>
                    <a:pt x="1695450" y="31750"/>
                  </a:lnTo>
                  <a:close/>
                </a:path>
                <a:path w="1873250" h="76200">
                  <a:moveTo>
                    <a:pt x="1606550" y="31750"/>
                  </a:moveTo>
                  <a:lnTo>
                    <a:pt x="1555750" y="31750"/>
                  </a:lnTo>
                  <a:lnTo>
                    <a:pt x="1555750" y="44450"/>
                  </a:lnTo>
                  <a:lnTo>
                    <a:pt x="1606550" y="44450"/>
                  </a:lnTo>
                  <a:lnTo>
                    <a:pt x="1606550" y="31750"/>
                  </a:lnTo>
                  <a:close/>
                </a:path>
                <a:path w="1873250" h="76200">
                  <a:moveTo>
                    <a:pt x="1517650" y="31750"/>
                  </a:moveTo>
                  <a:lnTo>
                    <a:pt x="1466850" y="31750"/>
                  </a:lnTo>
                  <a:lnTo>
                    <a:pt x="1466850" y="44450"/>
                  </a:lnTo>
                  <a:lnTo>
                    <a:pt x="1517650" y="44450"/>
                  </a:lnTo>
                  <a:lnTo>
                    <a:pt x="1517650" y="31750"/>
                  </a:lnTo>
                  <a:close/>
                </a:path>
                <a:path w="1873250" h="76200">
                  <a:moveTo>
                    <a:pt x="1428750" y="31750"/>
                  </a:moveTo>
                  <a:lnTo>
                    <a:pt x="1377950" y="31750"/>
                  </a:lnTo>
                  <a:lnTo>
                    <a:pt x="1377950" y="44450"/>
                  </a:lnTo>
                  <a:lnTo>
                    <a:pt x="1428750" y="44450"/>
                  </a:lnTo>
                  <a:lnTo>
                    <a:pt x="1428750" y="31750"/>
                  </a:lnTo>
                  <a:close/>
                </a:path>
                <a:path w="1873250" h="76200">
                  <a:moveTo>
                    <a:pt x="1339850" y="31750"/>
                  </a:moveTo>
                  <a:lnTo>
                    <a:pt x="1289050" y="31750"/>
                  </a:lnTo>
                  <a:lnTo>
                    <a:pt x="1289050" y="44450"/>
                  </a:lnTo>
                  <a:lnTo>
                    <a:pt x="1339850" y="44450"/>
                  </a:lnTo>
                  <a:lnTo>
                    <a:pt x="1339850" y="31750"/>
                  </a:lnTo>
                  <a:close/>
                </a:path>
                <a:path w="1873250" h="76200">
                  <a:moveTo>
                    <a:pt x="1250950" y="31750"/>
                  </a:moveTo>
                  <a:lnTo>
                    <a:pt x="1200150" y="31750"/>
                  </a:lnTo>
                  <a:lnTo>
                    <a:pt x="1200150" y="44450"/>
                  </a:lnTo>
                  <a:lnTo>
                    <a:pt x="1250950" y="44450"/>
                  </a:lnTo>
                  <a:lnTo>
                    <a:pt x="1250950" y="31750"/>
                  </a:lnTo>
                  <a:close/>
                </a:path>
                <a:path w="1873250" h="76200">
                  <a:moveTo>
                    <a:pt x="1162050" y="31750"/>
                  </a:moveTo>
                  <a:lnTo>
                    <a:pt x="1111250" y="31750"/>
                  </a:lnTo>
                  <a:lnTo>
                    <a:pt x="1111250" y="44450"/>
                  </a:lnTo>
                  <a:lnTo>
                    <a:pt x="1162050" y="44450"/>
                  </a:lnTo>
                  <a:lnTo>
                    <a:pt x="1162050" y="31750"/>
                  </a:lnTo>
                  <a:close/>
                </a:path>
                <a:path w="1873250" h="76200">
                  <a:moveTo>
                    <a:pt x="1073150" y="31750"/>
                  </a:moveTo>
                  <a:lnTo>
                    <a:pt x="1022350" y="31750"/>
                  </a:lnTo>
                  <a:lnTo>
                    <a:pt x="1022350" y="44450"/>
                  </a:lnTo>
                  <a:lnTo>
                    <a:pt x="1073150" y="44450"/>
                  </a:lnTo>
                  <a:lnTo>
                    <a:pt x="1073150" y="31750"/>
                  </a:lnTo>
                  <a:close/>
                </a:path>
                <a:path w="1873250" h="76200">
                  <a:moveTo>
                    <a:pt x="984250" y="31750"/>
                  </a:moveTo>
                  <a:lnTo>
                    <a:pt x="933450" y="31750"/>
                  </a:lnTo>
                  <a:lnTo>
                    <a:pt x="933450" y="44450"/>
                  </a:lnTo>
                  <a:lnTo>
                    <a:pt x="984250" y="44450"/>
                  </a:lnTo>
                  <a:lnTo>
                    <a:pt x="984250" y="31750"/>
                  </a:lnTo>
                  <a:close/>
                </a:path>
                <a:path w="1873250" h="76200">
                  <a:moveTo>
                    <a:pt x="895350" y="31750"/>
                  </a:moveTo>
                  <a:lnTo>
                    <a:pt x="844550" y="31750"/>
                  </a:lnTo>
                  <a:lnTo>
                    <a:pt x="844550" y="44450"/>
                  </a:lnTo>
                  <a:lnTo>
                    <a:pt x="895350" y="44450"/>
                  </a:lnTo>
                  <a:lnTo>
                    <a:pt x="895350" y="31750"/>
                  </a:lnTo>
                  <a:close/>
                </a:path>
                <a:path w="1873250" h="76200">
                  <a:moveTo>
                    <a:pt x="806450" y="31750"/>
                  </a:moveTo>
                  <a:lnTo>
                    <a:pt x="755650" y="31750"/>
                  </a:lnTo>
                  <a:lnTo>
                    <a:pt x="755650" y="44450"/>
                  </a:lnTo>
                  <a:lnTo>
                    <a:pt x="806450" y="44450"/>
                  </a:lnTo>
                  <a:lnTo>
                    <a:pt x="806450" y="31750"/>
                  </a:lnTo>
                  <a:close/>
                </a:path>
                <a:path w="1873250" h="76200">
                  <a:moveTo>
                    <a:pt x="717550" y="31750"/>
                  </a:moveTo>
                  <a:lnTo>
                    <a:pt x="666750" y="31750"/>
                  </a:lnTo>
                  <a:lnTo>
                    <a:pt x="666750" y="44450"/>
                  </a:lnTo>
                  <a:lnTo>
                    <a:pt x="717550" y="44450"/>
                  </a:lnTo>
                  <a:lnTo>
                    <a:pt x="717550" y="31750"/>
                  </a:lnTo>
                  <a:close/>
                </a:path>
                <a:path w="1873250" h="76200">
                  <a:moveTo>
                    <a:pt x="628650" y="31750"/>
                  </a:moveTo>
                  <a:lnTo>
                    <a:pt x="577850" y="31750"/>
                  </a:lnTo>
                  <a:lnTo>
                    <a:pt x="577850" y="44450"/>
                  </a:lnTo>
                  <a:lnTo>
                    <a:pt x="628650" y="44450"/>
                  </a:lnTo>
                  <a:lnTo>
                    <a:pt x="628650" y="31750"/>
                  </a:lnTo>
                  <a:close/>
                </a:path>
                <a:path w="1873250" h="76200">
                  <a:moveTo>
                    <a:pt x="539750" y="31750"/>
                  </a:moveTo>
                  <a:lnTo>
                    <a:pt x="488950" y="31750"/>
                  </a:lnTo>
                  <a:lnTo>
                    <a:pt x="488950" y="44450"/>
                  </a:lnTo>
                  <a:lnTo>
                    <a:pt x="539750" y="44450"/>
                  </a:lnTo>
                  <a:lnTo>
                    <a:pt x="539750" y="31750"/>
                  </a:lnTo>
                  <a:close/>
                </a:path>
                <a:path w="1873250" h="76200">
                  <a:moveTo>
                    <a:pt x="450850" y="31750"/>
                  </a:moveTo>
                  <a:lnTo>
                    <a:pt x="400050" y="31750"/>
                  </a:lnTo>
                  <a:lnTo>
                    <a:pt x="400050" y="44450"/>
                  </a:lnTo>
                  <a:lnTo>
                    <a:pt x="450850" y="44450"/>
                  </a:lnTo>
                  <a:lnTo>
                    <a:pt x="450850" y="31750"/>
                  </a:lnTo>
                  <a:close/>
                </a:path>
                <a:path w="1873250" h="76200">
                  <a:moveTo>
                    <a:pt x="361950" y="31750"/>
                  </a:moveTo>
                  <a:lnTo>
                    <a:pt x="311150" y="31750"/>
                  </a:lnTo>
                  <a:lnTo>
                    <a:pt x="311150" y="44450"/>
                  </a:lnTo>
                  <a:lnTo>
                    <a:pt x="361950" y="44450"/>
                  </a:lnTo>
                  <a:lnTo>
                    <a:pt x="361950" y="31750"/>
                  </a:lnTo>
                  <a:close/>
                </a:path>
                <a:path w="1873250" h="76200">
                  <a:moveTo>
                    <a:pt x="273050" y="31750"/>
                  </a:moveTo>
                  <a:lnTo>
                    <a:pt x="222250" y="31750"/>
                  </a:lnTo>
                  <a:lnTo>
                    <a:pt x="222250" y="44450"/>
                  </a:lnTo>
                  <a:lnTo>
                    <a:pt x="273050" y="44450"/>
                  </a:lnTo>
                  <a:lnTo>
                    <a:pt x="273050" y="31750"/>
                  </a:lnTo>
                  <a:close/>
                </a:path>
                <a:path w="1873250" h="76200">
                  <a:moveTo>
                    <a:pt x="184150" y="31750"/>
                  </a:moveTo>
                  <a:lnTo>
                    <a:pt x="133350" y="31750"/>
                  </a:lnTo>
                  <a:lnTo>
                    <a:pt x="133350" y="44450"/>
                  </a:lnTo>
                  <a:lnTo>
                    <a:pt x="184150" y="44450"/>
                  </a:lnTo>
                  <a:lnTo>
                    <a:pt x="184150" y="31750"/>
                  </a:lnTo>
                  <a:close/>
                </a:path>
                <a:path w="187325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187325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1873250" h="76200">
                  <a:moveTo>
                    <a:pt x="9525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95250" y="44450"/>
                  </a:lnTo>
                  <a:lnTo>
                    <a:pt x="95250" y="3175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344414" y="2361057"/>
            <a:ext cx="9594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4154" marR="5080" indent="-21209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Dispense 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Cash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27480" y="3825062"/>
            <a:ext cx="1710689" cy="9124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856615" algn="ctr">
              <a:lnSpc>
                <a:spcPts val="2285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I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sert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  <a:p>
            <a:pPr marL="604520" algn="ctr">
              <a:lnSpc>
                <a:spcPts val="2285"/>
              </a:lnSpc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User</a:t>
            </a:r>
            <a:r>
              <a:rPr sz="2000" spc="-9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Input</a:t>
            </a:r>
            <a:endParaRPr sz="2000">
              <a:latin typeface="Times New Roman"/>
              <a:cs typeface="Times New Roman"/>
            </a:endParaRPr>
          </a:p>
          <a:p>
            <a:pPr marL="601345" algn="ctr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Read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111754" y="4755641"/>
            <a:ext cx="10414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Cancelled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02834" y="5150866"/>
            <a:ext cx="91503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826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Display  M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ssage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851025" y="3462401"/>
            <a:ext cx="1849755" cy="393700"/>
            <a:chOff x="1851025" y="3462401"/>
            <a:chExt cx="1849755" cy="393700"/>
          </a:xfrm>
        </p:grpSpPr>
        <p:sp>
          <p:nvSpPr>
            <p:cNvPr id="43" name="object 43"/>
            <p:cNvSpPr/>
            <p:nvPr/>
          </p:nvSpPr>
          <p:spPr>
            <a:xfrm>
              <a:off x="1857375" y="3468751"/>
              <a:ext cx="711200" cy="333375"/>
            </a:xfrm>
            <a:custGeom>
              <a:avLst/>
              <a:gdLst/>
              <a:ahLst/>
              <a:cxnLst/>
              <a:rect l="l" t="t" r="r" b="b"/>
              <a:pathLst>
                <a:path w="711200" h="333375">
                  <a:moveTo>
                    <a:pt x="0" y="0"/>
                  </a:moveTo>
                  <a:lnTo>
                    <a:pt x="711200" y="333375"/>
                  </a:lnTo>
                </a:path>
              </a:pathLst>
            </a:custGeom>
            <a:ln w="12700">
              <a:solidFill>
                <a:srgbClr val="FFFF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54223" y="3779774"/>
              <a:ext cx="1146175" cy="76200"/>
            </a:xfrm>
            <a:custGeom>
              <a:avLst/>
              <a:gdLst/>
              <a:ahLst/>
              <a:cxnLst/>
              <a:rect l="l" t="t" r="r" b="b"/>
              <a:pathLst>
                <a:path w="1146175" h="76200">
                  <a:moveTo>
                    <a:pt x="508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50800" y="44450"/>
                  </a:lnTo>
                  <a:lnTo>
                    <a:pt x="50800" y="31750"/>
                  </a:lnTo>
                  <a:close/>
                </a:path>
                <a:path w="1146175" h="76200">
                  <a:moveTo>
                    <a:pt x="139700" y="31750"/>
                  </a:moveTo>
                  <a:lnTo>
                    <a:pt x="88900" y="31750"/>
                  </a:lnTo>
                  <a:lnTo>
                    <a:pt x="88900" y="44450"/>
                  </a:lnTo>
                  <a:lnTo>
                    <a:pt x="139700" y="44450"/>
                  </a:lnTo>
                  <a:lnTo>
                    <a:pt x="139700" y="31750"/>
                  </a:lnTo>
                  <a:close/>
                </a:path>
                <a:path w="1146175" h="76200">
                  <a:moveTo>
                    <a:pt x="228600" y="31750"/>
                  </a:moveTo>
                  <a:lnTo>
                    <a:pt x="177800" y="31750"/>
                  </a:lnTo>
                  <a:lnTo>
                    <a:pt x="177800" y="44450"/>
                  </a:lnTo>
                  <a:lnTo>
                    <a:pt x="228600" y="44450"/>
                  </a:lnTo>
                  <a:lnTo>
                    <a:pt x="228600" y="31750"/>
                  </a:lnTo>
                  <a:close/>
                </a:path>
                <a:path w="1146175" h="76200">
                  <a:moveTo>
                    <a:pt x="317500" y="31750"/>
                  </a:moveTo>
                  <a:lnTo>
                    <a:pt x="266700" y="31750"/>
                  </a:lnTo>
                  <a:lnTo>
                    <a:pt x="266700" y="44450"/>
                  </a:lnTo>
                  <a:lnTo>
                    <a:pt x="317500" y="44450"/>
                  </a:lnTo>
                  <a:lnTo>
                    <a:pt x="317500" y="31750"/>
                  </a:lnTo>
                  <a:close/>
                </a:path>
                <a:path w="1146175" h="76200">
                  <a:moveTo>
                    <a:pt x="406400" y="31750"/>
                  </a:moveTo>
                  <a:lnTo>
                    <a:pt x="355600" y="31750"/>
                  </a:lnTo>
                  <a:lnTo>
                    <a:pt x="355600" y="44450"/>
                  </a:lnTo>
                  <a:lnTo>
                    <a:pt x="406400" y="44450"/>
                  </a:lnTo>
                  <a:lnTo>
                    <a:pt x="406400" y="31750"/>
                  </a:lnTo>
                  <a:close/>
                </a:path>
                <a:path w="1146175" h="76200">
                  <a:moveTo>
                    <a:pt x="495300" y="31750"/>
                  </a:moveTo>
                  <a:lnTo>
                    <a:pt x="444500" y="31750"/>
                  </a:lnTo>
                  <a:lnTo>
                    <a:pt x="444500" y="44450"/>
                  </a:lnTo>
                  <a:lnTo>
                    <a:pt x="495300" y="44450"/>
                  </a:lnTo>
                  <a:lnTo>
                    <a:pt x="495300" y="31750"/>
                  </a:lnTo>
                  <a:close/>
                </a:path>
                <a:path w="1146175" h="76200">
                  <a:moveTo>
                    <a:pt x="584200" y="31750"/>
                  </a:moveTo>
                  <a:lnTo>
                    <a:pt x="533400" y="31750"/>
                  </a:lnTo>
                  <a:lnTo>
                    <a:pt x="533400" y="44450"/>
                  </a:lnTo>
                  <a:lnTo>
                    <a:pt x="584200" y="44450"/>
                  </a:lnTo>
                  <a:lnTo>
                    <a:pt x="584200" y="31750"/>
                  </a:lnTo>
                  <a:close/>
                </a:path>
                <a:path w="1146175" h="76200">
                  <a:moveTo>
                    <a:pt x="673100" y="31750"/>
                  </a:moveTo>
                  <a:lnTo>
                    <a:pt x="622300" y="31750"/>
                  </a:lnTo>
                  <a:lnTo>
                    <a:pt x="622300" y="44450"/>
                  </a:lnTo>
                  <a:lnTo>
                    <a:pt x="673100" y="44450"/>
                  </a:lnTo>
                  <a:lnTo>
                    <a:pt x="673100" y="31750"/>
                  </a:lnTo>
                  <a:close/>
                </a:path>
                <a:path w="1146175" h="76200">
                  <a:moveTo>
                    <a:pt x="762000" y="31750"/>
                  </a:moveTo>
                  <a:lnTo>
                    <a:pt x="711200" y="31750"/>
                  </a:lnTo>
                  <a:lnTo>
                    <a:pt x="711200" y="44450"/>
                  </a:lnTo>
                  <a:lnTo>
                    <a:pt x="762000" y="44450"/>
                  </a:lnTo>
                  <a:lnTo>
                    <a:pt x="762000" y="31750"/>
                  </a:lnTo>
                  <a:close/>
                </a:path>
                <a:path w="1146175" h="76200">
                  <a:moveTo>
                    <a:pt x="850900" y="31750"/>
                  </a:moveTo>
                  <a:lnTo>
                    <a:pt x="800100" y="31750"/>
                  </a:lnTo>
                  <a:lnTo>
                    <a:pt x="800100" y="44450"/>
                  </a:lnTo>
                  <a:lnTo>
                    <a:pt x="850900" y="44450"/>
                  </a:lnTo>
                  <a:lnTo>
                    <a:pt x="850900" y="31750"/>
                  </a:lnTo>
                  <a:close/>
                </a:path>
                <a:path w="1146175" h="76200">
                  <a:moveTo>
                    <a:pt x="939800" y="31750"/>
                  </a:moveTo>
                  <a:lnTo>
                    <a:pt x="889000" y="31750"/>
                  </a:lnTo>
                  <a:lnTo>
                    <a:pt x="889000" y="44450"/>
                  </a:lnTo>
                  <a:lnTo>
                    <a:pt x="939800" y="44450"/>
                  </a:lnTo>
                  <a:lnTo>
                    <a:pt x="939800" y="31750"/>
                  </a:lnTo>
                  <a:close/>
                </a:path>
                <a:path w="1146175" h="76200">
                  <a:moveTo>
                    <a:pt x="1028700" y="31750"/>
                  </a:moveTo>
                  <a:lnTo>
                    <a:pt x="977900" y="31750"/>
                  </a:lnTo>
                  <a:lnTo>
                    <a:pt x="977900" y="44450"/>
                  </a:lnTo>
                  <a:lnTo>
                    <a:pt x="1028700" y="44450"/>
                  </a:lnTo>
                  <a:lnTo>
                    <a:pt x="1028700" y="31750"/>
                  </a:lnTo>
                  <a:close/>
                </a:path>
                <a:path w="1146175" h="76200">
                  <a:moveTo>
                    <a:pt x="1069975" y="0"/>
                  </a:moveTo>
                  <a:lnTo>
                    <a:pt x="1069975" y="76200"/>
                  </a:lnTo>
                  <a:lnTo>
                    <a:pt x="1133475" y="44450"/>
                  </a:lnTo>
                  <a:lnTo>
                    <a:pt x="1082675" y="44450"/>
                  </a:lnTo>
                  <a:lnTo>
                    <a:pt x="1082675" y="31750"/>
                  </a:lnTo>
                  <a:lnTo>
                    <a:pt x="1133475" y="31750"/>
                  </a:lnTo>
                  <a:lnTo>
                    <a:pt x="1069975" y="0"/>
                  </a:lnTo>
                  <a:close/>
                </a:path>
                <a:path w="1146175" h="76200">
                  <a:moveTo>
                    <a:pt x="1069975" y="31750"/>
                  </a:moveTo>
                  <a:lnTo>
                    <a:pt x="1066800" y="31750"/>
                  </a:lnTo>
                  <a:lnTo>
                    <a:pt x="1066800" y="44450"/>
                  </a:lnTo>
                  <a:lnTo>
                    <a:pt x="1069975" y="44450"/>
                  </a:lnTo>
                  <a:lnTo>
                    <a:pt x="1069975" y="31750"/>
                  </a:lnTo>
                  <a:close/>
                </a:path>
                <a:path w="1146175" h="76200">
                  <a:moveTo>
                    <a:pt x="1133475" y="31750"/>
                  </a:moveTo>
                  <a:lnTo>
                    <a:pt x="1082675" y="31750"/>
                  </a:lnTo>
                  <a:lnTo>
                    <a:pt x="1082675" y="44450"/>
                  </a:lnTo>
                  <a:lnTo>
                    <a:pt x="1133475" y="44450"/>
                  </a:lnTo>
                  <a:lnTo>
                    <a:pt x="1146175" y="38100"/>
                  </a:lnTo>
                  <a:lnTo>
                    <a:pt x="1133475" y="3175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403729" y="2897886"/>
            <a:ext cx="111379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7975" marR="5080" indent="-29591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Co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fisca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e 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Card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3470" y="352501"/>
            <a:ext cx="735584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/>
              <a:t>Level 2 DFD: Interface with</a:t>
            </a:r>
            <a:r>
              <a:rPr sz="3800" spc="-114" dirty="0"/>
              <a:t> </a:t>
            </a:r>
            <a:r>
              <a:rPr sz="3800" dirty="0"/>
              <a:t>Operator</a:t>
            </a:r>
            <a:endParaRPr sz="3800"/>
          </a:p>
        </p:txBody>
      </p:sp>
      <p:sp>
        <p:nvSpPr>
          <p:cNvPr id="4" name="object 4"/>
          <p:cNvSpPr/>
          <p:nvPr/>
        </p:nvSpPr>
        <p:spPr>
          <a:xfrm>
            <a:off x="3886200" y="4876800"/>
            <a:ext cx="1752600" cy="1752600"/>
          </a:xfrm>
          <a:custGeom>
            <a:avLst/>
            <a:gdLst/>
            <a:ahLst/>
            <a:cxnLst/>
            <a:rect l="l" t="t" r="r" b="b"/>
            <a:pathLst>
              <a:path w="1752600" h="1752600">
                <a:moveTo>
                  <a:pt x="0" y="876300"/>
                </a:moveTo>
                <a:lnTo>
                  <a:pt x="1296" y="828217"/>
                </a:lnTo>
                <a:lnTo>
                  <a:pt x="5141" y="780812"/>
                </a:lnTo>
                <a:lnTo>
                  <a:pt x="11468" y="734152"/>
                </a:lnTo>
                <a:lnTo>
                  <a:pt x="20210" y="688304"/>
                </a:lnTo>
                <a:lnTo>
                  <a:pt x="31300" y="643334"/>
                </a:lnTo>
                <a:lnTo>
                  <a:pt x="44671" y="599309"/>
                </a:lnTo>
                <a:lnTo>
                  <a:pt x="60257" y="556297"/>
                </a:lnTo>
                <a:lnTo>
                  <a:pt x="77990" y="514364"/>
                </a:lnTo>
                <a:lnTo>
                  <a:pt x="97805" y="473576"/>
                </a:lnTo>
                <a:lnTo>
                  <a:pt x="119634" y="434001"/>
                </a:lnTo>
                <a:lnTo>
                  <a:pt x="143409" y="395705"/>
                </a:lnTo>
                <a:lnTo>
                  <a:pt x="169066" y="358755"/>
                </a:lnTo>
                <a:lnTo>
                  <a:pt x="196536" y="323218"/>
                </a:lnTo>
                <a:lnTo>
                  <a:pt x="225753" y="289161"/>
                </a:lnTo>
                <a:lnTo>
                  <a:pt x="256651" y="256651"/>
                </a:lnTo>
                <a:lnTo>
                  <a:pt x="289161" y="225753"/>
                </a:lnTo>
                <a:lnTo>
                  <a:pt x="323218" y="196536"/>
                </a:lnTo>
                <a:lnTo>
                  <a:pt x="358755" y="169066"/>
                </a:lnTo>
                <a:lnTo>
                  <a:pt x="395705" y="143409"/>
                </a:lnTo>
                <a:lnTo>
                  <a:pt x="434001" y="119633"/>
                </a:lnTo>
                <a:lnTo>
                  <a:pt x="473576" y="97805"/>
                </a:lnTo>
                <a:lnTo>
                  <a:pt x="514364" y="77990"/>
                </a:lnTo>
                <a:lnTo>
                  <a:pt x="556297" y="60257"/>
                </a:lnTo>
                <a:lnTo>
                  <a:pt x="599309" y="44671"/>
                </a:lnTo>
                <a:lnTo>
                  <a:pt x="643334" y="31300"/>
                </a:lnTo>
                <a:lnTo>
                  <a:pt x="688304" y="20210"/>
                </a:lnTo>
                <a:lnTo>
                  <a:pt x="734152" y="11468"/>
                </a:lnTo>
                <a:lnTo>
                  <a:pt x="780812" y="5141"/>
                </a:lnTo>
                <a:lnTo>
                  <a:pt x="828217" y="1296"/>
                </a:lnTo>
                <a:lnTo>
                  <a:pt x="876300" y="0"/>
                </a:lnTo>
                <a:lnTo>
                  <a:pt x="924382" y="1296"/>
                </a:lnTo>
                <a:lnTo>
                  <a:pt x="971787" y="5141"/>
                </a:lnTo>
                <a:lnTo>
                  <a:pt x="1018447" y="11468"/>
                </a:lnTo>
                <a:lnTo>
                  <a:pt x="1064295" y="20210"/>
                </a:lnTo>
                <a:lnTo>
                  <a:pt x="1109265" y="31300"/>
                </a:lnTo>
                <a:lnTo>
                  <a:pt x="1153290" y="44671"/>
                </a:lnTo>
                <a:lnTo>
                  <a:pt x="1196302" y="60257"/>
                </a:lnTo>
                <a:lnTo>
                  <a:pt x="1238235" y="77990"/>
                </a:lnTo>
                <a:lnTo>
                  <a:pt x="1279023" y="97805"/>
                </a:lnTo>
                <a:lnTo>
                  <a:pt x="1318598" y="119633"/>
                </a:lnTo>
                <a:lnTo>
                  <a:pt x="1356894" y="143409"/>
                </a:lnTo>
                <a:lnTo>
                  <a:pt x="1393844" y="169066"/>
                </a:lnTo>
                <a:lnTo>
                  <a:pt x="1429381" y="196536"/>
                </a:lnTo>
                <a:lnTo>
                  <a:pt x="1463438" y="225753"/>
                </a:lnTo>
                <a:lnTo>
                  <a:pt x="1495948" y="256651"/>
                </a:lnTo>
                <a:lnTo>
                  <a:pt x="1526846" y="289161"/>
                </a:lnTo>
                <a:lnTo>
                  <a:pt x="1556063" y="323218"/>
                </a:lnTo>
                <a:lnTo>
                  <a:pt x="1583533" y="358755"/>
                </a:lnTo>
                <a:lnTo>
                  <a:pt x="1609190" y="395705"/>
                </a:lnTo>
                <a:lnTo>
                  <a:pt x="1632966" y="434001"/>
                </a:lnTo>
                <a:lnTo>
                  <a:pt x="1654794" y="473576"/>
                </a:lnTo>
                <a:lnTo>
                  <a:pt x="1674609" y="514364"/>
                </a:lnTo>
                <a:lnTo>
                  <a:pt x="1692342" y="556297"/>
                </a:lnTo>
                <a:lnTo>
                  <a:pt x="1707928" y="599309"/>
                </a:lnTo>
                <a:lnTo>
                  <a:pt x="1721299" y="643334"/>
                </a:lnTo>
                <a:lnTo>
                  <a:pt x="1732389" y="688304"/>
                </a:lnTo>
                <a:lnTo>
                  <a:pt x="1741131" y="734152"/>
                </a:lnTo>
                <a:lnTo>
                  <a:pt x="1747458" y="780812"/>
                </a:lnTo>
                <a:lnTo>
                  <a:pt x="1751303" y="828217"/>
                </a:lnTo>
                <a:lnTo>
                  <a:pt x="1752600" y="876300"/>
                </a:lnTo>
                <a:lnTo>
                  <a:pt x="1751303" y="924380"/>
                </a:lnTo>
                <a:lnTo>
                  <a:pt x="1747458" y="971783"/>
                </a:lnTo>
                <a:lnTo>
                  <a:pt x="1741131" y="1018441"/>
                </a:lnTo>
                <a:lnTo>
                  <a:pt x="1732389" y="1064288"/>
                </a:lnTo>
                <a:lnTo>
                  <a:pt x="1721299" y="1109256"/>
                </a:lnTo>
                <a:lnTo>
                  <a:pt x="1707928" y="1153280"/>
                </a:lnTo>
                <a:lnTo>
                  <a:pt x="1692342" y="1196291"/>
                </a:lnTo>
                <a:lnTo>
                  <a:pt x="1674609" y="1238224"/>
                </a:lnTo>
                <a:lnTo>
                  <a:pt x="1654794" y="1279012"/>
                </a:lnTo>
                <a:lnTo>
                  <a:pt x="1632965" y="1318587"/>
                </a:lnTo>
                <a:lnTo>
                  <a:pt x="1609190" y="1356883"/>
                </a:lnTo>
                <a:lnTo>
                  <a:pt x="1583533" y="1393833"/>
                </a:lnTo>
                <a:lnTo>
                  <a:pt x="1556063" y="1429370"/>
                </a:lnTo>
                <a:lnTo>
                  <a:pt x="1526846" y="1463428"/>
                </a:lnTo>
                <a:lnTo>
                  <a:pt x="1495948" y="1495939"/>
                </a:lnTo>
                <a:lnTo>
                  <a:pt x="1463438" y="1526837"/>
                </a:lnTo>
                <a:lnTo>
                  <a:pt x="1429381" y="1556055"/>
                </a:lnTo>
                <a:lnTo>
                  <a:pt x="1393844" y="1583526"/>
                </a:lnTo>
                <a:lnTo>
                  <a:pt x="1356894" y="1609183"/>
                </a:lnTo>
                <a:lnTo>
                  <a:pt x="1318598" y="1632960"/>
                </a:lnTo>
                <a:lnTo>
                  <a:pt x="1279023" y="1654789"/>
                </a:lnTo>
                <a:lnTo>
                  <a:pt x="1238235" y="1674605"/>
                </a:lnTo>
                <a:lnTo>
                  <a:pt x="1196302" y="1692339"/>
                </a:lnTo>
                <a:lnTo>
                  <a:pt x="1153290" y="1707926"/>
                </a:lnTo>
                <a:lnTo>
                  <a:pt x="1109265" y="1721298"/>
                </a:lnTo>
                <a:lnTo>
                  <a:pt x="1064295" y="1732388"/>
                </a:lnTo>
                <a:lnTo>
                  <a:pt x="1018447" y="1741130"/>
                </a:lnTo>
                <a:lnTo>
                  <a:pt x="971787" y="1747458"/>
                </a:lnTo>
                <a:lnTo>
                  <a:pt x="924382" y="1751303"/>
                </a:lnTo>
                <a:lnTo>
                  <a:pt x="876300" y="1752600"/>
                </a:lnTo>
                <a:lnTo>
                  <a:pt x="828217" y="1751303"/>
                </a:lnTo>
                <a:lnTo>
                  <a:pt x="780812" y="1747458"/>
                </a:lnTo>
                <a:lnTo>
                  <a:pt x="734152" y="1741130"/>
                </a:lnTo>
                <a:lnTo>
                  <a:pt x="688304" y="1732388"/>
                </a:lnTo>
                <a:lnTo>
                  <a:pt x="643334" y="1721298"/>
                </a:lnTo>
                <a:lnTo>
                  <a:pt x="599309" y="1707926"/>
                </a:lnTo>
                <a:lnTo>
                  <a:pt x="556297" y="1692339"/>
                </a:lnTo>
                <a:lnTo>
                  <a:pt x="514364" y="1674605"/>
                </a:lnTo>
                <a:lnTo>
                  <a:pt x="473576" y="1654789"/>
                </a:lnTo>
                <a:lnTo>
                  <a:pt x="434001" y="1632960"/>
                </a:lnTo>
                <a:lnTo>
                  <a:pt x="395705" y="1609183"/>
                </a:lnTo>
                <a:lnTo>
                  <a:pt x="358755" y="1583526"/>
                </a:lnTo>
                <a:lnTo>
                  <a:pt x="323218" y="1556055"/>
                </a:lnTo>
                <a:lnTo>
                  <a:pt x="289161" y="1526837"/>
                </a:lnTo>
                <a:lnTo>
                  <a:pt x="256651" y="1495939"/>
                </a:lnTo>
                <a:lnTo>
                  <a:pt x="225753" y="1463428"/>
                </a:lnTo>
                <a:lnTo>
                  <a:pt x="196536" y="1429370"/>
                </a:lnTo>
                <a:lnTo>
                  <a:pt x="169066" y="1393833"/>
                </a:lnTo>
                <a:lnTo>
                  <a:pt x="143409" y="1356883"/>
                </a:lnTo>
                <a:lnTo>
                  <a:pt x="119633" y="1318587"/>
                </a:lnTo>
                <a:lnTo>
                  <a:pt x="97805" y="1279012"/>
                </a:lnTo>
                <a:lnTo>
                  <a:pt x="77990" y="1238224"/>
                </a:lnTo>
                <a:lnTo>
                  <a:pt x="60257" y="1196291"/>
                </a:lnTo>
                <a:lnTo>
                  <a:pt x="44671" y="1153280"/>
                </a:lnTo>
                <a:lnTo>
                  <a:pt x="31300" y="1109256"/>
                </a:lnTo>
                <a:lnTo>
                  <a:pt x="20210" y="1064288"/>
                </a:lnTo>
                <a:lnTo>
                  <a:pt x="11468" y="1018441"/>
                </a:lnTo>
                <a:lnTo>
                  <a:pt x="5141" y="971783"/>
                </a:lnTo>
                <a:lnTo>
                  <a:pt x="1296" y="924380"/>
                </a:lnTo>
                <a:lnTo>
                  <a:pt x="0" y="876300"/>
                </a:lnTo>
                <a:close/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86554" y="5160645"/>
            <a:ext cx="1132840" cy="130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3.3</a:t>
            </a:r>
            <a:endParaRPr sz="2400">
              <a:latin typeface="Times New Roman"/>
              <a:cs typeface="Times New Roman"/>
            </a:endParaRPr>
          </a:p>
          <a:p>
            <a:pPr marL="12700" marR="5080" indent="635" algn="ctr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Update  </a:t>
            </a:r>
            <a:r>
              <a:rPr sz="2000" spc="-70" dirty="0">
                <a:solidFill>
                  <a:srgbClr val="FFFF00"/>
                </a:solidFill>
                <a:latin typeface="Times New Roman"/>
                <a:cs typeface="Times New Roman"/>
              </a:rPr>
              <a:t>ATM</a:t>
            </a:r>
            <a:r>
              <a:rPr sz="2000" spc="-10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Cash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 DB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19404" y="1665351"/>
            <a:ext cx="5026025" cy="1767205"/>
            <a:chOff x="619404" y="1665351"/>
            <a:chExt cx="5026025" cy="1767205"/>
          </a:xfrm>
        </p:grpSpPr>
        <p:sp>
          <p:nvSpPr>
            <p:cNvPr id="7" name="object 7"/>
            <p:cNvSpPr/>
            <p:nvPr/>
          </p:nvSpPr>
          <p:spPr>
            <a:xfrm>
              <a:off x="619404" y="2379980"/>
              <a:ext cx="1057275" cy="1052195"/>
            </a:xfrm>
            <a:custGeom>
              <a:avLst/>
              <a:gdLst/>
              <a:ahLst/>
              <a:cxnLst/>
              <a:rect l="l" t="t" r="r" b="b"/>
              <a:pathLst>
                <a:path w="1057275" h="1052195">
                  <a:moveTo>
                    <a:pt x="998439" y="1002949"/>
                  </a:moveTo>
                  <a:lnTo>
                    <a:pt x="976096" y="1025398"/>
                  </a:lnTo>
                  <a:lnTo>
                    <a:pt x="1056995" y="1052195"/>
                  </a:lnTo>
                  <a:lnTo>
                    <a:pt x="1043449" y="1011936"/>
                  </a:lnTo>
                  <a:lnTo>
                    <a:pt x="1007465" y="1011936"/>
                  </a:lnTo>
                  <a:lnTo>
                    <a:pt x="998439" y="1002949"/>
                  </a:lnTo>
                  <a:close/>
                </a:path>
                <a:path w="1057275" h="1052195">
                  <a:moveTo>
                    <a:pt x="1007434" y="993912"/>
                  </a:moveTo>
                  <a:lnTo>
                    <a:pt x="998439" y="1002949"/>
                  </a:lnTo>
                  <a:lnTo>
                    <a:pt x="1007465" y="1011936"/>
                  </a:lnTo>
                  <a:lnTo>
                    <a:pt x="1016482" y="1002919"/>
                  </a:lnTo>
                  <a:lnTo>
                    <a:pt x="1007434" y="993912"/>
                  </a:lnTo>
                  <a:close/>
                </a:path>
                <a:path w="1057275" h="1052195">
                  <a:moveTo>
                    <a:pt x="1029817" y="971423"/>
                  </a:moveTo>
                  <a:lnTo>
                    <a:pt x="1007434" y="993912"/>
                  </a:lnTo>
                  <a:lnTo>
                    <a:pt x="1016482" y="1002919"/>
                  </a:lnTo>
                  <a:lnTo>
                    <a:pt x="1007465" y="1011936"/>
                  </a:lnTo>
                  <a:lnTo>
                    <a:pt x="1043449" y="1011936"/>
                  </a:lnTo>
                  <a:lnTo>
                    <a:pt x="1029817" y="971423"/>
                  </a:lnTo>
                  <a:close/>
                </a:path>
                <a:path w="1057275" h="1052195">
                  <a:moveTo>
                    <a:pt x="8966" y="0"/>
                  </a:moveTo>
                  <a:lnTo>
                    <a:pt x="0" y="8890"/>
                  </a:lnTo>
                  <a:lnTo>
                    <a:pt x="998439" y="1002949"/>
                  </a:lnTo>
                  <a:lnTo>
                    <a:pt x="1007434" y="993912"/>
                  </a:lnTo>
                  <a:lnTo>
                    <a:pt x="896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6199" y="1671701"/>
              <a:ext cx="1752600" cy="1752600"/>
            </a:xfrm>
            <a:custGeom>
              <a:avLst/>
              <a:gdLst/>
              <a:ahLst/>
              <a:cxnLst/>
              <a:rect l="l" t="t" r="r" b="b"/>
              <a:pathLst>
                <a:path w="1752600" h="1752600">
                  <a:moveTo>
                    <a:pt x="0" y="876300"/>
                  </a:moveTo>
                  <a:lnTo>
                    <a:pt x="1296" y="828217"/>
                  </a:lnTo>
                  <a:lnTo>
                    <a:pt x="5141" y="780812"/>
                  </a:lnTo>
                  <a:lnTo>
                    <a:pt x="11468" y="734152"/>
                  </a:lnTo>
                  <a:lnTo>
                    <a:pt x="20210" y="688304"/>
                  </a:lnTo>
                  <a:lnTo>
                    <a:pt x="31300" y="643334"/>
                  </a:lnTo>
                  <a:lnTo>
                    <a:pt x="44671" y="599309"/>
                  </a:lnTo>
                  <a:lnTo>
                    <a:pt x="60257" y="556297"/>
                  </a:lnTo>
                  <a:lnTo>
                    <a:pt x="77990" y="514364"/>
                  </a:lnTo>
                  <a:lnTo>
                    <a:pt x="97805" y="473576"/>
                  </a:lnTo>
                  <a:lnTo>
                    <a:pt x="119634" y="434001"/>
                  </a:lnTo>
                  <a:lnTo>
                    <a:pt x="143409" y="395705"/>
                  </a:lnTo>
                  <a:lnTo>
                    <a:pt x="169066" y="358755"/>
                  </a:lnTo>
                  <a:lnTo>
                    <a:pt x="196536" y="323218"/>
                  </a:lnTo>
                  <a:lnTo>
                    <a:pt x="225753" y="289161"/>
                  </a:lnTo>
                  <a:lnTo>
                    <a:pt x="256651" y="256651"/>
                  </a:lnTo>
                  <a:lnTo>
                    <a:pt x="289161" y="225753"/>
                  </a:lnTo>
                  <a:lnTo>
                    <a:pt x="323218" y="196536"/>
                  </a:lnTo>
                  <a:lnTo>
                    <a:pt x="358755" y="169066"/>
                  </a:lnTo>
                  <a:lnTo>
                    <a:pt x="395705" y="143409"/>
                  </a:lnTo>
                  <a:lnTo>
                    <a:pt x="434001" y="119633"/>
                  </a:lnTo>
                  <a:lnTo>
                    <a:pt x="473576" y="97805"/>
                  </a:lnTo>
                  <a:lnTo>
                    <a:pt x="514364" y="77990"/>
                  </a:lnTo>
                  <a:lnTo>
                    <a:pt x="556297" y="60257"/>
                  </a:lnTo>
                  <a:lnTo>
                    <a:pt x="599309" y="44671"/>
                  </a:lnTo>
                  <a:lnTo>
                    <a:pt x="643334" y="31300"/>
                  </a:lnTo>
                  <a:lnTo>
                    <a:pt x="688304" y="20210"/>
                  </a:lnTo>
                  <a:lnTo>
                    <a:pt x="734152" y="11468"/>
                  </a:lnTo>
                  <a:lnTo>
                    <a:pt x="780812" y="5141"/>
                  </a:lnTo>
                  <a:lnTo>
                    <a:pt x="828217" y="1296"/>
                  </a:lnTo>
                  <a:lnTo>
                    <a:pt x="876300" y="0"/>
                  </a:lnTo>
                  <a:lnTo>
                    <a:pt x="924382" y="1296"/>
                  </a:lnTo>
                  <a:lnTo>
                    <a:pt x="971787" y="5141"/>
                  </a:lnTo>
                  <a:lnTo>
                    <a:pt x="1018447" y="11468"/>
                  </a:lnTo>
                  <a:lnTo>
                    <a:pt x="1064295" y="20210"/>
                  </a:lnTo>
                  <a:lnTo>
                    <a:pt x="1109265" y="31300"/>
                  </a:lnTo>
                  <a:lnTo>
                    <a:pt x="1153290" y="44671"/>
                  </a:lnTo>
                  <a:lnTo>
                    <a:pt x="1196302" y="60257"/>
                  </a:lnTo>
                  <a:lnTo>
                    <a:pt x="1238235" y="77990"/>
                  </a:lnTo>
                  <a:lnTo>
                    <a:pt x="1279023" y="97805"/>
                  </a:lnTo>
                  <a:lnTo>
                    <a:pt x="1318598" y="119634"/>
                  </a:lnTo>
                  <a:lnTo>
                    <a:pt x="1356894" y="143409"/>
                  </a:lnTo>
                  <a:lnTo>
                    <a:pt x="1393844" y="169066"/>
                  </a:lnTo>
                  <a:lnTo>
                    <a:pt x="1429381" y="196536"/>
                  </a:lnTo>
                  <a:lnTo>
                    <a:pt x="1463438" y="225753"/>
                  </a:lnTo>
                  <a:lnTo>
                    <a:pt x="1495948" y="256651"/>
                  </a:lnTo>
                  <a:lnTo>
                    <a:pt x="1526846" y="289161"/>
                  </a:lnTo>
                  <a:lnTo>
                    <a:pt x="1556063" y="323218"/>
                  </a:lnTo>
                  <a:lnTo>
                    <a:pt x="1583533" y="358755"/>
                  </a:lnTo>
                  <a:lnTo>
                    <a:pt x="1609190" y="395705"/>
                  </a:lnTo>
                  <a:lnTo>
                    <a:pt x="1632966" y="434001"/>
                  </a:lnTo>
                  <a:lnTo>
                    <a:pt x="1654794" y="473576"/>
                  </a:lnTo>
                  <a:lnTo>
                    <a:pt x="1674609" y="514364"/>
                  </a:lnTo>
                  <a:lnTo>
                    <a:pt x="1692342" y="556297"/>
                  </a:lnTo>
                  <a:lnTo>
                    <a:pt x="1707928" y="599309"/>
                  </a:lnTo>
                  <a:lnTo>
                    <a:pt x="1721299" y="643334"/>
                  </a:lnTo>
                  <a:lnTo>
                    <a:pt x="1732389" y="688304"/>
                  </a:lnTo>
                  <a:lnTo>
                    <a:pt x="1741131" y="734152"/>
                  </a:lnTo>
                  <a:lnTo>
                    <a:pt x="1747458" y="780812"/>
                  </a:lnTo>
                  <a:lnTo>
                    <a:pt x="1751303" y="828217"/>
                  </a:lnTo>
                  <a:lnTo>
                    <a:pt x="1752600" y="876300"/>
                  </a:lnTo>
                  <a:lnTo>
                    <a:pt x="1751303" y="924371"/>
                  </a:lnTo>
                  <a:lnTo>
                    <a:pt x="1747458" y="971765"/>
                  </a:lnTo>
                  <a:lnTo>
                    <a:pt x="1741131" y="1018416"/>
                  </a:lnTo>
                  <a:lnTo>
                    <a:pt x="1732389" y="1064257"/>
                  </a:lnTo>
                  <a:lnTo>
                    <a:pt x="1721299" y="1109221"/>
                  </a:lnTo>
                  <a:lnTo>
                    <a:pt x="1707928" y="1153241"/>
                  </a:lnTo>
                  <a:lnTo>
                    <a:pt x="1692342" y="1196250"/>
                  </a:lnTo>
                  <a:lnTo>
                    <a:pt x="1674609" y="1238181"/>
                  </a:lnTo>
                  <a:lnTo>
                    <a:pt x="1654794" y="1278967"/>
                  </a:lnTo>
                  <a:lnTo>
                    <a:pt x="1632965" y="1318542"/>
                  </a:lnTo>
                  <a:lnTo>
                    <a:pt x="1609190" y="1356838"/>
                  </a:lnTo>
                  <a:lnTo>
                    <a:pt x="1583533" y="1393789"/>
                  </a:lnTo>
                  <a:lnTo>
                    <a:pt x="1556063" y="1429328"/>
                  </a:lnTo>
                  <a:lnTo>
                    <a:pt x="1526846" y="1463387"/>
                  </a:lnTo>
                  <a:lnTo>
                    <a:pt x="1495948" y="1495901"/>
                  </a:lnTo>
                  <a:lnTo>
                    <a:pt x="1463438" y="1526801"/>
                  </a:lnTo>
                  <a:lnTo>
                    <a:pt x="1429381" y="1556022"/>
                  </a:lnTo>
                  <a:lnTo>
                    <a:pt x="1393844" y="1583496"/>
                  </a:lnTo>
                  <a:lnTo>
                    <a:pt x="1356894" y="1609157"/>
                  </a:lnTo>
                  <a:lnTo>
                    <a:pt x="1318598" y="1632937"/>
                  </a:lnTo>
                  <a:lnTo>
                    <a:pt x="1279023" y="1654770"/>
                  </a:lnTo>
                  <a:lnTo>
                    <a:pt x="1238235" y="1674589"/>
                  </a:lnTo>
                  <a:lnTo>
                    <a:pt x="1196302" y="1692326"/>
                  </a:lnTo>
                  <a:lnTo>
                    <a:pt x="1153290" y="1707916"/>
                  </a:lnTo>
                  <a:lnTo>
                    <a:pt x="1109265" y="1721290"/>
                  </a:lnTo>
                  <a:lnTo>
                    <a:pt x="1064295" y="1732383"/>
                  </a:lnTo>
                  <a:lnTo>
                    <a:pt x="1018447" y="1741128"/>
                  </a:lnTo>
                  <a:lnTo>
                    <a:pt x="971787" y="1747456"/>
                  </a:lnTo>
                  <a:lnTo>
                    <a:pt x="924382" y="1751303"/>
                  </a:lnTo>
                  <a:lnTo>
                    <a:pt x="876300" y="1752600"/>
                  </a:lnTo>
                  <a:lnTo>
                    <a:pt x="828217" y="1751303"/>
                  </a:lnTo>
                  <a:lnTo>
                    <a:pt x="780812" y="1747456"/>
                  </a:lnTo>
                  <a:lnTo>
                    <a:pt x="734152" y="1741128"/>
                  </a:lnTo>
                  <a:lnTo>
                    <a:pt x="688304" y="1732383"/>
                  </a:lnTo>
                  <a:lnTo>
                    <a:pt x="643334" y="1721290"/>
                  </a:lnTo>
                  <a:lnTo>
                    <a:pt x="599309" y="1707916"/>
                  </a:lnTo>
                  <a:lnTo>
                    <a:pt x="556297" y="1692326"/>
                  </a:lnTo>
                  <a:lnTo>
                    <a:pt x="514364" y="1674589"/>
                  </a:lnTo>
                  <a:lnTo>
                    <a:pt x="473576" y="1654770"/>
                  </a:lnTo>
                  <a:lnTo>
                    <a:pt x="434001" y="1632937"/>
                  </a:lnTo>
                  <a:lnTo>
                    <a:pt x="395705" y="1609157"/>
                  </a:lnTo>
                  <a:lnTo>
                    <a:pt x="358755" y="1583496"/>
                  </a:lnTo>
                  <a:lnTo>
                    <a:pt x="323218" y="1556022"/>
                  </a:lnTo>
                  <a:lnTo>
                    <a:pt x="289161" y="1526801"/>
                  </a:lnTo>
                  <a:lnTo>
                    <a:pt x="256651" y="1495901"/>
                  </a:lnTo>
                  <a:lnTo>
                    <a:pt x="225753" y="1463387"/>
                  </a:lnTo>
                  <a:lnTo>
                    <a:pt x="196536" y="1429328"/>
                  </a:lnTo>
                  <a:lnTo>
                    <a:pt x="169066" y="1393789"/>
                  </a:lnTo>
                  <a:lnTo>
                    <a:pt x="143409" y="1356838"/>
                  </a:lnTo>
                  <a:lnTo>
                    <a:pt x="119633" y="1318542"/>
                  </a:lnTo>
                  <a:lnTo>
                    <a:pt x="97805" y="1278967"/>
                  </a:lnTo>
                  <a:lnTo>
                    <a:pt x="77990" y="1238181"/>
                  </a:lnTo>
                  <a:lnTo>
                    <a:pt x="60257" y="1196250"/>
                  </a:lnTo>
                  <a:lnTo>
                    <a:pt x="44671" y="1153241"/>
                  </a:lnTo>
                  <a:lnTo>
                    <a:pt x="31300" y="1109221"/>
                  </a:lnTo>
                  <a:lnTo>
                    <a:pt x="20210" y="1064257"/>
                  </a:lnTo>
                  <a:lnTo>
                    <a:pt x="11468" y="1018416"/>
                  </a:lnTo>
                  <a:lnTo>
                    <a:pt x="5141" y="971765"/>
                  </a:lnTo>
                  <a:lnTo>
                    <a:pt x="1296" y="924371"/>
                  </a:lnTo>
                  <a:lnTo>
                    <a:pt x="0" y="876300"/>
                  </a:lnTo>
                  <a:close/>
                </a:path>
              </a:pathLst>
            </a:custGeom>
            <a:ln w="12700">
              <a:solidFill>
                <a:srgbClr val="FFFF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52086" y="1954784"/>
            <a:ext cx="95694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065" marR="5080" algn="ctr">
              <a:lnSpc>
                <a:spcPct val="100000"/>
              </a:lnSpc>
            </a:pP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Control  </a:t>
            </a:r>
            <a:r>
              <a:rPr sz="2400" spc="-95" dirty="0">
                <a:solidFill>
                  <a:srgbClr val="FFFF00"/>
                </a:solidFill>
                <a:latin typeface="Times New Roman"/>
                <a:cs typeface="Times New Roman"/>
              </a:rPr>
              <a:t>ATM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1087" y="3386201"/>
            <a:ext cx="1753235" cy="1752600"/>
          </a:xfrm>
          <a:custGeom>
            <a:avLst/>
            <a:gdLst/>
            <a:ahLst/>
            <a:cxnLst/>
            <a:rect l="l" t="t" r="r" b="b"/>
            <a:pathLst>
              <a:path w="1753235" h="1752600">
                <a:moveTo>
                  <a:pt x="0" y="876300"/>
                </a:moveTo>
                <a:lnTo>
                  <a:pt x="1296" y="828217"/>
                </a:lnTo>
                <a:lnTo>
                  <a:pt x="5142" y="780812"/>
                </a:lnTo>
                <a:lnTo>
                  <a:pt x="11470" y="734152"/>
                </a:lnTo>
                <a:lnTo>
                  <a:pt x="20213" y="688304"/>
                </a:lnTo>
                <a:lnTo>
                  <a:pt x="31304" y="643334"/>
                </a:lnTo>
                <a:lnTo>
                  <a:pt x="44678" y="599309"/>
                </a:lnTo>
                <a:lnTo>
                  <a:pt x="60266" y="556297"/>
                </a:lnTo>
                <a:lnTo>
                  <a:pt x="78002" y="514364"/>
                </a:lnTo>
                <a:lnTo>
                  <a:pt x="97819" y="473576"/>
                </a:lnTo>
                <a:lnTo>
                  <a:pt x="119650" y="434001"/>
                </a:lnTo>
                <a:lnTo>
                  <a:pt x="143429" y="395705"/>
                </a:lnTo>
                <a:lnTo>
                  <a:pt x="169088" y="358755"/>
                </a:lnTo>
                <a:lnTo>
                  <a:pt x="196562" y="323218"/>
                </a:lnTo>
                <a:lnTo>
                  <a:pt x="225782" y="289161"/>
                </a:lnTo>
                <a:lnTo>
                  <a:pt x="256682" y="256651"/>
                </a:lnTo>
                <a:lnTo>
                  <a:pt x="289196" y="225753"/>
                </a:lnTo>
                <a:lnTo>
                  <a:pt x="323256" y="196536"/>
                </a:lnTo>
                <a:lnTo>
                  <a:pt x="358796" y="169066"/>
                </a:lnTo>
                <a:lnTo>
                  <a:pt x="395749" y="143409"/>
                </a:lnTo>
                <a:lnTo>
                  <a:pt x="434048" y="119634"/>
                </a:lnTo>
                <a:lnTo>
                  <a:pt x="473626" y="97805"/>
                </a:lnTo>
                <a:lnTo>
                  <a:pt x="514416" y="77990"/>
                </a:lnTo>
                <a:lnTo>
                  <a:pt x="556352" y="60257"/>
                </a:lnTo>
                <a:lnTo>
                  <a:pt x="599366" y="44671"/>
                </a:lnTo>
                <a:lnTo>
                  <a:pt x="643393" y="31300"/>
                </a:lnTo>
                <a:lnTo>
                  <a:pt x="688364" y="20210"/>
                </a:lnTo>
                <a:lnTo>
                  <a:pt x="734214" y="11468"/>
                </a:lnTo>
                <a:lnTo>
                  <a:pt x="780874" y="5141"/>
                </a:lnTo>
                <a:lnTo>
                  <a:pt x="828280" y="1296"/>
                </a:lnTo>
                <a:lnTo>
                  <a:pt x="876363" y="0"/>
                </a:lnTo>
                <a:lnTo>
                  <a:pt x="924434" y="1296"/>
                </a:lnTo>
                <a:lnTo>
                  <a:pt x="971829" y="5141"/>
                </a:lnTo>
                <a:lnTo>
                  <a:pt x="1018480" y="11468"/>
                </a:lnTo>
                <a:lnTo>
                  <a:pt x="1064321" y="20210"/>
                </a:lnTo>
                <a:lnTo>
                  <a:pt x="1109285" y="31300"/>
                </a:lnTo>
                <a:lnTo>
                  <a:pt x="1153304" y="44671"/>
                </a:lnTo>
                <a:lnTo>
                  <a:pt x="1196313" y="60257"/>
                </a:lnTo>
                <a:lnTo>
                  <a:pt x="1238244" y="77990"/>
                </a:lnTo>
                <a:lnTo>
                  <a:pt x="1279030" y="97805"/>
                </a:lnTo>
                <a:lnTo>
                  <a:pt x="1318605" y="119634"/>
                </a:lnTo>
                <a:lnTo>
                  <a:pt x="1356902" y="143409"/>
                </a:lnTo>
                <a:lnTo>
                  <a:pt x="1393852" y="169066"/>
                </a:lnTo>
                <a:lnTo>
                  <a:pt x="1429391" y="196536"/>
                </a:lnTo>
                <a:lnTo>
                  <a:pt x="1463451" y="225753"/>
                </a:lnTo>
                <a:lnTo>
                  <a:pt x="1495964" y="256651"/>
                </a:lnTo>
                <a:lnTo>
                  <a:pt x="1526865" y="289161"/>
                </a:lnTo>
                <a:lnTo>
                  <a:pt x="1556086" y="323218"/>
                </a:lnTo>
                <a:lnTo>
                  <a:pt x="1583560" y="358755"/>
                </a:lnTo>
                <a:lnTo>
                  <a:pt x="1609221" y="395705"/>
                </a:lnTo>
                <a:lnTo>
                  <a:pt x="1633001" y="434001"/>
                </a:lnTo>
                <a:lnTo>
                  <a:pt x="1654834" y="473576"/>
                </a:lnTo>
                <a:lnTo>
                  <a:pt x="1674652" y="514364"/>
                </a:lnTo>
                <a:lnTo>
                  <a:pt x="1692390" y="556297"/>
                </a:lnTo>
                <a:lnTo>
                  <a:pt x="1707979" y="599309"/>
                </a:lnTo>
                <a:lnTo>
                  <a:pt x="1721354" y="643334"/>
                </a:lnTo>
                <a:lnTo>
                  <a:pt x="1732447" y="688304"/>
                </a:lnTo>
                <a:lnTo>
                  <a:pt x="1741191" y="734152"/>
                </a:lnTo>
                <a:lnTo>
                  <a:pt x="1747520" y="780812"/>
                </a:lnTo>
                <a:lnTo>
                  <a:pt x="1751366" y="828217"/>
                </a:lnTo>
                <a:lnTo>
                  <a:pt x="1752663" y="876300"/>
                </a:lnTo>
                <a:lnTo>
                  <a:pt x="1751366" y="924371"/>
                </a:lnTo>
                <a:lnTo>
                  <a:pt x="1747520" y="971765"/>
                </a:lnTo>
                <a:lnTo>
                  <a:pt x="1741191" y="1018416"/>
                </a:lnTo>
                <a:lnTo>
                  <a:pt x="1732447" y="1064257"/>
                </a:lnTo>
                <a:lnTo>
                  <a:pt x="1721354" y="1109221"/>
                </a:lnTo>
                <a:lnTo>
                  <a:pt x="1707979" y="1153241"/>
                </a:lnTo>
                <a:lnTo>
                  <a:pt x="1692390" y="1196250"/>
                </a:lnTo>
                <a:lnTo>
                  <a:pt x="1674652" y="1238181"/>
                </a:lnTo>
                <a:lnTo>
                  <a:pt x="1654834" y="1278967"/>
                </a:lnTo>
                <a:lnTo>
                  <a:pt x="1633001" y="1318542"/>
                </a:lnTo>
                <a:lnTo>
                  <a:pt x="1609221" y="1356838"/>
                </a:lnTo>
                <a:lnTo>
                  <a:pt x="1583560" y="1393789"/>
                </a:lnTo>
                <a:lnTo>
                  <a:pt x="1556086" y="1429328"/>
                </a:lnTo>
                <a:lnTo>
                  <a:pt x="1526865" y="1463387"/>
                </a:lnTo>
                <a:lnTo>
                  <a:pt x="1495964" y="1495901"/>
                </a:lnTo>
                <a:lnTo>
                  <a:pt x="1463451" y="1526801"/>
                </a:lnTo>
                <a:lnTo>
                  <a:pt x="1429391" y="1556022"/>
                </a:lnTo>
                <a:lnTo>
                  <a:pt x="1393852" y="1583496"/>
                </a:lnTo>
                <a:lnTo>
                  <a:pt x="1356902" y="1609157"/>
                </a:lnTo>
                <a:lnTo>
                  <a:pt x="1318605" y="1632937"/>
                </a:lnTo>
                <a:lnTo>
                  <a:pt x="1279030" y="1654770"/>
                </a:lnTo>
                <a:lnTo>
                  <a:pt x="1238244" y="1674589"/>
                </a:lnTo>
                <a:lnTo>
                  <a:pt x="1196313" y="1692326"/>
                </a:lnTo>
                <a:lnTo>
                  <a:pt x="1153304" y="1707916"/>
                </a:lnTo>
                <a:lnTo>
                  <a:pt x="1109285" y="1721290"/>
                </a:lnTo>
                <a:lnTo>
                  <a:pt x="1064321" y="1732383"/>
                </a:lnTo>
                <a:lnTo>
                  <a:pt x="1018480" y="1741128"/>
                </a:lnTo>
                <a:lnTo>
                  <a:pt x="971829" y="1747456"/>
                </a:lnTo>
                <a:lnTo>
                  <a:pt x="924434" y="1751303"/>
                </a:lnTo>
                <a:lnTo>
                  <a:pt x="876363" y="1752600"/>
                </a:lnTo>
                <a:lnTo>
                  <a:pt x="828280" y="1751303"/>
                </a:lnTo>
                <a:lnTo>
                  <a:pt x="780874" y="1747456"/>
                </a:lnTo>
                <a:lnTo>
                  <a:pt x="734214" y="1741128"/>
                </a:lnTo>
                <a:lnTo>
                  <a:pt x="688364" y="1732383"/>
                </a:lnTo>
                <a:lnTo>
                  <a:pt x="643393" y="1721290"/>
                </a:lnTo>
                <a:lnTo>
                  <a:pt x="599366" y="1707916"/>
                </a:lnTo>
                <a:lnTo>
                  <a:pt x="556352" y="1692326"/>
                </a:lnTo>
                <a:lnTo>
                  <a:pt x="514416" y="1674589"/>
                </a:lnTo>
                <a:lnTo>
                  <a:pt x="473626" y="1654770"/>
                </a:lnTo>
                <a:lnTo>
                  <a:pt x="434048" y="1632937"/>
                </a:lnTo>
                <a:lnTo>
                  <a:pt x="395749" y="1609157"/>
                </a:lnTo>
                <a:lnTo>
                  <a:pt x="358796" y="1583496"/>
                </a:lnTo>
                <a:lnTo>
                  <a:pt x="323256" y="1556022"/>
                </a:lnTo>
                <a:lnTo>
                  <a:pt x="289196" y="1526801"/>
                </a:lnTo>
                <a:lnTo>
                  <a:pt x="256682" y="1495901"/>
                </a:lnTo>
                <a:lnTo>
                  <a:pt x="225782" y="1463387"/>
                </a:lnTo>
                <a:lnTo>
                  <a:pt x="196562" y="1429328"/>
                </a:lnTo>
                <a:lnTo>
                  <a:pt x="169088" y="1393789"/>
                </a:lnTo>
                <a:lnTo>
                  <a:pt x="143429" y="1356838"/>
                </a:lnTo>
                <a:lnTo>
                  <a:pt x="119650" y="1318542"/>
                </a:lnTo>
                <a:lnTo>
                  <a:pt x="97819" y="1278967"/>
                </a:lnTo>
                <a:lnTo>
                  <a:pt x="78002" y="1238181"/>
                </a:lnTo>
                <a:lnTo>
                  <a:pt x="60266" y="1196250"/>
                </a:lnTo>
                <a:lnTo>
                  <a:pt x="44678" y="1153241"/>
                </a:lnTo>
                <a:lnTo>
                  <a:pt x="31304" y="1109221"/>
                </a:lnTo>
                <a:lnTo>
                  <a:pt x="20213" y="1064257"/>
                </a:lnTo>
                <a:lnTo>
                  <a:pt x="11470" y="1018416"/>
                </a:lnTo>
                <a:lnTo>
                  <a:pt x="5142" y="971765"/>
                </a:lnTo>
                <a:lnTo>
                  <a:pt x="1296" y="924371"/>
                </a:lnTo>
                <a:lnTo>
                  <a:pt x="0" y="876300"/>
                </a:lnTo>
                <a:close/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68627" y="3669538"/>
            <a:ext cx="931544" cy="130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3.1</a:t>
            </a:r>
            <a:endParaRPr sz="2400">
              <a:latin typeface="Times New Roman"/>
              <a:cs typeface="Times New Roman"/>
            </a:endParaRPr>
          </a:p>
          <a:p>
            <a:pPr marL="12700" marR="5080" indent="62230" algn="just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Process  O</a:t>
            </a:r>
            <a:r>
              <a:rPr sz="2000" spc="10" dirty="0">
                <a:solidFill>
                  <a:srgbClr val="FFFF00"/>
                </a:solidFill>
                <a:latin typeface="Times New Roman"/>
                <a:cs typeface="Times New Roman"/>
              </a:rPr>
              <a:t>p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erator  Inputs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86701" y="5421376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900049" y="0"/>
                </a:lnTo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83526" y="5382869"/>
            <a:ext cx="9258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4290" algn="ctr">
              <a:lnSpc>
                <a:spcPct val="100000"/>
              </a:lnSpc>
              <a:spcBef>
                <a:spcPts val="100"/>
              </a:spcBef>
            </a:pPr>
            <a:r>
              <a:rPr sz="2000" spc="-70" dirty="0">
                <a:solidFill>
                  <a:srgbClr val="FFFF00"/>
                </a:solidFill>
                <a:latin typeface="Times New Roman"/>
                <a:cs typeface="Times New Roman"/>
              </a:rPr>
              <a:t>ATM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899794" algn="l"/>
              </a:tabLst>
            </a:pPr>
            <a:r>
              <a:rPr sz="2000" u="sng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000" u="sng" spc="-14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Cash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2034" y="2511170"/>
            <a:ext cx="3763645" cy="3356610"/>
          </a:xfrm>
          <a:custGeom>
            <a:avLst/>
            <a:gdLst/>
            <a:ahLst/>
            <a:cxnLst/>
            <a:rect l="l" t="t" r="r" b="b"/>
            <a:pathLst>
              <a:path w="3763645" h="3356610">
                <a:moveTo>
                  <a:pt x="1077341" y="2408428"/>
                </a:moveTo>
                <a:lnTo>
                  <a:pt x="994956" y="2430145"/>
                </a:lnTo>
                <a:lnTo>
                  <a:pt x="1015873" y="2454008"/>
                </a:lnTo>
                <a:lnTo>
                  <a:pt x="0" y="3346691"/>
                </a:lnTo>
                <a:lnTo>
                  <a:pt x="8382" y="3356229"/>
                </a:lnTo>
                <a:lnTo>
                  <a:pt x="1024242" y="2463546"/>
                </a:lnTo>
                <a:lnTo>
                  <a:pt x="1045210" y="2487422"/>
                </a:lnTo>
                <a:lnTo>
                  <a:pt x="1062202" y="2445639"/>
                </a:lnTo>
                <a:lnTo>
                  <a:pt x="1077341" y="2408428"/>
                </a:lnTo>
                <a:close/>
              </a:path>
              <a:path w="3763645" h="3356610">
                <a:moveTo>
                  <a:pt x="1867027" y="867664"/>
                </a:moveTo>
                <a:lnTo>
                  <a:pt x="1861439" y="856234"/>
                </a:lnTo>
                <a:lnTo>
                  <a:pt x="1815846" y="878840"/>
                </a:lnTo>
                <a:lnTo>
                  <a:pt x="1821561" y="890143"/>
                </a:lnTo>
                <a:lnTo>
                  <a:pt x="1867027" y="867664"/>
                </a:lnTo>
                <a:close/>
              </a:path>
              <a:path w="3763645" h="3356610">
                <a:moveTo>
                  <a:pt x="1946656" y="828167"/>
                </a:moveTo>
                <a:lnTo>
                  <a:pt x="1941068" y="816737"/>
                </a:lnTo>
                <a:lnTo>
                  <a:pt x="1895602" y="839343"/>
                </a:lnTo>
                <a:lnTo>
                  <a:pt x="1901190" y="850646"/>
                </a:lnTo>
                <a:lnTo>
                  <a:pt x="1946656" y="828167"/>
                </a:lnTo>
                <a:close/>
              </a:path>
              <a:path w="3763645" h="3356610">
                <a:moveTo>
                  <a:pt x="2026412" y="788670"/>
                </a:moveTo>
                <a:lnTo>
                  <a:pt x="2020697" y="777240"/>
                </a:lnTo>
                <a:lnTo>
                  <a:pt x="1975231" y="799846"/>
                </a:lnTo>
                <a:lnTo>
                  <a:pt x="1980819" y="811276"/>
                </a:lnTo>
                <a:lnTo>
                  <a:pt x="2026412" y="788670"/>
                </a:lnTo>
                <a:close/>
              </a:path>
              <a:path w="3763645" h="3356610">
                <a:moveTo>
                  <a:pt x="2106041" y="749173"/>
                </a:moveTo>
                <a:lnTo>
                  <a:pt x="2100326" y="737870"/>
                </a:lnTo>
                <a:lnTo>
                  <a:pt x="2054860" y="760349"/>
                </a:lnTo>
                <a:lnTo>
                  <a:pt x="2060448" y="771779"/>
                </a:lnTo>
                <a:lnTo>
                  <a:pt x="2106041" y="749173"/>
                </a:lnTo>
                <a:close/>
              </a:path>
              <a:path w="3763645" h="3356610">
                <a:moveTo>
                  <a:pt x="2185670" y="709676"/>
                </a:moveTo>
                <a:lnTo>
                  <a:pt x="2180082" y="698373"/>
                </a:lnTo>
                <a:lnTo>
                  <a:pt x="2134489" y="720852"/>
                </a:lnTo>
                <a:lnTo>
                  <a:pt x="2140204" y="732282"/>
                </a:lnTo>
                <a:lnTo>
                  <a:pt x="2185670" y="709676"/>
                </a:lnTo>
                <a:close/>
              </a:path>
              <a:path w="3763645" h="3356610">
                <a:moveTo>
                  <a:pt x="2265299" y="670306"/>
                </a:moveTo>
                <a:lnTo>
                  <a:pt x="2259711" y="658876"/>
                </a:lnTo>
                <a:lnTo>
                  <a:pt x="2214118" y="681482"/>
                </a:lnTo>
                <a:lnTo>
                  <a:pt x="2219833" y="692785"/>
                </a:lnTo>
                <a:lnTo>
                  <a:pt x="2265299" y="670306"/>
                </a:lnTo>
                <a:close/>
              </a:path>
              <a:path w="3763645" h="3356610">
                <a:moveTo>
                  <a:pt x="2344928" y="630809"/>
                </a:moveTo>
                <a:lnTo>
                  <a:pt x="2339340" y="619379"/>
                </a:lnTo>
                <a:lnTo>
                  <a:pt x="2293874" y="641985"/>
                </a:lnTo>
                <a:lnTo>
                  <a:pt x="2299462" y="653288"/>
                </a:lnTo>
                <a:lnTo>
                  <a:pt x="2344928" y="630809"/>
                </a:lnTo>
                <a:close/>
              </a:path>
              <a:path w="3763645" h="3356610">
                <a:moveTo>
                  <a:pt x="2424684" y="591312"/>
                </a:moveTo>
                <a:lnTo>
                  <a:pt x="2418969" y="579882"/>
                </a:lnTo>
                <a:lnTo>
                  <a:pt x="2373503" y="602488"/>
                </a:lnTo>
                <a:lnTo>
                  <a:pt x="2379091" y="613918"/>
                </a:lnTo>
                <a:lnTo>
                  <a:pt x="2424684" y="591312"/>
                </a:lnTo>
                <a:close/>
              </a:path>
              <a:path w="3763645" h="3356610">
                <a:moveTo>
                  <a:pt x="2504313" y="551815"/>
                </a:moveTo>
                <a:lnTo>
                  <a:pt x="2498598" y="540512"/>
                </a:lnTo>
                <a:lnTo>
                  <a:pt x="2453132" y="562991"/>
                </a:lnTo>
                <a:lnTo>
                  <a:pt x="2458720" y="574421"/>
                </a:lnTo>
                <a:lnTo>
                  <a:pt x="2504313" y="551815"/>
                </a:lnTo>
                <a:close/>
              </a:path>
              <a:path w="3763645" h="3356610">
                <a:moveTo>
                  <a:pt x="2583942" y="512318"/>
                </a:moveTo>
                <a:lnTo>
                  <a:pt x="2578354" y="501015"/>
                </a:lnTo>
                <a:lnTo>
                  <a:pt x="2532761" y="523494"/>
                </a:lnTo>
                <a:lnTo>
                  <a:pt x="2538476" y="534924"/>
                </a:lnTo>
                <a:lnTo>
                  <a:pt x="2583942" y="512318"/>
                </a:lnTo>
                <a:close/>
              </a:path>
              <a:path w="3763645" h="3356610">
                <a:moveTo>
                  <a:pt x="2600071" y="1667383"/>
                </a:moveTo>
                <a:lnTo>
                  <a:pt x="2591435" y="1658112"/>
                </a:lnTo>
                <a:lnTo>
                  <a:pt x="2554097" y="1692656"/>
                </a:lnTo>
                <a:lnTo>
                  <a:pt x="2562733" y="1701927"/>
                </a:lnTo>
                <a:lnTo>
                  <a:pt x="2600071" y="1667383"/>
                </a:lnTo>
                <a:close/>
              </a:path>
              <a:path w="3763645" h="3356610">
                <a:moveTo>
                  <a:pt x="2663571" y="472948"/>
                </a:moveTo>
                <a:lnTo>
                  <a:pt x="2657983" y="461518"/>
                </a:lnTo>
                <a:lnTo>
                  <a:pt x="2612390" y="484124"/>
                </a:lnTo>
                <a:lnTo>
                  <a:pt x="2618105" y="495427"/>
                </a:lnTo>
                <a:lnTo>
                  <a:pt x="2663571" y="472948"/>
                </a:lnTo>
                <a:close/>
              </a:path>
              <a:path w="3763645" h="3356610">
                <a:moveTo>
                  <a:pt x="2665222" y="1606931"/>
                </a:moveTo>
                <a:lnTo>
                  <a:pt x="2656586" y="1597660"/>
                </a:lnTo>
                <a:lnTo>
                  <a:pt x="2619375" y="1632204"/>
                </a:lnTo>
                <a:lnTo>
                  <a:pt x="2628011" y="1641475"/>
                </a:lnTo>
                <a:lnTo>
                  <a:pt x="2665222" y="1606931"/>
                </a:lnTo>
                <a:close/>
              </a:path>
              <a:path w="3763645" h="3356610">
                <a:moveTo>
                  <a:pt x="2730373" y="1546479"/>
                </a:moveTo>
                <a:lnTo>
                  <a:pt x="2721737" y="1537208"/>
                </a:lnTo>
                <a:lnTo>
                  <a:pt x="2684526" y="1571752"/>
                </a:lnTo>
                <a:lnTo>
                  <a:pt x="2693162" y="1581023"/>
                </a:lnTo>
                <a:lnTo>
                  <a:pt x="2730373" y="1546479"/>
                </a:lnTo>
                <a:close/>
              </a:path>
              <a:path w="3763645" h="3356610">
                <a:moveTo>
                  <a:pt x="2743200" y="433451"/>
                </a:moveTo>
                <a:lnTo>
                  <a:pt x="2737612" y="422021"/>
                </a:lnTo>
                <a:lnTo>
                  <a:pt x="2692146" y="444627"/>
                </a:lnTo>
                <a:lnTo>
                  <a:pt x="2697734" y="455930"/>
                </a:lnTo>
                <a:lnTo>
                  <a:pt x="2743200" y="433451"/>
                </a:lnTo>
                <a:close/>
              </a:path>
              <a:path w="3763645" h="3356610">
                <a:moveTo>
                  <a:pt x="2795524" y="1486027"/>
                </a:moveTo>
                <a:lnTo>
                  <a:pt x="2786888" y="1476756"/>
                </a:lnTo>
                <a:lnTo>
                  <a:pt x="2749677" y="1511300"/>
                </a:lnTo>
                <a:lnTo>
                  <a:pt x="2758313" y="1520571"/>
                </a:lnTo>
                <a:lnTo>
                  <a:pt x="2795524" y="1486027"/>
                </a:lnTo>
                <a:close/>
              </a:path>
              <a:path w="3763645" h="3356610">
                <a:moveTo>
                  <a:pt x="2822956" y="393954"/>
                </a:moveTo>
                <a:lnTo>
                  <a:pt x="2817241" y="382524"/>
                </a:lnTo>
                <a:lnTo>
                  <a:pt x="2771775" y="405130"/>
                </a:lnTo>
                <a:lnTo>
                  <a:pt x="2777363" y="416433"/>
                </a:lnTo>
                <a:lnTo>
                  <a:pt x="2822956" y="393954"/>
                </a:lnTo>
                <a:close/>
              </a:path>
              <a:path w="3763645" h="3356610">
                <a:moveTo>
                  <a:pt x="2860802" y="1425575"/>
                </a:moveTo>
                <a:lnTo>
                  <a:pt x="2852166" y="1416304"/>
                </a:lnTo>
                <a:lnTo>
                  <a:pt x="2814828" y="1450848"/>
                </a:lnTo>
                <a:lnTo>
                  <a:pt x="2823464" y="1460119"/>
                </a:lnTo>
                <a:lnTo>
                  <a:pt x="2860802" y="1425575"/>
                </a:lnTo>
                <a:close/>
              </a:path>
              <a:path w="3763645" h="3356610">
                <a:moveTo>
                  <a:pt x="2902585" y="354457"/>
                </a:moveTo>
                <a:lnTo>
                  <a:pt x="2896870" y="343027"/>
                </a:lnTo>
                <a:lnTo>
                  <a:pt x="2851404" y="365633"/>
                </a:lnTo>
                <a:lnTo>
                  <a:pt x="2856992" y="377063"/>
                </a:lnTo>
                <a:lnTo>
                  <a:pt x="2902585" y="354457"/>
                </a:lnTo>
                <a:close/>
              </a:path>
              <a:path w="3763645" h="3356610">
                <a:moveTo>
                  <a:pt x="2925953" y="1365123"/>
                </a:moveTo>
                <a:lnTo>
                  <a:pt x="2917317" y="1355852"/>
                </a:lnTo>
                <a:lnTo>
                  <a:pt x="2880106" y="1390396"/>
                </a:lnTo>
                <a:lnTo>
                  <a:pt x="2888742" y="1399667"/>
                </a:lnTo>
                <a:lnTo>
                  <a:pt x="2925953" y="1365123"/>
                </a:lnTo>
                <a:close/>
              </a:path>
              <a:path w="3763645" h="3356610">
                <a:moveTo>
                  <a:pt x="2982214" y="314960"/>
                </a:moveTo>
                <a:lnTo>
                  <a:pt x="2976626" y="303657"/>
                </a:lnTo>
                <a:lnTo>
                  <a:pt x="2931033" y="326136"/>
                </a:lnTo>
                <a:lnTo>
                  <a:pt x="2936748" y="337566"/>
                </a:lnTo>
                <a:lnTo>
                  <a:pt x="2982214" y="314960"/>
                </a:lnTo>
                <a:close/>
              </a:path>
              <a:path w="3763645" h="3356610">
                <a:moveTo>
                  <a:pt x="2991104" y="1304671"/>
                </a:moveTo>
                <a:lnTo>
                  <a:pt x="2982468" y="1295400"/>
                </a:lnTo>
                <a:lnTo>
                  <a:pt x="2945257" y="1329944"/>
                </a:lnTo>
                <a:lnTo>
                  <a:pt x="2953893" y="1339215"/>
                </a:lnTo>
                <a:lnTo>
                  <a:pt x="2991104" y="1304671"/>
                </a:lnTo>
                <a:close/>
              </a:path>
              <a:path w="3763645" h="3356610">
                <a:moveTo>
                  <a:pt x="3056255" y="1244219"/>
                </a:moveTo>
                <a:lnTo>
                  <a:pt x="3047619" y="1234948"/>
                </a:lnTo>
                <a:lnTo>
                  <a:pt x="3010395" y="1269492"/>
                </a:lnTo>
                <a:lnTo>
                  <a:pt x="3019044" y="1278763"/>
                </a:lnTo>
                <a:lnTo>
                  <a:pt x="3056255" y="1244219"/>
                </a:lnTo>
                <a:close/>
              </a:path>
              <a:path w="3763645" h="3356610">
                <a:moveTo>
                  <a:pt x="3061843" y="275463"/>
                </a:moveTo>
                <a:lnTo>
                  <a:pt x="3056255" y="264160"/>
                </a:lnTo>
                <a:lnTo>
                  <a:pt x="3010662" y="286639"/>
                </a:lnTo>
                <a:lnTo>
                  <a:pt x="3016377" y="298069"/>
                </a:lnTo>
                <a:lnTo>
                  <a:pt x="3061843" y="275463"/>
                </a:lnTo>
                <a:close/>
              </a:path>
              <a:path w="3763645" h="3356610">
                <a:moveTo>
                  <a:pt x="3121533" y="1183767"/>
                </a:moveTo>
                <a:lnTo>
                  <a:pt x="3112897" y="1174496"/>
                </a:lnTo>
                <a:lnTo>
                  <a:pt x="3075559" y="1209040"/>
                </a:lnTo>
                <a:lnTo>
                  <a:pt x="3084195" y="1218311"/>
                </a:lnTo>
                <a:lnTo>
                  <a:pt x="3121533" y="1183767"/>
                </a:lnTo>
                <a:close/>
              </a:path>
              <a:path w="3763645" h="3356610">
                <a:moveTo>
                  <a:pt x="3141472" y="236093"/>
                </a:moveTo>
                <a:lnTo>
                  <a:pt x="3135884" y="224663"/>
                </a:lnTo>
                <a:lnTo>
                  <a:pt x="3090418" y="247269"/>
                </a:lnTo>
                <a:lnTo>
                  <a:pt x="3096006" y="258572"/>
                </a:lnTo>
                <a:lnTo>
                  <a:pt x="3141472" y="236093"/>
                </a:lnTo>
                <a:close/>
              </a:path>
              <a:path w="3763645" h="3356610">
                <a:moveTo>
                  <a:pt x="3186684" y="1123315"/>
                </a:moveTo>
                <a:lnTo>
                  <a:pt x="3178048" y="1114044"/>
                </a:lnTo>
                <a:lnTo>
                  <a:pt x="3140710" y="1148588"/>
                </a:lnTo>
                <a:lnTo>
                  <a:pt x="3149346" y="1157859"/>
                </a:lnTo>
                <a:lnTo>
                  <a:pt x="3186684" y="1123315"/>
                </a:lnTo>
                <a:close/>
              </a:path>
              <a:path w="3763645" h="3356610">
                <a:moveTo>
                  <a:pt x="3221228" y="196596"/>
                </a:moveTo>
                <a:lnTo>
                  <a:pt x="3215513" y="185166"/>
                </a:lnTo>
                <a:lnTo>
                  <a:pt x="3170047" y="207772"/>
                </a:lnTo>
                <a:lnTo>
                  <a:pt x="3175635" y="219075"/>
                </a:lnTo>
                <a:lnTo>
                  <a:pt x="3221228" y="196596"/>
                </a:lnTo>
                <a:close/>
              </a:path>
              <a:path w="3763645" h="3356610">
                <a:moveTo>
                  <a:pt x="3251835" y="1062875"/>
                </a:moveTo>
                <a:lnTo>
                  <a:pt x="3243199" y="1053465"/>
                </a:lnTo>
                <a:lnTo>
                  <a:pt x="3205988" y="1088148"/>
                </a:lnTo>
                <a:lnTo>
                  <a:pt x="3214624" y="1097407"/>
                </a:lnTo>
                <a:lnTo>
                  <a:pt x="3251835" y="1062875"/>
                </a:lnTo>
                <a:close/>
              </a:path>
              <a:path w="3763645" h="3356610">
                <a:moveTo>
                  <a:pt x="3300857" y="157099"/>
                </a:moveTo>
                <a:lnTo>
                  <a:pt x="3295142" y="145669"/>
                </a:lnTo>
                <a:lnTo>
                  <a:pt x="3249676" y="168275"/>
                </a:lnTo>
                <a:lnTo>
                  <a:pt x="3255264" y="179705"/>
                </a:lnTo>
                <a:lnTo>
                  <a:pt x="3300857" y="157099"/>
                </a:lnTo>
                <a:close/>
              </a:path>
              <a:path w="3763645" h="3356610">
                <a:moveTo>
                  <a:pt x="3316986" y="1002411"/>
                </a:moveTo>
                <a:lnTo>
                  <a:pt x="3308350" y="993013"/>
                </a:lnTo>
                <a:lnTo>
                  <a:pt x="3271139" y="1027557"/>
                </a:lnTo>
                <a:lnTo>
                  <a:pt x="3279775" y="1036955"/>
                </a:lnTo>
                <a:lnTo>
                  <a:pt x="3316986" y="1002411"/>
                </a:lnTo>
                <a:close/>
              </a:path>
              <a:path w="3763645" h="3356610">
                <a:moveTo>
                  <a:pt x="3380486" y="117602"/>
                </a:moveTo>
                <a:lnTo>
                  <a:pt x="3374898" y="106299"/>
                </a:lnTo>
                <a:lnTo>
                  <a:pt x="3329305" y="128778"/>
                </a:lnTo>
                <a:lnTo>
                  <a:pt x="3335020" y="140208"/>
                </a:lnTo>
                <a:lnTo>
                  <a:pt x="3380486" y="117602"/>
                </a:lnTo>
                <a:close/>
              </a:path>
              <a:path w="3763645" h="3356610">
                <a:moveTo>
                  <a:pt x="3382137" y="941959"/>
                </a:moveTo>
                <a:lnTo>
                  <a:pt x="3373501" y="932561"/>
                </a:lnTo>
                <a:lnTo>
                  <a:pt x="3336290" y="967105"/>
                </a:lnTo>
                <a:lnTo>
                  <a:pt x="3344926" y="976503"/>
                </a:lnTo>
                <a:lnTo>
                  <a:pt x="3382137" y="941959"/>
                </a:lnTo>
                <a:close/>
              </a:path>
              <a:path w="3763645" h="3356610">
                <a:moveTo>
                  <a:pt x="3447415" y="881507"/>
                </a:moveTo>
                <a:lnTo>
                  <a:pt x="3438779" y="872109"/>
                </a:lnTo>
                <a:lnTo>
                  <a:pt x="3401441" y="906653"/>
                </a:lnTo>
                <a:lnTo>
                  <a:pt x="3410077" y="916051"/>
                </a:lnTo>
                <a:lnTo>
                  <a:pt x="3447415" y="881507"/>
                </a:lnTo>
                <a:close/>
              </a:path>
              <a:path w="3763645" h="3356610">
                <a:moveTo>
                  <a:pt x="3460115" y="78105"/>
                </a:moveTo>
                <a:lnTo>
                  <a:pt x="3454527" y="66802"/>
                </a:lnTo>
                <a:lnTo>
                  <a:pt x="3409061" y="89281"/>
                </a:lnTo>
                <a:lnTo>
                  <a:pt x="3414649" y="100711"/>
                </a:lnTo>
                <a:lnTo>
                  <a:pt x="3460115" y="78105"/>
                </a:lnTo>
                <a:close/>
              </a:path>
              <a:path w="3763645" h="3356610">
                <a:moveTo>
                  <a:pt x="3512566" y="821055"/>
                </a:moveTo>
                <a:lnTo>
                  <a:pt x="3503930" y="811657"/>
                </a:lnTo>
                <a:lnTo>
                  <a:pt x="3466719" y="846201"/>
                </a:lnTo>
                <a:lnTo>
                  <a:pt x="3475355" y="855599"/>
                </a:lnTo>
                <a:lnTo>
                  <a:pt x="3512566" y="821055"/>
                </a:lnTo>
                <a:close/>
              </a:path>
              <a:path w="3763645" h="3356610">
                <a:moveTo>
                  <a:pt x="3577717" y="760603"/>
                </a:moveTo>
                <a:lnTo>
                  <a:pt x="3569081" y="751205"/>
                </a:lnTo>
                <a:lnTo>
                  <a:pt x="3531870" y="785749"/>
                </a:lnTo>
                <a:lnTo>
                  <a:pt x="3540506" y="795147"/>
                </a:lnTo>
                <a:lnTo>
                  <a:pt x="3577717" y="760603"/>
                </a:lnTo>
                <a:close/>
              </a:path>
              <a:path w="3763645" h="3356610">
                <a:moveTo>
                  <a:pt x="3602990" y="254"/>
                </a:moveTo>
                <a:lnTo>
                  <a:pt x="3517900" y="0"/>
                </a:lnTo>
                <a:lnTo>
                  <a:pt x="3531959" y="28397"/>
                </a:lnTo>
                <a:lnTo>
                  <a:pt x="3488690" y="49911"/>
                </a:lnTo>
                <a:lnTo>
                  <a:pt x="3494278" y="61214"/>
                </a:lnTo>
                <a:lnTo>
                  <a:pt x="3537623" y="39839"/>
                </a:lnTo>
                <a:lnTo>
                  <a:pt x="3551682" y="68199"/>
                </a:lnTo>
                <a:lnTo>
                  <a:pt x="3582555" y="27305"/>
                </a:lnTo>
                <a:lnTo>
                  <a:pt x="3602990" y="254"/>
                </a:lnTo>
                <a:close/>
              </a:path>
              <a:path w="3763645" h="3356610">
                <a:moveTo>
                  <a:pt x="3642868" y="700151"/>
                </a:moveTo>
                <a:lnTo>
                  <a:pt x="3634232" y="690753"/>
                </a:lnTo>
                <a:lnTo>
                  <a:pt x="3597021" y="725297"/>
                </a:lnTo>
                <a:lnTo>
                  <a:pt x="3605657" y="734695"/>
                </a:lnTo>
                <a:lnTo>
                  <a:pt x="3642868" y="700151"/>
                </a:lnTo>
                <a:close/>
              </a:path>
              <a:path w="3763645" h="3356610">
                <a:moveTo>
                  <a:pt x="3708019" y="639699"/>
                </a:moveTo>
                <a:lnTo>
                  <a:pt x="3699510" y="630301"/>
                </a:lnTo>
                <a:lnTo>
                  <a:pt x="3662172" y="664845"/>
                </a:lnTo>
                <a:lnTo>
                  <a:pt x="3670808" y="674243"/>
                </a:lnTo>
                <a:lnTo>
                  <a:pt x="3708019" y="639699"/>
                </a:lnTo>
                <a:close/>
              </a:path>
              <a:path w="3763645" h="3356610">
                <a:moveTo>
                  <a:pt x="3763391" y="579628"/>
                </a:moveTo>
                <a:lnTo>
                  <a:pt x="3681603" y="603631"/>
                </a:lnTo>
                <a:lnTo>
                  <a:pt x="3733419" y="659384"/>
                </a:lnTo>
                <a:lnTo>
                  <a:pt x="3763391" y="57962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52475" y="1678305"/>
            <a:ext cx="106045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9079" marR="5080" indent="-24701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h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utdo</a:t>
            </a:r>
            <a:r>
              <a:rPr sz="2000" spc="10" dirty="0">
                <a:solidFill>
                  <a:srgbClr val="FFFF00"/>
                </a:solidFill>
                <a:latin typeface="Times New Roman"/>
                <a:cs typeface="Times New Roman"/>
              </a:rPr>
              <a:t>w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n  </a:t>
            </a:r>
            <a:r>
              <a:rPr sz="2000" spc="-70" dirty="0">
                <a:solidFill>
                  <a:srgbClr val="FFFF00"/>
                </a:solidFill>
                <a:latin typeface="Times New Roman"/>
                <a:cs typeface="Times New Roman"/>
              </a:rPr>
              <a:t>ATM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9849" y="4596765"/>
            <a:ext cx="74485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R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st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rt</a:t>
            </a:r>
            <a:endParaRPr sz="2000">
              <a:latin typeface="Times New Roman"/>
              <a:cs typeface="Times New Roman"/>
            </a:endParaRPr>
          </a:p>
          <a:p>
            <a:pPr marL="102235">
              <a:lnSpc>
                <a:spcPct val="100000"/>
              </a:lnSpc>
              <a:spcBef>
                <a:spcPts val="5"/>
              </a:spcBef>
            </a:pPr>
            <a:r>
              <a:rPr sz="2000" spc="-70" dirty="0">
                <a:solidFill>
                  <a:srgbClr val="FFFF00"/>
                </a:solidFill>
                <a:latin typeface="Times New Roman"/>
                <a:cs typeface="Times New Roman"/>
              </a:rPr>
              <a:t>ATM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930400" y="1652651"/>
            <a:ext cx="6478905" cy="4206875"/>
            <a:chOff x="1930400" y="1652651"/>
            <a:chExt cx="6478905" cy="4206875"/>
          </a:xfrm>
        </p:grpSpPr>
        <p:sp>
          <p:nvSpPr>
            <p:cNvPr id="18" name="object 18"/>
            <p:cNvSpPr/>
            <p:nvPr/>
          </p:nvSpPr>
          <p:spPr>
            <a:xfrm>
              <a:off x="1944750" y="5153025"/>
              <a:ext cx="0" cy="666750"/>
            </a:xfrm>
            <a:custGeom>
              <a:avLst/>
              <a:gdLst/>
              <a:ahLst/>
              <a:cxnLst/>
              <a:rect l="l" t="t" r="r" b="b"/>
              <a:pathLst>
                <a:path h="666750">
                  <a:moveTo>
                    <a:pt x="0" y="0"/>
                  </a:moveTo>
                  <a:lnTo>
                    <a:pt x="0" y="666750"/>
                  </a:lnTo>
                </a:path>
              </a:pathLst>
            </a:custGeom>
            <a:ln w="127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30400" y="5783262"/>
              <a:ext cx="1958975" cy="76200"/>
            </a:xfrm>
            <a:custGeom>
              <a:avLst/>
              <a:gdLst/>
              <a:ahLst/>
              <a:cxnLst/>
              <a:rect l="l" t="t" r="r" b="b"/>
              <a:pathLst>
                <a:path w="1958975" h="76200">
                  <a:moveTo>
                    <a:pt x="1882775" y="0"/>
                  </a:moveTo>
                  <a:lnTo>
                    <a:pt x="1882775" y="76200"/>
                  </a:lnTo>
                  <a:lnTo>
                    <a:pt x="1946275" y="44450"/>
                  </a:lnTo>
                  <a:lnTo>
                    <a:pt x="1895475" y="44450"/>
                  </a:lnTo>
                  <a:lnTo>
                    <a:pt x="1895475" y="31750"/>
                  </a:lnTo>
                  <a:lnTo>
                    <a:pt x="1946275" y="31750"/>
                  </a:lnTo>
                  <a:lnTo>
                    <a:pt x="1882775" y="0"/>
                  </a:lnTo>
                  <a:close/>
                </a:path>
                <a:path w="1958975" h="76200">
                  <a:moveTo>
                    <a:pt x="1882775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882775" y="44450"/>
                  </a:lnTo>
                  <a:lnTo>
                    <a:pt x="1882775" y="31750"/>
                  </a:lnTo>
                  <a:close/>
                </a:path>
                <a:path w="1958975" h="76200">
                  <a:moveTo>
                    <a:pt x="1946275" y="31750"/>
                  </a:moveTo>
                  <a:lnTo>
                    <a:pt x="1895475" y="31750"/>
                  </a:lnTo>
                  <a:lnTo>
                    <a:pt x="1895475" y="44450"/>
                  </a:lnTo>
                  <a:lnTo>
                    <a:pt x="1946275" y="44450"/>
                  </a:lnTo>
                  <a:lnTo>
                    <a:pt x="1958975" y="38100"/>
                  </a:lnTo>
                  <a:lnTo>
                    <a:pt x="1946275" y="3175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50101" y="1659001"/>
              <a:ext cx="1752600" cy="1752600"/>
            </a:xfrm>
            <a:custGeom>
              <a:avLst/>
              <a:gdLst/>
              <a:ahLst/>
              <a:cxnLst/>
              <a:rect l="l" t="t" r="r" b="b"/>
              <a:pathLst>
                <a:path w="1752600" h="1752600">
                  <a:moveTo>
                    <a:pt x="0" y="876300"/>
                  </a:moveTo>
                  <a:lnTo>
                    <a:pt x="1296" y="828217"/>
                  </a:lnTo>
                  <a:lnTo>
                    <a:pt x="5141" y="780812"/>
                  </a:lnTo>
                  <a:lnTo>
                    <a:pt x="11468" y="734152"/>
                  </a:lnTo>
                  <a:lnTo>
                    <a:pt x="20210" y="688304"/>
                  </a:lnTo>
                  <a:lnTo>
                    <a:pt x="31300" y="643334"/>
                  </a:lnTo>
                  <a:lnTo>
                    <a:pt x="44671" y="599309"/>
                  </a:lnTo>
                  <a:lnTo>
                    <a:pt x="60257" y="556297"/>
                  </a:lnTo>
                  <a:lnTo>
                    <a:pt x="77990" y="514364"/>
                  </a:lnTo>
                  <a:lnTo>
                    <a:pt x="97805" y="473576"/>
                  </a:lnTo>
                  <a:lnTo>
                    <a:pt x="119634" y="434001"/>
                  </a:lnTo>
                  <a:lnTo>
                    <a:pt x="143409" y="395705"/>
                  </a:lnTo>
                  <a:lnTo>
                    <a:pt x="169066" y="358755"/>
                  </a:lnTo>
                  <a:lnTo>
                    <a:pt x="196536" y="323218"/>
                  </a:lnTo>
                  <a:lnTo>
                    <a:pt x="225753" y="289161"/>
                  </a:lnTo>
                  <a:lnTo>
                    <a:pt x="256651" y="256651"/>
                  </a:lnTo>
                  <a:lnTo>
                    <a:pt x="289161" y="225753"/>
                  </a:lnTo>
                  <a:lnTo>
                    <a:pt x="323218" y="196536"/>
                  </a:lnTo>
                  <a:lnTo>
                    <a:pt x="358755" y="169066"/>
                  </a:lnTo>
                  <a:lnTo>
                    <a:pt x="395705" y="143409"/>
                  </a:lnTo>
                  <a:lnTo>
                    <a:pt x="434001" y="119633"/>
                  </a:lnTo>
                  <a:lnTo>
                    <a:pt x="473576" y="97805"/>
                  </a:lnTo>
                  <a:lnTo>
                    <a:pt x="514364" y="77990"/>
                  </a:lnTo>
                  <a:lnTo>
                    <a:pt x="556297" y="60257"/>
                  </a:lnTo>
                  <a:lnTo>
                    <a:pt x="599309" y="44671"/>
                  </a:lnTo>
                  <a:lnTo>
                    <a:pt x="643334" y="31300"/>
                  </a:lnTo>
                  <a:lnTo>
                    <a:pt x="688304" y="20210"/>
                  </a:lnTo>
                  <a:lnTo>
                    <a:pt x="734152" y="11468"/>
                  </a:lnTo>
                  <a:lnTo>
                    <a:pt x="780812" y="5141"/>
                  </a:lnTo>
                  <a:lnTo>
                    <a:pt x="828217" y="1296"/>
                  </a:lnTo>
                  <a:lnTo>
                    <a:pt x="876300" y="0"/>
                  </a:lnTo>
                  <a:lnTo>
                    <a:pt x="924371" y="1296"/>
                  </a:lnTo>
                  <a:lnTo>
                    <a:pt x="971765" y="5141"/>
                  </a:lnTo>
                  <a:lnTo>
                    <a:pt x="1018416" y="11468"/>
                  </a:lnTo>
                  <a:lnTo>
                    <a:pt x="1064257" y="20210"/>
                  </a:lnTo>
                  <a:lnTo>
                    <a:pt x="1109221" y="31300"/>
                  </a:lnTo>
                  <a:lnTo>
                    <a:pt x="1153241" y="44671"/>
                  </a:lnTo>
                  <a:lnTo>
                    <a:pt x="1196250" y="60257"/>
                  </a:lnTo>
                  <a:lnTo>
                    <a:pt x="1238181" y="77990"/>
                  </a:lnTo>
                  <a:lnTo>
                    <a:pt x="1278967" y="97805"/>
                  </a:lnTo>
                  <a:lnTo>
                    <a:pt x="1318542" y="119634"/>
                  </a:lnTo>
                  <a:lnTo>
                    <a:pt x="1356838" y="143409"/>
                  </a:lnTo>
                  <a:lnTo>
                    <a:pt x="1393789" y="169066"/>
                  </a:lnTo>
                  <a:lnTo>
                    <a:pt x="1429328" y="196536"/>
                  </a:lnTo>
                  <a:lnTo>
                    <a:pt x="1463387" y="225753"/>
                  </a:lnTo>
                  <a:lnTo>
                    <a:pt x="1495901" y="256651"/>
                  </a:lnTo>
                  <a:lnTo>
                    <a:pt x="1526801" y="289161"/>
                  </a:lnTo>
                  <a:lnTo>
                    <a:pt x="1556022" y="323218"/>
                  </a:lnTo>
                  <a:lnTo>
                    <a:pt x="1583496" y="358755"/>
                  </a:lnTo>
                  <a:lnTo>
                    <a:pt x="1609157" y="395705"/>
                  </a:lnTo>
                  <a:lnTo>
                    <a:pt x="1632937" y="434001"/>
                  </a:lnTo>
                  <a:lnTo>
                    <a:pt x="1654770" y="473576"/>
                  </a:lnTo>
                  <a:lnTo>
                    <a:pt x="1674589" y="514364"/>
                  </a:lnTo>
                  <a:lnTo>
                    <a:pt x="1692326" y="556297"/>
                  </a:lnTo>
                  <a:lnTo>
                    <a:pt x="1707916" y="599309"/>
                  </a:lnTo>
                  <a:lnTo>
                    <a:pt x="1721290" y="643334"/>
                  </a:lnTo>
                  <a:lnTo>
                    <a:pt x="1732383" y="688304"/>
                  </a:lnTo>
                  <a:lnTo>
                    <a:pt x="1741128" y="734152"/>
                  </a:lnTo>
                  <a:lnTo>
                    <a:pt x="1747456" y="780812"/>
                  </a:lnTo>
                  <a:lnTo>
                    <a:pt x="1751303" y="828217"/>
                  </a:lnTo>
                  <a:lnTo>
                    <a:pt x="1752600" y="876300"/>
                  </a:lnTo>
                  <a:lnTo>
                    <a:pt x="1751303" y="924371"/>
                  </a:lnTo>
                  <a:lnTo>
                    <a:pt x="1747456" y="971765"/>
                  </a:lnTo>
                  <a:lnTo>
                    <a:pt x="1741128" y="1018416"/>
                  </a:lnTo>
                  <a:lnTo>
                    <a:pt x="1732383" y="1064257"/>
                  </a:lnTo>
                  <a:lnTo>
                    <a:pt x="1721290" y="1109221"/>
                  </a:lnTo>
                  <a:lnTo>
                    <a:pt x="1707916" y="1153241"/>
                  </a:lnTo>
                  <a:lnTo>
                    <a:pt x="1692326" y="1196250"/>
                  </a:lnTo>
                  <a:lnTo>
                    <a:pt x="1674589" y="1238181"/>
                  </a:lnTo>
                  <a:lnTo>
                    <a:pt x="1654770" y="1278967"/>
                  </a:lnTo>
                  <a:lnTo>
                    <a:pt x="1632937" y="1318542"/>
                  </a:lnTo>
                  <a:lnTo>
                    <a:pt x="1609157" y="1356838"/>
                  </a:lnTo>
                  <a:lnTo>
                    <a:pt x="1583496" y="1393789"/>
                  </a:lnTo>
                  <a:lnTo>
                    <a:pt x="1556022" y="1429328"/>
                  </a:lnTo>
                  <a:lnTo>
                    <a:pt x="1526801" y="1463387"/>
                  </a:lnTo>
                  <a:lnTo>
                    <a:pt x="1495901" y="1495901"/>
                  </a:lnTo>
                  <a:lnTo>
                    <a:pt x="1463387" y="1526801"/>
                  </a:lnTo>
                  <a:lnTo>
                    <a:pt x="1429328" y="1556022"/>
                  </a:lnTo>
                  <a:lnTo>
                    <a:pt x="1393789" y="1583496"/>
                  </a:lnTo>
                  <a:lnTo>
                    <a:pt x="1356838" y="1609157"/>
                  </a:lnTo>
                  <a:lnTo>
                    <a:pt x="1318542" y="1632937"/>
                  </a:lnTo>
                  <a:lnTo>
                    <a:pt x="1278967" y="1654770"/>
                  </a:lnTo>
                  <a:lnTo>
                    <a:pt x="1238181" y="1674589"/>
                  </a:lnTo>
                  <a:lnTo>
                    <a:pt x="1196250" y="1692326"/>
                  </a:lnTo>
                  <a:lnTo>
                    <a:pt x="1153241" y="1707916"/>
                  </a:lnTo>
                  <a:lnTo>
                    <a:pt x="1109221" y="1721290"/>
                  </a:lnTo>
                  <a:lnTo>
                    <a:pt x="1064257" y="1732383"/>
                  </a:lnTo>
                  <a:lnTo>
                    <a:pt x="1018416" y="1741128"/>
                  </a:lnTo>
                  <a:lnTo>
                    <a:pt x="971765" y="1747456"/>
                  </a:lnTo>
                  <a:lnTo>
                    <a:pt x="924371" y="1751303"/>
                  </a:lnTo>
                  <a:lnTo>
                    <a:pt x="876300" y="1752600"/>
                  </a:lnTo>
                  <a:lnTo>
                    <a:pt x="828217" y="1751303"/>
                  </a:lnTo>
                  <a:lnTo>
                    <a:pt x="780812" y="1747456"/>
                  </a:lnTo>
                  <a:lnTo>
                    <a:pt x="734152" y="1741128"/>
                  </a:lnTo>
                  <a:lnTo>
                    <a:pt x="688304" y="1732383"/>
                  </a:lnTo>
                  <a:lnTo>
                    <a:pt x="643334" y="1721290"/>
                  </a:lnTo>
                  <a:lnTo>
                    <a:pt x="599309" y="1707916"/>
                  </a:lnTo>
                  <a:lnTo>
                    <a:pt x="556297" y="1692326"/>
                  </a:lnTo>
                  <a:lnTo>
                    <a:pt x="514364" y="1674589"/>
                  </a:lnTo>
                  <a:lnTo>
                    <a:pt x="473576" y="1654770"/>
                  </a:lnTo>
                  <a:lnTo>
                    <a:pt x="434001" y="1632937"/>
                  </a:lnTo>
                  <a:lnTo>
                    <a:pt x="395705" y="1609157"/>
                  </a:lnTo>
                  <a:lnTo>
                    <a:pt x="358755" y="1583496"/>
                  </a:lnTo>
                  <a:lnTo>
                    <a:pt x="323218" y="1556022"/>
                  </a:lnTo>
                  <a:lnTo>
                    <a:pt x="289161" y="1526801"/>
                  </a:lnTo>
                  <a:lnTo>
                    <a:pt x="256651" y="1495901"/>
                  </a:lnTo>
                  <a:lnTo>
                    <a:pt x="225753" y="1463387"/>
                  </a:lnTo>
                  <a:lnTo>
                    <a:pt x="196536" y="1429328"/>
                  </a:lnTo>
                  <a:lnTo>
                    <a:pt x="169066" y="1393789"/>
                  </a:lnTo>
                  <a:lnTo>
                    <a:pt x="143409" y="1356838"/>
                  </a:lnTo>
                  <a:lnTo>
                    <a:pt x="119633" y="1318542"/>
                  </a:lnTo>
                  <a:lnTo>
                    <a:pt x="97805" y="1278967"/>
                  </a:lnTo>
                  <a:lnTo>
                    <a:pt x="77990" y="1238181"/>
                  </a:lnTo>
                  <a:lnTo>
                    <a:pt x="60257" y="1196250"/>
                  </a:lnTo>
                  <a:lnTo>
                    <a:pt x="44671" y="1153241"/>
                  </a:lnTo>
                  <a:lnTo>
                    <a:pt x="31300" y="1109221"/>
                  </a:lnTo>
                  <a:lnTo>
                    <a:pt x="20210" y="1064257"/>
                  </a:lnTo>
                  <a:lnTo>
                    <a:pt x="11468" y="1018416"/>
                  </a:lnTo>
                  <a:lnTo>
                    <a:pt x="5141" y="971765"/>
                  </a:lnTo>
                  <a:lnTo>
                    <a:pt x="1296" y="924371"/>
                  </a:lnTo>
                  <a:lnTo>
                    <a:pt x="0" y="876300"/>
                  </a:lnTo>
                  <a:close/>
                </a:path>
              </a:pathLst>
            </a:custGeom>
            <a:ln w="127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011416" y="1959609"/>
            <a:ext cx="1014094" cy="100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3.2</a:t>
            </a:r>
            <a:endParaRPr sz="2400">
              <a:latin typeface="Times New Roman"/>
              <a:cs typeface="Times New Roman"/>
            </a:endParaRPr>
          </a:p>
          <a:p>
            <a:pPr marL="12700" marR="5080" indent="635" algn="ctr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Display  M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ssages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45150" y="2530474"/>
            <a:ext cx="1911985" cy="3284854"/>
          </a:xfrm>
          <a:custGeom>
            <a:avLst/>
            <a:gdLst/>
            <a:ahLst/>
            <a:cxnLst/>
            <a:rect l="l" t="t" r="r" b="b"/>
            <a:pathLst>
              <a:path w="1911984" h="3284854">
                <a:moveTo>
                  <a:pt x="50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0800" y="44450"/>
                </a:lnTo>
                <a:lnTo>
                  <a:pt x="50800" y="31750"/>
                </a:lnTo>
                <a:close/>
              </a:path>
              <a:path w="1911984" h="3284854">
                <a:moveTo>
                  <a:pt x="139700" y="31750"/>
                </a:moveTo>
                <a:lnTo>
                  <a:pt x="88900" y="31750"/>
                </a:lnTo>
                <a:lnTo>
                  <a:pt x="88900" y="44450"/>
                </a:lnTo>
                <a:lnTo>
                  <a:pt x="139700" y="44450"/>
                </a:lnTo>
                <a:lnTo>
                  <a:pt x="139700" y="31750"/>
                </a:lnTo>
                <a:close/>
              </a:path>
              <a:path w="1911984" h="3284854">
                <a:moveTo>
                  <a:pt x="228600" y="31750"/>
                </a:moveTo>
                <a:lnTo>
                  <a:pt x="177800" y="31750"/>
                </a:lnTo>
                <a:lnTo>
                  <a:pt x="17780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1911984" h="3284854">
                <a:moveTo>
                  <a:pt x="317500" y="31750"/>
                </a:moveTo>
                <a:lnTo>
                  <a:pt x="266700" y="31750"/>
                </a:lnTo>
                <a:lnTo>
                  <a:pt x="266700" y="44450"/>
                </a:lnTo>
                <a:lnTo>
                  <a:pt x="317500" y="44450"/>
                </a:lnTo>
                <a:lnTo>
                  <a:pt x="317500" y="31750"/>
                </a:lnTo>
                <a:close/>
              </a:path>
              <a:path w="1911984" h="3284854">
                <a:moveTo>
                  <a:pt x="406400" y="31750"/>
                </a:moveTo>
                <a:lnTo>
                  <a:pt x="355600" y="31750"/>
                </a:lnTo>
                <a:lnTo>
                  <a:pt x="355600" y="44450"/>
                </a:lnTo>
                <a:lnTo>
                  <a:pt x="406400" y="44450"/>
                </a:lnTo>
                <a:lnTo>
                  <a:pt x="406400" y="31750"/>
                </a:lnTo>
                <a:close/>
              </a:path>
              <a:path w="1911984" h="3284854">
                <a:moveTo>
                  <a:pt x="495300" y="31750"/>
                </a:moveTo>
                <a:lnTo>
                  <a:pt x="444500" y="31750"/>
                </a:lnTo>
                <a:lnTo>
                  <a:pt x="444500" y="44450"/>
                </a:lnTo>
                <a:lnTo>
                  <a:pt x="495300" y="44450"/>
                </a:lnTo>
                <a:lnTo>
                  <a:pt x="495300" y="31750"/>
                </a:lnTo>
                <a:close/>
              </a:path>
              <a:path w="1911984" h="3284854">
                <a:moveTo>
                  <a:pt x="584200" y="31750"/>
                </a:moveTo>
                <a:lnTo>
                  <a:pt x="533400" y="31750"/>
                </a:lnTo>
                <a:lnTo>
                  <a:pt x="533400" y="44450"/>
                </a:lnTo>
                <a:lnTo>
                  <a:pt x="584200" y="44450"/>
                </a:lnTo>
                <a:lnTo>
                  <a:pt x="584200" y="31750"/>
                </a:lnTo>
                <a:close/>
              </a:path>
              <a:path w="1911984" h="3284854">
                <a:moveTo>
                  <a:pt x="673100" y="31750"/>
                </a:moveTo>
                <a:lnTo>
                  <a:pt x="622300" y="31750"/>
                </a:lnTo>
                <a:lnTo>
                  <a:pt x="622300" y="44450"/>
                </a:lnTo>
                <a:lnTo>
                  <a:pt x="673100" y="44450"/>
                </a:lnTo>
                <a:lnTo>
                  <a:pt x="673100" y="31750"/>
                </a:lnTo>
                <a:close/>
              </a:path>
              <a:path w="1911984" h="3284854">
                <a:moveTo>
                  <a:pt x="762000" y="31750"/>
                </a:moveTo>
                <a:lnTo>
                  <a:pt x="711200" y="31750"/>
                </a:lnTo>
                <a:lnTo>
                  <a:pt x="711200" y="44450"/>
                </a:lnTo>
                <a:lnTo>
                  <a:pt x="762000" y="44450"/>
                </a:lnTo>
                <a:lnTo>
                  <a:pt x="762000" y="31750"/>
                </a:lnTo>
                <a:close/>
              </a:path>
              <a:path w="1911984" h="3284854">
                <a:moveTo>
                  <a:pt x="850900" y="31750"/>
                </a:moveTo>
                <a:lnTo>
                  <a:pt x="800100" y="31750"/>
                </a:lnTo>
                <a:lnTo>
                  <a:pt x="800100" y="44450"/>
                </a:lnTo>
                <a:lnTo>
                  <a:pt x="850900" y="44450"/>
                </a:lnTo>
                <a:lnTo>
                  <a:pt x="850900" y="31750"/>
                </a:lnTo>
                <a:close/>
              </a:path>
              <a:path w="1911984" h="3284854">
                <a:moveTo>
                  <a:pt x="987425" y="38100"/>
                </a:moveTo>
                <a:lnTo>
                  <a:pt x="974725" y="31750"/>
                </a:lnTo>
                <a:lnTo>
                  <a:pt x="911225" y="0"/>
                </a:lnTo>
                <a:lnTo>
                  <a:pt x="911225" y="31750"/>
                </a:lnTo>
                <a:lnTo>
                  <a:pt x="889000" y="31750"/>
                </a:lnTo>
                <a:lnTo>
                  <a:pt x="889000" y="44450"/>
                </a:lnTo>
                <a:lnTo>
                  <a:pt x="911225" y="44450"/>
                </a:lnTo>
                <a:lnTo>
                  <a:pt x="911225" y="76200"/>
                </a:lnTo>
                <a:lnTo>
                  <a:pt x="974725" y="44450"/>
                </a:lnTo>
                <a:lnTo>
                  <a:pt x="987425" y="38100"/>
                </a:lnTo>
                <a:close/>
              </a:path>
              <a:path w="1911984" h="3284854">
                <a:moveTo>
                  <a:pt x="1814449" y="3246437"/>
                </a:moveTo>
                <a:lnTo>
                  <a:pt x="1801749" y="3240087"/>
                </a:lnTo>
                <a:lnTo>
                  <a:pt x="1738249" y="3208337"/>
                </a:lnTo>
                <a:lnTo>
                  <a:pt x="1738249" y="3240087"/>
                </a:lnTo>
                <a:lnTo>
                  <a:pt x="0" y="3240087"/>
                </a:lnTo>
                <a:lnTo>
                  <a:pt x="0" y="3252787"/>
                </a:lnTo>
                <a:lnTo>
                  <a:pt x="1738249" y="3252787"/>
                </a:lnTo>
                <a:lnTo>
                  <a:pt x="1738249" y="3284537"/>
                </a:lnTo>
                <a:lnTo>
                  <a:pt x="1801749" y="3252787"/>
                </a:lnTo>
                <a:lnTo>
                  <a:pt x="1814449" y="3246437"/>
                </a:lnTo>
                <a:close/>
              </a:path>
              <a:path w="1911984" h="3284854">
                <a:moveTo>
                  <a:pt x="1911477" y="1793875"/>
                </a:moveTo>
                <a:lnTo>
                  <a:pt x="1879739" y="1793875"/>
                </a:lnTo>
                <a:lnTo>
                  <a:pt x="1881124" y="882650"/>
                </a:lnTo>
                <a:lnTo>
                  <a:pt x="1868424" y="882650"/>
                </a:lnTo>
                <a:lnTo>
                  <a:pt x="1867039" y="1793875"/>
                </a:lnTo>
                <a:lnTo>
                  <a:pt x="1835277" y="1793875"/>
                </a:lnTo>
                <a:lnTo>
                  <a:pt x="1873250" y="1870075"/>
                </a:lnTo>
                <a:lnTo>
                  <a:pt x="1905101" y="1806575"/>
                </a:lnTo>
                <a:lnTo>
                  <a:pt x="1911477" y="179387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675244" y="3771138"/>
            <a:ext cx="110109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382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Operator  R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spo</a:t>
            </a:r>
            <a:r>
              <a:rPr sz="2000" spc="10" dirty="0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ses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44388" y="2639060"/>
            <a:ext cx="1014094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9906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Display  M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ssages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40026" y="5962294"/>
            <a:ext cx="14147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Cash</a:t>
            </a:r>
            <a:r>
              <a:rPr sz="2000" spc="-19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Amount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57552" y="2227833"/>
            <a:ext cx="186436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8960" marR="5080" indent="-55689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sz="2000" spc="10" dirty="0">
                <a:solidFill>
                  <a:srgbClr val="FFFF00"/>
                </a:solidFill>
                <a:latin typeface="Times New Roman"/>
                <a:cs typeface="Times New Roman"/>
              </a:rPr>
              <a:t>h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td</a:t>
            </a:r>
            <a:r>
              <a:rPr sz="2000" spc="10" dirty="0">
                <a:solidFill>
                  <a:srgbClr val="FFFF00"/>
                </a:solidFill>
                <a:latin typeface="Times New Roman"/>
                <a:cs typeface="Times New Roman"/>
              </a:rPr>
              <a:t>o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w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/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ar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p  Started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86861" y="3783838"/>
            <a:ext cx="12833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271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Cash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to be  R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plenished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751323" y="3440048"/>
            <a:ext cx="76200" cy="1422400"/>
          </a:xfrm>
          <a:custGeom>
            <a:avLst/>
            <a:gdLst/>
            <a:ahLst/>
            <a:cxnLst/>
            <a:rect l="l" t="t" r="r" b="b"/>
            <a:pathLst>
              <a:path w="76200" h="1422400">
                <a:moveTo>
                  <a:pt x="44450" y="0"/>
                </a:moveTo>
                <a:lnTo>
                  <a:pt x="31750" y="0"/>
                </a:lnTo>
                <a:lnTo>
                  <a:pt x="31750" y="50800"/>
                </a:lnTo>
                <a:lnTo>
                  <a:pt x="44450" y="50800"/>
                </a:lnTo>
                <a:lnTo>
                  <a:pt x="44450" y="0"/>
                </a:lnTo>
                <a:close/>
              </a:path>
              <a:path w="76200" h="1422400">
                <a:moveTo>
                  <a:pt x="44450" y="88900"/>
                </a:moveTo>
                <a:lnTo>
                  <a:pt x="31750" y="88900"/>
                </a:lnTo>
                <a:lnTo>
                  <a:pt x="31750" y="139700"/>
                </a:lnTo>
                <a:lnTo>
                  <a:pt x="44450" y="139700"/>
                </a:lnTo>
                <a:lnTo>
                  <a:pt x="44450" y="88900"/>
                </a:lnTo>
                <a:close/>
              </a:path>
              <a:path w="76200" h="1422400">
                <a:moveTo>
                  <a:pt x="44450" y="177800"/>
                </a:moveTo>
                <a:lnTo>
                  <a:pt x="31750" y="177800"/>
                </a:lnTo>
                <a:lnTo>
                  <a:pt x="31750" y="228600"/>
                </a:lnTo>
                <a:lnTo>
                  <a:pt x="44450" y="228600"/>
                </a:lnTo>
                <a:lnTo>
                  <a:pt x="44450" y="177800"/>
                </a:lnTo>
                <a:close/>
              </a:path>
              <a:path w="76200" h="1422400">
                <a:moveTo>
                  <a:pt x="44450" y="266700"/>
                </a:moveTo>
                <a:lnTo>
                  <a:pt x="31750" y="266700"/>
                </a:lnTo>
                <a:lnTo>
                  <a:pt x="31750" y="317500"/>
                </a:lnTo>
                <a:lnTo>
                  <a:pt x="44450" y="317500"/>
                </a:lnTo>
                <a:lnTo>
                  <a:pt x="44450" y="266700"/>
                </a:lnTo>
                <a:close/>
              </a:path>
              <a:path w="76200" h="1422400">
                <a:moveTo>
                  <a:pt x="44450" y="355600"/>
                </a:moveTo>
                <a:lnTo>
                  <a:pt x="31750" y="355600"/>
                </a:lnTo>
                <a:lnTo>
                  <a:pt x="31750" y="406400"/>
                </a:lnTo>
                <a:lnTo>
                  <a:pt x="44450" y="406400"/>
                </a:lnTo>
                <a:lnTo>
                  <a:pt x="44450" y="355600"/>
                </a:lnTo>
                <a:close/>
              </a:path>
              <a:path w="76200" h="1422400">
                <a:moveTo>
                  <a:pt x="44450" y="444500"/>
                </a:moveTo>
                <a:lnTo>
                  <a:pt x="31750" y="444500"/>
                </a:lnTo>
                <a:lnTo>
                  <a:pt x="31750" y="495300"/>
                </a:lnTo>
                <a:lnTo>
                  <a:pt x="44450" y="495300"/>
                </a:lnTo>
                <a:lnTo>
                  <a:pt x="44450" y="444500"/>
                </a:lnTo>
                <a:close/>
              </a:path>
              <a:path w="76200" h="1422400">
                <a:moveTo>
                  <a:pt x="44450" y="533400"/>
                </a:moveTo>
                <a:lnTo>
                  <a:pt x="31750" y="533400"/>
                </a:lnTo>
                <a:lnTo>
                  <a:pt x="31750" y="584200"/>
                </a:lnTo>
                <a:lnTo>
                  <a:pt x="44450" y="584200"/>
                </a:lnTo>
                <a:lnTo>
                  <a:pt x="44450" y="533400"/>
                </a:lnTo>
                <a:close/>
              </a:path>
              <a:path w="76200" h="1422400">
                <a:moveTo>
                  <a:pt x="44450" y="622300"/>
                </a:moveTo>
                <a:lnTo>
                  <a:pt x="31750" y="622300"/>
                </a:lnTo>
                <a:lnTo>
                  <a:pt x="31750" y="673100"/>
                </a:lnTo>
                <a:lnTo>
                  <a:pt x="44450" y="673100"/>
                </a:lnTo>
                <a:lnTo>
                  <a:pt x="44450" y="622300"/>
                </a:lnTo>
                <a:close/>
              </a:path>
              <a:path w="76200" h="1422400">
                <a:moveTo>
                  <a:pt x="44450" y="711200"/>
                </a:moveTo>
                <a:lnTo>
                  <a:pt x="31750" y="711200"/>
                </a:lnTo>
                <a:lnTo>
                  <a:pt x="31750" y="762000"/>
                </a:lnTo>
                <a:lnTo>
                  <a:pt x="44450" y="762000"/>
                </a:lnTo>
                <a:lnTo>
                  <a:pt x="44450" y="711200"/>
                </a:lnTo>
                <a:close/>
              </a:path>
              <a:path w="76200" h="1422400">
                <a:moveTo>
                  <a:pt x="44450" y="800100"/>
                </a:moveTo>
                <a:lnTo>
                  <a:pt x="31750" y="800100"/>
                </a:lnTo>
                <a:lnTo>
                  <a:pt x="31750" y="850900"/>
                </a:lnTo>
                <a:lnTo>
                  <a:pt x="44450" y="850900"/>
                </a:lnTo>
                <a:lnTo>
                  <a:pt x="44450" y="800100"/>
                </a:lnTo>
                <a:close/>
              </a:path>
              <a:path w="76200" h="1422400">
                <a:moveTo>
                  <a:pt x="44450" y="889000"/>
                </a:moveTo>
                <a:lnTo>
                  <a:pt x="31750" y="889000"/>
                </a:lnTo>
                <a:lnTo>
                  <a:pt x="31750" y="939800"/>
                </a:lnTo>
                <a:lnTo>
                  <a:pt x="44450" y="939800"/>
                </a:lnTo>
                <a:lnTo>
                  <a:pt x="44450" y="889000"/>
                </a:lnTo>
                <a:close/>
              </a:path>
              <a:path w="76200" h="1422400">
                <a:moveTo>
                  <a:pt x="44450" y="977900"/>
                </a:moveTo>
                <a:lnTo>
                  <a:pt x="31750" y="977900"/>
                </a:lnTo>
                <a:lnTo>
                  <a:pt x="31750" y="1028700"/>
                </a:lnTo>
                <a:lnTo>
                  <a:pt x="44450" y="1028700"/>
                </a:lnTo>
                <a:lnTo>
                  <a:pt x="44450" y="977900"/>
                </a:lnTo>
                <a:close/>
              </a:path>
              <a:path w="76200" h="1422400">
                <a:moveTo>
                  <a:pt x="44450" y="1066800"/>
                </a:moveTo>
                <a:lnTo>
                  <a:pt x="31750" y="1066800"/>
                </a:lnTo>
                <a:lnTo>
                  <a:pt x="31750" y="1117600"/>
                </a:lnTo>
                <a:lnTo>
                  <a:pt x="44450" y="1117600"/>
                </a:lnTo>
                <a:lnTo>
                  <a:pt x="44450" y="1066800"/>
                </a:lnTo>
                <a:close/>
              </a:path>
              <a:path w="76200" h="1422400">
                <a:moveTo>
                  <a:pt x="44450" y="1155700"/>
                </a:moveTo>
                <a:lnTo>
                  <a:pt x="31750" y="1155700"/>
                </a:lnTo>
                <a:lnTo>
                  <a:pt x="31750" y="1206500"/>
                </a:lnTo>
                <a:lnTo>
                  <a:pt x="44450" y="1206500"/>
                </a:lnTo>
                <a:lnTo>
                  <a:pt x="44450" y="1155700"/>
                </a:lnTo>
                <a:close/>
              </a:path>
              <a:path w="76200" h="1422400">
                <a:moveTo>
                  <a:pt x="44450" y="1244600"/>
                </a:moveTo>
                <a:lnTo>
                  <a:pt x="31750" y="1244600"/>
                </a:lnTo>
                <a:lnTo>
                  <a:pt x="31750" y="1295400"/>
                </a:lnTo>
                <a:lnTo>
                  <a:pt x="44450" y="1295400"/>
                </a:lnTo>
                <a:lnTo>
                  <a:pt x="44450" y="1244600"/>
                </a:lnTo>
                <a:close/>
              </a:path>
              <a:path w="76200" h="1422400">
                <a:moveTo>
                  <a:pt x="31750" y="1346200"/>
                </a:moveTo>
                <a:lnTo>
                  <a:pt x="0" y="1346200"/>
                </a:lnTo>
                <a:lnTo>
                  <a:pt x="38100" y="1422400"/>
                </a:lnTo>
                <a:lnTo>
                  <a:pt x="69850" y="1358900"/>
                </a:lnTo>
                <a:lnTo>
                  <a:pt x="31750" y="1358900"/>
                </a:lnTo>
                <a:lnTo>
                  <a:pt x="31750" y="1346200"/>
                </a:lnTo>
                <a:close/>
              </a:path>
              <a:path w="76200" h="1422400">
                <a:moveTo>
                  <a:pt x="44450" y="1333500"/>
                </a:moveTo>
                <a:lnTo>
                  <a:pt x="31750" y="1333500"/>
                </a:lnTo>
                <a:lnTo>
                  <a:pt x="31750" y="1358900"/>
                </a:lnTo>
                <a:lnTo>
                  <a:pt x="44450" y="1358900"/>
                </a:lnTo>
                <a:lnTo>
                  <a:pt x="44450" y="1333500"/>
                </a:lnTo>
                <a:close/>
              </a:path>
              <a:path w="76200" h="1422400">
                <a:moveTo>
                  <a:pt x="76200" y="1346200"/>
                </a:moveTo>
                <a:lnTo>
                  <a:pt x="44450" y="1346200"/>
                </a:lnTo>
                <a:lnTo>
                  <a:pt x="44450" y="1358900"/>
                </a:lnTo>
                <a:lnTo>
                  <a:pt x="69850" y="1358900"/>
                </a:lnTo>
                <a:lnTo>
                  <a:pt x="76200" y="1346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860163" y="3801236"/>
            <a:ext cx="1042669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5463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R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plenish 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Cash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325880" y="5110098"/>
            <a:ext cx="355600" cy="1103630"/>
          </a:xfrm>
          <a:custGeom>
            <a:avLst/>
            <a:gdLst/>
            <a:ahLst/>
            <a:cxnLst/>
            <a:rect l="l" t="t" r="r" b="b"/>
            <a:pathLst>
              <a:path w="355600" h="1103629">
                <a:moveTo>
                  <a:pt x="312773" y="71133"/>
                </a:moveTo>
                <a:lnTo>
                  <a:pt x="0" y="1099934"/>
                </a:lnTo>
                <a:lnTo>
                  <a:pt x="12064" y="1103630"/>
                </a:lnTo>
                <a:lnTo>
                  <a:pt x="324839" y="74812"/>
                </a:lnTo>
                <a:lnTo>
                  <a:pt x="312773" y="71133"/>
                </a:lnTo>
                <a:close/>
              </a:path>
              <a:path w="355600" h="1103629">
                <a:moveTo>
                  <a:pt x="350964" y="58927"/>
                </a:moveTo>
                <a:lnTo>
                  <a:pt x="316483" y="58927"/>
                </a:lnTo>
                <a:lnTo>
                  <a:pt x="328549" y="62611"/>
                </a:lnTo>
                <a:lnTo>
                  <a:pt x="324839" y="74812"/>
                </a:lnTo>
                <a:lnTo>
                  <a:pt x="355219" y="84074"/>
                </a:lnTo>
                <a:lnTo>
                  <a:pt x="350964" y="58927"/>
                </a:lnTo>
                <a:close/>
              </a:path>
              <a:path w="355600" h="1103629">
                <a:moveTo>
                  <a:pt x="316483" y="58927"/>
                </a:moveTo>
                <a:lnTo>
                  <a:pt x="312773" y="71133"/>
                </a:lnTo>
                <a:lnTo>
                  <a:pt x="324839" y="74812"/>
                </a:lnTo>
                <a:lnTo>
                  <a:pt x="328549" y="62611"/>
                </a:lnTo>
                <a:lnTo>
                  <a:pt x="316483" y="58927"/>
                </a:lnTo>
                <a:close/>
              </a:path>
              <a:path w="355600" h="1103629">
                <a:moveTo>
                  <a:pt x="340994" y="0"/>
                </a:moveTo>
                <a:lnTo>
                  <a:pt x="282320" y="61849"/>
                </a:lnTo>
                <a:lnTo>
                  <a:pt x="312773" y="71133"/>
                </a:lnTo>
                <a:lnTo>
                  <a:pt x="316483" y="58927"/>
                </a:lnTo>
                <a:lnTo>
                  <a:pt x="350964" y="58927"/>
                </a:lnTo>
                <a:lnTo>
                  <a:pt x="34099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67004" y="6178397"/>
            <a:ext cx="13150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Cash</a:t>
            </a:r>
            <a:r>
              <a:rPr sz="2000" spc="-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Details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7206" y="337261"/>
            <a:ext cx="70059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Level 2 </a:t>
            </a:r>
            <a:r>
              <a:rPr spc="-10" dirty="0"/>
              <a:t>DFD: </a:t>
            </a:r>
            <a:r>
              <a:rPr spc="-5" dirty="0"/>
              <a:t>Interface with</a:t>
            </a:r>
            <a:r>
              <a:rPr spc="30" dirty="0"/>
              <a:t> </a:t>
            </a:r>
            <a:r>
              <a:rPr spc="-5" dirty="0"/>
              <a:t>Bank</a:t>
            </a:r>
          </a:p>
        </p:txBody>
      </p:sp>
      <p:sp>
        <p:nvSpPr>
          <p:cNvPr id="4" name="object 4"/>
          <p:cNvSpPr/>
          <p:nvPr/>
        </p:nvSpPr>
        <p:spPr>
          <a:xfrm>
            <a:off x="6324600" y="2286000"/>
            <a:ext cx="1752600" cy="1752600"/>
          </a:xfrm>
          <a:custGeom>
            <a:avLst/>
            <a:gdLst/>
            <a:ahLst/>
            <a:cxnLst/>
            <a:rect l="l" t="t" r="r" b="b"/>
            <a:pathLst>
              <a:path w="1752600" h="1752600">
                <a:moveTo>
                  <a:pt x="0" y="876300"/>
                </a:moveTo>
                <a:lnTo>
                  <a:pt x="1296" y="828217"/>
                </a:lnTo>
                <a:lnTo>
                  <a:pt x="5141" y="780812"/>
                </a:lnTo>
                <a:lnTo>
                  <a:pt x="11468" y="734152"/>
                </a:lnTo>
                <a:lnTo>
                  <a:pt x="20210" y="688304"/>
                </a:lnTo>
                <a:lnTo>
                  <a:pt x="31300" y="643334"/>
                </a:lnTo>
                <a:lnTo>
                  <a:pt x="44671" y="599309"/>
                </a:lnTo>
                <a:lnTo>
                  <a:pt x="60257" y="556297"/>
                </a:lnTo>
                <a:lnTo>
                  <a:pt x="77990" y="514364"/>
                </a:lnTo>
                <a:lnTo>
                  <a:pt x="97805" y="473576"/>
                </a:lnTo>
                <a:lnTo>
                  <a:pt x="119634" y="434001"/>
                </a:lnTo>
                <a:lnTo>
                  <a:pt x="143409" y="395705"/>
                </a:lnTo>
                <a:lnTo>
                  <a:pt x="169066" y="358755"/>
                </a:lnTo>
                <a:lnTo>
                  <a:pt x="196536" y="323218"/>
                </a:lnTo>
                <a:lnTo>
                  <a:pt x="225753" y="289161"/>
                </a:lnTo>
                <a:lnTo>
                  <a:pt x="256651" y="256651"/>
                </a:lnTo>
                <a:lnTo>
                  <a:pt x="289161" y="225753"/>
                </a:lnTo>
                <a:lnTo>
                  <a:pt x="323218" y="196536"/>
                </a:lnTo>
                <a:lnTo>
                  <a:pt x="358755" y="169066"/>
                </a:lnTo>
                <a:lnTo>
                  <a:pt x="395705" y="143409"/>
                </a:lnTo>
                <a:lnTo>
                  <a:pt x="434001" y="119633"/>
                </a:lnTo>
                <a:lnTo>
                  <a:pt x="473576" y="97805"/>
                </a:lnTo>
                <a:lnTo>
                  <a:pt x="514364" y="77990"/>
                </a:lnTo>
                <a:lnTo>
                  <a:pt x="556297" y="60257"/>
                </a:lnTo>
                <a:lnTo>
                  <a:pt x="599309" y="44671"/>
                </a:lnTo>
                <a:lnTo>
                  <a:pt x="643334" y="31300"/>
                </a:lnTo>
                <a:lnTo>
                  <a:pt x="688304" y="20210"/>
                </a:lnTo>
                <a:lnTo>
                  <a:pt x="734152" y="11468"/>
                </a:lnTo>
                <a:lnTo>
                  <a:pt x="780812" y="5141"/>
                </a:lnTo>
                <a:lnTo>
                  <a:pt x="828217" y="1296"/>
                </a:lnTo>
                <a:lnTo>
                  <a:pt x="876300" y="0"/>
                </a:lnTo>
                <a:lnTo>
                  <a:pt x="924382" y="1296"/>
                </a:lnTo>
                <a:lnTo>
                  <a:pt x="971787" y="5141"/>
                </a:lnTo>
                <a:lnTo>
                  <a:pt x="1018447" y="11468"/>
                </a:lnTo>
                <a:lnTo>
                  <a:pt x="1064295" y="20210"/>
                </a:lnTo>
                <a:lnTo>
                  <a:pt x="1109265" y="31300"/>
                </a:lnTo>
                <a:lnTo>
                  <a:pt x="1153290" y="44671"/>
                </a:lnTo>
                <a:lnTo>
                  <a:pt x="1196302" y="60257"/>
                </a:lnTo>
                <a:lnTo>
                  <a:pt x="1238235" y="77990"/>
                </a:lnTo>
                <a:lnTo>
                  <a:pt x="1279023" y="97805"/>
                </a:lnTo>
                <a:lnTo>
                  <a:pt x="1318598" y="119634"/>
                </a:lnTo>
                <a:lnTo>
                  <a:pt x="1356894" y="143409"/>
                </a:lnTo>
                <a:lnTo>
                  <a:pt x="1393844" y="169066"/>
                </a:lnTo>
                <a:lnTo>
                  <a:pt x="1429381" y="196536"/>
                </a:lnTo>
                <a:lnTo>
                  <a:pt x="1463438" y="225753"/>
                </a:lnTo>
                <a:lnTo>
                  <a:pt x="1495948" y="256651"/>
                </a:lnTo>
                <a:lnTo>
                  <a:pt x="1526846" y="289161"/>
                </a:lnTo>
                <a:lnTo>
                  <a:pt x="1556063" y="323218"/>
                </a:lnTo>
                <a:lnTo>
                  <a:pt x="1583533" y="358755"/>
                </a:lnTo>
                <a:lnTo>
                  <a:pt x="1609190" y="395705"/>
                </a:lnTo>
                <a:lnTo>
                  <a:pt x="1632966" y="434001"/>
                </a:lnTo>
                <a:lnTo>
                  <a:pt x="1654794" y="473576"/>
                </a:lnTo>
                <a:lnTo>
                  <a:pt x="1674609" y="514364"/>
                </a:lnTo>
                <a:lnTo>
                  <a:pt x="1692342" y="556297"/>
                </a:lnTo>
                <a:lnTo>
                  <a:pt x="1707928" y="599309"/>
                </a:lnTo>
                <a:lnTo>
                  <a:pt x="1721299" y="643334"/>
                </a:lnTo>
                <a:lnTo>
                  <a:pt x="1732389" y="688304"/>
                </a:lnTo>
                <a:lnTo>
                  <a:pt x="1741131" y="734152"/>
                </a:lnTo>
                <a:lnTo>
                  <a:pt x="1747458" y="780812"/>
                </a:lnTo>
                <a:lnTo>
                  <a:pt x="1751303" y="828217"/>
                </a:lnTo>
                <a:lnTo>
                  <a:pt x="1752600" y="876300"/>
                </a:lnTo>
                <a:lnTo>
                  <a:pt x="1751303" y="924382"/>
                </a:lnTo>
                <a:lnTo>
                  <a:pt x="1747458" y="971787"/>
                </a:lnTo>
                <a:lnTo>
                  <a:pt x="1741131" y="1018447"/>
                </a:lnTo>
                <a:lnTo>
                  <a:pt x="1732389" y="1064295"/>
                </a:lnTo>
                <a:lnTo>
                  <a:pt x="1721299" y="1109265"/>
                </a:lnTo>
                <a:lnTo>
                  <a:pt x="1707928" y="1153290"/>
                </a:lnTo>
                <a:lnTo>
                  <a:pt x="1692342" y="1196302"/>
                </a:lnTo>
                <a:lnTo>
                  <a:pt x="1674609" y="1238235"/>
                </a:lnTo>
                <a:lnTo>
                  <a:pt x="1654794" y="1279023"/>
                </a:lnTo>
                <a:lnTo>
                  <a:pt x="1632965" y="1318598"/>
                </a:lnTo>
                <a:lnTo>
                  <a:pt x="1609190" y="1356894"/>
                </a:lnTo>
                <a:lnTo>
                  <a:pt x="1583533" y="1393844"/>
                </a:lnTo>
                <a:lnTo>
                  <a:pt x="1556063" y="1429381"/>
                </a:lnTo>
                <a:lnTo>
                  <a:pt x="1526846" y="1463438"/>
                </a:lnTo>
                <a:lnTo>
                  <a:pt x="1495948" y="1495948"/>
                </a:lnTo>
                <a:lnTo>
                  <a:pt x="1463438" y="1526846"/>
                </a:lnTo>
                <a:lnTo>
                  <a:pt x="1429381" y="1556063"/>
                </a:lnTo>
                <a:lnTo>
                  <a:pt x="1393844" y="1583533"/>
                </a:lnTo>
                <a:lnTo>
                  <a:pt x="1356894" y="1609190"/>
                </a:lnTo>
                <a:lnTo>
                  <a:pt x="1318598" y="1632966"/>
                </a:lnTo>
                <a:lnTo>
                  <a:pt x="1279023" y="1654794"/>
                </a:lnTo>
                <a:lnTo>
                  <a:pt x="1238235" y="1674609"/>
                </a:lnTo>
                <a:lnTo>
                  <a:pt x="1196302" y="1692342"/>
                </a:lnTo>
                <a:lnTo>
                  <a:pt x="1153290" y="1707928"/>
                </a:lnTo>
                <a:lnTo>
                  <a:pt x="1109265" y="1721299"/>
                </a:lnTo>
                <a:lnTo>
                  <a:pt x="1064295" y="1732389"/>
                </a:lnTo>
                <a:lnTo>
                  <a:pt x="1018447" y="1741131"/>
                </a:lnTo>
                <a:lnTo>
                  <a:pt x="971787" y="1747458"/>
                </a:lnTo>
                <a:lnTo>
                  <a:pt x="924382" y="1751303"/>
                </a:lnTo>
                <a:lnTo>
                  <a:pt x="876300" y="1752600"/>
                </a:lnTo>
                <a:lnTo>
                  <a:pt x="828217" y="1751303"/>
                </a:lnTo>
                <a:lnTo>
                  <a:pt x="780812" y="1747458"/>
                </a:lnTo>
                <a:lnTo>
                  <a:pt x="734152" y="1741131"/>
                </a:lnTo>
                <a:lnTo>
                  <a:pt x="688304" y="1732389"/>
                </a:lnTo>
                <a:lnTo>
                  <a:pt x="643334" y="1721299"/>
                </a:lnTo>
                <a:lnTo>
                  <a:pt x="599309" y="1707928"/>
                </a:lnTo>
                <a:lnTo>
                  <a:pt x="556297" y="1692342"/>
                </a:lnTo>
                <a:lnTo>
                  <a:pt x="514364" y="1674609"/>
                </a:lnTo>
                <a:lnTo>
                  <a:pt x="473576" y="1654794"/>
                </a:lnTo>
                <a:lnTo>
                  <a:pt x="434001" y="1632966"/>
                </a:lnTo>
                <a:lnTo>
                  <a:pt x="395705" y="1609190"/>
                </a:lnTo>
                <a:lnTo>
                  <a:pt x="358755" y="1583533"/>
                </a:lnTo>
                <a:lnTo>
                  <a:pt x="323218" y="1556063"/>
                </a:lnTo>
                <a:lnTo>
                  <a:pt x="289161" y="1526846"/>
                </a:lnTo>
                <a:lnTo>
                  <a:pt x="256651" y="1495948"/>
                </a:lnTo>
                <a:lnTo>
                  <a:pt x="225753" y="1463438"/>
                </a:lnTo>
                <a:lnTo>
                  <a:pt x="196536" y="1429381"/>
                </a:lnTo>
                <a:lnTo>
                  <a:pt x="169066" y="1393844"/>
                </a:lnTo>
                <a:lnTo>
                  <a:pt x="143409" y="1356894"/>
                </a:lnTo>
                <a:lnTo>
                  <a:pt x="119633" y="1318598"/>
                </a:lnTo>
                <a:lnTo>
                  <a:pt x="97805" y="1279023"/>
                </a:lnTo>
                <a:lnTo>
                  <a:pt x="77990" y="1238235"/>
                </a:lnTo>
                <a:lnTo>
                  <a:pt x="60257" y="1196302"/>
                </a:lnTo>
                <a:lnTo>
                  <a:pt x="44671" y="1153290"/>
                </a:lnTo>
                <a:lnTo>
                  <a:pt x="31300" y="1109265"/>
                </a:lnTo>
                <a:lnTo>
                  <a:pt x="20210" y="1064295"/>
                </a:lnTo>
                <a:lnTo>
                  <a:pt x="11468" y="1018447"/>
                </a:lnTo>
                <a:lnTo>
                  <a:pt x="5141" y="971787"/>
                </a:lnTo>
                <a:lnTo>
                  <a:pt x="1296" y="924382"/>
                </a:lnTo>
                <a:lnTo>
                  <a:pt x="0" y="876300"/>
                </a:lnTo>
                <a:close/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49033" y="2569209"/>
            <a:ext cx="860425" cy="100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4.1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2000" spc="-215" dirty="0">
                <a:solidFill>
                  <a:srgbClr val="FFFF00"/>
                </a:solidFill>
                <a:latin typeface="Times New Roman"/>
                <a:cs typeface="Times New Roman"/>
              </a:rPr>
              <a:t>V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idate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Card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8650" y="3352800"/>
            <a:ext cx="8291195" cy="2278380"/>
            <a:chOff x="628650" y="3352800"/>
            <a:chExt cx="8291195" cy="2278380"/>
          </a:xfrm>
        </p:grpSpPr>
        <p:sp>
          <p:nvSpPr>
            <p:cNvPr id="7" name="object 7"/>
            <p:cNvSpPr/>
            <p:nvPr/>
          </p:nvSpPr>
          <p:spPr>
            <a:xfrm>
              <a:off x="8077200" y="3352800"/>
              <a:ext cx="842644" cy="690880"/>
            </a:xfrm>
            <a:custGeom>
              <a:avLst/>
              <a:gdLst/>
              <a:ahLst/>
              <a:cxnLst/>
              <a:rect l="l" t="t" r="r" b="b"/>
              <a:pathLst>
                <a:path w="842645" h="690879">
                  <a:moveTo>
                    <a:pt x="62987" y="43302"/>
                  </a:moveTo>
                  <a:lnTo>
                    <a:pt x="54930" y="53141"/>
                  </a:lnTo>
                  <a:lnTo>
                    <a:pt x="834135" y="690752"/>
                  </a:lnTo>
                  <a:lnTo>
                    <a:pt x="842264" y="680847"/>
                  </a:lnTo>
                  <a:lnTo>
                    <a:pt x="62987" y="43302"/>
                  </a:lnTo>
                  <a:close/>
                </a:path>
                <a:path w="842645" h="690879">
                  <a:moveTo>
                    <a:pt x="0" y="0"/>
                  </a:moveTo>
                  <a:lnTo>
                    <a:pt x="34798" y="77724"/>
                  </a:lnTo>
                  <a:lnTo>
                    <a:pt x="54930" y="53141"/>
                  </a:lnTo>
                  <a:lnTo>
                    <a:pt x="45084" y="45085"/>
                  </a:lnTo>
                  <a:lnTo>
                    <a:pt x="53213" y="35305"/>
                  </a:lnTo>
                  <a:lnTo>
                    <a:pt x="69536" y="35305"/>
                  </a:lnTo>
                  <a:lnTo>
                    <a:pt x="83057" y="18796"/>
                  </a:lnTo>
                  <a:lnTo>
                    <a:pt x="0" y="0"/>
                  </a:lnTo>
                  <a:close/>
                </a:path>
                <a:path w="842645" h="690879">
                  <a:moveTo>
                    <a:pt x="53213" y="35305"/>
                  </a:moveTo>
                  <a:lnTo>
                    <a:pt x="45084" y="45085"/>
                  </a:lnTo>
                  <a:lnTo>
                    <a:pt x="54930" y="53141"/>
                  </a:lnTo>
                  <a:lnTo>
                    <a:pt x="62987" y="43302"/>
                  </a:lnTo>
                  <a:lnTo>
                    <a:pt x="53213" y="35305"/>
                  </a:lnTo>
                  <a:close/>
                </a:path>
                <a:path w="842645" h="690879">
                  <a:moveTo>
                    <a:pt x="69536" y="35305"/>
                  </a:moveTo>
                  <a:lnTo>
                    <a:pt x="53213" y="35305"/>
                  </a:lnTo>
                  <a:lnTo>
                    <a:pt x="62987" y="43302"/>
                  </a:lnTo>
                  <a:lnTo>
                    <a:pt x="69536" y="35305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3871976"/>
              <a:ext cx="1752600" cy="1752600"/>
            </a:xfrm>
            <a:custGeom>
              <a:avLst/>
              <a:gdLst/>
              <a:ahLst/>
              <a:cxnLst/>
              <a:rect l="l" t="t" r="r" b="b"/>
              <a:pathLst>
                <a:path w="1752600" h="1752600">
                  <a:moveTo>
                    <a:pt x="0" y="876300"/>
                  </a:moveTo>
                  <a:lnTo>
                    <a:pt x="1296" y="828217"/>
                  </a:lnTo>
                  <a:lnTo>
                    <a:pt x="5141" y="780812"/>
                  </a:lnTo>
                  <a:lnTo>
                    <a:pt x="11469" y="734152"/>
                  </a:lnTo>
                  <a:lnTo>
                    <a:pt x="20211" y="688304"/>
                  </a:lnTo>
                  <a:lnTo>
                    <a:pt x="31301" y="643334"/>
                  </a:lnTo>
                  <a:lnTo>
                    <a:pt x="44673" y="599309"/>
                  </a:lnTo>
                  <a:lnTo>
                    <a:pt x="60260" y="556297"/>
                  </a:lnTo>
                  <a:lnTo>
                    <a:pt x="77994" y="514364"/>
                  </a:lnTo>
                  <a:lnTo>
                    <a:pt x="97810" y="473576"/>
                  </a:lnTo>
                  <a:lnTo>
                    <a:pt x="119639" y="434001"/>
                  </a:lnTo>
                  <a:lnTo>
                    <a:pt x="143416" y="395705"/>
                  </a:lnTo>
                  <a:lnTo>
                    <a:pt x="169073" y="358755"/>
                  </a:lnTo>
                  <a:lnTo>
                    <a:pt x="196544" y="323218"/>
                  </a:lnTo>
                  <a:lnTo>
                    <a:pt x="225762" y="289161"/>
                  </a:lnTo>
                  <a:lnTo>
                    <a:pt x="256660" y="256651"/>
                  </a:lnTo>
                  <a:lnTo>
                    <a:pt x="289171" y="225753"/>
                  </a:lnTo>
                  <a:lnTo>
                    <a:pt x="323229" y="196536"/>
                  </a:lnTo>
                  <a:lnTo>
                    <a:pt x="358766" y="169066"/>
                  </a:lnTo>
                  <a:lnTo>
                    <a:pt x="395716" y="143409"/>
                  </a:lnTo>
                  <a:lnTo>
                    <a:pt x="434012" y="119634"/>
                  </a:lnTo>
                  <a:lnTo>
                    <a:pt x="473587" y="97805"/>
                  </a:lnTo>
                  <a:lnTo>
                    <a:pt x="514375" y="77990"/>
                  </a:lnTo>
                  <a:lnTo>
                    <a:pt x="556308" y="60257"/>
                  </a:lnTo>
                  <a:lnTo>
                    <a:pt x="599319" y="44671"/>
                  </a:lnTo>
                  <a:lnTo>
                    <a:pt x="643343" y="31300"/>
                  </a:lnTo>
                  <a:lnTo>
                    <a:pt x="688311" y="20210"/>
                  </a:lnTo>
                  <a:lnTo>
                    <a:pt x="734158" y="11468"/>
                  </a:lnTo>
                  <a:lnTo>
                    <a:pt x="780816" y="5141"/>
                  </a:lnTo>
                  <a:lnTo>
                    <a:pt x="828219" y="1296"/>
                  </a:lnTo>
                  <a:lnTo>
                    <a:pt x="876300" y="0"/>
                  </a:lnTo>
                  <a:lnTo>
                    <a:pt x="924382" y="1296"/>
                  </a:lnTo>
                  <a:lnTo>
                    <a:pt x="971787" y="5141"/>
                  </a:lnTo>
                  <a:lnTo>
                    <a:pt x="1018447" y="11468"/>
                  </a:lnTo>
                  <a:lnTo>
                    <a:pt x="1064295" y="20210"/>
                  </a:lnTo>
                  <a:lnTo>
                    <a:pt x="1109265" y="31300"/>
                  </a:lnTo>
                  <a:lnTo>
                    <a:pt x="1153290" y="44671"/>
                  </a:lnTo>
                  <a:lnTo>
                    <a:pt x="1196302" y="60257"/>
                  </a:lnTo>
                  <a:lnTo>
                    <a:pt x="1238235" y="77990"/>
                  </a:lnTo>
                  <a:lnTo>
                    <a:pt x="1279023" y="97805"/>
                  </a:lnTo>
                  <a:lnTo>
                    <a:pt x="1318598" y="119633"/>
                  </a:lnTo>
                  <a:lnTo>
                    <a:pt x="1356894" y="143409"/>
                  </a:lnTo>
                  <a:lnTo>
                    <a:pt x="1393844" y="169066"/>
                  </a:lnTo>
                  <a:lnTo>
                    <a:pt x="1429381" y="196536"/>
                  </a:lnTo>
                  <a:lnTo>
                    <a:pt x="1463438" y="225753"/>
                  </a:lnTo>
                  <a:lnTo>
                    <a:pt x="1495948" y="256651"/>
                  </a:lnTo>
                  <a:lnTo>
                    <a:pt x="1526846" y="289161"/>
                  </a:lnTo>
                  <a:lnTo>
                    <a:pt x="1556063" y="323218"/>
                  </a:lnTo>
                  <a:lnTo>
                    <a:pt x="1583533" y="358755"/>
                  </a:lnTo>
                  <a:lnTo>
                    <a:pt x="1609190" y="395705"/>
                  </a:lnTo>
                  <a:lnTo>
                    <a:pt x="1632966" y="434001"/>
                  </a:lnTo>
                  <a:lnTo>
                    <a:pt x="1654794" y="473576"/>
                  </a:lnTo>
                  <a:lnTo>
                    <a:pt x="1674609" y="514364"/>
                  </a:lnTo>
                  <a:lnTo>
                    <a:pt x="1692342" y="556297"/>
                  </a:lnTo>
                  <a:lnTo>
                    <a:pt x="1707928" y="599309"/>
                  </a:lnTo>
                  <a:lnTo>
                    <a:pt x="1721299" y="643334"/>
                  </a:lnTo>
                  <a:lnTo>
                    <a:pt x="1732389" y="688304"/>
                  </a:lnTo>
                  <a:lnTo>
                    <a:pt x="1741131" y="734152"/>
                  </a:lnTo>
                  <a:lnTo>
                    <a:pt x="1747458" y="780812"/>
                  </a:lnTo>
                  <a:lnTo>
                    <a:pt x="1751303" y="828217"/>
                  </a:lnTo>
                  <a:lnTo>
                    <a:pt x="1752600" y="876300"/>
                  </a:lnTo>
                  <a:lnTo>
                    <a:pt x="1751303" y="924370"/>
                  </a:lnTo>
                  <a:lnTo>
                    <a:pt x="1747458" y="971764"/>
                  </a:lnTo>
                  <a:lnTo>
                    <a:pt x="1741131" y="1018415"/>
                  </a:lnTo>
                  <a:lnTo>
                    <a:pt x="1732389" y="1064254"/>
                  </a:lnTo>
                  <a:lnTo>
                    <a:pt x="1721299" y="1109216"/>
                  </a:lnTo>
                  <a:lnTo>
                    <a:pt x="1707928" y="1153234"/>
                  </a:lnTo>
                  <a:lnTo>
                    <a:pt x="1692342" y="1196241"/>
                  </a:lnTo>
                  <a:lnTo>
                    <a:pt x="1674609" y="1238169"/>
                  </a:lnTo>
                  <a:lnTo>
                    <a:pt x="1654794" y="1278953"/>
                  </a:lnTo>
                  <a:lnTo>
                    <a:pt x="1632966" y="1318525"/>
                  </a:lnTo>
                  <a:lnTo>
                    <a:pt x="1609190" y="1356819"/>
                  </a:lnTo>
                  <a:lnTo>
                    <a:pt x="1583533" y="1393767"/>
                  </a:lnTo>
                  <a:lnTo>
                    <a:pt x="1556063" y="1429302"/>
                  </a:lnTo>
                  <a:lnTo>
                    <a:pt x="1526846" y="1463359"/>
                  </a:lnTo>
                  <a:lnTo>
                    <a:pt x="1495948" y="1495869"/>
                  </a:lnTo>
                  <a:lnTo>
                    <a:pt x="1463438" y="1526766"/>
                  </a:lnTo>
                  <a:lnTo>
                    <a:pt x="1429381" y="1555984"/>
                  </a:lnTo>
                  <a:lnTo>
                    <a:pt x="1393844" y="1583455"/>
                  </a:lnTo>
                  <a:lnTo>
                    <a:pt x="1356894" y="1609113"/>
                  </a:lnTo>
                  <a:lnTo>
                    <a:pt x="1318598" y="1632890"/>
                  </a:lnTo>
                  <a:lnTo>
                    <a:pt x="1279023" y="1654720"/>
                  </a:lnTo>
                  <a:lnTo>
                    <a:pt x="1238235" y="1674536"/>
                  </a:lnTo>
                  <a:lnTo>
                    <a:pt x="1196302" y="1692272"/>
                  </a:lnTo>
                  <a:lnTo>
                    <a:pt x="1153290" y="1707859"/>
                  </a:lnTo>
                  <a:lnTo>
                    <a:pt x="1109265" y="1721232"/>
                  </a:lnTo>
                  <a:lnTo>
                    <a:pt x="1064295" y="1732323"/>
                  </a:lnTo>
                  <a:lnTo>
                    <a:pt x="1018447" y="1741066"/>
                  </a:lnTo>
                  <a:lnTo>
                    <a:pt x="971787" y="1747394"/>
                  </a:lnTo>
                  <a:lnTo>
                    <a:pt x="924382" y="1751239"/>
                  </a:lnTo>
                  <a:lnTo>
                    <a:pt x="876300" y="1752536"/>
                  </a:lnTo>
                  <a:lnTo>
                    <a:pt x="828219" y="1751239"/>
                  </a:lnTo>
                  <a:lnTo>
                    <a:pt x="780816" y="1747394"/>
                  </a:lnTo>
                  <a:lnTo>
                    <a:pt x="734158" y="1741066"/>
                  </a:lnTo>
                  <a:lnTo>
                    <a:pt x="688311" y="1732323"/>
                  </a:lnTo>
                  <a:lnTo>
                    <a:pt x="643343" y="1721232"/>
                  </a:lnTo>
                  <a:lnTo>
                    <a:pt x="599319" y="1707859"/>
                  </a:lnTo>
                  <a:lnTo>
                    <a:pt x="556308" y="1692272"/>
                  </a:lnTo>
                  <a:lnTo>
                    <a:pt x="514375" y="1674536"/>
                  </a:lnTo>
                  <a:lnTo>
                    <a:pt x="473587" y="1654720"/>
                  </a:lnTo>
                  <a:lnTo>
                    <a:pt x="434012" y="1632890"/>
                  </a:lnTo>
                  <a:lnTo>
                    <a:pt x="395716" y="1609113"/>
                  </a:lnTo>
                  <a:lnTo>
                    <a:pt x="358766" y="1583455"/>
                  </a:lnTo>
                  <a:lnTo>
                    <a:pt x="323229" y="1555984"/>
                  </a:lnTo>
                  <a:lnTo>
                    <a:pt x="289171" y="1526766"/>
                  </a:lnTo>
                  <a:lnTo>
                    <a:pt x="256660" y="1495869"/>
                  </a:lnTo>
                  <a:lnTo>
                    <a:pt x="225762" y="1463359"/>
                  </a:lnTo>
                  <a:lnTo>
                    <a:pt x="196544" y="1429302"/>
                  </a:lnTo>
                  <a:lnTo>
                    <a:pt x="169073" y="1393767"/>
                  </a:lnTo>
                  <a:lnTo>
                    <a:pt x="143416" y="1356819"/>
                  </a:lnTo>
                  <a:lnTo>
                    <a:pt x="119639" y="1318525"/>
                  </a:lnTo>
                  <a:lnTo>
                    <a:pt x="97810" y="1278953"/>
                  </a:lnTo>
                  <a:lnTo>
                    <a:pt x="77994" y="1238169"/>
                  </a:lnTo>
                  <a:lnTo>
                    <a:pt x="60260" y="1196241"/>
                  </a:lnTo>
                  <a:lnTo>
                    <a:pt x="44673" y="1153234"/>
                  </a:lnTo>
                  <a:lnTo>
                    <a:pt x="31301" y="1109216"/>
                  </a:lnTo>
                  <a:lnTo>
                    <a:pt x="20211" y="1064254"/>
                  </a:lnTo>
                  <a:lnTo>
                    <a:pt x="11469" y="1018415"/>
                  </a:lnTo>
                  <a:lnTo>
                    <a:pt x="5141" y="971764"/>
                  </a:lnTo>
                  <a:lnTo>
                    <a:pt x="1296" y="924370"/>
                  </a:lnTo>
                  <a:lnTo>
                    <a:pt x="0" y="876300"/>
                  </a:lnTo>
                  <a:close/>
                </a:path>
              </a:pathLst>
            </a:custGeom>
            <a:ln w="127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987665" y="2062733"/>
            <a:ext cx="107124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Card  </a:t>
            </a:r>
            <a:r>
              <a:rPr sz="2000" spc="-215" dirty="0">
                <a:solidFill>
                  <a:srgbClr val="FFFF00"/>
                </a:solidFill>
                <a:latin typeface="Times New Roman"/>
                <a:cs typeface="Times New Roman"/>
              </a:rPr>
              <a:t>V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idat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on  Request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90815" y="3758565"/>
            <a:ext cx="107124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Card  </a:t>
            </a:r>
            <a:r>
              <a:rPr sz="2000" spc="-215" dirty="0">
                <a:solidFill>
                  <a:srgbClr val="FFFF00"/>
                </a:solidFill>
                <a:latin typeface="Times New Roman"/>
                <a:cs typeface="Times New Roman"/>
              </a:rPr>
              <a:t>V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idat</a:t>
            </a:r>
            <a:r>
              <a:rPr sz="2000" spc="-15" dirty="0">
                <a:solidFill>
                  <a:srgbClr val="FFFF0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on  Response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57626" y="2557526"/>
            <a:ext cx="1752600" cy="1752600"/>
          </a:xfrm>
          <a:custGeom>
            <a:avLst/>
            <a:gdLst/>
            <a:ahLst/>
            <a:cxnLst/>
            <a:rect l="l" t="t" r="r" b="b"/>
            <a:pathLst>
              <a:path w="1752600" h="1752600">
                <a:moveTo>
                  <a:pt x="0" y="876300"/>
                </a:moveTo>
                <a:lnTo>
                  <a:pt x="1296" y="828217"/>
                </a:lnTo>
                <a:lnTo>
                  <a:pt x="5141" y="780812"/>
                </a:lnTo>
                <a:lnTo>
                  <a:pt x="11468" y="734152"/>
                </a:lnTo>
                <a:lnTo>
                  <a:pt x="20210" y="688304"/>
                </a:lnTo>
                <a:lnTo>
                  <a:pt x="31300" y="643334"/>
                </a:lnTo>
                <a:lnTo>
                  <a:pt x="44671" y="599309"/>
                </a:lnTo>
                <a:lnTo>
                  <a:pt x="60257" y="556297"/>
                </a:lnTo>
                <a:lnTo>
                  <a:pt x="77990" y="514364"/>
                </a:lnTo>
                <a:lnTo>
                  <a:pt x="97805" y="473576"/>
                </a:lnTo>
                <a:lnTo>
                  <a:pt x="119634" y="434001"/>
                </a:lnTo>
                <a:lnTo>
                  <a:pt x="143409" y="395705"/>
                </a:lnTo>
                <a:lnTo>
                  <a:pt x="169066" y="358755"/>
                </a:lnTo>
                <a:lnTo>
                  <a:pt x="196536" y="323218"/>
                </a:lnTo>
                <a:lnTo>
                  <a:pt x="225753" y="289161"/>
                </a:lnTo>
                <a:lnTo>
                  <a:pt x="256651" y="256651"/>
                </a:lnTo>
                <a:lnTo>
                  <a:pt x="289161" y="225753"/>
                </a:lnTo>
                <a:lnTo>
                  <a:pt x="323218" y="196536"/>
                </a:lnTo>
                <a:lnTo>
                  <a:pt x="358755" y="169066"/>
                </a:lnTo>
                <a:lnTo>
                  <a:pt x="395705" y="143409"/>
                </a:lnTo>
                <a:lnTo>
                  <a:pt x="434001" y="119633"/>
                </a:lnTo>
                <a:lnTo>
                  <a:pt x="473576" y="97805"/>
                </a:lnTo>
                <a:lnTo>
                  <a:pt x="514364" y="77990"/>
                </a:lnTo>
                <a:lnTo>
                  <a:pt x="556297" y="60257"/>
                </a:lnTo>
                <a:lnTo>
                  <a:pt x="599309" y="44671"/>
                </a:lnTo>
                <a:lnTo>
                  <a:pt x="643334" y="31300"/>
                </a:lnTo>
                <a:lnTo>
                  <a:pt x="688304" y="20210"/>
                </a:lnTo>
                <a:lnTo>
                  <a:pt x="734152" y="11468"/>
                </a:lnTo>
                <a:lnTo>
                  <a:pt x="780812" y="5141"/>
                </a:lnTo>
                <a:lnTo>
                  <a:pt x="828217" y="1296"/>
                </a:lnTo>
                <a:lnTo>
                  <a:pt x="876300" y="0"/>
                </a:lnTo>
                <a:lnTo>
                  <a:pt x="924371" y="1296"/>
                </a:lnTo>
                <a:lnTo>
                  <a:pt x="971765" y="5141"/>
                </a:lnTo>
                <a:lnTo>
                  <a:pt x="1018416" y="11468"/>
                </a:lnTo>
                <a:lnTo>
                  <a:pt x="1064257" y="20210"/>
                </a:lnTo>
                <a:lnTo>
                  <a:pt x="1109221" y="31300"/>
                </a:lnTo>
                <a:lnTo>
                  <a:pt x="1153241" y="44671"/>
                </a:lnTo>
                <a:lnTo>
                  <a:pt x="1196250" y="60257"/>
                </a:lnTo>
                <a:lnTo>
                  <a:pt x="1238181" y="77990"/>
                </a:lnTo>
                <a:lnTo>
                  <a:pt x="1278967" y="97805"/>
                </a:lnTo>
                <a:lnTo>
                  <a:pt x="1318542" y="119634"/>
                </a:lnTo>
                <a:lnTo>
                  <a:pt x="1356838" y="143409"/>
                </a:lnTo>
                <a:lnTo>
                  <a:pt x="1393789" y="169066"/>
                </a:lnTo>
                <a:lnTo>
                  <a:pt x="1429328" y="196536"/>
                </a:lnTo>
                <a:lnTo>
                  <a:pt x="1463387" y="225753"/>
                </a:lnTo>
                <a:lnTo>
                  <a:pt x="1495901" y="256651"/>
                </a:lnTo>
                <a:lnTo>
                  <a:pt x="1526801" y="289161"/>
                </a:lnTo>
                <a:lnTo>
                  <a:pt x="1556022" y="323218"/>
                </a:lnTo>
                <a:lnTo>
                  <a:pt x="1583496" y="358755"/>
                </a:lnTo>
                <a:lnTo>
                  <a:pt x="1609157" y="395705"/>
                </a:lnTo>
                <a:lnTo>
                  <a:pt x="1632937" y="434001"/>
                </a:lnTo>
                <a:lnTo>
                  <a:pt x="1654770" y="473576"/>
                </a:lnTo>
                <a:lnTo>
                  <a:pt x="1674589" y="514364"/>
                </a:lnTo>
                <a:lnTo>
                  <a:pt x="1692326" y="556297"/>
                </a:lnTo>
                <a:lnTo>
                  <a:pt x="1707916" y="599309"/>
                </a:lnTo>
                <a:lnTo>
                  <a:pt x="1721290" y="643334"/>
                </a:lnTo>
                <a:lnTo>
                  <a:pt x="1732383" y="688304"/>
                </a:lnTo>
                <a:lnTo>
                  <a:pt x="1741128" y="734152"/>
                </a:lnTo>
                <a:lnTo>
                  <a:pt x="1747456" y="780812"/>
                </a:lnTo>
                <a:lnTo>
                  <a:pt x="1751303" y="828217"/>
                </a:lnTo>
                <a:lnTo>
                  <a:pt x="1752600" y="876300"/>
                </a:lnTo>
                <a:lnTo>
                  <a:pt x="1751303" y="924371"/>
                </a:lnTo>
                <a:lnTo>
                  <a:pt x="1747456" y="971765"/>
                </a:lnTo>
                <a:lnTo>
                  <a:pt x="1741128" y="1018416"/>
                </a:lnTo>
                <a:lnTo>
                  <a:pt x="1732383" y="1064257"/>
                </a:lnTo>
                <a:lnTo>
                  <a:pt x="1721290" y="1109221"/>
                </a:lnTo>
                <a:lnTo>
                  <a:pt x="1707916" y="1153241"/>
                </a:lnTo>
                <a:lnTo>
                  <a:pt x="1692326" y="1196250"/>
                </a:lnTo>
                <a:lnTo>
                  <a:pt x="1674589" y="1238181"/>
                </a:lnTo>
                <a:lnTo>
                  <a:pt x="1654770" y="1278967"/>
                </a:lnTo>
                <a:lnTo>
                  <a:pt x="1632937" y="1318542"/>
                </a:lnTo>
                <a:lnTo>
                  <a:pt x="1609157" y="1356838"/>
                </a:lnTo>
                <a:lnTo>
                  <a:pt x="1583496" y="1393789"/>
                </a:lnTo>
                <a:lnTo>
                  <a:pt x="1556022" y="1429328"/>
                </a:lnTo>
                <a:lnTo>
                  <a:pt x="1526801" y="1463387"/>
                </a:lnTo>
                <a:lnTo>
                  <a:pt x="1495901" y="1495901"/>
                </a:lnTo>
                <a:lnTo>
                  <a:pt x="1463387" y="1526801"/>
                </a:lnTo>
                <a:lnTo>
                  <a:pt x="1429328" y="1556022"/>
                </a:lnTo>
                <a:lnTo>
                  <a:pt x="1393789" y="1583496"/>
                </a:lnTo>
                <a:lnTo>
                  <a:pt x="1356838" y="1609157"/>
                </a:lnTo>
                <a:lnTo>
                  <a:pt x="1318542" y="1632937"/>
                </a:lnTo>
                <a:lnTo>
                  <a:pt x="1278967" y="1654770"/>
                </a:lnTo>
                <a:lnTo>
                  <a:pt x="1238181" y="1674589"/>
                </a:lnTo>
                <a:lnTo>
                  <a:pt x="1196250" y="1692326"/>
                </a:lnTo>
                <a:lnTo>
                  <a:pt x="1153241" y="1707916"/>
                </a:lnTo>
                <a:lnTo>
                  <a:pt x="1109221" y="1721290"/>
                </a:lnTo>
                <a:lnTo>
                  <a:pt x="1064257" y="1732383"/>
                </a:lnTo>
                <a:lnTo>
                  <a:pt x="1018416" y="1741128"/>
                </a:lnTo>
                <a:lnTo>
                  <a:pt x="971765" y="1747456"/>
                </a:lnTo>
                <a:lnTo>
                  <a:pt x="924371" y="1751303"/>
                </a:lnTo>
                <a:lnTo>
                  <a:pt x="876300" y="1752600"/>
                </a:lnTo>
                <a:lnTo>
                  <a:pt x="828217" y="1751303"/>
                </a:lnTo>
                <a:lnTo>
                  <a:pt x="780812" y="1747456"/>
                </a:lnTo>
                <a:lnTo>
                  <a:pt x="734152" y="1741128"/>
                </a:lnTo>
                <a:lnTo>
                  <a:pt x="688304" y="1732383"/>
                </a:lnTo>
                <a:lnTo>
                  <a:pt x="643334" y="1721290"/>
                </a:lnTo>
                <a:lnTo>
                  <a:pt x="599309" y="1707916"/>
                </a:lnTo>
                <a:lnTo>
                  <a:pt x="556297" y="1692326"/>
                </a:lnTo>
                <a:lnTo>
                  <a:pt x="514364" y="1674589"/>
                </a:lnTo>
                <a:lnTo>
                  <a:pt x="473576" y="1654770"/>
                </a:lnTo>
                <a:lnTo>
                  <a:pt x="434001" y="1632937"/>
                </a:lnTo>
                <a:lnTo>
                  <a:pt x="395705" y="1609157"/>
                </a:lnTo>
                <a:lnTo>
                  <a:pt x="358755" y="1583496"/>
                </a:lnTo>
                <a:lnTo>
                  <a:pt x="323218" y="1556022"/>
                </a:lnTo>
                <a:lnTo>
                  <a:pt x="289161" y="1526801"/>
                </a:lnTo>
                <a:lnTo>
                  <a:pt x="256651" y="1495901"/>
                </a:lnTo>
                <a:lnTo>
                  <a:pt x="225753" y="1463387"/>
                </a:lnTo>
                <a:lnTo>
                  <a:pt x="196536" y="1429328"/>
                </a:lnTo>
                <a:lnTo>
                  <a:pt x="169066" y="1393789"/>
                </a:lnTo>
                <a:lnTo>
                  <a:pt x="143409" y="1356838"/>
                </a:lnTo>
                <a:lnTo>
                  <a:pt x="119633" y="1318542"/>
                </a:lnTo>
                <a:lnTo>
                  <a:pt x="97805" y="1278967"/>
                </a:lnTo>
                <a:lnTo>
                  <a:pt x="77990" y="1238181"/>
                </a:lnTo>
                <a:lnTo>
                  <a:pt x="60257" y="1196250"/>
                </a:lnTo>
                <a:lnTo>
                  <a:pt x="44671" y="1153241"/>
                </a:lnTo>
                <a:lnTo>
                  <a:pt x="31300" y="1109221"/>
                </a:lnTo>
                <a:lnTo>
                  <a:pt x="20210" y="1064257"/>
                </a:lnTo>
                <a:lnTo>
                  <a:pt x="11468" y="1018416"/>
                </a:lnTo>
                <a:lnTo>
                  <a:pt x="5141" y="971765"/>
                </a:lnTo>
                <a:lnTo>
                  <a:pt x="1296" y="924371"/>
                </a:lnTo>
                <a:lnTo>
                  <a:pt x="0" y="876300"/>
                </a:lnTo>
                <a:close/>
              </a:path>
            </a:pathLst>
          </a:custGeom>
          <a:ln w="12700">
            <a:solidFill>
              <a:srgbClr val="FFFF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23259" y="2840863"/>
            <a:ext cx="9582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 marR="5080" algn="ctr">
              <a:lnSpc>
                <a:spcPct val="100000"/>
              </a:lnSpc>
            </a:pP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Control  </a:t>
            </a:r>
            <a:r>
              <a:rPr sz="2400" spc="-90" dirty="0">
                <a:solidFill>
                  <a:srgbClr val="FFFF00"/>
                </a:solidFill>
                <a:latin typeface="Times New Roman"/>
                <a:cs typeface="Times New Roman"/>
              </a:rPr>
              <a:t>ATM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52800" y="1219200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40100" y="1227582"/>
            <a:ext cx="170180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11505" marR="351790" indent="-363220">
              <a:lnSpc>
                <a:spcPct val="100000"/>
              </a:lnSpc>
              <a:spcBef>
                <a:spcPts val="105"/>
              </a:spcBef>
            </a:pPr>
            <a:r>
              <a:rPr sz="2000" spc="-70" dirty="0">
                <a:solidFill>
                  <a:srgbClr val="FFFF00"/>
                </a:solidFill>
                <a:latin typeface="Times New Roman"/>
                <a:cs typeface="Times New Roman"/>
              </a:rPr>
              <a:t>ATM</a:t>
            </a:r>
            <a:r>
              <a:rPr sz="2000" spc="-10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Card  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88464" algn="l"/>
              </a:tabLst>
            </a:pPr>
            <a:r>
              <a:rPr sz="2000" u="sng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7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Transactions	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04715" y="1365250"/>
            <a:ext cx="4253865" cy="4092575"/>
            <a:chOff x="4204715" y="1365250"/>
            <a:chExt cx="4253865" cy="4092575"/>
          </a:xfrm>
        </p:grpSpPr>
        <p:sp>
          <p:nvSpPr>
            <p:cNvPr id="16" name="object 16"/>
            <p:cNvSpPr/>
            <p:nvPr/>
          </p:nvSpPr>
          <p:spPr>
            <a:xfrm>
              <a:off x="5029199" y="1371600"/>
              <a:ext cx="2286000" cy="0"/>
            </a:xfrm>
            <a:custGeom>
              <a:avLst/>
              <a:gdLst/>
              <a:ahLst/>
              <a:cxnLst/>
              <a:rect l="l" t="t" r="r" b="b"/>
              <a:pathLst>
                <a:path w="2286000">
                  <a:moveTo>
                    <a:pt x="0" y="0"/>
                  </a:moveTo>
                  <a:lnTo>
                    <a:pt x="2286000" y="0"/>
                  </a:lnTo>
                </a:path>
              </a:pathLst>
            </a:custGeom>
            <a:ln w="127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77099" y="1371600"/>
              <a:ext cx="76200" cy="914400"/>
            </a:xfrm>
            <a:custGeom>
              <a:avLst/>
              <a:gdLst/>
              <a:ahLst/>
              <a:cxnLst/>
              <a:rect l="l" t="t" r="r" b="b"/>
              <a:pathLst>
                <a:path w="76200" h="914400">
                  <a:moveTo>
                    <a:pt x="31750" y="838200"/>
                  </a:moveTo>
                  <a:lnTo>
                    <a:pt x="0" y="838200"/>
                  </a:lnTo>
                  <a:lnTo>
                    <a:pt x="38100" y="914400"/>
                  </a:lnTo>
                  <a:lnTo>
                    <a:pt x="69850" y="850900"/>
                  </a:lnTo>
                  <a:lnTo>
                    <a:pt x="31750" y="850900"/>
                  </a:lnTo>
                  <a:lnTo>
                    <a:pt x="31750" y="838200"/>
                  </a:lnTo>
                  <a:close/>
                </a:path>
                <a:path w="76200" h="914400">
                  <a:moveTo>
                    <a:pt x="44450" y="0"/>
                  </a:moveTo>
                  <a:lnTo>
                    <a:pt x="31750" y="0"/>
                  </a:lnTo>
                  <a:lnTo>
                    <a:pt x="31750" y="850900"/>
                  </a:lnTo>
                  <a:lnTo>
                    <a:pt x="44450" y="850900"/>
                  </a:lnTo>
                  <a:lnTo>
                    <a:pt x="44450" y="0"/>
                  </a:lnTo>
                  <a:close/>
                </a:path>
                <a:path w="76200" h="914400">
                  <a:moveTo>
                    <a:pt x="76200" y="838200"/>
                  </a:moveTo>
                  <a:lnTo>
                    <a:pt x="44450" y="838200"/>
                  </a:lnTo>
                  <a:lnTo>
                    <a:pt x="44450" y="850900"/>
                  </a:lnTo>
                  <a:lnTo>
                    <a:pt x="69850" y="850900"/>
                  </a:lnTo>
                  <a:lnTo>
                    <a:pt x="76200" y="83820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62799" y="1600200"/>
              <a:ext cx="0" cy="685800"/>
            </a:xfrm>
            <a:custGeom>
              <a:avLst/>
              <a:gdLst/>
              <a:ahLst/>
              <a:cxnLst/>
              <a:rect l="l" t="t" r="r" b="b"/>
              <a:pathLst>
                <a:path h="685800">
                  <a:moveTo>
                    <a:pt x="0" y="6858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04716" y="1523999"/>
              <a:ext cx="4253865" cy="3933825"/>
            </a:xfrm>
            <a:custGeom>
              <a:avLst/>
              <a:gdLst/>
              <a:ahLst/>
              <a:cxnLst/>
              <a:rect l="l" t="t" r="r" b="b"/>
              <a:pathLst>
                <a:path w="4253865" h="3933825">
                  <a:moveTo>
                    <a:pt x="37465" y="3883025"/>
                  </a:moveTo>
                  <a:lnTo>
                    <a:pt x="24765" y="3883025"/>
                  </a:lnTo>
                  <a:lnTo>
                    <a:pt x="24384" y="3933825"/>
                  </a:lnTo>
                  <a:lnTo>
                    <a:pt x="37084" y="3933825"/>
                  </a:lnTo>
                  <a:lnTo>
                    <a:pt x="37465" y="3883025"/>
                  </a:lnTo>
                  <a:close/>
                </a:path>
                <a:path w="4253865" h="3933825">
                  <a:moveTo>
                    <a:pt x="38100" y="3794125"/>
                  </a:moveTo>
                  <a:lnTo>
                    <a:pt x="25400" y="3794125"/>
                  </a:lnTo>
                  <a:lnTo>
                    <a:pt x="25019" y="3844925"/>
                  </a:lnTo>
                  <a:lnTo>
                    <a:pt x="37719" y="3844925"/>
                  </a:lnTo>
                  <a:lnTo>
                    <a:pt x="38100" y="3794125"/>
                  </a:lnTo>
                  <a:close/>
                </a:path>
                <a:path w="4253865" h="3933825">
                  <a:moveTo>
                    <a:pt x="38735" y="3705225"/>
                  </a:moveTo>
                  <a:lnTo>
                    <a:pt x="26035" y="3705225"/>
                  </a:lnTo>
                  <a:lnTo>
                    <a:pt x="25654" y="3756025"/>
                  </a:lnTo>
                  <a:lnTo>
                    <a:pt x="38354" y="3756025"/>
                  </a:lnTo>
                  <a:lnTo>
                    <a:pt x="38735" y="3705225"/>
                  </a:lnTo>
                  <a:close/>
                </a:path>
                <a:path w="4253865" h="3933825">
                  <a:moveTo>
                    <a:pt x="39370" y="3616325"/>
                  </a:moveTo>
                  <a:lnTo>
                    <a:pt x="26670" y="3616325"/>
                  </a:lnTo>
                  <a:lnTo>
                    <a:pt x="26289" y="3667125"/>
                  </a:lnTo>
                  <a:lnTo>
                    <a:pt x="38989" y="3667125"/>
                  </a:lnTo>
                  <a:lnTo>
                    <a:pt x="39370" y="3616325"/>
                  </a:lnTo>
                  <a:close/>
                </a:path>
                <a:path w="4253865" h="3933825">
                  <a:moveTo>
                    <a:pt x="40005" y="3527425"/>
                  </a:moveTo>
                  <a:lnTo>
                    <a:pt x="27305" y="3527425"/>
                  </a:lnTo>
                  <a:lnTo>
                    <a:pt x="26924" y="3578225"/>
                  </a:lnTo>
                  <a:lnTo>
                    <a:pt x="39624" y="3578225"/>
                  </a:lnTo>
                  <a:lnTo>
                    <a:pt x="40005" y="3527425"/>
                  </a:lnTo>
                  <a:close/>
                </a:path>
                <a:path w="4253865" h="3933825">
                  <a:moveTo>
                    <a:pt x="40640" y="3438525"/>
                  </a:moveTo>
                  <a:lnTo>
                    <a:pt x="27940" y="3438525"/>
                  </a:lnTo>
                  <a:lnTo>
                    <a:pt x="27559" y="3489325"/>
                  </a:lnTo>
                  <a:lnTo>
                    <a:pt x="40259" y="3489325"/>
                  </a:lnTo>
                  <a:lnTo>
                    <a:pt x="40640" y="3438525"/>
                  </a:lnTo>
                  <a:close/>
                </a:path>
                <a:path w="4253865" h="3933825">
                  <a:moveTo>
                    <a:pt x="41148" y="3349625"/>
                  </a:moveTo>
                  <a:lnTo>
                    <a:pt x="28448" y="3349625"/>
                  </a:lnTo>
                  <a:lnTo>
                    <a:pt x="28194" y="3400425"/>
                  </a:lnTo>
                  <a:lnTo>
                    <a:pt x="40894" y="3400425"/>
                  </a:lnTo>
                  <a:lnTo>
                    <a:pt x="41148" y="3349625"/>
                  </a:lnTo>
                  <a:close/>
                </a:path>
                <a:path w="4253865" h="3933825">
                  <a:moveTo>
                    <a:pt x="41783" y="3260725"/>
                  </a:moveTo>
                  <a:lnTo>
                    <a:pt x="29083" y="3260725"/>
                  </a:lnTo>
                  <a:lnTo>
                    <a:pt x="28829" y="3311525"/>
                  </a:lnTo>
                  <a:lnTo>
                    <a:pt x="41529" y="3311525"/>
                  </a:lnTo>
                  <a:lnTo>
                    <a:pt x="41783" y="3260725"/>
                  </a:lnTo>
                  <a:close/>
                </a:path>
                <a:path w="4253865" h="3933825">
                  <a:moveTo>
                    <a:pt x="42418" y="3171825"/>
                  </a:moveTo>
                  <a:lnTo>
                    <a:pt x="29718" y="3171825"/>
                  </a:lnTo>
                  <a:lnTo>
                    <a:pt x="29464" y="3222625"/>
                  </a:lnTo>
                  <a:lnTo>
                    <a:pt x="42164" y="3222625"/>
                  </a:lnTo>
                  <a:lnTo>
                    <a:pt x="42418" y="3171825"/>
                  </a:lnTo>
                  <a:close/>
                </a:path>
                <a:path w="4253865" h="3933825">
                  <a:moveTo>
                    <a:pt x="43053" y="3082925"/>
                  </a:moveTo>
                  <a:lnTo>
                    <a:pt x="30353" y="3082925"/>
                  </a:lnTo>
                  <a:lnTo>
                    <a:pt x="30099" y="3133725"/>
                  </a:lnTo>
                  <a:lnTo>
                    <a:pt x="42799" y="3133725"/>
                  </a:lnTo>
                  <a:lnTo>
                    <a:pt x="43053" y="3082925"/>
                  </a:lnTo>
                  <a:close/>
                </a:path>
                <a:path w="4253865" h="3933825">
                  <a:moveTo>
                    <a:pt x="43688" y="2994152"/>
                  </a:moveTo>
                  <a:lnTo>
                    <a:pt x="30988" y="2994025"/>
                  </a:lnTo>
                  <a:lnTo>
                    <a:pt x="30607" y="3044825"/>
                  </a:lnTo>
                  <a:lnTo>
                    <a:pt x="43307" y="3044825"/>
                  </a:lnTo>
                  <a:lnTo>
                    <a:pt x="43688" y="2994152"/>
                  </a:lnTo>
                  <a:close/>
                </a:path>
                <a:path w="4253865" h="3933825">
                  <a:moveTo>
                    <a:pt x="44323" y="2905252"/>
                  </a:moveTo>
                  <a:lnTo>
                    <a:pt x="31623" y="2905125"/>
                  </a:lnTo>
                  <a:lnTo>
                    <a:pt x="31242" y="2955925"/>
                  </a:lnTo>
                  <a:lnTo>
                    <a:pt x="43942" y="2956052"/>
                  </a:lnTo>
                  <a:lnTo>
                    <a:pt x="44323" y="2905252"/>
                  </a:lnTo>
                  <a:close/>
                </a:path>
                <a:path w="4253865" h="3933825">
                  <a:moveTo>
                    <a:pt x="76200" y="2887980"/>
                  </a:moveTo>
                  <a:lnTo>
                    <a:pt x="38608" y="2811399"/>
                  </a:lnTo>
                  <a:lnTo>
                    <a:pt x="0" y="2887345"/>
                  </a:lnTo>
                  <a:lnTo>
                    <a:pt x="76200" y="2887980"/>
                  </a:lnTo>
                  <a:close/>
                </a:path>
                <a:path w="4253865" h="3933825">
                  <a:moveTo>
                    <a:pt x="2958084" y="69850"/>
                  </a:moveTo>
                  <a:lnTo>
                    <a:pt x="900684" y="69850"/>
                  </a:lnTo>
                  <a:lnTo>
                    <a:pt x="900684" y="38100"/>
                  </a:lnTo>
                  <a:lnTo>
                    <a:pt x="824484" y="76200"/>
                  </a:lnTo>
                  <a:lnTo>
                    <a:pt x="900684" y="114300"/>
                  </a:lnTo>
                  <a:lnTo>
                    <a:pt x="900684" y="82550"/>
                  </a:lnTo>
                  <a:lnTo>
                    <a:pt x="2958084" y="82550"/>
                  </a:lnTo>
                  <a:lnTo>
                    <a:pt x="2958084" y="69850"/>
                  </a:lnTo>
                  <a:close/>
                </a:path>
                <a:path w="4253865" h="3933825">
                  <a:moveTo>
                    <a:pt x="4253484" y="0"/>
                  </a:moveTo>
                  <a:lnTo>
                    <a:pt x="4182618" y="47244"/>
                  </a:lnTo>
                  <a:lnTo>
                    <a:pt x="4210100" y="62966"/>
                  </a:lnTo>
                  <a:lnTo>
                    <a:pt x="3638423" y="1063625"/>
                  </a:lnTo>
                  <a:lnTo>
                    <a:pt x="3649345" y="1069975"/>
                  </a:lnTo>
                  <a:lnTo>
                    <a:pt x="4221162" y="69303"/>
                  </a:lnTo>
                  <a:lnTo>
                    <a:pt x="4248785" y="85090"/>
                  </a:lnTo>
                  <a:lnTo>
                    <a:pt x="4250614" y="51943"/>
                  </a:lnTo>
                  <a:lnTo>
                    <a:pt x="425348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84326" y="4237990"/>
            <a:ext cx="1217930" cy="100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4.2</a:t>
            </a:r>
            <a:endParaRPr sz="2400">
              <a:latin typeface="Times New Roman"/>
              <a:cs typeface="Times New Roman"/>
            </a:endParaRPr>
          </a:p>
          <a:p>
            <a:pPr marL="12700" marR="5080" algn="ctr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Process  </a:t>
            </a:r>
            <a:r>
              <a:rPr sz="2000" spc="-75" dirty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ra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sac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07585" y="4858892"/>
            <a:ext cx="8470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129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Card  I</a:t>
            </a:r>
            <a:r>
              <a:rPr sz="2000" spc="10" dirty="0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serted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151947" y="2363851"/>
            <a:ext cx="3096895" cy="2954655"/>
            <a:chOff x="4151947" y="2363851"/>
            <a:chExt cx="3096895" cy="2954655"/>
          </a:xfrm>
        </p:grpSpPr>
        <p:sp>
          <p:nvSpPr>
            <p:cNvPr id="23" name="object 23"/>
            <p:cNvSpPr/>
            <p:nvPr/>
          </p:nvSpPr>
          <p:spPr>
            <a:xfrm>
              <a:off x="4165092" y="2363850"/>
              <a:ext cx="2396490" cy="984250"/>
            </a:xfrm>
            <a:custGeom>
              <a:avLst/>
              <a:gdLst/>
              <a:ahLst/>
              <a:cxnLst/>
              <a:rect l="l" t="t" r="r" b="b"/>
              <a:pathLst>
                <a:path w="2396490" h="984250">
                  <a:moveTo>
                    <a:pt x="51689" y="3683"/>
                  </a:moveTo>
                  <a:lnTo>
                    <a:pt x="1016" y="0"/>
                  </a:lnTo>
                  <a:lnTo>
                    <a:pt x="0" y="12573"/>
                  </a:lnTo>
                  <a:lnTo>
                    <a:pt x="50673" y="16256"/>
                  </a:lnTo>
                  <a:lnTo>
                    <a:pt x="51689" y="3683"/>
                  </a:lnTo>
                  <a:close/>
                </a:path>
                <a:path w="2396490" h="984250">
                  <a:moveTo>
                    <a:pt x="140335" y="10160"/>
                  </a:moveTo>
                  <a:lnTo>
                    <a:pt x="89662" y="6477"/>
                  </a:lnTo>
                  <a:lnTo>
                    <a:pt x="88646" y="19050"/>
                  </a:lnTo>
                  <a:lnTo>
                    <a:pt x="139319" y="22733"/>
                  </a:lnTo>
                  <a:lnTo>
                    <a:pt x="140335" y="10160"/>
                  </a:lnTo>
                  <a:close/>
                </a:path>
                <a:path w="2396490" h="984250">
                  <a:moveTo>
                    <a:pt x="228981" y="16510"/>
                  </a:moveTo>
                  <a:lnTo>
                    <a:pt x="178308" y="12827"/>
                  </a:lnTo>
                  <a:lnTo>
                    <a:pt x="177419" y="25527"/>
                  </a:lnTo>
                  <a:lnTo>
                    <a:pt x="228092" y="29210"/>
                  </a:lnTo>
                  <a:lnTo>
                    <a:pt x="228981" y="16510"/>
                  </a:lnTo>
                  <a:close/>
                </a:path>
                <a:path w="2396490" h="984250">
                  <a:moveTo>
                    <a:pt x="317627" y="22987"/>
                  </a:moveTo>
                  <a:lnTo>
                    <a:pt x="266954" y="19304"/>
                  </a:lnTo>
                  <a:lnTo>
                    <a:pt x="266065" y="32004"/>
                  </a:lnTo>
                  <a:lnTo>
                    <a:pt x="316738" y="35687"/>
                  </a:lnTo>
                  <a:lnTo>
                    <a:pt x="317627" y="22987"/>
                  </a:lnTo>
                  <a:close/>
                </a:path>
                <a:path w="2396490" h="984250">
                  <a:moveTo>
                    <a:pt x="406273" y="29464"/>
                  </a:moveTo>
                  <a:lnTo>
                    <a:pt x="355600" y="25781"/>
                  </a:lnTo>
                  <a:lnTo>
                    <a:pt x="354711" y="38481"/>
                  </a:lnTo>
                  <a:lnTo>
                    <a:pt x="405384" y="42164"/>
                  </a:lnTo>
                  <a:lnTo>
                    <a:pt x="406273" y="29464"/>
                  </a:lnTo>
                  <a:close/>
                </a:path>
                <a:path w="2396490" h="984250">
                  <a:moveTo>
                    <a:pt x="494919" y="35941"/>
                  </a:moveTo>
                  <a:lnTo>
                    <a:pt x="444246" y="32258"/>
                  </a:lnTo>
                  <a:lnTo>
                    <a:pt x="443357" y="44958"/>
                  </a:lnTo>
                  <a:lnTo>
                    <a:pt x="494030" y="48641"/>
                  </a:lnTo>
                  <a:lnTo>
                    <a:pt x="494919" y="35941"/>
                  </a:lnTo>
                  <a:close/>
                </a:path>
                <a:path w="2396490" h="984250">
                  <a:moveTo>
                    <a:pt x="583565" y="42418"/>
                  </a:moveTo>
                  <a:lnTo>
                    <a:pt x="532892" y="38735"/>
                  </a:lnTo>
                  <a:lnTo>
                    <a:pt x="532003" y="51435"/>
                  </a:lnTo>
                  <a:lnTo>
                    <a:pt x="582676" y="55118"/>
                  </a:lnTo>
                  <a:lnTo>
                    <a:pt x="583565" y="42418"/>
                  </a:lnTo>
                  <a:close/>
                </a:path>
                <a:path w="2396490" h="984250">
                  <a:moveTo>
                    <a:pt x="672338" y="48895"/>
                  </a:moveTo>
                  <a:lnTo>
                    <a:pt x="621665" y="45212"/>
                  </a:lnTo>
                  <a:lnTo>
                    <a:pt x="620649" y="57912"/>
                  </a:lnTo>
                  <a:lnTo>
                    <a:pt x="671322" y="61595"/>
                  </a:lnTo>
                  <a:lnTo>
                    <a:pt x="672338" y="48895"/>
                  </a:lnTo>
                  <a:close/>
                </a:path>
                <a:path w="2396490" h="984250">
                  <a:moveTo>
                    <a:pt x="760984" y="55372"/>
                  </a:moveTo>
                  <a:lnTo>
                    <a:pt x="710311" y="51689"/>
                  </a:lnTo>
                  <a:lnTo>
                    <a:pt x="709422" y="64262"/>
                  </a:lnTo>
                  <a:lnTo>
                    <a:pt x="759968" y="68072"/>
                  </a:lnTo>
                  <a:lnTo>
                    <a:pt x="760984" y="55372"/>
                  </a:lnTo>
                  <a:close/>
                </a:path>
                <a:path w="2396490" h="984250">
                  <a:moveTo>
                    <a:pt x="849630" y="61849"/>
                  </a:moveTo>
                  <a:lnTo>
                    <a:pt x="798957" y="58166"/>
                  </a:lnTo>
                  <a:lnTo>
                    <a:pt x="798068" y="70739"/>
                  </a:lnTo>
                  <a:lnTo>
                    <a:pt x="848741" y="74422"/>
                  </a:lnTo>
                  <a:lnTo>
                    <a:pt x="849630" y="61849"/>
                  </a:lnTo>
                  <a:close/>
                </a:path>
                <a:path w="2396490" h="984250">
                  <a:moveTo>
                    <a:pt x="938276" y="68326"/>
                  </a:moveTo>
                  <a:lnTo>
                    <a:pt x="887603" y="64643"/>
                  </a:lnTo>
                  <a:lnTo>
                    <a:pt x="886714" y="77216"/>
                  </a:lnTo>
                  <a:lnTo>
                    <a:pt x="937387" y="80899"/>
                  </a:lnTo>
                  <a:lnTo>
                    <a:pt x="938276" y="68326"/>
                  </a:lnTo>
                  <a:close/>
                </a:path>
                <a:path w="2396490" h="984250">
                  <a:moveTo>
                    <a:pt x="1005332" y="907923"/>
                  </a:moveTo>
                  <a:lnTo>
                    <a:pt x="929132" y="946023"/>
                  </a:lnTo>
                  <a:lnTo>
                    <a:pt x="1005332" y="984123"/>
                  </a:lnTo>
                  <a:lnTo>
                    <a:pt x="1005332" y="907923"/>
                  </a:lnTo>
                  <a:close/>
                </a:path>
                <a:path w="2396490" h="984250">
                  <a:moveTo>
                    <a:pt x="1026922" y="74803"/>
                  </a:moveTo>
                  <a:lnTo>
                    <a:pt x="976249" y="70993"/>
                  </a:lnTo>
                  <a:lnTo>
                    <a:pt x="975360" y="83693"/>
                  </a:lnTo>
                  <a:lnTo>
                    <a:pt x="1026033" y="87376"/>
                  </a:lnTo>
                  <a:lnTo>
                    <a:pt x="1026922" y="74803"/>
                  </a:lnTo>
                  <a:close/>
                </a:path>
                <a:path w="2396490" h="984250">
                  <a:moveTo>
                    <a:pt x="1081532" y="939673"/>
                  </a:moveTo>
                  <a:lnTo>
                    <a:pt x="1030732" y="939673"/>
                  </a:lnTo>
                  <a:lnTo>
                    <a:pt x="1030732" y="952373"/>
                  </a:lnTo>
                  <a:lnTo>
                    <a:pt x="1081532" y="952373"/>
                  </a:lnTo>
                  <a:lnTo>
                    <a:pt x="1081532" y="939673"/>
                  </a:lnTo>
                  <a:close/>
                </a:path>
                <a:path w="2396490" h="984250">
                  <a:moveTo>
                    <a:pt x="1115568" y="81153"/>
                  </a:moveTo>
                  <a:lnTo>
                    <a:pt x="1064895" y="77470"/>
                  </a:lnTo>
                  <a:lnTo>
                    <a:pt x="1064006" y="90170"/>
                  </a:lnTo>
                  <a:lnTo>
                    <a:pt x="1114679" y="93853"/>
                  </a:lnTo>
                  <a:lnTo>
                    <a:pt x="1115568" y="81153"/>
                  </a:lnTo>
                  <a:close/>
                </a:path>
                <a:path w="2396490" h="984250">
                  <a:moveTo>
                    <a:pt x="1170432" y="939673"/>
                  </a:moveTo>
                  <a:lnTo>
                    <a:pt x="1119632" y="939673"/>
                  </a:lnTo>
                  <a:lnTo>
                    <a:pt x="1119632" y="952373"/>
                  </a:lnTo>
                  <a:lnTo>
                    <a:pt x="1170432" y="952373"/>
                  </a:lnTo>
                  <a:lnTo>
                    <a:pt x="1170432" y="939673"/>
                  </a:lnTo>
                  <a:close/>
                </a:path>
                <a:path w="2396490" h="984250">
                  <a:moveTo>
                    <a:pt x="1204214" y="87630"/>
                  </a:moveTo>
                  <a:lnTo>
                    <a:pt x="1153668" y="83947"/>
                  </a:lnTo>
                  <a:lnTo>
                    <a:pt x="1152652" y="96647"/>
                  </a:lnTo>
                  <a:lnTo>
                    <a:pt x="1203325" y="100330"/>
                  </a:lnTo>
                  <a:lnTo>
                    <a:pt x="1204214" y="87630"/>
                  </a:lnTo>
                  <a:close/>
                </a:path>
                <a:path w="2396490" h="984250">
                  <a:moveTo>
                    <a:pt x="1259332" y="939673"/>
                  </a:moveTo>
                  <a:lnTo>
                    <a:pt x="1208532" y="939673"/>
                  </a:lnTo>
                  <a:lnTo>
                    <a:pt x="1208532" y="952373"/>
                  </a:lnTo>
                  <a:lnTo>
                    <a:pt x="1259332" y="952373"/>
                  </a:lnTo>
                  <a:lnTo>
                    <a:pt x="1259332" y="939673"/>
                  </a:lnTo>
                  <a:close/>
                </a:path>
                <a:path w="2396490" h="984250">
                  <a:moveTo>
                    <a:pt x="1292987" y="94107"/>
                  </a:moveTo>
                  <a:lnTo>
                    <a:pt x="1242314" y="90424"/>
                  </a:lnTo>
                  <a:lnTo>
                    <a:pt x="1241298" y="103124"/>
                  </a:lnTo>
                  <a:lnTo>
                    <a:pt x="1291971" y="106807"/>
                  </a:lnTo>
                  <a:lnTo>
                    <a:pt x="1292987" y="94107"/>
                  </a:lnTo>
                  <a:close/>
                </a:path>
                <a:path w="2396490" h="984250">
                  <a:moveTo>
                    <a:pt x="1348232" y="939673"/>
                  </a:moveTo>
                  <a:lnTo>
                    <a:pt x="1297432" y="939673"/>
                  </a:lnTo>
                  <a:lnTo>
                    <a:pt x="1297432" y="952373"/>
                  </a:lnTo>
                  <a:lnTo>
                    <a:pt x="1348232" y="952373"/>
                  </a:lnTo>
                  <a:lnTo>
                    <a:pt x="1348232" y="939673"/>
                  </a:lnTo>
                  <a:close/>
                </a:path>
                <a:path w="2396490" h="984250">
                  <a:moveTo>
                    <a:pt x="1381633" y="100584"/>
                  </a:moveTo>
                  <a:lnTo>
                    <a:pt x="1330960" y="96901"/>
                  </a:lnTo>
                  <a:lnTo>
                    <a:pt x="1330071" y="109601"/>
                  </a:lnTo>
                  <a:lnTo>
                    <a:pt x="1380617" y="113284"/>
                  </a:lnTo>
                  <a:lnTo>
                    <a:pt x="1381633" y="100584"/>
                  </a:lnTo>
                  <a:close/>
                </a:path>
                <a:path w="2396490" h="984250">
                  <a:moveTo>
                    <a:pt x="1437132" y="939673"/>
                  </a:moveTo>
                  <a:lnTo>
                    <a:pt x="1386332" y="939673"/>
                  </a:lnTo>
                  <a:lnTo>
                    <a:pt x="1386332" y="952373"/>
                  </a:lnTo>
                  <a:lnTo>
                    <a:pt x="1437132" y="952373"/>
                  </a:lnTo>
                  <a:lnTo>
                    <a:pt x="1437132" y="939673"/>
                  </a:lnTo>
                  <a:close/>
                </a:path>
                <a:path w="2396490" h="984250">
                  <a:moveTo>
                    <a:pt x="1470279" y="107061"/>
                  </a:moveTo>
                  <a:lnTo>
                    <a:pt x="1419606" y="103378"/>
                  </a:lnTo>
                  <a:lnTo>
                    <a:pt x="1418717" y="116078"/>
                  </a:lnTo>
                  <a:lnTo>
                    <a:pt x="1469390" y="119761"/>
                  </a:lnTo>
                  <a:lnTo>
                    <a:pt x="1470279" y="107061"/>
                  </a:lnTo>
                  <a:close/>
                </a:path>
                <a:path w="2396490" h="984250">
                  <a:moveTo>
                    <a:pt x="1526032" y="939673"/>
                  </a:moveTo>
                  <a:lnTo>
                    <a:pt x="1475232" y="939673"/>
                  </a:lnTo>
                  <a:lnTo>
                    <a:pt x="1475232" y="952373"/>
                  </a:lnTo>
                  <a:lnTo>
                    <a:pt x="1526032" y="952373"/>
                  </a:lnTo>
                  <a:lnTo>
                    <a:pt x="1526032" y="939673"/>
                  </a:lnTo>
                  <a:close/>
                </a:path>
                <a:path w="2396490" h="984250">
                  <a:moveTo>
                    <a:pt x="1558925" y="113538"/>
                  </a:moveTo>
                  <a:lnTo>
                    <a:pt x="1508252" y="109855"/>
                  </a:lnTo>
                  <a:lnTo>
                    <a:pt x="1507363" y="122555"/>
                  </a:lnTo>
                  <a:lnTo>
                    <a:pt x="1558036" y="126238"/>
                  </a:lnTo>
                  <a:lnTo>
                    <a:pt x="1558925" y="113538"/>
                  </a:lnTo>
                  <a:close/>
                </a:path>
                <a:path w="2396490" h="984250">
                  <a:moveTo>
                    <a:pt x="1614932" y="939673"/>
                  </a:moveTo>
                  <a:lnTo>
                    <a:pt x="1564132" y="939673"/>
                  </a:lnTo>
                  <a:lnTo>
                    <a:pt x="1564132" y="952373"/>
                  </a:lnTo>
                  <a:lnTo>
                    <a:pt x="1614932" y="952373"/>
                  </a:lnTo>
                  <a:lnTo>
                    <a:pt x="1614932" y="939673"/>
                  </a:lnTo>
                  <a:close/>
                </a:path>
                <a:path w="2396490" h="984250">
                  <a:moveTo>
                    <a:pt x="1647571" y="120015"/>
                  </a:moveTo>
                  <a:lnTo>
                    <a:pt x="1596898" y="116332"/>
                  </a:lnTo>
                  <a:lnTo>
                    <a:pt x="1596009" y="128905"/>
                  </a:lnTo>
                  <a:lnTo>
                    <a:pt x="1646682" y="132588"/>
                  </a:lnTo>
                  <a:lnTo>
                    <a:pt x="1647571" y="120015"/>
                  </a:lnTo>
                  <a:close/>
                </a:path>
                <a:path w="2396490" h="984250">
                  <a:moveTo>
                    <a:pt x="1703832" y="939673"/>
                  </a:moveTo>
                  <a:lnTo>
                    <a:pt x="1653032" y="939673"/>
                  </a:lnTo>
                  <a:lnTo>
                    <a:pt x="1653032" y="952373"/>
                  </a:lnTo>
                  <a:lnTo>
                    <a:pt x="1703832" y="952373"/>
                  </a:lnTo>
                  <a:lnTo>
                    <a:pt x="1703832" y="939673"/>
                  </a:lnTo>
                  <a:close/>
                </a:path>
                <a:path w="2396490" h="984250">
                  <a:moveTo>
                    <a:pt x="1736217" y="126492"/>
                  </a:moveTo>
                  <a:lnTo>
                    <a:pt x="1685544" y="122809"/>
                  </a:lnTo>
                  <a:lnTo>
                    <a:pt x="1684655" y="135382"/>
                  </a:lnTo>
                  <a:lnTo>
                    <a:pt x="1735328" y="139065"/>
                  </a:lnTo>
                  <a:lnTo>
                    <a:pt x="1736217" y="126492"/>
                  </a:lnTo>
                  <a:close/>
                </a:path>
                <a:path w="2396490" h="984250">
                  <a:moveTo>
                    <a:pt x="1792732" y="939673"/>
                  </a:moveTo>
                  <a:lnTo>
                    <a:pt x="1741932" y="939673"/>
                  </a:lnTo>
                  <a:lnTo>
                    <a:pt x="1741932" y="952373"/>
                  </a:lnTo>
                  <a:lnTo>
                    <a:pt x="1792732" y="952373"/>
                  </a:lnTo>
                  <a:lnTo>
                    <a:pt x="1792732" y="939673"/>
                  </a:lnTo>
                  <a:close/>
                </a:path>
                <a:path w="2396490" h="984250">
                  <a:moveTo>
                    <a:pt x="1824863" y="132969"/>
                  </a:moveTo>
                  <a:lnTo>
                    <a:pt x="1774317" y="129159"/>
                  </a:lnTo>
                  <a:lnTo>
                    <a:pt x="1773301" y="141859"/>
                  </a:lnTo>
                  <a:lnTo>
                    <a:pt x="1823974" y="145542"/>
                  </a:lnTo>
                  <a:lnTo>
                    <a:pt x="1824863" y="132969"/>
                  </a:lnTo>
                  <a:close/>
                </a:path>
                <a:path w="2396490" h="984250">
                  <a:moveTo>
                    <a:pt x="1881632" y="939673"/>
                  </a:moveTo>
                  <a:lnTo>
                    <a:pt x="1830832" y="939673"/>
                  </a:lnTo>
                  <a:lnTo>
                    <a:pt x="1830832" y="952373"/>
                  </a:lnTo>
                  <a:lnTo>
                    <a:pt x="1881632" y="952373"/>
                  </a:lnTo>
                  <a:lnTo>
                    <a:pt x="1881632" y="939673"/>
                  </a:lnTo>
                  <a:close/>
                </a:path>
                <a:path w="2396490" h="984250">
                  <a:moveTo>
                    <a:pt x="1913636" y="139319"/>
                  </a:moveTo>
                  <a:lnTo>
                    <a:pt x="1862963" y="135636"/>
                  </a:lnTo>
                  <a:lnTo>
                    <a:pt x="1861947" y="148336"/>
                  </a:lnTo>
                  <a:lnTo>
                    <a:pt x="1912620" y="152019"/>
                  </a:lnTo>
                  <a:lnTo>
                    <a:pt x="1913636" y="139319"/>
                  </a:lnTo>
                  <a:close/>
                </a:path>
                <a:path w="2396490" h="984250">
                  <a:moveTo>
                    <a:pt x="1970532" y="939673"/>
                  </a:moveTo>
                  <a:lnTo>
                    <a:pt x="1919732" y="939673"/>
                  </a:lnTo>
                  <a:lnTo>
                    <a:pt x="1919732" y="952373"/>
                  </a:lnTo>
                  <a:lnTo>
                    <a:pt x="1970532" y="952373"/>
                  </a:lnTo>
                  <a:lnTo>
                    <a:pt x="1970532" y="939673"/>
                  </a:lnTo>
                  <a:close/>
                </a:path>
                <a:path w="2396490" h="984250">
                  <a:moveTo>
                    <a:pt x="2002282" y="145796"/>
                  </a:moveTo>
                  <a:lnTo>
                    <a:pt x="1951609" y="142113"/>
                  </a:lnTo>
                  <a:lnTo>
                    <a:pt x="1950720" y="154813"/>
                  </a:lnTo>
                  <a:lnTo>
                    <a:pt x="2001393" y="158496"/>
                  </a:lnTo>
                  <a:lnTo>
                    <a:pt x="2002282" y="145796"/>
                  </a:lnTo>
                  <a:close/>
                </a:path>
                <a:path w="2396490" h="984250">
                  <a:moveTo>
                    <a:pt x="2059432" y="939673"/>
                  </a:moveTo>
                  <a:lnTo>
                    <a:pt x="2008632" y="939673"/>
                  </a:lnTo>
                  <a:lnTo>
                    <a:pt x="2008632" y="952373"/>
                  </a:lnTo>
                  <a:lnTo>
                    <a:pt x="2059432" y="952373"/>
                  </a:lnTo>
                  <a:lnTo>
                    <a:pt x="2059432" y="939673"/>
                  </a:lnTo>
                  <a:close/>
                </a:path>
                <a:path w="2396490" h="984250">
                  <a:moveTo>
                    <a:pt x="2090928" y="152273"/>
                  </a:moveTo>
                  <a:lnTo>
                    <a:pt x="2040255" y="148590"/>
                  </a:lnTo>
                  <a:lnTo>
                    <a:pt x="2039366" y="161290"/>
                  </a:lnTo>
                  <a:lnTo>
                    <a:pt x="2090039" y="164973"/>
                  </a:lnTo>
                  <a:lnTo>
                    <a:pt x="2090928" y="152273"/>
                  </a:lnTo>
                  <a:close/>
                </a:path>
                <a:path w="2396490" h="984250">
                  <a:moveTo>
                    <a:pt x="2148332" y="939673"/>
                  </a:moveTo>
                  <a:lnTo>
                    <a:pt x="2097532" y="939673"/>
                  </a:lnTo>
                  <a:lnTo>
                    <a:pt x="2097532" y="952373"/>
                  </a:lnTo>
                  <a:lnTo>
                    <a:pt x="2148332" y="952373"/>
                  </a:lnTo>
                  <a:lnTo>
                    <a:pt x="2148332" y="939673"/>
                  </a:lnTo>
                  <a:close/>
                </a:path>
                <a:path w="2396490" h="984250">
                  <a:moveTo>
                    <a:pt x="2179574" y="158750"/>
                  </a:moveTo>
                  <a:lnTo>
                    <a:pt x="2128901" y="155067"/>
                  </a:lnTo>
                  <a:lnTo>
                    <a:pt x="2128012" y="167767"/>
                  </a:lnTo>
                  <a:lnTo>
                    <a:pt x="2178685" y="171450"/>
                  </a:lnTo>
                  <a:lnTo>
                    <a:pt x="2179574" y="158750"/>
                  </a:lnTo>
                  <a:close/>
                </a:path>
                <a:path w="2396490" h="984250">
                  <a:moveTo>
                    <a:pt x="2268220" y="165227"/>
                  </a:moveTo>
                  <a:lnTo>
                    <a:pt x="2217547" y="161544"/>
                  </a:lnTo>
                  <a:lnTo>
                    <a:pt x="2216658" y="174244"/>
                  </a:lnTo>
                  <a:lnTo>
                    <a:pt x="2267331" y="177927"/>
                  </a:lnTo>
                  <a:lnTo>
                    <a:pt x="2268220" y="165227"/>
                  </a:lnTo>
                  <a:close/>
                </a:path>
                <a:path w="2396490" h="984250">
                  <a:moveTo>
                    <a:pt x="2391664" y="182626"/>
                  </a:moveTo>
                  <a:lnTo>
                    <a:pt x="2332228" y="182626"/>
                  </a:lnTo>
                  <a:lnTo>
                    <a:pt x="2319502" y="182626"/>
                  </a:lnTo>
                  <a:lnTo>
                    <a:pt x="2317242" y="213360"/>
                  </a:lnTo>
                  <a:lnTo>
                    <a:pt x="2391664" y="182626"/>
                  </a:lnTo>
                  <a:close/>
                </a:path>
                <a:path w="2396490" h="984250">
                  <a:moveTo>
                    <a:pt x="2395982" y="180848"/>
                  </a:moveTo>
                  <a:lnTo>
                    <a:pt x="2322830" y="137414"/>
                  </a:lnTo>
                  <a:lnTo>
                    <a:pt x="2320493" y="169037"/>
                  </a:lnTo>
                  <a:lnTo>
                    <a:pt x="2306193" y="168021"/>
                  </a:lnTo>
                  <a:lnTo>
                    <a:pt x="2305304" y="180721"/>
                  </a:lnTo>
                  <a:lnTo>
                    <a:pt x="2319566" y="181737"/>
                  </a:lnTo>
                  <a:lnTo>
                    <a:pt x="2332278" y="181737"/>
                  </a:lnTo>
                  <a:lnTo>
                    <a:pt x="2393835" y="181737"/>
                  </a:lnTo>
                  <a:lnTo>
                    <a:pt x="2395982" y="18084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99375" y="4049649"/>
              <a:ext cx="43180" cy="1262380"/>
            </a:xfrm>
            <a:custGeom>
              <a:avLst/>
              <a:gdLst/>
              <a:ahLst/>
              <a:cxnLst/>
              <a:rect l="l" t="t" r="r" b="b"/>
              <a:pathLst>
                <a:path w="43179" h="1262379">
                  <a:moveTo>
                    <a:pt x="42799" y="0"/>
                  </a:moveTo>
                  <a:lnTo>
                    <a:pt x="0" y="1262126"/>
                  </a:lnTo>
                </a:path>
              </a:pathLst>
            </a:custGeom>
            <a:ln w="12699">
              <a:solidFill>
                <a:srgbClr val="FFFF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76748" y="3389630"/>
              <a:ext cx="1339215" cy="468630"/>
            </a:xfrm>
            <a:custGeom>
              <a:avLst/>
              <a:gdLst/>
              <a:ahLst/>
              <a:cxnLst/>
              <a:rect l="l" t="t" r="r" b="b"/>
              <a:pathLst>
                <a:path w="1339214" h="468629">
                  <a:moveTo>
                    <a:pt x="1334642" y="0"/>
                  </a:moveTo>
                  <a:lnTo>
                    <a:pt x="1286510" y="16256"/>
                  </a:lnTo>
                  <a:lnTo>
                    <a:pt x="1290574" y="28321"/>
                  </a:lnTo>
                  <a:lnTo>
                    <a:pt x="1338706" y="12065"/>
                  </a:lnTo>
                  <a:lnTo>
                    <a:pt x="1334642" y="0"/>
                  </a:lnTo>
                  <a:close/>
                </a:path>
                <a:path w="1339214" h="468629">
                  <a:moveTo>
                    <a:pt x="1250441" y="28448"/>
                  </a:moveTo>
                  <a:lnTo>
                    <a:pt x="1202309" y="44704"/>
                  </a:lnTo>
                  <a:lnTo>
                    <a:pt x="1206373" y="56642"/>
                  </a:lnTo>
                  <a:lnTo>
                    <a:pt x="1254505" y="40512"/>
                  </a:lnTo>
                  <a:lnTo>
                    <a:pt x="1250441" y="28448"/>
                  </a:lnTo>
                  <a:close/>
                </a:path>
                <a:path w="1339214" h="468629">
                  <a:moveTo>
                    <a:pt x="1166240" y="56896"/>
                  </a:moveTo>
                  <a:lnTo>
                    <a:pt x="1118108" y="73025"/>
                  </a:lnTo>
                  <a:lnTo>
                    <a:pt x="1122172" y="85090"/>
                  </a:lnTo>
                  <a:lnTo>
                    <a:pt x="1170304" y="68834"/>
                  </a:lnTo>
                  <a:lnTo>
                    <a:pt x="1166240" y="56896"/>
                  </a:lnTo>
                  <a:close/>
                </a:path>
                <a:path w="1339214" h="468629">
                  <a:moveTo>
                    <a:pt x="1082039" y="85217"/>
                  </a:moveTo>
                  <a:lnTo>
                    <a:pt x="1033906" y="101473"/>
                  </a:lnTo>
                  <a:lnTo>
                    <a:pt x="1037971" y="113537"/>
                  </a:lnTo>
                  <a:lnTo>
                    <a:pt x="1086103" y="97282"/>
                  </a:lnTo>
                  <a:lnTo>
                    <a:pt x="1082039" y="85217"/>
                  </a:lnTo>
                  <a:close/>
                </a:path>
                <a:path w="1339214" h="468629">
                  <a:moveTo>
                    <a:pt x="997712" y="113665"/>
                  </a:moveTo>
                  <a:lnTo>
                    <a:pt x="949578" y="129921"/>
                  </a:lnTo>
                  <a:lnTo>
                    <a:pt x="953642" y="141986"/>
                  </a:lnTo>
                  <a:lnTo>
                    <a:pt x="1001776" y="125730"/>
                  </a:lnTo>
                  <a:lnTo>
                    <a:pt x="997712" y="113665"/>
                  </a:lnTo>
                  <a:close/>
                </a:path>
                <a:path w="1339214" h="468629">
                  <a:moveTo>
                    <a:pt x="913511" y="142112"/>
                  </a:moveTo>
                  <a:lnTo>
                    <a:pt x="865377" y="158369"/>
                  </a:lnTo>
                  <a:lnTo>
                    <a:pt x="869441" y="170307"/>
                  </a:lnTo>
                  <a:lnTo>
                    <a:pt x="917575" y="154050"/>
                  </a:lnTo>
                  <a:lnTo>
                    <a:pt x="913511" y="142112"/>
                  </a:lnTo>
                  <a:close/>
                </a:path>
                <a:path w="1339214" h="468629">
                  <a:moveTo>
                    <a:pt x="829310" y="170434"/>
                  </a:moveTo>
                  <a:lnTo>
                    <a:pt x="781176" y="186690"/>
                  </a:lnTo>
                  <a:lnTo>
                    <a:pt x="785240" y="198755"/>
                  </a:lnTo>
                  <a:lnTo>
                    <a:pt x="833374" y="182499"/>
                  </a:lnTo>
                  <a:lnTo>
                    <a:pt x="829310" y="170434"/>
                  </a:lnTo>
                  <a:close/>
                </a:path>
                <a:path w="1339214" h="468629">
                  <a:moveTo>
                    <a:pt x="744981" y="198882"/>
                  </a:moveTo>
                  <a:lnTo>
                    <a:pt x="696849" y="215137"/>
                  </a:lnTo>
                  <a:lnTo>
                    <a:pt x="700913" y="227203"/>
                  </a:lnTo>
                  <a:lnTo>
                    <a:pt x="749046" y="210947"/>
                  </a:lnTo>
                  <a:lnTo>
                    <a:pt x="744981" y="198882"/>
                  </a:lnTo>
                  <a:close/>
                </a:path>
                <a:path w="1339214" h="468629">
                  <a:moveTo>
                    <a:pt x="660780" y="227330"/>
                  </a:moveTo>
                  <a:lnTo>
                    <a:pt x="612648" y="243586"/>
                  </a:lnTo>
                  <a:lnTo>
                    <a:pt x="616712" y="255524"/>
                  </a:lnTo>
                  <a:lnTo>
                    <a:pt x="664845" y="239395"/>
                  </a:lnTo>
                  <a:lnTo>
                    <a:pt x="660780" y="227330"/>
                  </a:lnTo>
                  <a:close/>
                </a:path>
                <a:path w="1339214" h="468629">
                  <a:moveTo>
                    <a:pt x="576579" y="255778"/>
                  </a:moveTo>
                  <a:lnTo>
                    <a:pt x="528447" y="271907"/>
                  </a:lnTo>
                  <a:lnTo>
                    <a:pt x="532511" y="283972"/>
                  </a:lnTo>
                  <a:lnTo>
                    <a:pt x="580643" y="267716"/>
                  </a:lnTo>
                  <a:lnTo>
                    <a:pt x="576579" y="255778"/>
                  </a:lnTo>
                  <a:close/>
                </a:path>
                <a:path w="1339214" h="468629">
                  <a:moveTo>
                    <a:pt x="492378" y="284099"/>
                  </a:moveTo>
                  <a:lnTo>
                    <a:pt x="444246" y="300355"/>
                  </a:lnTo>
                  <a:lnTo>
                    <a:pt x="448310" y="312420"/>
                  </a:lnTo>
                  <a:lnTo>
                    <a:pt x="496442" y="296164"/>
                  </a:lnTo>
                  <a:lnTo>
                    <a:pt x="492378" y="284099"/>
                  </a:lnTo>
                  <a:close/>
                </a:path>
                <a:path w="1339214" h="468629">
                  <a:moveTo>
                    <a:pt x="408050" y="312547"/>
                  </a:moveTo>
                  <a:lnTo>
                    <a:pt x="359917" y="328803"/>
                  </a:lnTo>
                  <a:lnTo>
                    <a:pt x="363981" y="340868"/>
                  </a:lnTo>
                  <a:lnTo>
                    <a:pt x="412114" y="324612"/>
                  </a:lnTo>
                  <a:lnTo>
                    <a:pt x="408050" y="312547"/>
                  </a:lnTo>
                  <a:close/>
                </a:path>
                <a:path w="1339214" h="468629">
                  <a:moveTo>
                    <a:pt x="323850" y="340995"/>
                  </a:moveTo>
                  <a:lnTo>
                    <a:pt x="275716" y="357251"/>
                  </a:lnTo>
                  <a:lnTo>
                    <a:pt x="279780" y="369189"/>
                  </a:lnTo>
                  <a:lnTo>
                    <a:pt x="327913" y="353060"/>
                  </a:lnTo>
                  <a:lnTo>
                    <a:pt x="323850" y="340995"/>
                  </a:lnTo>
                  <a:close/>
                </a:path>
                <a:path w="1339214" h="468629">
                  <a:moveTo>
                    <a:pt x="239649" y="369316"/>
                  </a:moveTo>
                  <a:lnTo>
                    <a:pt x="191515" y="385572"/>
                  </a:lnTo>
                  <a:lnTo>
                    <a:pt x="195579" y="397637"/>
                  </a:lnTo>
                  <a:lnTo>
                    <a:pt x="243712" y="381381"/>
                  </a:lnTo>
                  <a:lnTo>
                    <a:pt x="239649" y="369316"/>
                  </a:lnTo>
                  <a:close/>
                </a:path>
                <a:path w="1339214" h="468629">
                  <a:moveTo>
                    <a:pt x="155321" y="397764"/>
                  </a:moveTo>
                  <a:lnTo>
                    <a:pt x="107187" y="414020"/>
                  </a:lnTo>
                  <a:lnTo>
                    <a:pt x="111251" y="426085"/>
                  </a:lnTo>
                  <a:lnTo>
                    <a:pt x="159385" y="409829"/>
                  </a:lnTo>
                  <a:lnTo>
                    <a:pt x="155321" y="397764"/>
                  </a:lnTo>
                  <a:close/>
                </a:path>
                <a:path w="1339214" h="468629">
                  <a:moveTo>
                    <a:pt x="60071" y="396367"/>
                  </a:moveTo>
                  <a:lnTo>
                    <a:pt x="0" y="456819"/>
                  </a:lnTo>
                  <a:lnTo>
                    <a:pt x="84454" y="468630"/>
                  </a:lnTo>
                  <a:lnTo>
                    <a:pt x="75669" y="442595"/>
                  </a:lnTo>
                  <a:lnTo>
                    <a:pt x="62229" y="442595"/>
                  </a:lnTo>
                  <a:lnTo>
                    <a:pt x="58165" y="430530"/>
                  </a:lnTo>
                  <a:lnTo>
                    <a:pt x="70240" y="426505"/>
                  </a:lnTo>
                  <a:lnTo>
                    <a:pt x="60071" y="396367"/>
                  </a:lnTo>
                  <a:close/>
                </a:path>
                <a:path w="1339214" h="468629">
                  <a:moveTo>
                    <a:pt x="70240" y="426505"/>
                  </a:moveTo>
                  <a:lnTo>
                    <a:pt x="58165" y="430530"/>
                  </a:lnTo>
                  <a:lnTo>
                    <a:pt x="62229" y="442595"/>
                  </a:lnTo>
                  <a:lnTo>
                    <a:pt x="74311" y="438567"/>
                  </a:lnTo>
                  <a:lnTo>
                    <a:pt x="70240" y="426505"/>
                  </a:lnTo>
                  <a:close/>
                </a:path>
                <a:path w="1339214" h="468629">
                  <a:moveTo>
                    <a:pt x="74311" y="438567"/>
                  </a:moveTo>
                  <a:lnTo>
                    <a:pt x="62229" y="442595"/>
                  </a:lnTo>
                  <a:lnTo>
                    <a:pt x="75669" y="442595"/>
                  </a:lnTo>
                  <a:lnTo>
                    <a:pt x="74311" y="438567"/>
                  </a:lnTo>
                  <a:close/>
                </a:path>
                <a:path w="1339214" h="468629">
                  <a:moveTo>
                    <a:pt x="71120" y="426212"/>
                  </a:moveTo>
                  <a:lnTo>
                    <a:pt x="70240" y="426505"/>
                  </a:lnTo>
                  <a:lnTo>
                    <a:pt x="74311" y="438567"/>
                  </a:lnTo>
                  <a:lnTo>
                    <a:pt x="75184" y="438277"/>
                  </a:lnTo>
                  <a:lnTo>
                    <a:pt x="71120" y="426212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65599" y="2379726"/>
              <a:ext cx="14604" cy="160655"/>
            </a:xfrm>
            <a:custGeom>
              <a:avLst/>
              <a:gdLst/>
              <a:ahLst/>
              <a:cxnLst/>
              <a:rect l="l" t="t" r="r" b="b"/>
              <a:pathLst>
                <a:path w="14604" h="160655">
                  <a:moveTo>
                    <a:pt x="7175" y="-6350"/>
                  </a:moveTo>
                  <a:lnTo>
                    <a:pt x="7175" y="166624"/>
                  </a:lnTo>
                </a:path>
              </a:pathLst>
            </a:custGeom>
            <a:ln w="27050">
              <a:solidFill>
                <a:srgbClr val="FFFF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435853" y="1794510"/>
            <a:ext cx="86042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1610" marR="5080" indent="-169545">
              <a:lnSpc>
                <a:spcPct val="100000"/>
              </a:lnSpc>
              <a:spcBef>
                <a:spcPts val="105"/>
              </a:spcBef>
            </a:pPr>
            <a:r>
              <a:rPr sz="2000" spc="-215" dirty="0">
                <a:solidFill>
                  <a:srgbClr val="FFFF00"/>
                </a:solidFill>
                <a:latin typeface="Times New Roman"/>
                <a:cs typeface="Times New Roman"/>
              </a:rPr>
              <a:t>V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idate 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Card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38902" y="2651887"/>
            <a:ext cx="56388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095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Card  </a:t>
            </a:r>
            <a:r>
              <a:rPr sz="2000" spc="-215" dirty="0">
                <a:solidFill>
                  <a:srgbClr val="FFFF00"/>
                </a:solidFill>
                <a:latin typeface="Times New Roman"/>
                <a:cs typeface="Times New Roman"/>
              </a:rPr>
              <a:t>V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id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34965" y="3753739"/>
            <a:ext cx="7473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I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valid 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Card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513205" y="5006975"/>
            <a:ext cx="2467610" cy="1495425"/>
          </a:xfrm>
          <a:custGeom>
            <a:avLst/>
            <a:gdLst/>
            <a:ahLst/>
            <a:cxnLst/>
            <a:rect l="l" t="t" r="r" b="b"/>
            <a:pathLst>
              <a:path w="2467610" h="1495425">
                <a:moveTo>
                  <a:pt x="76200" y="1418602"/>
                </a:moveTo>
                <a:lnTo>
                  <a:pt x="44488" y="1419136"/>
                </a:lnTo>
                <a:lnTo>
                  <a:pt x="31369" y="639660"/>
                </a:lnTo>
                <a:lnTo>
                  <a:pt x="18796" y="639864"/>
                </a:lnTo>
                <a:lnTo>
                  <a:pt x="31788" y="1419352"/>
                </a:lnTo>
                <a:lnTo>
                  <a:pt x="0" y="1419872"/>
                </a:lnTo>
                <a:lnTo>
                  <a:pt x="39370" y="1495425"/>
                </a:lnTo>
                <a:lnTo>
                  <a:pt x="69748" y="1432039"/>
                </a:lnTo>
                <a:lnTo>
                  <a:pt x="76200" y="1418602"/>
                </a:lnTo>
                <a:close/>
              </a:path>
              <a:path w="2467610" h="1495425">
                <a:moveTo>
                  <a:pt x="2467229" y="1199794"/>
                </a:moveTo>
                <a:lnTo>
                  <a:pt x="888733" y="39979"/>
                </a:lnTo>
                <a:lnTo>
                  <a:pt x="894219" y="32512"/>
                </a:lnTo>
                <a:lnTo>
                  <a:pt x="907542" y="14351"/>
                </a:lnTo>
                <a:lnTo>
                  <a:pt x="823595" y="0"/>
                </a:lnTo>
                <a:lnTo>
                  <a:pt x="862457" y="75819"/>
                </a:lnTo>
                <a:lnTo>
                  <a:pt x="881227" y="50228"/>
                </a:lnTo>
                <a:lnTo>
                  <a:pt x="2459736" y="1210030"/>
                </a:lnTo>
                <a:lnTo>
                  <a:pt x="2467229" y="119979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600327" y="5759297"/>
            <a:ext cx="12185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755" marR="5080" indent="-186690">
              <a:lnSpc>
                <a:spcPct val="100000"/>
              </a:lnSpc>
              <a:spcBef>
                <a:spcPts val="100"/>
              </a:spcBef>
            </a:pPr>
            <a:r>
              <a:rPr sz="2000" spc="-70" dirty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ra</a:t>
            </a:r>
            <a:r>
              <a:rPr sz="2000" spc="10" dirty="0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sac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ion  Request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82034" y="5876645"/>
            <a:ext cx="12185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" marR="5080" indent="-108585">
              <a:lnSpc>
                <a:spcPct val="100000"/>
              </a:lnSpc>
              <a:spcBef>
                <a:spcPts val="100"/>
              </a:spcBef>
            </a:pPr>
            <a:r>
              <a:rPr sz="2000" spc="-70" dirty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ra</a:t>
            </a:r>
            <a:r>
              <a:rPr sz="2000" spc="10" dirty="0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sac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ion  Response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3375" y="1544573"/>
            <a:ext cx="6854825" cy="3729990"/>
          </a:xfrm>
          <a:custGeom>
            <a:avLst/>
            <a:gdLst/>
            <a:ahLst/>
            <a:cxnLst/>
            <a:rect l="l" t="t" r="r" b="b"/>
            <a:pathLst>
              <a:path w="6854825" h="3729990">
                <a:moveTo>
                  <a:pt x="1967230" y="2733294"/>
                </a:moveTo>
                <a:lnTo>
                  <a:pt x="1964690" y="2720848"/>
                </a:lnTo>
                <a:lnTo>
                  <a:pt x="1914906" y="2730627"/>
                </a:lnTo>
                <a:lnTo>
                  <a:pt x="1917319" y="2743200"/>
                </a:lnTo>
                <a:lnTo>
                  <a:pt x="1967230" y="2733294"/>
                </a:lnTo>
                <a:close/>
              </a:path>
              <a:path w="6854825" h="3729990">
                <a:moveTo>
                  <a:pt x="2054352" y="2716149"/>
                </a:moveTo>
                <a:lnTo>
                  <a:pt x="2051939" y="2703576"/>
                </a:lnTo>
                <a:lnTo>
                  <a:pt x="2002155" y="2713482"/>
                </a:lnTo>
                <a:lnTo>
                  <a:pt x="2004568" y="2725928"/>
                </a:lnTo>
                <a:lnTo>
                  <a:pt x="2054352" y="2716149"/>
                </a:lnTo>
                <a:close/>
              </a:path>
              <a:path w="6854825" h="3729990">
                <a:moveTo>
                  <a:pt x="2096770" y="3265297"/>
                </a:moveTo>
                <a:lnTo>
                  <a:pt x="2093214" y="3253105"/>
                </a:lnTo>
                <a:lnTo>
                  <a:pt x="2044446" y="3267456"/>
                </a:lnTo>
                <a:lnTo>
                  <a:pt x="2048129" y="3279521"/>
                </a:lnTo>
                <a:lnTo>
                  <a:pt x="2096770" y="3265297"/>
                </a:lnTo>
                <a:close/>
              </a:path>
              <a:path w="6854825" h="3729990">
                <a:moveTo>
                  <a:pt x="2141601" y="2698877"/>
                </a:moveTo>
                <a:lnTo>
                  <a:pt x="2139188" y="2686431"/>
                </a:lnTo>
                <a:lnTo>
                  <a:pt x="2089277" y="2696210"/>
                </a:lnTo>
                <a:lnTo>
                  <a:pt x="2091817" y="2708656"/>
                </a:lnTo>
                <a:lnTo>
                  <a:pt x="2141601" y="2698877"/>
                </a:lnTo>
                <a:close/>
              </a:path>
              <a:path w="6854825" h="3729990">
                <a:moveTo>
                  <a:pt x="2182114" y="3240151"/>
                </a:moveTo>
                <a:lnTo>
                  <a:pt x="2178558" y="3227959"/>
                </a:lnTo>
                <a:lnTo>
                  <a:pt x="2129790" y="3242310"/>
                </a:lnTo>
                <a:lnTo>
                  <a:pt x="2133346" y="3254502"/>
                </a:lnTo>
                <a:lnTo>
                  <a:pt x="2182114" y="3240151"/>
                </a:lnTo>
                <a:close/>
              </a:path>
              <a:path w="6854825" h="3729990">
                <a:moveTo>
                  <a:pt x="2228850" y="2681605"/>
                </a:moveTo>
                <a:lnTo>
                  <a:pt x="2226310" y="2669159"/>
                </a:lnTo>
                <a:lnTo>
                  <a:pt x="2176526" y="2679065"/>
                </a:lnTo>
                <a:lnTo>
                  <a:pt x="2178939" y="2691511"/>
                </a:lnTo>
                <a:lnTo>
                  <a:pt x="2228850" y="2681605"/>
                </a:lnTo>
                <a:close/>
              </a:path>
              <a:path w="6854825" h="3729990">
                <a:moveTo>
                  <a:pt x="2267331" y="3215132"/>
                </a:moveTo>
                <a:lnTo>
                  <a:pt x="2263775" y="3202940"/>
                </a:lnTo>
                <a:lnTo>
                  <a:pt x="2215007" y="3217164"/>
                </a:lnTo>
                <a:lnTo>
                  <a:pt x="2218690" y="3229356"/>
                </a:lnTo>
                <a:lnTo>
                  <a:pt x="2267331" y="3215132"/>
                </a:lnTo>
                <a:close/>
              </a:path>
              <a:path w="6854825" h="3729990">
                <a:moveTo>
                  <a:pt x="2316099" y="2664460"/>
                </a:moveTo>
                <a:lnTo>
                  <a:pt x="2313559" y="2652014"/>
                </a:lnTo>
                <a:lnTo>
                  <a:pt x="2263775" y="2661793"/>
                </a:lnTo>
                <a:lnTo>
                  <a:pt x="2266188" y="2674239"/>
                </a:lnTo>
                <a:lnTo>
                  <a:pt x="2316099" y="2664460"/>
                </a:lnTo>
                <a:close/>
              </a:path>
              <a:path w="6854825" h="3729990">
                <a:moveTo>
                  <a:pt x="2352675" y="3189986"/>
                </a:moveTo>
                <a:lnTo>
                  <a:pt x="2349119" y="3177794"/>
                </a:lnTo>
                <a:lnTo>
                  <a:pt x="2300351" y="3192145"/>
                </a:lnTo>
                <a:lnTo>
                  <a:pt x="2303907" y="3204337"/>
                </a:lnTo>
                <a:lnTo>
                  <a:pt x="2352675" y="3189986"/>
                </a:lnTo>
                <a:close/>
              </a:path>
              <a:path w="6854825" h="3729990">
                <a:moveTo>
                  <a:pt x="2403221" y="2647188"/>
                </a:moveTo>
                <a:lnTo>
                  <a:pt x="2400808" y="2634742"/>
                </a:lnTo>
                <a:lnTo>
                  <a:pt x="2351024" y="2644648"/>
                </a:lnTo>
                <a:lnTo>
                  <a:pt x="2353437" y="2657094"/>
                </a:lnTo>
                <a:lnTo>
                  <a:pt x="2403221" y="2647188"/>
                </a:lnTo>
                <a:close/>
              </a:path>
              <a:path w="6854825" h="3729990">
                <a:moveTo>
                  <a:pt x="2438019" y="3164967"/>
                </a:moveTo>
                <a:lnTo>
                  <a:pt x="2434336" y="3152775"/>
                </a:lnTo>
                <a:lnTo>
                  <a:pt x="2385695" y="3166999"/>
                </a:lnTo>
                <a:lnTo>
                  <a:pt x="2389251" y="3179191"/>
                </a:lnTo>
                <a:lnTo>
                  <a:pt x="2438019" y="3164967"/>
                </a:lnTo>
                <a:close/>
              </a:path>
              <a:path w="6854825" h="3729990">
                <a:moveTo>
                  <a:pt x="2490470" y="2630043"/>
                </a:moveTo>
                <a:lnTo>
                  <a:pt x="2488057" y="2617597"/>
                </a:lnTo>
                <a:lnTo>
                  <a:pt x="2438146" y="2627376"/>
                </a:lnTo>
                <a:lnTo>
                  <a:pt x="2440686" y="2639822"/>
                </a:lnTo>
                <a:lnTo>
                  <a:pt x="2490470" y="2630043"/>
                </a:lnTo>
                <a:close/>
              </a:path>
              <a:path w="6854825" h="3729990">
                <a:moveTo>
                  <a:pt x="2523236" y="3139821"/>
                </a:moveTo>
                <a:lnTo>
                  <a:pt x="2519680" y="3127629"/>
                </a:lnTo>
                <a:lnTo>
                  <a:pt x="2470912" y="3141980"/>
                </a:lnTo>
                <a:lnTo>
                  <a:pt x="2474468" y="3154172"/>
                </a:lnTo>
                <a:lnTo>
                  <a:pt x="2523236" y="3139821"/>
                </a:lnTo>
                <a:close/>
              </a:path>
              <a:path w="6854825" h="3729990">
                <a:moveTo>
                  <a:pt x="2577719" y="2612771"/>
                </a:moveTo>
                <a:lnTo>
                  <a:pt x="2575306" y="2600325"/>
                </a:lnTo>
                <a:lnTo>
                  <a:pt x="2525395" y="2610231"/>
                </a:lnTo>
                <a:lnTo>
                  <a:pt x="2527808" y="2622677"/>
                </a:lnTo>
                <a:lnTo>
                  <a:pt x="2577719" y="2612771"/>
                </a:lnTo>
                <a:close/>
              </a:path>
              <a:path w="6854825" h="3729990">
                <a:moveTo>
                  <a:pt x="2608580" y="3114675"/>
                </a:moveTo>
                <a:lnTo>
                  <a:pt x="2604897" y="3102610"/>
                </a:lnTo>
                <a:lnTo>
                  <a:pt x="2556256" y="3116834"/>
                </a:lnTo>
                <a:lnTo>
                  <a:pt x="2559812" y="3129026"/>
                </a:lnTo>
                <a:lnTo>
                  <a:pt x="2608580" y="3114675"/>
                </a:lnTo>
                <a:close/>
              </a:path>
              <a:path w="6854825" h="3729990">
                <a:moveTo>
                  <a:pt x="2664968" y="2595626"/>
                </a:moveTo>
                <a:lnTo>
                  <a:pt x="2662428" y="2583180"/>
                </a:lnTo>
                <a:lnTo>
                  <a:pt x="2612644" y="2592959"/>
                </a:lnTo>
                <a:lnTo>
                  <a:pt x="2615057" y="2605405"/>
                </a:lnTo>
                <a:lnTo>
                  <a:pt x="2664968" y="2595626"/>
                </a:lnTo>
                <a:close/>
              </a:path>
              <a:path w="6854825" h="3729990">
                <a:moveTo>
                  <a:pt x="2693797" y="3089656"/>
                </a:moveTo>
                <a:lnTo>
                  <a:pt x="2690241" y="3077464"/>
                </a:lnTo>
                <a:lnTo>
                  <a:pt x="2641473" y="3091815"/>
                </a:lnTo>
                <a:lnTo>
                  <a:pt x="2645029" y="3104007"/>
                </a:lnTo>
                <a:lnTo>
                  <a:pt x="2693797" y="3089656"/>
                </a:lnTo>
                <a:close/>
              </a:path>
              <a:path w="6854825" h="3729990">
                <a:moveTo>
                  <a:pt x="2752090" y="2578354"/>
                </a:moveTo>
                <a:lnTo>
                  <a:pt x="2749677" y="2565908"/>
                </a:lnTo>
                <a:lnTo>
                  <a:pt x="2699893" y="2575814"/>
                </a:lnTo>
                <a:lnTo>
                  <a:pt x="2702306" y="2588260"/>
                </a:lnTo>
                <a:lnTo>
                  <a:pt x="2752090" y="2578354"/>
                </a:lnTo>
                <a:close/>
              </a:path>
              <a:path w="6854825" h="3729990">
                <a:moveTo>
                  <a:pt x="2779141" y="3064510"/>
                </a:moveTo>
                <a:lnTo>
                  <a:pt x="2775585" y="3052445"/>
                </a:lnTo>
                <a:lnTo>
                  <a:pt x="2726817" y="3066669"/>
                </a:lnTo>
                <a:lnTo>
                  <a:pt x="2730373" y="3078861"/>
                </a:lnTo>
                <a:lnTo>
                  <a:pt x="2779141" y="3064510"/>
                </a:lnTo>
                <a:close/>
              </a:path>
              <a:path w="6854825" h="3729990">
                <a:moveTo>
                  <a:pt x="2839339" y="2561209"/>
                </a:moveTo>
                <a:lnTo>
                  <a:pt x="2836926" y="2548763"/>
                </a:lnTo>
                <a:lnTo>
                  <a:pt x="2787015" y="2558542"/>
                </a:lnTo>
                <a:lnTo>
                  <a:pt x="2789555" y="2570988"/>
                </a:lnTo>
                <a:lnTo>
                  <a:pt x="2839339" y="2561209"/>
                </a:lnTo>
                <a:close/>
              </a:path>
              <a:path w="6854825" h="3729990">
                <a:moveTo>
                  <a:pt x="2864358" y="3039491"/>
                </a:moveTo>
                <a:lnTo>
                  <a:pt x="2860802" y="3027299"/>
                </a:lnTo>
                <a:lnTo>
                  <a:pt x="2812034" y="3041650"/>
                </a:lnTo>
                <a:lnTo>
                  <a:pt x="2815717" y="3053842"/>
                </a:lnTo>
                <a:lnTo>
                  <a:pt x="2864358" y="3039491"/>
                </a:lnTo>
                <a:close/>
              </a:path>
              <a:path w="6854825" h="3729990">
                <a:moveTo>
                  <a:pt x="2926588" y="2543937"/>
                </a:moveTo>
                <a:lnTo>
                  <a:pt x="2924175" y="2531491"/>
                </a:lnTo>
                <a:lnTo>
                  <a:pt x="2874264" y="2541397"/>
                </a:lnTo>
                <a:lnTo>
                  <a:pt x="2876677" y="2553843"/>
                </a:lnTo>
                <a:lnTo>
                  <a:pt x="2926588" y="2543937"/>
                </a:lnTo>
                <a:close/>
              </a:path>
              <a:path w="6854825" h="3729990">
                <a:moveTo>
                  <a:pt x="2949702" y="3014345"/>
                </a:moveTo>
                <a:lnTo>
                  <a:pt x="2946146" y="3002153"/>
                </a:lnTo>
                <a:lnTo>
                  <a:pt x="2897378" y="3016504"/>
                </a:lnTo>
                <a:lnTo>
                  <a:pt x="2900934" y="3028696"/>
                </a:lnTo>
                <a:lnTo>
                  <a:pt x="2949702" y="3014345"/>
                </a:lnTo>
                <a:close/>
              </a:path>
              <a:path w="6854825" h="3729990">
                <a:moveTo>
                  <a:pt x="3013837" y="2526792"/>
                </a:moveTo>
                <a:lnTo>
                  <a:pt x="3011297" y="2514346"/>
                </a:lnTo>
                <a:lnTo>
                  <a:pt x="2961513" y="2524125"/>
                </a:lnTo>
                <a:lnTo>
                  <a:pt x="2963926" y="2536571"/>
                </a:lnTo>
                <a:lnTo>
                  <a:pt x="3013837" y="2526792"/>
                </a:lnTo>
                <a:close/>
              </a:path>
              <a:path w="6854825" h="3729990">
                <a:moveTo>
                  <a:pt x="3034919" y="2989326"/>
                </a:moveTo>
                <a:lnTo>
                  <a:pt x="3031363" y="2977134"/>
                </a:lnTo>
                <a:lnTo>
                  <a:pt x="2982595" y="2991485"/>
                </a:lnTo>
                <a:lnTo>
                  <a:pt x="2986278" y="3003677"/>
                </a:lnTo>
                <a:lnTo>
                  <a:pt x="3034919" y="2989326"/>
                </a:lnTo>
                <a:close/>
              </a:path>
              <a:path w="6854825" h="3729990">
                <a:moveTo>
                  <a:pt x="3100959" y="2509520"/>
                </a:moveTo>
                <a:lnTo>
                  <a:pt x="3098546" y="2497074"/>
                </a:lnTo>
                <a:lnTo>
                  <a:pt x="3048762" y="2506853"/>
                </a:lnTo>
                <a:lnTo>
                  <a:pt x="3051175" y="2519426"/>
                </a:lnTo>
                <a:lnTo>
                  <a:pt x="3100959" y="2509520"/>
                </a:lnTo>
                <a:close/>
              </a:path>
              <a:path w="6854825" h="3729990">
                <a:moveTo>
                  <a:pt x="3120263" y="2964180"/>
                </a:moveTo>
                <a:lnTo>
                  <a:pt x="3116707" y="2951988"/>
                </a:lnTo>
                <a:lnTo>
                  <a:pt x="3067939" y="2966339"/>
                </a:lnTo>
                <a:lnTo>
                  <a:pt x="3071495" y="2978531"/>
                </a:lnTo>
                <a:lnTo>
                  <a:pt x="3120263" y="2964180"/>
                </a:lnTo>
                <a:close/>
              </a:path>
              <a:path w="6854825" h="3729990">
                <a:moveTo>
                  <a:pt x="3163824" y="38100"/>
                </a:moveTo>
                <a:lnTo>
                  <a:pt x="3151124" y="31750"/>
                </a:lnTo>
                <a:lnTo>
                  <a:pt x="3087624" y="0"/>
                </a:lnTo>
                <a:lnTo>
                  <a:pt x="3087624" y="31750"/>
                </a:lnTo>
                <a:lnTo>
                  <a:pt x="0" y="31750"/>
                </a:lnTo>
                <a:lnTo>
                  <a:pt x="0" y="44450"/>
                </a:lnTo>
                <a:lnTo>
                  <a:pt x="3087624" y="44450"/>
                </a:lnTo>
                <a:lnTo>
                  <a:pt x="3087624" y="76200"/>
                </a:lnTo>
                <a:lnTo>
                  <a:pt x="3151124" y="44450"/>
                </a:lnTo>
                <a:lnTo>
                  <a:pt x="3163824" y="38100"/>
                </a:lnTo>
                <a:close/>
              </a:path>
              <a:path w="6854825" h="3729990">
                <a:moveTo>
                  <a:pt x="3205607" y="2939161"/>
                </a:moveTo>
                <a:lnTo>
                  <a:pt x="3201924" y="2926969"/>
                </a:lnTo>
                <a:lnTo>
                  <a:pt x="3153283" y="2941320"/>
                </a:lnTo>
                <a:lnTo>
                  <a:pt x="3156839" y="2953512"/>
                </a:lnTo>
                <a:lnTo>
                  <a:pt x="3205607" y="2939161"/>
                </a:lnTo>
                <a:close/>
              </a:path>
              <a:path w="6854825" h="3729990">
                <a:moveTo>
                  <a:pt x="3235325" y="2476500"/>
                </a:moveTo>
                <a:lnTo>
                  <a:pt x="3153156" y="2453894"/>
                </a:lnTo>
                <a:lnTo>
                  <a:pt x="3159290" y="2485085"/>
                </a:lnTo>
                <a:lnTo>
                  <a:pt x="3135884" y="2489708"/>
                </a:lnTo>
                <a:lnTo>
                  <a:pt x="3138424" y="2502154"/>
                </a:lnTo>
                <a:lnTo>
                  <a:pt x="3161741" y="2497531"/>
                </a:lnTo>
                <a:lnTo>
                  <a:pt x="3167888" y="2528697"/>
                </a:lnTo>
                <a:lnTo>
                  <a:pt x="3227438" y="2482596"/>
                </a:lnTo>
                <a:lnTo>
                  <a:pt x="3235325" y="2476500"/>
                </a:lnTo>
                <a:close/>
              </a:path>
              <a:path w="6854825" h="3729990">
                <a:moveTo>
                  <a:pt x="3290824" y="2914015"/>
                </a:moveTo>
                <a:lnTo>
                  <a:pt x="3287268" y="2901823"/>
                </a:lnTo>
                <a:lnTo>
                  <a:pt x="3238500" y="2916174"/>
                </a:lnTo>
                <a:lnTo>
                  <a:pt x="3242056" y="2928366"/>
                </a:lnTo>
                <a:lnTo>
                  <a:pt x="3290824" y="2914015"/>
                </a:lnTo>
                <a:close/>
              </a:path>
              <a:path w="6854825" h="3729990">
                <a:moveTo>
                  <a:pt x="3376168" y="2888996"/>
                </a:moveTo>
                <a:lnTo>
                  <a:pt x="3372485" y="2876804"/>
                </a:lnTo>
                <a:lnTo>
                  <a:pt x="3323844" y="2891155"/>
                </a:lnTo>
                <a:lnTo>
                  <a:pt x="3327400" y="2903347"/>
                </a:lnTo>
                <a:lnTo>
                  <a:pt x="3376168" y="2888996"/>
                </a:lnTo>
                <a:close/>
              </a:path>
              <a:path w="6854825" h="3729990">
                <a:moveTo>
                  <a:pt x="3461385" y="2863850"/>
                </a:moveTo>
                <a:lnTo>
                  <a:pt x="3457829" y="2851658"/>
                </a:lnTo>
                <a:lnTo>
                  <a:pt x="3409061" y="2866009"/>
                </a:lnTo>
                <a:lnTo>
                  <a:pt x="3412617" y="2878201"/>
                </a:lnTo>
                <a:lnTo>
                  <a:pt x="3461385" y="2863850"/>
                </a:lnTo>
                <a:close/>
              </a:path>
              <a:path w="6854825" h="3729990">
                <a:moveTo>
                  <a:pt x="3546729" y="2838831"/>
                </a:moveTo>
                <a:lnTo>
                  <a:pt x="3543173" y="2826639"/>
                </a:lnTo>
                <a:lnTo>
                  <a:pt x="3494405" y="2840990"/>
                </a:lnTo>
                <a:lnTo>
                  <a:pt x="3497961" y="2853182"/>
                </a:lnTo>
                <a:lnTo>
                  <a:pt x="3546729" y="2838831"/>
                </a:lnTo>
                <a:close/>
              </a:path>
              <a:path w="6854825" h="3729990">
                <a:moveTo>
                  <a:pt x="3631946" y="2813685"/>
                </a:moveTo>
                <a:lnTo>
                  <a:pt x="3628390" y="2801493"/>
                </a:lnTo>
                <a:lnTo>
                  <a:pt x="3579622" y="2815844"/>
                </a:lnTo>
                <a:lnTo>
                  <a:pt x="3583305" y="2828036"/>
                </a:lnTo>
                <a:lnTo>
                  <a:pt x="3631946" y="2813685"/>
                </a:lnTo>
                <a:close/>
              </a:path>
              <a:path w="6854825" h="3729990">
                <a:moveTo>
                  <a:pt x="3773424" y="2765425"/>
                </a:moveTo>
                <a:lnTo>
                  <a:pt x="3689604" y="2750439"/>
                </a:lnTo>
                <a:lnTo>
                  <a:pt x="3698595" y="2780957"/>
                </a:lnTo>
                <a:lnTo>
                  <a:pt x="3664966" y="2790825"/>
                </a:lnTo>
                <a:lnTo>
                  <a:pt x="3668522" y="2803017"/>
                </a:lnTo>
                <a:lnTo>
                  <a:pt x="3702202" y="2793136"/>
                </a:lnTo>
                <a:lnTo>
                  <a:pt x="3711194" y="2823591"/>
                </a:lnTo>
                <a:lnTo>
                  <a:pt x="3760647" y="2777363"/>
                </a:lnTo>
                <a:lnTo>
                  <a:pt x="3773424" y="2765425"/>
                </a:lnTo>
                <a:close/>
              </a:path>
              <a:path w="6854825" h="3729990">
                <a:moveTo>
                  <a:pt x="4647946" y="2566797"/>
                </a:moveTo>
                <a:lnTo>
                  <a:pt x="4613935" y="2549080"/>
                </a:lnTo>
                <a:lnTo>
                  <a:pt x="4616958" y="2543302"/>
                </a:lnTo>
                <a:lnTo>
                  <a:pt x="4628642" y="2520950"/>
                </a:lnTo>
                <a:lnTo>
                  <a:pt x="4543425" y="2519426"/>
                </a:lnTo>
                <a:lnTo>
                  <a:pt x="4593336" y="2588514"/>
                </a:lnTo>
                <a:lnTo>
                  <a:pt x="4608042" y="2560358"/>
                </a:lnTo>
                <a:lnTo>
                  <a:pt x="4642104" y="2578100"/>
                </a:lnTo>
                <a:lnTo>
                  <a:pt x="4647946" y="2566797"/>
                </a:lnTo>
                <a:close/>
              </a:path>
              <a:path w="6854825" h="3729990">
                <a:moveTo>
                  <a:pt x="4726686" y="2607945"/>
                </a:moveTo>
                <a:lnTo>
                  <a:pt x="4681728" y="2584450"/>
                </a:lnTo>
                <a:lnTo>
                  <a:pt x="4675886" y="2595753"/>
                </a:lnTo>
                <a:lnTo>
                  <a:pt x="4720844" y="2619248"/>
                </a:lnTo>
                <a:lnTo>
                  <a:pt x="4726686" y="2607945"/>
                </a:lnTo>
                <a:close/>
              </a:path>
              <a:path w="6854825" h="3729990">
                <a:moveTo>
                  <a:pt x="4805553" y="2649093"/>
                </a:moveTo>
                <a:lnTo>
                  <a:pt x="4760468" y="2625598"/>
                </a:lnTo>
                <a:lnTo>
                  <a:pt x="4754626" y="2636901"/>
                </a:lnTo>
                <a:lnTo>
                  <a:pt x="4799711" y="2660396"/>
                </a:lnTo>
                <a:lnTo>
                  <a:pt x="4805553" y="2649093"/>
                </a:lnTo>
                <a:close/>
              </a:path>
              <a:path w="6854825" h="3729990">
                <a:moveTo>
                  <a:pt x="4884420" y="2690241"/>
                </a:moveTo>
                <a:lnTo>
                  <a:pt x="4839335" y="2666746"/>
                </a:lnTo>
                <a:lnTo>
                  <a:pt x="4833493" y="2677922"/>
                </a:lnTo>
                <a:lnTo>
                  <a:pt x="4878451" y="2701544"/>
                </a:lnTo>
                <a:lnTo>
                  <a:pt x="4884420" y="2690241"/>
                </a:lnTo>
                <a:close/>
              </a:path>
              <a:path w="6854825" h="3729990">
                <a:moveTo>
                  <a:pt x="4963160" y="2731389"/>
                </a:moveTo>
                <a:lnTo>
                  <a:pt x="4918202" y="2707894"/>
                </a:lnTo>
                <a:lnTo>
                  <a:pt x="4912233" y="2719070"/>
                </a:lnTo>
                <a:lnTo>
                  <a:pt x="4957318" y="2742692"/>
                </a:lnTo>
                <a:lnTo>
                  <a:pt x="4963160" y="2731389"/>
                </a:lnTo>
                <a:close/>
              </a:path>
              <a:path w="6854825" h="3729990">
                <a:moveTo>
                  <a:pt x="5042027" y="2772537"/>
                </a:moveTo>
                <a:lnTo>
                  <a:pt x="4996942" y="2749042"/>
                </a:lnTo>
                <a:lnTo>
                  <a:pt x="4991100" y="2760218"/>
                </a:lnTo>
                <a:lnTo>
                  <a:pt x="5036058" y="2783713"/>
                </a:lnTo>
                <a:lnTo>
                  <a:pt x="5042027" y="2772537"/>
                </a:lnTo>
                <a:close/>
              </a:path>
              <a:path w="6854825" h="3729990">
                <a:moveTo>
                  <a:pt x="5120767" y="2813685"/>
                </a:moveTo>
                <a:lnTo>
                  <a:pt x="5075809" y="2790190"/>
                </a:lnTo>
                <a:lnTo>
                  <a:pt x="5069840" y="2801366"/>
                </a:lnTo>
                <a:lnTo>
                  <a:pt x="5114925" y="2824861"/>
                </a:lnTo>
                <a:lnTo>
                  <a:pt x="5120767" y="2813685"/>
                </a:lnTo>
                <a:close/>
              </a:path>
              <a:path w="6854825" h="3729990">
                <a:moveTo>
                  <a:pt x="5199634" y="2854833"/>
                </a:moveTo>
                <a:lnTo>
                  <a:pt x="5154549" y="2831338"/>
                </a:lnTo>
                <a:lnTo>
                  <a:pt x="5148707" y="2842514"/>
                </a:lnTo>
                <a:lnTo>
                  <a:pt x="5193665" y="2866009"/>
                </a:lnTo>
                <a:lnTo>
                  <a:pt x="5199634" y="2854833"/>
                </a:lnTo>
                <a:close/>
              </a:path>
              <a:path w="6854825" h="3729990">
                <a:moveTo>
                  <a:pt x="5278374" y="2895981"/>
                </a:moveTo>
                <a:lnTo>
                  <a:pt x="5233416" y="2872359"/>
                </a:lnTo>
                <a:lnTo>
                  <a:pt x="5227447" y="2883662"/>
                </a:lnTo>
                <a:lnTo>
                  <a:pt x="5272532" y="2907157"/>
                </a:lnTo>
                <a:lnTo>
                  <a:pt x="5278374" y="2895981"/>
                </a:lnTo>
                <a:close/>
              </a:path>
              <a:path w="6854825" h="3729990">
                <a:moveTo>
                  <a:pt x="5357241" y="2937129"/>
                </a:moveTo>
                <a:lnTo>
                  <a:pt x="5312156" y="2913507"/>
                </a:lnTo>
                <a:lnTo>
                  <a:pt x="5306314" y="2924810"/>
                </a:lnTo>
                <a:lnTo>
                  <a:pt x="5351399" y="2948305"/>
                </a:lnTo>
                <a:lnTo>
                  <a:pt x="5357241" y="2937129"/>
                </a:lnTo>
                <a:close/>
              </a:path>
              <a:path w="6854825" h="3729990">
                <a:moveTo>
                  <a:pt x="5435981" y="2978150"/>
                </a:moveTo>
                <a:lnTo>
                  <a:pt x="5391023" y="2954655"/>
                </a:lnTo>
                <a:lnTo>
                  <a:pt x="5385054" y="2965958"/>
                </a:lnTo>
                <a:lnTo>
                  <a:pt x="5430139" y="2989453"/>
                </a:lnTo>
                <a:lnTo>
                  <a:pt x="5435981" y="2978150"/>
                </a:lnTo>
                <a:close/>
              </a:path>
              <a:path w="6854825" h="3729990">
                <a:moveTo>
                  <a:pt x="5514848" y="3019298"/>
                </a:moveTo>
                <a:lnTo>
                  <a:pt x="5469763" y="2995803"/>
                </a:lnTo>
                <a:lnTo>
                  <a:pt x="5463921" y="3007106"/>
                </a:lnTo>
                <a:lnTo>
                  <a:pt x="5509006" y="3030601"/>
                </a:lnTo>
                <a:lnTo>
                  <a:pt x="5514848" y="3019298"/>
                </a:lnTo>
                <a:close/>
              </a:path>
              <a:path w="6854825" h="3729990">
                <a:moveTo>
                  <a:pt x="5593588" y="3060446"/>
                </a:moveTo>
                <a:lnTo>
                  <a:pt x="5548630" y="3036951"/>
                </a:lnTo>
                <a:lnTo>
                  <a:pt x="5542788" y="3048254"/>
                </a:lnTo>
                <a:lnTo>
                  <a:pt x="5587746" y="3071749"/>
                </a:lnTo>
                <a:lnTo>
                  <a:pt x="5593588" y="3060446"/>
                </a:lnTo>
                <a:close/>
              </a:path>
              <a:path w="6854825" h="3729990">
                <a:moveTo>
                  <a:pt x="5672455" y="3101594"/>
                </a:moveTo>
                <a:lnTo>
                  <a:pt x="5627370" y="3078099"/>
                </a:lnTo>
                <a:lnTo>
                  <a:pt x="5621528" y="3089402"/>
                </a:lnTo>
                <a:lnTo>
                  <a:pt x="5666613" y="3112897"/>
                </a:lnTo>
                <a:lnTo>
                  <a:pt x="5672455" y="3101594"/>
                </a:lnTo>
                <a:close/>
              </a:path>
              <a:path w="6854825" h="3729990">
                <a:moveTo>
                  <a:pt x="5751195" y="3142742"/>
                </a:moveTo>
                <a:lnTo>
                  <a:pt x="5706237" y="3119247"/>
                </a:lnTo>
                <a:lnTo>
                  <a:pt x="5700395" y="3130550"/>
                </a:lnTo>
                <a:lnTo>
                  <a:pt x="5745353" y="3154045"/>
                </a:lnTo>
                <a:lnTo>
                  <a:pt x="5751195" y="3142742"/>
                </a:lnTo>
                <a:close/>
              </a:path>
              <a:path w="6854825" h="3729990">
                <a:moveTo>
                  <a:pt x="5830062" y="3183890"/>
                </a:moveTo>
                <a:lnTo>
                  <a:pt x="5784977" y="3160395"/>
                </a:lnTo>
                <a:lnTo>
                  <a:pt x="5779135" y="3171698"/>
                </a:lnTo>
                <a:lnTo>
                  <a:pt x="5824220" y="3195193"/>
                </a:lnTo>
                <a:lnTo>
                  <a:pt x="5830062" y="3183890"/>
                </a:lnTo>
                <a:close/>
              </a:path>
              <a:path w="6854825" h="3729990">
                <a:moveTo>
                  <a:pt x="5908929" y="3225038"/>
                </a:moveTo>
                <a:lnTo>
                  <a:pt x="5863844" y="3201543"/>
                </a:lnTo>
                <a:lnTo>
                  <a:pt x="5858002" y="3212846"/>
                </a:lnTo>
                <a:lnTo>
                  <a:pt x="5902960" y="3236341"/>
                </a:lnTo>
                <a:lnTo>
                  <a:pt x="5908929" y="3225038"/>
                </a:lnTo>
                <a:close/>
              </a:path>
              <a:path w="6854825" h="3729990">
                <a:moveTo>
                  <a:pt x="5987669" y="3266186"/>
                </a:moveTo>
                <a:lnTo>
                  <a:pt x="5942711" y="3242691"/>
                </a:lnTo>
                <a:lnTo>
                  <a:pt x="5936742" y="3253867"/>
                </a:lnTo>
                <a:lnTo>
                  <a:pt x="5981827" y="3277489"/>
                </a:lnTo>
                <a:lnTo>
                  <a:pt x="5987669" y="3266186"/>
                </a:lnTo>
                <a:close/>
              </a:path>
              <a:path w="6854825" h="3729990">
                <a:moveTo>
                  <a:pt x="6066536" y="3307334"/>
                </a:moveTo>
                <a:lnTo>
                  <a:pt x="6021451" y="3283839"/>
                </a:lnTo>
                <a:lnTo>
                  <a:pt x="6015609" y="3295015"/>
                </a:lnTo>
                <a:lnTo>
                  <a:pt x="6060567" y="3318637"/>
                </a:lnTo>
                <a:lnTo>
                  <a:pt x="6066536" y="3307334"/>
                </a:lnTo>
                <a:close/>
              </a:path>
              <a:path w="6854825" h="3729990">
                <a:moveTo>
                  <a:pt x="6145276" y="3348482"/>
                </a:moveTo>
                <a:lnTo>
                  <a:pt x="6100318" y="3324987"/>
                </a:lnTo>
                <a:lnTo>
                  <a:pt x="6094349" y="3336163"/>
                </a:lnTo>
                <a:lnTo>
                  <a:pt x="6139434" y="3359658"/>
                </a:lnTo>
                <a:lnTo>
                  <a:pt x="6145276" y="3348482"/>
                </a:lnTo>
                <a:close/>
              </a:path>
              <a:path w="6854825" h="3729990">
                <a:moveTo>
                  <a:pt x="6224143" y="3389630"/>
                </a:moveTo>
                <a:lnTo>
                  <a:pt x="6179045" y="3366135"/>
                </a:lnTo>
                <a:lnTo>
                  <a:pt x="6173216" y="3377311"/>
                </a:lnTo>
                <a:lnTo>
                  <a:pt x="6218174" y="3400806"/>
                </a:lnTo>
                <a:lnTo>
                  <a:pt x="6224143" y="3389630"/>
                </a:lnTo>
                <a:close/>
              </a:path>
              <a:path w="6854825" h="3729990">
                <a:moveTo>
                  <a:pt x="6302870" y="3430778"/>
                </a:moveTo>
                <a:lnTo>
                  <a:pt x="6257925" y="3407283"/>
                </a:lnTo>
                <a:lnTo>
                  <a:pt x="6251956" y="3418459"/>
                </a:lnTo>
                <a:lnTo>
                  <a:pt x="6297041" y="3441954"/>
                </a:lnTo>
                <a:lnTo>
                  <a:pt x="6302870" y="3430778"/>
                </a:lnTo>
                <a:close/>
              </a:path>
              <a:path w="6854825" h="3729990">
                <a:moveTo>
                  <a:pt x="6381750" y="3471926"/>
                </a:moveTo>
                <a:lnTo>
                  <a:pt x="6336665" y="3448304"/>
                </a:lnTo>
                <a:lnTo>
                  <a:pt x="6330823" y="3459607"/>
                </a:lnTo>
                <a:lnTo>
                  <a:pt x="6375908" y="3483102"/>
                </a:lnTo>
                <a:lnTo>
                  <a:pt x="6381750" y="3471926"/>
                </a:lnTo>
                <a:close/>
              </a:path>
              <a:path w="6854825" h="3729990">
                <a:moveTo>
                  <a:pt x="6460490" y="3513074"/>
                </a:moveTo>
                <a:lnTo>
                  <a:pt x="6415532" y="3489452"/>
                </a:lnTo>
                <a:lnTo>
                  <a:pt x="6409690" y="3500755"/>
                </a:lnTo>
                <a:lnTo>
                  <a:pt x="6454648" y="3524250"/>
                </a:lnTo>
                <a:lnTo>
                  <a:pt x="6460490" y="3513074"/>
                </a:lnTo>
                <a:close/>
              </a:path>
              <a:path w="6854825" h="3729990">
                <a:moveTo>
                  <a:pt x="6539357" y="3554095"/>
                </a:moveTo>
                <a:lnTo>
                  <a:pt x="6494272" y="3530600"/>
                </a:lnTo>
                <a:lnTo>
                  <a:pt x="6488430" y="3541903"/>
                </a:lnTo>
                <a:lnTo>
                  <a:pt x="6533515" y="3565398"/>
                </a:lnTo>
                <a:lnTo>
                  <a:pt x="6539357" y="3554095"/>
                </a:lnTo>
                <a:close/>
              </a:path>
              <a:path w="6854825" h="3729990">
                <a:moveTo>
                  <a:pt x="6618097" y="3595243"/>
                </a:moveTo>
                <a:lnTo>
                  <a:pt x="6573139" y="3571748"/>
                </a:lnTo>
                <a:lnTo>
                  <a:pt x="6567297" y="3583051"/>
                </a:lnTo>
                <a:lnTo>
                  <a:pt x="6612255" y="3606546"/>
                </a:lnTo>
                <a:lnTo>
                  <a:pt x="6618097" y="3595243"/>
                </a:lnTo>
                <a:close/>
              </a:path>
              <a:path w="6854825" h="3729990">
                <a:moveTo>
                  <a:pt x="6696964" y="3636391"/>
                </a:moveTo>
                <a:lnTo>
                  <a:pt x="6651879" y="3612896"/>
                </a:lnTo>
                <a:lnTo>
                  <a:pt x="6646037" y="3624199"/>
                </a:lnTo>
                <a:lnTo>
                  <a:pt x="6691122" y="3647694"/>
                </a:lnTo>
                <a:lnTo>
                  <a:pt x="6696964" y="3636391"/>
                </a:lnTo>
                <a:close/>
              </a:path>
              <a:path w="6854825" h="3729990">
                <a:moveTo>
                  <a:pt x="6775831" y="3677539"/>
                </a:moveTo>
                <a:lnTo>
                  <a:pt x="6730746" y="3654044"/>
                </a:lnTo>
                <a:lnTo>
                  <a:pt x="6724904" y="3665347"/>
                </a:lnTo>
                <a:lnTo>
                  <a:pt x="6769862" y="3688842"/>
                </a:lnTo>
                <a:lnTo>
                  <a:pt x="6775831" y="3677539"/>
                </a:lnTo>
                <a:close/>
              </a:path>
              <a:path w="6854825" h="3729990">
                <a:moveTo>
                  <a:pt x="6854571" y="3718687"/>
                </a:moveTo>
                <a:lnTo>
                  <a:pt x="6809613" y="3695192"/>
                </a:lnTo>
                <a:lnTo>
                  <a:pt x="6803644" y="3706495"/>
                </a:lnTo>
                <a:lnTo>
                  <a:pt x="6848729" y="3729990"/>
                </a:lnTo>
                <a:lnTo>
                  <a:pt x="6854571" y="371868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605143" y="5452668"/>
            <a:ext cx="11982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5080" indent="-33845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Lost/S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olen 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Card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98703" y="2076957"/>
            <a:ext cx="54927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" marR="5080" indent="-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Eject 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Card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03602" y="1718310"/>
            <a:ext cx="111379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7975" marR="5080" indent="-29591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Co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fisca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e 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Card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27025" y="1595500"/>
            <a:ext cx="3421379" cy="3200400"/>
            <a:chOff x="327025" y="1595500"/>
            <a:chExt cx="3421379" cy="3200400"/>
          </a:xfrm>
        </p:grpSpPr>
        <p:sp>
          <p:nvSpPr>
            <p:cNvPr id="38" name="object 38"/>
            <p:cNvSpPr/>
            <p:nvPr/>
          </p:nvSpPr>
          <p:spPr>
            <a:xfrm>
              <a:off x="1233487" y="2176398"/>
              <a:ext cx="2514600" cy="631825"/>
            </a:xfrm>
            <a:custGeom>
              <a:avLst/>
              <a:gdLst/>
              <a:ahLst/>
              <a:cxnLst/>
              <a:rect l="l" t="t" r="r" b="b"/>
              <a:pathLst>
                <a:path w="2514600" h="631825">
                  <a:moveTo>
                    <a:pt x="91757" y="297053"/>
                  </a:moveTo>
                  <a:lnTo>
                    <a:pt x="76327" y="294881"/>
                  </a:lnTo>
                  <a:lnTo>
                    <a:pt x="76568" y="293116"/>
                  </a:lnTo>
                  <a:lnTo>
                    <a:pt x="80708" y="263525"/>
                  </a:lnTo>
                  <a:lnTo>
                    <a:pt x="0" y="290576"/>
                  </a:lnTo>
                  <a:lnTo>
                    <a:pt x="70167" y="338963"/>
                  </a:lnTo>
                  <a:lnTo>
                    <a:pt x="74561" y="307467"/>
                  </a:lnTo>
                  <a:lnTo>
                    <a:pt x="89979" y="309626"/>
                  </a:lnTo>
                  <a:lnTo>
                    <a:pt x="91757" y="297053"/>
                  </a:lnTo>
                  <a:close/>
                </a:path>
                <a:path w="2514600" h="631825">
                  <a:moveTo>
                    <a:pt x="179768" y="309499"/>
                  </a:moveTo>
                  <a:lnTo>
                    <a:pt x="129476" y="302387"/>
                  </a:lnTo>
                  <a:lnTo>
                    <a:pt x="127698" y="314960"/>
                  </a:lnTo>
                  <a:lnTo>
                    <a:pt x="177990" y="322072"/>
                  </a:lnTo>
                  <a:lnTo>
                    <a:pt x="179768" y="309499"/>
                  </a:lnTo>
                  <a:close/>
                </a:path>
                <a:path w="2514600" h="631825">
                  <a:moveTo>
                    <a:pt x="267779" y="321818"/>
                  </a:moveTo>
                  <a:lnTo>
                    <a:pt x="217487" y="314833"/>
                  </a:lnTo>
                  <a:lnTo>
                    <a:pt x="215709" y="327406"/>
                  </a:lnTo>
                  <a:lnTo>
                    <a:pt x="266001" y="334391"/>
                  </a:lnTo>
                  <a:lnTo>
                    <a:pt x="267779" y="321818"/>
                  </a:lnTo>
                  <a:close/>
                </a:path>
                <a:path w="2514600" h="631825">
                  <a:moveTo>
                    <a:pt x="355790" y="334264"/>
                  </a:moveTo>
                  <a:lnTo>
                    <a:pt x="305498" y="327152"/>
                  </a:lnTo>
                  <a:lnTo>
                    <a:pt x="303720" y="339725"/>
                  </a:lnTo>
                  <a:lnTo>
                    <a:pt x="354012" y="346837"/>
                  </a:lnTo>
                  <a:lnTo>
                    <a:pt x="355790" y="334264"/>
                  </a:lnTo>
                  <a:close/>
                </a:path>
                <a:path w="2514600" h="631825">
                  <a:moveTo>
                    <a:pt x="443801" y="346583"/>
                  </a:moveTo>
                  <a:lnTo>
                    <a:pt x="393509" y="339598"/>
                  </a:lnTo>
                  <a:lnTo>
                    <a:pt x="391731" y="352171"/>
                  </a:lnTo>
                  <a:lnTo>
                    <a:pt x="442023" y="359156"/>
                  </a:lnTo>
                  <a:lnTo>
                    <a:pt x="443801" y="346583"/>
                  </a:lnTo>
                  <a:close/>
                </a:path>
                <a:path w="2514600" h="631825">
                  <a:moveTo>
                    <a:pt x="531812" y="359029"/>
                  </a:moveTo>
                  <a:lnTo>
                    <a:pt x="481520" y="351917"/>
                  </a:lnTo>
                  <a:lnTo>
                    <a:pt x="479742" y="364490"/>
                  </a:lnTo>
                  <a:lnTo>
                    <a:pt x="530161" y="371602"/>
                  </a:lnTo>
                  <a:lnTo>
                    <a:pt x="531812" y="359029"/>
                  </a:lnTo>
                  <a:close/>
                </a:path>
                <a:path w="2514600" h="631825">
                  <a:moveTo>
                    <a:pt x="619950" y="371475"/>
                  </a:moveTo>
                  <a:lnTo>
                    <a:pt x="569658" y="364363"/>
                  </a:lnTo>
                  <a:lnTo>
                    <a:pt x="567880" y="376936"/>
                  </a:lnTo>
                  <a:lnTo>
                    <a:pt x="618172" y="384048"/>
                  </a:lnTo>
                  <a:lnTo>
                    <a:pt x="619950" y="371475"/>
                  </a:lnTo>
                  <a:close/>
                </a:path>
                <a:path w="2514600" h="631825">
                  <a:moveTo>
                    <a:pt x="707961" y="383794"/>
                  </a:moveTo>
                  <a:lnTo>
                    <a:pt x="657669" y="376682"/>
                  </a:lnTo>
                  <a:lnTo>
                    <a:pt x="655891" y="389255"/>
                  </a:lnTo>
                  <a:lnTo>
                    <a:pt x="706183" y="396367"/>
                  </a:lnTo>
                  <a:lnTo>
                    <a:pt x="707961" y="383794"/>
                  </a:lnTo>
                  <a:close/>
                </a:path>
                <a:path w="2514600" h="631825">
                  <a:moveTo>
                    <a:pt x="795972" y="396240"/>
                  </a:moveTo>
                  <a:lnTo>
                    <a:pt x="745680" y="389128"/>
                  </a:lnTo>
                  <a:lnTo>
                    <a:pt x="743902" y="401701"/>
                  </a:lnTo>
                  <a:lnTo>
                    <a:pt x="794194" y="408813"/>
                  </a:lnTo>
                  <a:lnTo>
                    <a:pt x="795972" y="396240"/>
                  </a:lnTo>
                  <a:close/>
                </a:path>
                <a:path w="2514600" h="631825">
                  <a:moveTo>
                    <a:pt x="883983" y="408559"/>
                  </a:moveTo>
                  <a:lnTo>
                    <a:pt x="833691" y="401447"/>
                  </a:lnTo>
                  <a:lnTo>
                    <a:pt x="831913" y="414147"/>
                  </a:lnTo>
                  <a:lnTo>
                    <a:pt x="882205" y="421132"/>
                  </a:lnTo>
                  <a:lnTo>
                    <a:pt x="883983" y="408559"/>
                  </a:lnTo>
                  <a:close/>
                </a:path>
                <a:path w="2514600" h="631825">
                  <a:moveTo>
                    <a:pt x="971994" y="421005"/>
                  </a:moveTo>
                  <a:lnTo>
                    <a:pt x="921702" y="413893"/>
                  </a:lnTo>
                  <a:lnTo>
                    <a:pt x="919924" y="426466"/>
                  </a:lnTo>
                  <a:lnTo>
                    <a:pt x="970216" y="433578"/>
                  </a:lnTo>
                  <a:lnTo>
                    <a:pt x="971994" y="421005"/>
                  </a:lnTo>
                  <a:close/>
                </a:path>
                <a:path w="2514600" h="631825">
                  <a:moveTo>
                    <a:pt x="1060005" y="433324"/>
                  </a:moveTo>
                  <a:lnTo>
                    <a:pt x="1009713" y="426339"/>
                  </a:lnTo>
                  <a:lnTo>
                    <a:pt x="1007935" y="438912"/>
                  </a:lnTo>
                  <a:lnTo>
                    <a:pt x="1058354" y="445897"/>
                  </a:lnTo>
                  <a:lnTo>
                    <a:pt x="1060005" y="433324"/>
                  </a:lnTo>
                  <a:close/>
                </a:path>
                <a:path w="2514600" h="631825">
                  <a:moveTo>
                    <a:pt x="1148143" y="445770"/>
                  </a:moveTo>
                  <a:lnTo>
                    <a:pt x="1097851" y="438658"/>
                  </a:lnTo>
                  <a:lnTo>
                    <a:pt x="1096073" y="451231"/>
                  </a:lnTo>
                  <a:lnTo>
                    <a:pt x="1146365" y="458343"/>
                  </a:lnTo>
                  <a:lnTo>
                    <a:pt x="1148143" y="445770"/>
                  </a:lnTo>
                  <a:close/>
                </a:path>
                <a:path w="2514600" h="631825">
                  <a:moveTo>
                    <a:pt x="1236154" y="458216"/>
                  </a:moveTo>
                  <a:lnTo>
                    <a:pt x="1185862" y="451104"/>
                  </a:lnTo>
                  <a:lnTo>
                    <a:pt x="1184084" y="463677"/>
                  </a:lnTo>
                  <a:lnTo>
                    <a:pt x="1234376" y="470789"/>
                  </a:lnTo>
                  <a:lnTo>
                    <a:pt x="1236154" y="458216"/>
                  </a:lnTo>
                  <a:close/>
                </a:path>
                <a:path w="2514600" h="631825">
                  <a:moveTo>
                    <a:pt x="1324165" y="470535"/>
                  </a:moveTo>
                  <a:lnTo>
                    <a:pt x="1273873" y="463423"/>
                  </a:lnTo>
                  <a:lnTo>
                    <a:pt x="1272095" y="475996"/>
                  </a:lnTo>
                  <a:lnTo>
                    <a:pt x="1322387" y="483108"/>
                  </a:lnTo>
                  <a:lnTo>
                    <a:pt x="1324165" y="470535"/>
                  </a:lnTo>
                  <a:close/>
                </a:path>
                <a:path w="2514600" h="631825">
                  <a:moveTo>
                    <a:pt x="1412176" y="482981"/>
                  </a:moveTo>
                  <a:lnTo>
                    <a:pt x="1361884" y="475869"/>
                  </a:lnTo>
                  <a:lnTo>
                    <a:pt x="1360106" y="488442"/>
                  </a:lnTo>
                  <a:lnTo>
                    <a:pt x="1410398" y="495554"/>
                  </a:lnTo>
                  <a:lnTo>
                    <a:pt x="1412176" y="482981"/>
                  </a:lnTo>
                  <a:close/>
                </a:path>
                <a:path w="2514600" h="631825">
                  <a:moveTo>
                    <a:pt x="1500187" y="495300"/>
                  </a:moveTo>
                  <a:lnTo>
                    <a:pt x="1449895" y="488188"/>
                  </a:lnTo>
                  <a:lnTo>
                    <a:pt x="1448117" y="500888"/>
                  </a:lnTo>
                  <a:lnTo>
                    <a:pt x="1498409" y="507873"/>
                  </a:lnTo>
                  <a:lnTo>
                    <a:pt x="1500187" y="495300"/>
                  </a:lnTo>
                  <a:close/>
                </a:path>
                <a:path w="2514600" h="631825">
                  <a:moveTo>
                    <a:pt x="1588198" y="507746"/>
                  </a:moveTo>
                  <a:lnTo>
                    <a:pt x="1537906" y="500634"/>
                  </a:lnTo>
                  <a:lnTo>
                    <a:pt x="1536128" y="513207"/>
                  </a:lnTo>
                  <a:lnTo>
                    <a:pt x="1586420" y="520319"/>
                  </a:lnTo>
                  <a:lnTo>
                    <a:pt x="1588198" y="507746"/>
                  </a:lnTo>
                  <a:close/>
                </a:path>
                <a:path w="2514600" h="631825">
                  <a:moveTo>
                    <a:pt x="1667827" y="4318"/>
                  </a:moveTo>
                  <a:lnTo>
                    <a:pt x="1582737" y="0"/>
                  </a:lnTo>
                  <a:lnTo>
                    <a:pt x="1630362" y="70739"/>
                  </a:lnTo>
                  <a:lnTo>
                    <a:pt x="1645970" y="43065"/>
                  </a:lnTo>
                  <a:lnTo>
                    <a:pt x="1656524" y="49022"/>
                  </a:lnTo>
                  <a:lnTo>
                    <a:pt x="1662874" y="37973"/>
                  </a:lnTo>
                  <a:lnTo>
                    <a:pt x="1652206" y="31991"/>
                  </a:lnTo>
                  <a:lnTo>
                    <a:pt x="1655711" y="25781"/>
                  </a:lnTo>
                  <a:lnTo>
                    <a:pt x="1667827" y="4318"/>
                  </a:lnTo>
                  <a:close/>
                </a:path>
                <a:path w="2514600" h="631825">
                  <a:moveTo>
                    <a:pt x="1676336" y="520065"/>
                  </a:moveTo>
                  <a:lnTo>
                    <a:pt x="1626044" y="513080"/>
                  </a:lnTo>
                  <a:lnTo>
                    <a:pt x="1624266" y="525653"/>
                  </a:lnTo>
                  <a:lnTo>
                    <a:pt x="1674558" y="532638"/>
                  </a:lnTo>
                  <a:lnTo>
                    <a:pt x="1676336" y="520065"/>
                  </a:lnTo>
                  <a:close/>
                </a:path>
                <a:path w="2514600" h="631825">
                  <a:moveTo>
                    <a:pt x="1740217" y="81661"/>
                  </a:moveTo>
                  <a:lnTo>
                    <a:pt x="1696021" y="56642"/>
                  </a:lnTo>
                  <a:lnTo>
                    <a:pt x="1689798" y="67691"/>
                  </a:lnTo>
                  <a:lnTo>
                    <a:pt x="1733994" y="92710"/>
                  </a:lnTo>
                  <a:lnTo>
                    <a:pt x="1740217" y="81661"/>
                  </a:lnTo>
                  <a:close/>
                </a:path>
                <a:path w="2514600" h="631825">
                  <a:moveTo>
                    <a:pt x="1764347" y="532511"/>
                  </a:moveTo>
                  <a:lnTo>
                    <a:pt x="1714055" y="525399"/>
                  </a:lnTo>
                  <a:lnTo>
                    <a:pt x="1712277" y="537972"/>
                  </a:lnTo>
                  <a:lnTo>
                    <a:pt x="1762569" y="545084"/>
                  </a:lnTo>
                  <a:lnTo>
                    <a:pt x="1764347" y="532511"/>
                  </a:lnTo>
                  <a:close/>
                </a:path>
                <a:path w="2514600" h="631825">
                  <a:moveTo>
                    <a:pt x="1817687" y="125349"/>
                  </a:moveTo>
                  <a:lnTo>
                    <a:pt x="1773364" y="100330"/>
                  </a:lnTo>
                  <a:lnTo>
                    <a:pt x="1767141" y="111379"/>
                  </a:lnTo>
                  <a:lnTo>
                    <a:pt x="1811464" y="136398"/>
                  </a:lnTo>
                  <a:lnTo>
                    <a:pt x="1817687" y="125349"/>
                  </a:lnTo>
                  <a:close/>
                </a:path>
                <a:path w="2514600" h="631825">
                  <a:moveTo>
                    <a:pt x="1852358" y="544957"/>
                  </a:moveTo>
                  <a:lnTo>
                    <a:pt x="1802066" y="537845"/>
                  </a:lnTo>
                  <a:lnTo>
                    <a:pt x="1800288" y="550418"/>
                  </a:lnTo>
                  <a:lnTo>
                    <a:pt x="1850580" y="557530"/>
                  </a:lnTo>
                  <a:lnTo>
                    <a:pt x="1852358" y="544957"/>
                  </a:lnTo>
                  <a:close/>
                </a:path>
                <a:path w="2514600" h="631825">
                  <a:moveTo>
                    <a:pt x="1895157" y="169037"/>
                  </a:moveTo>
                  <a:lnTo>
                    <a:pt x="1850834" y="144018"/>
                  </a:lnTo>
                  <a:lnTo>
                    <a:pt x="1844611" y="155067"/>
                  </a:lnTo>
                  <a:lnTo>
                    <a:pt x="1888807" y="180086"/>
                  </a:lnTo>
                  <a:lnTo>
                    <a:pt x="1895157" y="169037"/>
                  </a:lnTo>
                  <a:close/>
                </a:path>
                <a:path w="2514600" h="631825">
                  <a:moveTo>
                    <a:pt x="1940369" y="557276"/>
                  </a:moveTo>
                  <a:lnTo>
                    <a:pt x="1890077" y="550164"/>
                  </a:lnTo>
                  <a:lnTo>
                    <a:pt x="1888299" y="562737"/>
                  </a:lnTo>
                  <a:lnTo>
                    <a:pt x="1938591" y="569849"/>
                  </a:lnTo>
                  <a:lnTo>
                    <a:pt x="1940369" y="557276"/>
                  </a:lnTo>
                  <a:close/>
                </a:path>
                <a:path w="2514600" h="631825">
                  <a:moveTo>
                    <a:pt x="1972500" y="212598"/>
                  </a:moveTo>
                  <a:lnTo>
                    <a:pt x="1928304" y="187706"/>
                  </a:lnTo>
                  <a:lnTo>
                    <a:pt x="1922081" y="198755"/>
                  </a:lnTo>
                  <a:lnTo>
                    <a:pt x="1966277" y="223774"/>
                  </a:lnTo>
                  <a:lnTo>
                    <a:pt x="1972500" y="212598"/>
                  </a:lnTo>
                  <a:close/>
                </a:path>
                <a:path w="2514600" h="631825">
                  <a:moveTo>
                    <a:pt x="2028367" y="569722"/>
                  </a:moveTo>
                  <a:lnTo>
                    <a:pt x="1978088" y="562610"/>
                  </a:lnTo>
                  <a:lnTo>
                    <a:pt x="1976310" y="575183"/>
                  </a:lnTo>
                  <a:lnTo>
                    <a:pt x="2026602" y="582295"/>
                  </a:lnTo>
                  <a:lnTo>
                    <a:pt x="2028367" y="569722"/>
                  </a:lnTo>
                  <a:close/>
                </a:path>
                <a:path w="2514600" h="631825">
                  <a:moveTo>
                    <a:pt x="2049970" y="256286"/>
                  </a:moveTo>
                  <a:lnTo>
                    <a:pt x="2005774" y="231394"/>
                  </a:lnTo>
                  <a:lnTo>
                    <a:pt x="1999424" y="242443"/>
                  </a:lnTo>
                  <a:lnTo>
                    <a:pt x="2043747" y="267335"/>
                  </a:lnTo>
                  <a:lnTo>
                    <a:pt x="2049970" y="256286"/>
                  </a:lnTo>
                  <a:close/>
                </a:path>
                <a:path w="2514600" h="631825">
                  <a:moveTo>
                    <a:pt x="2116391" y="582041"/>
                  </a:moveTo>
                  <a:lnTo>
                    <a:pt x="2066099" y="575056"/>
                  </a:lnTo>
                  <a:lnTo>
                    <a:pt x="2064321" y="587629"/>
                  </a:lnTo>
                  <a:lnTo>
                    <a:pt x="2114740" y="594614"/>
                  </a:lnTo>
                  <a:lnTo>
                    <a:pt x="2116391" y="582041"/>
                  </a:lnTo>
                  <a:close/>
                </a:path>
                <a:path w="2514600" h="631825">
                  <a:moveTo>
                    <a:pt x="2127440" y="299974"/>
                  </a:moveTo>
                  <a:lnTo>
                    <a:pt x="2083104" y="275082"/>
                  </a:lnTo>
                  <a:lnTo>
                    <a:pt x="2076894" y="286131"/>
                  </a:lnTo>
                  <a:lnTo>
                    <a:pt x="2121090" y="311023"/>
                  </a:lnTo>
                  <a:lnTo>
                    <a:pt x="2127440" y="299974"/>
                  </a:lnTo>
                  <a:close/>
                </a:path>
                <a:path w="2514600" h="631825">
                  <a:moveTo>
                    <a:pt x="2204529" y="594487"/>
                  </a:moveTo>
                  <a:lnTo>
                    <a:pt x="2154237" y="587375"/>
                  </a:lnTo>
                  <a:lnTo>
                    <a:pt x="2152459" y="599948"/>
                  </a:lnTo>
                  <a:lnTo>
                    <a:pt x="2202751" y="607060"/>
                  </a:lnTo>
                  <a:lnTo>
                    <a:pt x="2204529" y="594487"/>
                  </a:lnTo>
                  <a:close/>
                </a:path>
                <a:path w="2514600" h="631825">
                  <a:moveTo>
                    <a:pt x="2204783" y="343662"/>
                  </a:moveTo>
                  <a:lnTo>
                    <a:pt x="2160587" y="318770"/>
                  </a:lnTo>
                  <a:lnTo>
                    <a:pt x="2154364" y="329819"/>
                  </a:lnTo>
                  <a:lnTo>
                    <a:pt x="2198560" y="354711"/>
                  </a:lnTo>
                  <a:lnTo>
                    <a:pt x="2204783" y="343662"/>
                  </a:lnTo>
                  <a:close/>
                </a:path>
                <a:path w="2514600" h="631825">
                  <a:moveTo>
                    <a:pt x="2282253" y="387350"/>
                  </a:moveTo>
                  <a:lnTo>
                    <a:pt x="2238057" y="362458"/>
                  </a:lnTo>
                  <a:lnTo>
                    <a:pt x="2231707" y="373507"/>
                  </a:lnTo>
                  <a:lnTo>
                    <a:pt x="2276030" y="398399"/>
                  </a:lnTo>
                  <a:lnTo>
                    <a:pt x="2282253" y="387350"/>
                  </a:lnTo>
                  <a:close/>
                </a:path>
                <a:path w="2514600" h="631825">
                  <a:moveTo>
                    <a:pt x="2292540" y="606806"/>
                  </a:moveTo>
                  <a:lnTo>
                    <a:pt x="2242248" y="599821"/>
                  </a:lnTo>
                  <a:lnTo>
                    <a:pt x="2240470" y="612394"/>
                  </a:lnTo>
                  <a:lnTo>
                    <a:pt x="2290762" y="619379"/>
                  </a:lnTo>
                  <a:lnTo>
                    <a:pt x="2292540" y="606806"/>
                  </a:lnTo>
                  <a:close/>
                </a:path>
                <a:path w="2514600" h="631825">
                  <a:moveTo>
                    <a:pt x="2359723" y="431038"/>
                  </a:moveTo>
                  <a:lnTo>
                    <a:pt x="2315400" y="406146"/>
                  </a:lnTo>
                  <a:lnTo>
                    <a:pt x="2309177" y="417195"/>
                  </a:lnTo>
                  <a:lnTo>
                    <a:pt x="2353500" y="442087"/>
                  </a:lnTo>
                  <a:lnTo>
                    <a:pt x="2359723" y="431038"/>
                  </a:lnTo>
                  <a:close/>
                </a:path>
                <a:path w="2514600" h="631825">
                  <a:moveTo>
                    <a:pt x="2380551" y="619252"/>
                  </a:moveTo>
                  <a:lnTo>
                    <a:pt x="2330259" y="612140"/>
                  </a:lnTo>
                  <a:lnTo>
                    <a:pt x="2328481" y="624713"/>
                  </a:lnTo>
                  <a:lnTo>
                    <a:pt x="2378773" y="631825"/>
                  </a:lnTo>
                  <a:lnTo>
                    <a:pt x="2380551" y="619252"/>
                  </a:lnTo>
                  <a:close/>
                </a:path>
                <a:path w="2514600" h="631825">
                  <a:moveTo>
                    <a:pt x="2437066" y="474726"/>
                  </a:moveTo>
                  <a:lnTo>
                    <a:pt x="2392870" y="449707"/>
                  </a:lnTo>
                  <a:lnTo>
                    <a:pt x="2386647" y="460883"/>
                  </a:lnTo>
                  <a:lnTo>
                    <a:pt x="2430843" y="485775"/>
                  </a:lnTo>
                  <a:lnTo>
                    <a:pt x="2437066" y="474726"/>
                  </a:lnTo>
                  <a:close/>
                </a:path>
                <a:path w="2514600" h="631825">
                  <a:moveTo>
                    <a:pt x="2514536" y="518414"/>
                  </a:moveTo>
                  <a:lnTo>
                    <a:pt x="2470340" y="493395"/>
                  </a:lnTo>
                  <a:lnTo>
                    <a:pt x="2464117" y="504571"/>
                  </a:lnTo>
                  <a:lnTo>
                    <a:pt x="2508313" y="529463"/>
                  </a:lnTo>
                  <a:lnTo>
                    <a:pt x="2514536" y="518414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33375" y="1595500"/>
              <a:ext cx="290830" cy="3194050"/>
            </a:xfrm>
            <a:custGeom>
              <a:avLst/>
              <a:gdLst/>
              <a:ahLst/>
              <a:cxnLst/>
              <a:rect l="l" t="t" r="r" b="b"/>
              <a:pathLst>
                <a:path w="290830" h="3194050">
                  <a:moveTo>
                    <a:pt x="290512" y="3193923"/>
                  </a:moveTo>
                  <a:lnTo>
                    <a:pt x="14287" y="3193923"/>
                  </a:lnTo>
                </a:path>
                <a:path w="290830" h="3194050">
                  <a:moveTo>
                    <a:pt x="0" y="3193923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97025" y="3255899"/>
              <a:ext cx="1784350" cy="76200"/>
            </a:xfrm>
            <a:custGeom>
              <a:avLst/>
              <a:gdLst/>
              <a:ahLst/>
              <a:cxnLst/>
              <a:rect l="l" t="t" r="r" b="b"/>
              <a:pathLst>
                <a:path w="1784350" h="76200">
                  <a:moveTo>
                    <a:pt x="1784350" y="31750"/>
                  </a:moveTo>
                  <a:lnTo>
                    <a:pt x="1733550" y="31750"/>
                  </a:lnTo>
                  <a:lnTo>
                    <a:pt x="1733550" y="44450"/>
                  </a:lnTo>
                  <a:lnTo>
                    <a:pt x="1784350" y="44450"/>
                  </a:lnTo>
                  <a:lnTo>
                    <a:pt x="1784350" y="31750"/>
                  </a:lnTo>
                  <a:close/>
                </a:path>
                <a:path w="1784350" h="76200">
                  <a:moveTo>
                    <a:pt x="1695450" y="31750"/>
                  </a:moveTo>
                  <a:lnTo>
                    <a:pt x="1644650" y="31750"/>
                  </a:lnTo>
                  <a:lnTo>
                    <a:pt x="1644650" y="44450"/>
                  </a:lnTo>
                  <a:lnTo>
                    <a:pt x="1695450" y="44450"/>
                  </a:lnTo>
                  <a:lnTo>
                    <a:pt x="1695450" y="31750"/>
                  </a:lnTo>
                  <a:close/>
                </a:path>
                <a:path w="1784350" h="76200">
                  <a:moveTo>
                    <a:pt x="1606550" y="31750"/>
                  </a:moveTo>
                  <a:lnTo>
                    <a:pt x="1555750" y="31750"/>
                  </a:lnTo>
                  <a:lnTo>
                    <a:pt x="1555750" y="44450"/>
                  </a:lnTo>
                  <a:lnTo>
                    <a:pt x="1606550" y="44450"/>
                  </a:lnTo>
                  <a:lnTo>
                    <a:pt x="1606550" y="31750"/>
                  </a:lnTo>
                  <a:close/>
                </a:path>
                <a:path w="1784350" h="76200">
                  <a:moveTo>
                    <a:pt x="1517650" y="31750"/>
                  </a:moveTo>
                  <a:lnTo>
                    <a:pt x="1466850" y="31750"/>
                  </a:lnTo>
                  <a:lnTo>
                    <a:pt x="1466850" y="44450"/>
                  </a:lnTo>
                  <a:lnTo>
                    <a:pt x="1517650" y="44450"/>
                  </a:lnTo>
                  <a:lnTo>
                    <a:pt x="1517650" y="31750"/>
                  </a:lnTo>
                  <a:close/>
                </a:path>
                <a:path w="1784350" h="76200">
                  <a:moveTo>
                    <a:pt x="1428750" y="31750"/>
                  </a:moveTo>
                  <a:lnTo>
                    <a:pt x="1377950" y="31750"/>
                  </a:lnTo>
                  <a:lnTo>
                    <a:pt x="1377950" y="44450"/>
                  </a:lnTo>
                  <a:lnTo>
                    <a:pt x="1428750" y="44450"/>
                  </a:lnTo>
                  <a:lnTo>
                    <a:pt x="1428750" y="31750"/>
                  </a:lnTo>
                  <a:close/>
                </a:path>
                <a:path w="1784350" h="76200">
                  <a:moveTo>
                    <a:pt x="1339850" y="31750"/>
                  </a:moveTo>
                  <a:lnTo>
                    <a:pt x="1289050" y="31750"/>
                  </a:lnTo>
                  <a:lnTo>
                    <a:pt x="1289050" y="44450"/>
                  </a:lnTo>
                  <a:lnTo>
                    <a:pt x="1339850" y="44450"/>
                  </a:lnTo>
                  <a:lnTo>
                    <a:pt x="1339850" y="31750"/>
                  </a:lnTo>
                  <a:close/>
                </a:path>
                <a:path w="1784350" h="76200">
                  <a:moveTo>
                    <a:pt x="1250950" y="31750"/>
                  </a:moveTo>
                  <a:lnTo>
                    <a:pt x="1200150" y="31750"/>
                  </a:lnTo>
                  <a:lnTo>
                    <a:pt x="1200150" y="44450"/>
                  </a:lnTo>
                  <a:lnTo>
                    <a:pt x="1250950" y="44450"/>
                  </a:lnTo>
                  <a:lnTo>
                    <a:pt x="1250950" y="31750"/>
                  </a:lnTo>
                  <a:close/>
                </a:path>
                <a:path w="1784350" h="76200">
                  <a:moveTo>
                    <a:pt x="1162050" y="31750"/>
                  </a:moveTo>
                  <a:lnTo>
                    <a:pt x="1111250" y="31750"/>
                  </a:lnTo>
                  <a:lnTo>
                    <a:pt x="1111250" y="44450"/>
                  </a:lnTo>
                  <a:lnTo>
                    <a:pt x="1162050" y="44450"/>
                  </a:lnTo>
                  <a:lnTo>
                    <a:pt x="1162050" y="31750"/>
                  </a:lnTo>
                  <a:close/>
                </a:path>
                <a:path w="1784350" h="76200">
                  <a:moveTo>
                    <a:pt x="1073150" y="31750"/>
                  </a:moveTo>
                  <a:lnTo>
                    <a:pt x="1022350" y="31750"/>
                  </a:lnTo>
                  <a:lnTo>
                    <a:pt x="1022350" y="44450"/>
                  </a:lnTo>
                  <a:lnTo>
                    <a:pt x="1073150" y="44450"/>
                  </a:lnTo>
                  <a:lnTo>
                    <a:pt x="1073150" y="31750"/>
                  </a:lnTo>
                  <a:close/>
                </a:path>
                <a:path w="1784350" h="76200">
                  <a:moveTo>
                    <a:pt x="984250" y="31750"/>
                  </a:moveTo>
                  <a:lnTo>
                    <a:pt x="933450" y="31750"/>
                  </a:lnTo>
                  <a:lnTo>
                    <a:pt x="933450" y="44450"/>
                  </a:lnTo>
                  <a:lnTo>
                    <a:pt x="984250" y="44450"/>
                  </a:lnTo>
                  <a:lnTo>
                    <a:pt x="984250" y="31750"/>
                  </a:lnTo>
                  <a:close/>
                </a:path>
                <a:path w="1784350" h="76200">
                  <a:moveTo>
                    <a:pt x="895350" y="31750"/>
                  </a:moveTo>
                  <a:lnTo>
                    <a:pt x="844550" y="31750"/>
                  </a:lnTo>
                  <a:lnTo>
                    <a:pt x="844550" y="44450"/>
                  </a:lnTo>
                  <a:lnTo>
                    <a:pt x="895350" y="44450"/>
                  </a:lnTo>
                  <a:lnTo>
                    <a:pt x="895350" y="31750"/>
                  </a:lnTo>
                  <a:close/>
                </a:path>
                <a:path w="1784350" h="76200">
                  <a:moveTo>
                    <a:pt x="806450" y="31750"/>
                  </a:moveTo>
                  <a:lnTo>
                    <a:pt x="755650" y="31750"/>
                  </a:lnTo>
                  <a:lnTo>
                    <a:pt x="755650" y="44450"/>
                  </a:lnTo>
                  <a:lnTo>
                    <a:pt x="806450" y="44450"/>
                  </a:lnTo>
                  <a:lnTo>
                    <a:pt x="806450" y="31750"/>
                  </a:lnTo>
                  <a:close/>
                </a:path>
                <a:path w="1784350" h="76200">
                  <a:moveTo>
                    <a:pt x="717550" y="31750"/>
                  </a:moveTo>
                  <a:lnTo>
                    <a:pt x="666750" y="31750"/>
                  </a:lnTo>
                  <a:lnTo>
                    <a:pt x="666750" y="44450"/>
                  </a:lnTo>
                  <a:lnTo>
                    <a:pt x="717550" y="44450"/>
                  </a:lnTo>
                  <a:lnTo>
                    <a:pt x="717550" y="31750"/>
                  </a:lnTo>
                  <a:close/>
                </a:path>
                <a:path w="1784350" h="76200">
                  <a:moveTo>
                    <a:pt x="628650" y="31750"/>
                  </a:moveTo>
                  <a:lnTo>
                    <a:pt x="577850" y="31750"/>
                  </a:lnTo>
                  <a:lnTo>
                    <a:pt x="577850" y="44450"/>
                  </a:lnTo>
                  <a:lnTo>
                    <a:pt x="628650" y="44450"/>
                  </a:lnTo>
                  <a:lnTo>
                    <a:pt x="628650" y="31750"/>
                  </a:lnTo>
                  <a:close/>
                </a:path>
                <a:path w="1784350" h="76200">
                  <a:moveTo>
                    <a:pt x="539750" y="31750"/>
                  </a:moveTo>
                  <a:lnTo>
                    <a:pt x="488950" y="31750"/>
                  </a:lnTo>
                  <a:lnTo>
                    <a:pt x="488950" y="44450"/>
                  </a:lnTo>
                  <a:lnTo>
                    <a:pt x="539750" y="44450"/>
                  </a:lnTo>
                  <a:lnTo>
                    <a:pt x="539750" y="31750"/>
                  </a:lnTo>
                  <a:close/>
                </a:path>
                <a:path w="1784350" h="76200">
                  <a:moveTo>
                    <a:pt x="450850" y="31750"/>
                  </a:moveTo>
                  <a:lnTo>
                    <a:pt x="400050" y="31750"/>
                  </a:lnTo>
                  <a:lnTo>
                    <a:pt x="400050" y="44450"/>
                  </a:lnTo>
                  <a:lnTo>
                    <a:pt x="450850" y="44450"/>
                  </a:lnTo>
                  <a:lnTo>
                    <a:pt x="450850" y="31750"/>
                  </a:lnTo>
                  <a:close/>
                </a:path>
                <a:path w="1784350" h="76200">
                  <a:moveTo>
                    <a:pt x="361950" y="31750"/>
                  </a:moveTo>
                  <a:lnTo>
                    <a:pt x="311150" y="31750"/>
                  </a:lnTo>
                  <a:lnTo>
                    <a:pt x="311150" y="44450"/>
                  </a:lnTo>
                  <a:lnTo>
                    <a:pt x="361950" y="44450"/>
                  </a:lnTo>
                  <a:lnTo>
                    <a:pt x="361950" y="31750"/>
                  </a:lnTo>
                  <a:close/>
                </a:path>
                <a:path w="1784350" h="76200">
                  <a:moveTo>
                    <a:pt x="273050" y="31750"/>
                  </a:moveTo>
                  <a:lnTo>
                    <a:pt x="222250" y="31750"/>
                  </a:lnTo>
                  <a:lnTo>
                    <a:pt x="222250" y="44450"/>
                  </a:lnTo>
                  <a:lnTo>
                    <a:pt x="273050" y="44450"/>
                  </a:lnTo>
                  <a:lnTo>
                    <a:pt x="273050" y="31750"/>
                  </a:lnTo>
                  <a:close/>
                </a:path>
                <a:path w="1784350" h="76200">
                  <a:moveTo>
                    <a:pt x="184150" y="31750"/>
                  </a:moveTo>
                  <a:lnTo>
                    <a:pt x="133350" y="31750"/>
                  </a:lnTo>
                  <a:lnTo>
                    <a:pt x="133350" y="44450"/>
                  </a:lnTo>
                  <a:lnTo>
                    <a:pt x="184150" y="44450"/>
                  </a:lnTo>
                  <a:lnTo>
                    <a:pt x="184150" y="31750"/>
                  </a:lnTo>
                  <a:close/>
                </a:path>
                <a:path w="178435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178435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1784350" h="76200">
                  <a:moveTo>
                    <a:pt x="9525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95250" y="44450"/>
                  </a:lnTo>
                  <a:lnTo>
                    <a:pt x="95250" y="3175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834132" y="4623942"/>
            <a:ext cx="12179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90" marR="5080" indent="-85725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ra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sac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ion  Approved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34032" y="3493389"/>
            <a:ext cx="121793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3195" marR="5080" indent="-151130">
              <a:lnSpc>
                <a:spcPct val="100000"/>
              </a:lnSpc>
              <a:spcBef>
                <a:spcPts val="105"/>
              </a:spcBef>
            </a:pPr>
            <a:r>
              <a:rPr sz="2000" spc="-75" dirty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ra</a:t>
            </a:r>
            <a:r>
              <a:rPr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sac</a:t>
            </a:r>
            <a:r>
              <a:rPr sz="2000" spc="-10" dirty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ion 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Rejected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7476" y="2901188"/>
            <a:ext cx="95948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4154" marR="5080" indent="-21209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Times New Roman"/>
                <a:cs typeface="Times New Roman"/>
              </a:rPr>
              <a:t>Dispense  </a:t>
            </a:r>
            <a:r>
              <a:rPr sz="2000" spc="-5" dirty="0">
                <a:solidFill>
                  <a:srgbClr val="FFFF00"/>
                </a:solidFill>
                <a:latin typeface="Times New Roman"/>
                <a:cs typeface="Times New Roman"/>
              </a:rPr>
              <a:t>Cash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0789" y="813562"/>
            <a:ext cx="56603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4. Specific</a:t>
            </a:r>
            <a:r>
              <a:rPr sz="4400" spc="-95" dirty="0"/>
              <a:t> </a:t>
            </a:r>
            <a:r>
              <a:rPr sz="4400" dirty="0"/>
              <a:t>Requirements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148573" y="6295958"/>
            <a:ext cx="25654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pPr marL="38100">
                <a:lnSpc>
                  <a:spcPts val="1630"/>
                </a:lnSpc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959686"/>
            <a:ext cx="7527290" cy="40798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698500" marR="5080" indent="-686435">
              <a:lnSpc>
                <a:spcPts val="3020"/>
              </a:lnSpc>
              <a:spcBef>
                <a:spcPts val="480"/>
              </a:spcBef>
              <a:buAutoNum type="arabicPeriod"/>
              <a:tabLst>
                <a:tab pos="698500" algn="l"/>
                <a:tab pos="6991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XYZ Bank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Inc.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can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have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many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automated  teller machines (ATMs), and the new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software  system shall provide functionality on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sz="2800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ATMs.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imes New Roman"/>
              <a:buAutoNum type="arabicPeriod"/>
            </a:pPr>
            <a:endParaRPr sz="3750">
              <a:latin typeface="Times New Roman"/>
              <a:cs typeface="Times New Roman"/>
            </a:endParaRPr>
          </a:p>
          <a:p>
            <a:pPr marL="698500" marR="55880" indent="-686435">
              <a:lnSpc>
                <a:spcPct val="90000"/>
              </a:lnSpc>
              <a:spcBef>
                <a:spcPts val="5"/>
              </a:spcBef>
              <a:buAutoNum type="arabicPeriod"/>
              <a:tabLst>
                <a:tab pos="698500" algn="l"/>
                <a:tab pos="6991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system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shall enable the customers of XYZ  Bank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Inc.,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who have valid ATM cards, to 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perform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three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types of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transactions;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1) 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withdrawal of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funds,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2) Query of account  balance, and 3)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transfer of funds from one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bank  account to another account in the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same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bank.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0789" y="813562"/>
            <a:ext cx="56603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4. Specific</a:t>
            </a:r>
            <a:r>
              <a:rPr sz="4400" spc="-95" dirty="0"/>
              <a:t> </a:t>
            </a:r>
            <a:r>
              <a:rPr sz="4400" dirty="0"/>
              <a:t>Requirements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148573" y="6295958"/>
            <a:ext cx="25654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pPr marL="38100">
                <a:lnSpc>
                  <a:spcPts val="1630"/>
                </a:lnSpc>
              </a:pPr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917014"/>
            <a:ext cx="7618095" cy="4088129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698500" marR="80645" indent="-686435">
              <a:lnSpc>
                <a:spcPts val="2690"/>
              </a:lnSpc>
              <a:spcBef>
                <a:spcPts val="745"/>
              </a:spcBef>
              <a:buAutoNum type="arabicPeriod" startAt="3"/>
              <a:tabLst>
                <a:tab pos="698500" algn="l"/>
                <a:tab pos="6991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An ATM card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usage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shall be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considered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valid if  it meets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the following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conditions:</a:t>
            </a:r>
            <a:endParaRPr sz="2800">
              <a:latin typeface="Times New Roman"/>
              <a:cs typeface="Times New Roman"/>
            </a:endParaRPr>
          </a:p>
          <a:p>
            <a:pPr marL="1079500" lvl="1" indent="-610235">
              <a:lnSpc>
                <a:spcPct val="100000"/>
              </a:lnSpc>
              <a:spcBef>
                <a:spcPts val="35"/>
              </a:spcBef>
              <a:buAutoNum type="alphaLcParenR"/>
              <a:tabLst>
                <a:tab pos="1079500" algn="l"/>
                <a:tab pos="108013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card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was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issued by an authorized</a:t>
            </a:r>
            <a:r>
              <a:rPr sz="24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bank.</a:t>
            </a:r>
            <a:endParaRPr sz="2400">
              <a:latin typeface="Times New Roman"/>
              <a:cs typeface="Times New Roman"/>
            </a:endParaRPr>
          </a:p>
          <a:p>
            <a:pPr marL="1079500" marR="645160" lvl="1" indent="-609600">
              <a:lnSpc>
                <a:spcPts val="2310"/>
              </a:lnSpc>
              <a:spcBef>
                <a:spcPts val="555"/>
              </a:spcBef>
              <a:buAutoNum type="alphaLcParenR"/>
              <a:tabLst>
                <a:tab pos="1079500" algn="l"/>
                <a:tab pos="108013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card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used after the start date, i.e., the</a:t>
            </a:r>
            <a:r>
              <a:rPr sz="2400" spc="-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date  when the card was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issued.</a:t>
            </a:r>
            <a:endParaRPr sz="2400">
              <a:latin typeface="Times New Roman"/>
              <a:cs typeface="Times New Roman"/>
            </a:endParaRPr>
          </a:p>
          <a:p>
            <a:pPr marL="1079500" marR="296545" lvl="1" indent="-609600">
              <a:lnSpc>
                <a:spcPts val="2300"/>
              </a:lnSpc>
              <a:spcBef>
                <a:spcPts val="570"/>
              </a:spcBef>
              <a:buAutoNum type="alphaLcParenR"/>
              <a:tabLst>
                <a:tab pos="1079500" algn="l"/>
                <a:tab pos="108013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card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used before the expiration date, i.e.,</a:t>
            </a:r>
            <a:r>
              <a:rPr sz="24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 date when the card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expires.</a:t>
            </a:r>
            <a:endParaRPr sz="2400">
              <a:latin typeface="Times New Roman"/>
              <a:cs typeface="Times New Roman"/>
            </a:endParaRPr>
          </a:p>
          <a:p>
            <a:pPr marL="1079500" marR="285750" lvl="1" indent="-609600">
              <a:lnSpc>
                <a:spcPct val="80000"/>
              </a:lnSpc>
              <a:spcBef>
                <a:spcPts val="600"/>
              </a:spcBef>
              <a:buAutoNum type="alphaLcParenR"/>
              <a:tabLst>
                <a:tab pos="1079500" algn="l"/>
                <a:tab pos="108013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card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has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not been reported lost or stolen by</a:t>
            </a:r>
            <a:r>
              <a:rPr sz="24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 customer, who had been issued that</a:t>
            </a:r>
            <a:r>
              <a:rPr sz="24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card.</a:t>
            </a:r>
            <a:endParaRPr sz="2400">
              <a:latin typeface="Times New Roman"/>
              <a:cs typeface="Times New Roman"/>
            </a:endParaRPr>
          </a:p>
          <a:p>
            <a:pPr marL="1079500" marR="5080" lvl="1" indent="-609600" algn="just">
              <a:lnSpc>
                <a:spcPct val="80000"/>
              </a:lnSpc>
              <a:spcBef>
                <a:spcPts val="580"/>
              </a:spcBef>
              <a:buAutoNum type="alphaLcParenR"/>
              <a:tabLst>
                <a:tab pos="108013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customer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provides correct personal</a:t>
            </a:r>
            <a:r>
              <a:rPr sz="24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identification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number (PIN),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which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matches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PIN maintained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by  the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0789" y="813562"/>
            <a:ext cx="56603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4. Specific</a:t>
            </a:r>
            <a:r>
              <a:rPr sz="4400" spc="-95" dirty="0"/>
              <a:t> </a:t>
            </a:r>
            <a:r>
              <a:rPr sz="4400" dirty="0"/>
              <a:t>Requirements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148573" y="6295958"/>
            <a:ext cx="25654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pPr marL="38100">
                <a:lnSpc>
                  <a:spcPts val="1630"/>
                </a:lnSpc>
              </a:pPr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903298"/>
            <a:ext cx="7604759" cy="412369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698500" marR="5080" indent="-686435">
              <a:lnSpc>
                <a:spcPct val="80000"/>
              </a:lnSpc>
              <a:spcBef>
                <a:spcPts val="875"/>
              </a:spcBef>
              <a:buAutoNum type="arabicPeriod" startAt="4"/>
              <a:tabLst>
                <a:tab pos="698500" algn="l"/>
                <a:tab pos="699135" algn="l"/>
                <a:tab pos="554545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The system shall confiscate the ATM</a:t>
            </a:r>
            <a:r>
              <a:rPr sz="32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card  if it detects that a lost or stolen card has  been inserted by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customer.	The system  shall also display an apology to the  customer.</a:t>
            </a:r>
            <a:endParaRPr sz="3200">
              <a:latin typeface="Times New Roman"/>
              <a:cs typeface="Times New Roman"/>
            </a:endParaRPr>
          </a:p>
          <a:p>
            <a:pPr marL="698500" marR="424815" indent="-686435">
              <a:lnSpc>
                <a:spcPct val="80000"/>
              </a:lnSpc>
              <a:spcBef>
                <a:spcPts val="765"/>
              </a:spcBef>
              <a:buAutoNum type="arabicPeriod" startAt="4"/>
              <a:tabLst>
                <a:tab pos="698500" algn="l"/>
                <a:tab pos="699135" algn="l"/>
                <a:tab pos="238125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The system shall allow the customer to  enter the correct PIN in no more three  attempts.	The failure to provide</a:t>
            </a:r>
            <a:r>
              <a:rPr sz="32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correct  PIN in three attempts shall result in the  confiscation of the ATM</a:t>
            </a:r>
            <a:r>
              <a:rPr sz="32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card.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0789" y="813562"/>
            <a:ext cx="56603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4. Specific</a:t>
            </a:r>
            <a:r>
              <a:rPr sz="4400" spc="-95" dirty="0"/>
              <a:t> </a:t>
            </a:r>
            <a:r>
              <a:rPr sz="4400" dirty="0"/>
              <a:t>Requirements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148573" y="6295958"/>
            <a:ext cx="25654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pPr marL="38100">
                <a:lnSpc>
                  <a:spcPts val="1630"/>
                </a:lnSpc>
              </a:pPr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903298"/>
            <a:ext cx="7174230" cy="412369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698500" marR="25400" indent="-686435">
              <a:lnSpc>
                <a:spcPct val="80000"/>
              </a:lnSpc>
              <a:spcBef>
                <a:spcPts val="875"/>
              </a:spcBef>
              <a:buAutoNum type="arabicPeriod" startAt="6"/>
              <a:tabLst>
                <a:tab pos="698500" algn="l"/>
                <a:tab pos="699135" algn="l"/>
                <a:tab pos="324929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The system shall ask for the</a:t>
            </a:r>
            <a:r>
              <a:rPr sz="32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transaction  type after satisfactory validation of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customer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PIN.	The customer shall be  given three options: withdrawal  transaction, or query transaction, or  transfer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transaction.</a:t>
            </a:r>
            <a:endParaRPr sz="3200">
              <a:latin typeface="Times New Roman"/>
              <a:cs typeface="Times New Roman"/>
            </a:endParaRPr>
          </a:p>
          <a:p>
            <a:pPr marL="698500" marR="5080" indent="-686435">
              <a:lnSpc>
                <a:spcPct val="80000"/>
              </a:lnSpc>
              <a:spcBef>
                <a:spcPts val="765"/>
              </a:spcBef>
              <a:buAutoNum type="arabicPeriod" startAt="6"/>
              <a:tabLst>
                <a:tab pos="698500" algn="l"/>
                <a:tab pos="69913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If a customer selects withdrawal  transaction, the system shall prompt</a:t>
            </a:r>
            <a:r>
              <a:rPr sz="32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the  customer to enter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account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number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and 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amount to be</a:t>
            </a:r>
            <a:r>
              <a:rPr sz="32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dispensed.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0789" y="813562"/>
            <a:ext cx="56603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4. Specific</a:t>
            </a:r>
            <a:r>
              <a:rPr sz="4400" spc="-95" dirty="0"/>
              <a:t> </a:t>
            </a:r>
            <a:r>
              <a:rPr sz="4400" dirty="0"/>
              <a:t>Requirements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148573" y="6295958"/>
            <a:ext cx="25654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pPr marL="38100">
                <a:lnSpc>
                  <a:spcPts val="1630"/>
                </a:lnSpc>
              </a:pPr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999310"/>
            <a:ext cx="754888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marR="5080" indent="-686435">
              <a:lnSpc>
                <a:spcPct val="100000"/>
              </a:lnSpc>
              <a:spcBef>
                <a:spcPts val="100"/>
              </a:spcBef>
              <a:tabLst>
                <a:tab pos="698500" algn="l"/>
              </a:tabLst>
            </a:pP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8.	For a withdrawal transaction, the  system shall determine that</a:t>
            </a:r>
            <a:r>
              <a:rPr sz="36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sufficient  funds exist in the requested account,  that the maximum daily limit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has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not  be exceeded, and that there are  sufficient funds available at the local 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cash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dispenser.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0789" y="813562"/>
            <a:ext cx="56603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4. Specific</a:t>
            </a:r>
            <a:r>
              <a:rPr sz="4400" spc="-95" dirty="0"/>
              <a:t> </a:t>
            </a:r>
            <a:r>
              <a:rPr sz="4400" dirty="0"/>
              <a:t>Requirements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148573" y="6295958"/>
            <a:ext cx="25654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pPr marL="38100">
                <a:lnSpc>
                  <a:spcPts val="1630"/>
                </a:lnSpc>
              </a:pPr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952066"/>
            <a:ext cx="7403465" cy="40259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698500" marR="5080" indent="-686435">
              <a:lnSpc>
                <a:spcPct val="90000"/>
              </a:lnSpc>
              <a:spcBef>
                <a:spcPts val="490"/>
              </a:spcBef>
              <a:tabLst>
                <a:tab pos="6985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9.	If a withdrawal transaction is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approved, 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the requested amount of cash shall be  dispensed, a receipt shall be printed  containing information about the  transaction,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the card shall be</a:t>
            </a:r>
            <a:r>
              <a:rPr sz="32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ejected.  The information printed on the receipt  includes transaction number, transaction  type, amount withdrawn,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and account 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balance.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0789" y="813562"/>
            <a:ext cx="56603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4. Specific</a:t>
            </a:r>
            <a:r>
              <a:rPr sz="4400" spc="-95" dirty="0"/>
              <a:t> </a:t>
            </a:r>
            <a:r>
              <a:rPr sz="4400" dirty="0"/>
              <a:t>Requirements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148573" y="6295958"/>
            <a:ext cx="25654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pPr marL="38100">
                <a:lnSpc>
                  <a:spcPts val="1630"/>
                </a:lnSpc>
              </a:pPr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2000834"/>
            <a:ext cx="7231380" cy="4025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8500" marR="40005" indent="-686435">
              <a:lnSpc>
                <a:spcPct val="100000"/>
              </a:lnSpc>
              <a:spcBef>
                <a:spcPts val="105"/>
              </a:spcBef>
              <a:buAutoNum type="arabicPeriod" startAt="10"/>
              <a:tabLst>
                <a:tab pos="698500" algn="l"/>
                <a:tab pos="69913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If a customer selects query transaction,  the system shall prompt the customer</a:t>
            </a:r>
            <a:r>
              <a:rPr sz="32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to  enter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account</a:t>
            </a:r>
            <a:r>
              <a:rPr sz="32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number.</a:t>
            </a:r>
            <a:endParaRPr sz="3200">
              <a:latin typeface="Times New Roman"/>
              <a:cs typeface="Times New Roman"/>
            </a:endParaRPr>
          </a:p>
          <a:p>
            <a:pPr marL="698500" marR="5080" indent="-686435">
              <a:lnSpc>
                <a:spcPct val="100000"/>
              </a:lnSpc>
              <a:spcBef>
                <a:spcPts val="770"/>
              </a:spcBef>
              <a:buAutoNum type="arabicPeriod" startAt="10"/>
              <a:tabLst>
                <a:tab pos="698500" algn="l"/>
                <a:tab pos="69913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If a query transaction is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approved,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the  system shall print a receipt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eject</a:t>
            </a:r>
            <a:r>
              <a:rPr sz="32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the  card. The information contained on the  receipt includes transaction number,  transaction type,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and account</a:t>
            </a:r>
            <a:r>
              <a:rPr sz="32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balance.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0789" y="813562"/>
            <a:ext cx="56603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4. Specific</a:t>
            </a:r>
            <a:r>
              <a:rPr sz="4400" spc="-95" dirty="0"/>
              <a:t> </a:t>
            </a:r>
            <a:r>
              <a:rPr sz="4400" dirty="0"/>
              <a:t>Requirements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148573" y="6295958"/>
            <a:ext cx="25654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pPr marL="38100">
                <a:lnSpc>
                  <a:spcPts val="1630"/>
                </a:lnSpc>
              </a:pPr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2000834"/>
            <a:ext cx="7381875" cy="4025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8500" marR="5080" indent="-686435">
              <a:lnSpc>
                <a:spcPct val="100000"/>
              </a:lnSpc>
              <a:spcBef>
                <a:spcPts val="105"/>
              </a:spcBef>
              <a:buAutoNum type="arabicPeriod" startAt="12"/>
              <a:tabLst>
                <a:tab pos="698500" algn="l"/>
                <a:tab pos="69913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If a customer selects transfer transaction,  the system shall prompt the customer to  enter from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account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number, to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account 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number, and amount to be</a:t>
            </a:r>
            <a:r>
              <a:rPr sz="32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transferred.</a:t>
            </a:r>
            <a:endParaRPr sz="3200">
              <a:latin typeface="Times New Roman"/>
              <a:cs typeface="Times New Roman"/>
            </a:endParaRPr>
          </a:p>
          <a:p>
            <a:pPr marL="698500" marR="369570" indent="-686435">
              <a:lnSpc>
                <a:spcPct val="100000"/>
              </a:lnSpc>
              <a:spcBef>
                <a:spcPts val="770"/>
              </a:spcBef>
              <a:buAutoNum type="arabicPeriod" startAt="12"/>
              <a:tabLst>
                <a:tab pos="698500" algn="l"/>
                <a:tab pos="69913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The system shall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check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if there are 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enough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funds available in the from 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account,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which are being requested</a:t>
            </a:r>
            <a:r>
              <a:rPr sz="32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for  transfer to the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account.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813</Words>
  <Application>Microsoft Office PowerPoint</Application>
  <PresentationFormat>On-screen Show (4:3)</PresentationFormat>
  <Paragraphs>182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DFD Example</vt:lpstr>
      <vt:lpstr>4. Specific Requirements</vt:lpstr>
      <vt:lpstr>4. Specific Requirements</vt:lpstr>
      <vt:lpstr>4. Specific Requirements</vt:lpstr>
      <vt:lpstr>4. Specific Requirements</vt:lpstr>
      <vt:lpstr>4. Specific Requirements</vt:lpstr>
      <vt:lpstr>4. Specific Requirements</vt:lpstr>
      <vt:lpstr>4. Specific Requirements</vt:lpstr>
      <vt:lpstr>4. Specific Requirements</vt:lpstr>
      <vt:lpstr>4. Specific Requirements</vt:lpstr>
      <vt:lpstr>4. Specific Requirements</vt:lpstr>
      <vt:lpstr>4. Specific Requirements</vt:lpstr>
      <vt:lpstr>4. Specific Requirements</vt:lpstr>
      <vt:lpstr>System Context Diagram</vt:lpstr>
      <vt:lpstr>Data Flow Diagram – Level 1</vt:lpstr>
      <vt:lpstr>Level 2 DFD: Interface with Customer</vt:lpstr>
      <vt:lpstr>Level 2 DFD: Interface with Operator</vt:lpstr>
      <vt:lpstr>Level 2 DFD: Interface with Bank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Context Diagram</dc:title>
  <dc:creator>Jitendra</dc:creator>
  <cp:lastModifiedBy>Windows User</cp:lastModifiedBy>
  <cp:revision>2</cp:revision>
  <dcterms:created xsi:type="dcterms:W3CDTF">2006-08-16T00:00:00Z</dcterms:created>
  <dcterms:modified xsi:type="dcterms:W3CDTF">2020-02-16T19:21:25Z</dcterms:modified>
</cp:coreProperties>
</file>