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0" r:id="rId4"/>
    <p:sldId id="261" r:id="rId5"/>
    <p:sldId id="263" r:id="rId6"/>
    <p:sldId id="264" r:id="rId7"/>
    <p:sldId id="265" r:id="rId8"/>
    <p:sldId id="267" r:id="rId9"/>
    <p:sldId id="268" r:id="rId10"/>
    <p:sldId id="270" r:id="rId11"/>
    <p:sldId id="272" r:id="rId12"/>
    <p:sldId id="273" r:id="rId13"/>
    <p:sldId id="274" r:id="rId14"/>
    <p:sldId id="257" r:id="rId15"/>
    <p:sldId id="281" r:id="rId16"/>
    <p:sldId id="258"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184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BB8DA-F252-4819-8733-DCB24B827E67}" type="datetimeFigureOut">
              <a:rPr lang="en-US" smtClean="0"/>
              <a:pPr/>
              <a:t>4/20/2020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C4ED4-9E59-4397-AFF3-2E9718FF91FA}" type="slidenum">
              <a:rPr lang="en-US" smtClean="0"/>
              <a:pPr/>
              <a:t>‹#›</a:t>
            </a:fld>
            <a:endParaRPr lang="en-US"/>
          </a:p>
        </p:txBody>
      </p:sp>
    </p:spTree>
    <p:extLst>
      <p:ext uri="{BB962C8B-B14F-4D97-AF65-F5344CB8AC3E}">
        <p14:creationId xmlns:p14="http://schemas.microsoft.com/office/powerpoint/2010/main" xmlns="" val="2469465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AAA5C-E706-41F4-BC8B-EEF6D2CE5230}" type="slidenum">
              <a:rPr lang="en-GB"/>
              <a:pPr/>
              <a:t>2</a:t>
            </a:fld>
            <a:endParaRPr lang="en-GB"/>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ACDAB-7DB3-4F1E-BC03-48174DE51C99}" type="slidenum">
              <a:rPr lang="en-GB"/>
              <a:pPr/>
              <a:t>11</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D4D11-6C76-4F69-83C0-03E0FAC115CC}" type="slidenum">
              <a:rPr lang="en-GB"/>
              <a:pPr/>
              <a:t>12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041C0-A9BB-4CFB-BA8E-F3B705B6555F}" type="slidenum">
              <a:rPr lang="en-GB"/>
              <a:pPr/>
              <a:t>13</a:t>
            </a:fld>
            <a:endParaRPr lang="en-GB"/>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F5A99-A0E7-40FC-B65C-CC16342F0D4E}" type="slidenum">
              <a:rPr lang="en-GB"/>
              <a:pPr/>
              <a:t>3</a:t>
            </a:fld>
            <a:endParaRPr lang="en-GB"/>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BCC59-3803-4D2B-B36F-7EE165E1ECB8}" type="slidenum">
              <a:rPr lang="en-GB"/>
              <a:pPr/>
              <a:t>4</a:t>
            </a:fld>
            <a:endParaRPr lang="en-GB"/>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8AD6E-4AFB-4E5C-8CBB-5777ED030375}" type="slidenum">
              <a:rPr lang="en-GB"/>
              <a:pPr/>
              <a:t>5</a:t>
            </a:fld>
            <a:endParaRPr lang="en-GB"/>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84939E-EED3-4E2E-AF2E-CD5D9B57381C}" type="slidenum">
              <a:rPr lang="en-GB"/>
              <a:pPr/>
              <a:t>6</a:t>
            </a:fld>
            <a:endParaRPr lang="en-GB"/>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729A4-DEB2-4E4A-86F8-6D5BCCBCCB15}" type="slidenum">
              <a:rPr lang="en-GB"/>
              <a:pPr/>
              <a:t>7</a:t>
            </a:fld>
            <a:endParaRPr lang="en-GB"/>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2C90A-3572-4049-9E62-A50695F15B97}" type="slidenum">
              <a:rPr lang="en-GB"/>
              <a:pPr/>
              <a:t>8</a:t>
            </a:fld>
            <a:endParaRPr lang="en-GB"/>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7F5AB-383E-4A76-801C-8D7115B9DD55}" type="slidenum">
              <a:rPr lang="en-GB"/>
              <a:pPr/>
              <a:t>9</a:t>
            </a:fld>
            <a:endParaRPr lang="en-GB"/>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B30A0D-430E-47E4-8751-49F2BD6DA672}" type="slidenum">
              <a:rPr lang="en-GB"/>
              <a:pPr/>
              <a:t>10</a:t>
            </a:fld>
            <a:endParaRPr lang="en-GB"/>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26D6B5-5589-44B0-97C3-E32C9A8A2B35}"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18372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6D6B5-5589-44B0-97C3-E32C9A8A2B35}"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377589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6D6B5-5589-44B0-97C3-E32C9A8A2B35}"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22724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09600"/>
          </a:xfrm>
        </p:spPr>
        <p:txBody>
          <a:bodyPr/>
          <a:lstStyle/>
          <a:p>
            <a:r>
              <a:rPr lang="en-US"/>
              <a:t>Click to edit Master title style</a:t>
            </a:r>
          </a:p>
        </p:txBody>
      </p:sp>
      <p:sp>
        <p:nvSpPr>
          <p:cNvPr id="3" name="Text Placeholder 2"/>
          <p:cNvSpPr>
            <a:spLocks noGrp="1"/>
          </p:cNvSpPr>
          <p:nvPr>
            <p:ph type="body" sz="half" idx="1"/>
          </p:nvPr>
        </p:nvSpPr>
        <p:spPr>
          <a:xfrm>
            <a:off x="304800" y="1143000"/>
            <a:ext cx="42291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42291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848100"/>
            <a:ext cx="42291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7010400" y="6400800"/>
            <a:ext cx="1905000" cy="457200"/>
          </a:xfrm>
        </p:spPr>
        <p:txBody>
          <a:bodyPr/>
          <a:lstStyle>
            <a:lvl1pPr>
              <a:defRPr/>
            </a:lvl1pPr>
          </a:lstStyle>
          <a:p>
            <a:fld id="{C5F8A798-40EC-4C89-8EF0-5F1C88A24102}" type="datetime1">
              <a:rPr lang="en-GB"/>
              <a:pPr/>
              <a:t>20/04/2020</a:t>
            </a:fld>
            <a:endParaRPr lang="en-GB"/>
          </a:p>
        </p:txBody>
      </p:sp>
      <p:sp>
        <p:nvSpPr>
          <p:cNvPr id="7" name="Slide Number Placeholder 6"/>
          <p:cNvSpPr>
            <a:spLocks noGrp="1"/>
          </p:cNvSpPr>
          <p:nvPr>
            <p:ph type="sldNum" sz="quarter" idx="11"/>
          </p:nvPr>
        </p:nvSpPr>
        <p:spPr>
          <a:xfrm>
            <a:off x="3733800" y="6400800"/>
            <a:ext cx="1905000" cy="457200"/>
          </a:xfrm>
        </p:spPr>
        <p:txBody>
          <a:bodyPr/>
          <a:lstStyle>
            <a:lvl1pPr>
              <a:defRPr/>
            </a:lvl1pPr>
          </a:lstStyle>
          <a:p>
            <a:fld id="{535A37F3-D9F2-4162-8951-20F7FB056F33}" type="slidenum">
              <a:rPr lang="en-GB"/>
              <a:pPr/>
              <a:t>‹#›</a:t>
            </a:fld>
            <a:endParaRPr lang="en-GB"/>
          </a:p>
        </p:txBody>
      </p:sp>
    </p:spTree>
    <p:extLst>
      <p:ext uri="{BB962C8B-B14F-4D97-AF65-F5344CB8AC3E}">
        <p14:creationId xmlns:p14="http://schemas.microsoft.com/office/powerpoint/2010/main" xmlns="" val="2442294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09600"/>
          </a:xfrm>
        </p:spPr>
        <p:txBody>
          <a:bodyPr/>
          <a:lstStyle/>
          <a:p>
            <a:r>
              <a:rPr lang="en-US"/>
              <a:t>Click to edit Master title style</a:t>
            </a:r>
          </a:p>
        </p:txBody>
      </p:sp>
      <p:sp>
        <p:nvSpPr>
          <p:cNvPr id="3" name="Text Placeholder 2"/>
          <p:cNvSpPr>
            <a:spLocks noGrp="1"/>
          </p:cNvSpPr>
          <p:nvPr>
            <p:ph type="body" sz="half" idx="1"/>
          </p:nvPr>
        </p:nvSpPr>
        <p:spPr>
          <a:xfrm>
            <a:off x="304800" y="1143000"/>
            <a:ext cx="42291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42291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010400" y="6400800"/>
            <a:ext cx="1905000" cy="457200"/>
          </a:xfrm>
        </p:spPr>
        <p:txBody>
          <a:bodyPr/>
          <a:lstStyle>
            <a:lvl1pPr>
              <a:defRPr/>
            </a:lvl1pPr>
          </a:lstStyle>
          <a:p>
            <a:fld id="{0F6136FC-052C-4345-A62C-B2B9E714ACAE}" type="datetime1">
              <a:rPr lang="en-GB"/>
              <a:pPr/>
              <a:t>20/04/2020</a:t>
            </a:fld>
            <a:endParaRPr lang="en-GB"/>
          </a:p>
        </p:txBody>
      </p:sp>
      <p:sp>
        <p:nvSpPr>
          <p:cNvPr id="6" name="Slide Number Placeholder 5"/>
          <p:cNvSpPr>
            <a:spLocks noGrp="1"/>
          </p:cNvSpPr>
          <p:nvPr>
            <p:ph type="sldNum" sz="quarter" idx="11"/>
          </p:nvPr>
        </p:nvSpPr>
        <p:spPr>
          <a:xfrm>
            <a:off x="3733800" y="6400800"/>
            <a:ext cx="1905000" cy="457200"/>
          </a:xfrm>
        </p:spPr>
        <p:txBody>
          <a:bodyPr/>
          <a:lstStyle>
            <a:lvl1pPr>
              <a:defRPr/>
            </a:lvl1pPr>
          </a:lstStyle>
          <a:p>
            <a:fld id="{FE657BC9-0C3C-409E-96B7-39F4042ACD62}" type="slidenum">
              <a:rPr lang="en-GB"/>
              <a:pPr/>
              <a:t>‹#›</a:t>
            </a:fld>
            <a:endParaRPr lang="en-GB"/>
          </a:p>
        </p:txBody>
      </p:sp>
    </p:spTree>
    <p:extLst>
      <p:ext uri="{BB962C8B-B14F-4D97-AF65-F5344CB8AC3E}">
        <p14:creationId xmlns:p14="http://schemas.microsoft.com/office/powerpoint/2010/main" xmlns="" val="9375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6D6B5-5589-44B0-97C3-E32C9A8A2B35}"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231111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6D6B5-5589-44B0-97C3-E32C9A8A2B35}"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205334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26D6B5-5589-44B0-97C3-E32C9A8A2B35}"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329501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26D6B5-5589-44B0-97C3-E32C9A8A2B35}"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141565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26D6B5-5589-44B0-97C3-E32C9A8A2B35}"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187876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6D6B5-5589-44B0-97C3-E32C9A8A2B35}"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256472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6D6B5-5589-44B0-97C3-E32C9A8A2B35}"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372165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6D6B5-5589-44B0-97C3-E32C9A8A2B35}"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244797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6D6B5-5589-44B0-97C3-E32C9A8A2B35}"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5CB2E-3EE4-4318-98EC-484C2D7D078B}" type="slidenum">
              <a:rPr lang="en-US" smtClean="0"/>
              <a:pPr/>
              <a:t>‹#›</a:t>
            </a:fld>
            <a:endParaRPr lang="en-US"/>
          </a:p>
        </p:txBody>
      </p:sp>
    </p:spTree>
    <p:extLst>
      <p:ext uri="{BB962C8B-B14F-4D97-AF65-F5344CB8AC3E}">
        <p14:creationId xmlns:p14="http://schemas.microsoft.com/office/powerpoint/2010/main" xmlns="" val="2897337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28868"/>
            <a:ext cx="6400800" cy="1752600"/>
          </a:xfrm>
        </p:spPr>
        <p:txBody>
          <a:bodyPr/>
          <a:lstStyle/>
          <a:p>
            <a:r>
              <a:rPr lang="en-US" b="1" dirty="0" smtClean="0">
                <a:solidFill>
                  <a:srgbClr val="002060"/>
                </a:solidFill>
              </a:rPr>
              <a:t>ROLE AND RESPONSIBILITIS OF A PROJECT MANAGER</a:t>
            </a:r>
            <a:endParaRPr lang="en-US" b="1" dirty="0">
              <a:solidFill>
                <a:srgbClr val="002060"/>
              </a:solidFill>
            </a:endParaRPr>
          </a:p>
        </p:txBody>
      </p:sp>
    </p:spTree>
    <p:extLst>
      <p:ext uri="{BB962C8B-B14F-4D97-AF65-F5344CB8AC3E}">
        <p14:creationId xmlns:p14="http://schemas.microsoft.com/office/powerpoint/2010/main" xmlns="" val="3808684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0" y="161925"/>
            <a:ext cx="9144000" cy="609600"/>
          </a:xfrm>
        </p:spPr>
        <p:txBody>
          <a:bodyPr>
            <a:normAutofit fontScale="90000"/>
          </a:bodyPr>
          <a:lstStyle/>
          <a:p>
            <a:r>
              <a:rPr lang="en-GB" sz="3800" b="1">
                <a:solidFill>
                  <a:srgbClr val="0000FF"/>
                </a:solidFill>
              </a:rPr>
              <a:t>Key Points in Project Set-up and Definition</a:t>
            </a:r>
          </a:p>
        </p:txBody>
      </p:sp>
      <p:sp>
        <p:nvSpPr>
          <p:cNvPr id="118789" name="Text Box 5"/>
          <p:cNvSpPr txBox="1">
            <a:spLocks noChangeArrowheads="1"/>
          </p:cNvSpPr>
          <p:nvPr/>
        </p:nvSpPr>
        <p:spPr bwMode="auto">
          <a:xfrm>
            <a:off x="685800" y="990600"/>
            <a:ext cx="7820025" cy="4955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381000" indent="-381000">
              <a:defRPr sz="2400">
                <a:solidFill>
                  <a:schemeClr val="tx1"/>
                </a:solidFill>
                <a:latin typeface="Times New Roman" pitchFamily="18" charset="0"/>
              </a:defRPr>
            </a:lvl1pPr>
            <a:lvl2pPr marL="857250" indent="-285750">
              <a:defRPr sz="2400">
                <a:solidFill>
                  <a:schemeClr val="tx1"/>
                </a:solidFill>
                <a:latin typeface="Times New Roman" pitchFamily="18" charset="0"/>
              </a:defRPr>
            </a:lvl2pPr>
            <a:lvl3pPr marL="10477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chemeClr val="accent1"/>
              </a:buClr>
              <a:buFont typeface="Wingdings" pitchFamily="2" charset="2"/>
              <a:buChar char="n"/>
            </a:pPr>
            <a:r>
              <a:rPr lang="en-GB" dirty="0">
                <a:latin typeface="Arial" charset="0"/>
              </a:rPr>
              <a:t>Create Project Management Plan (PMP)</a:t>
            </a:r>
          </a:p>
          <a:p>
            <a:pPr>
              <a:spcBef>
                <a:spcPct val="50000"/>
              </a:spcBef>
              <a:buClr>
                <a:schemeClr val="accent1"/>
              </a:buClr>
              <a:buFont typeface="Wingdings" pitchFamily="2" charset="2"/>
              <a:buChar char="n"/>
            </a:pPr>
            <a:r>
              <a:rPr lang="en-GB" dirty="0">
                <a:latin typeface="Arial" charset="0"/>
              </a:rPr>
              <a:t>Be clear of scope and objectives</a:t>
            </a:r>
          </a:p>
          <a:p>
            <a:pPr>
              <a:spcBef>
                <a:spcPct val="50000"/>
              </a:spcBef>
              <a:buClr>
                <a:schemeClr val="accent1"/>
              </a:buClr>
              <a:buFont typeface="Wingdings" pitchFamily="2" charset="2"/>
              <a:buChar char="n"/>
            </a:pPr>
            <a:r>
              <a:rPr lang="en-GB" dirty="0">
                <a:latin typeface="Arial" charset="0"/>
              </a:rPr>
              <a:t>Establish clear statement of what is to be </a:t>
            </a:r>
            <a:r>
              <a:rPr lang="en-GB" dirty="0" smtClean="0">
                <a:latin typeface="Arial" charset="0"/>
              </a:rPr>
              <a:t>done</a:t>
            </a:r>
            <a:endParaRPr lang="en-GB" dirty="0">
              <a:latin typeface="Arial" charset="0"/>
            </a:endParaRPr>
          </a:p>
          <a:p>
            <a:pPr>
              <a:spcBef>
                <a:spcPct val="50000"/>
              </a:spcBef>
              <a:buClr>
                <a:schemeClr val="accent1"/>
              </a:buClr>
              <a:buFont typeface="Wingdings" pitchFamily="2" charset="2"/>
              <a:buChar char="n"/>
            </a:pPr>
            <a:r>
              <a:rPr lang="en-GB" dirty="0">
                <a:latin typeface="Arial" charset="0"/>
              </a:rPr>
              <a:t>Establish Risks to be Managed</a:t>
            </a:r>
          </a:p>
          <a:p>
            <a:pPr>
              <a:spcBef>
                <a:spcPct val="50000"/>
              </a:spcBef>
              <a:buClr>
                <a:schemeClr val="accent1"/>
              </a:buClr>
              <a:buFont typeface="Wingdings" pitchFamily="2" charset="2"/>
              <a:buChar char="n"/>
            </a:pPr>
            <a:r>
              <a:rPr lang="en-GB" dirty="0">
                <a:latin typeface="Arial" charset="0"/>
              </a:rPr>
              <a:t>Establish Costs and Durations</a:t>
            </a:r>
          </a:p>
          <a:p>
            <a:pPr>
              <a:spcBef>
                <a:spcPct val="50000"/>
              </a:spcBef>
              <a:buClr>
                <a:schemeClr val="accent1"/>
              </a:buClr>
              <a:buFont typeface="Wingdings" pitchFamily="2" charset="2"/>
              <a:buChar char="n"/>
            </a:pPr>
            <a:r>
              <a:rPr lang="en-GB" dirty="0">
                <a:latin typeface="Arial" charset="0"/>
              </a:rPr>
              <a:t>Establish Resources </a:t>
            </a:r>
            <a:r>
              <a:rPr lang="en-GB" dirty="0" smtClean="0">
                <a:latin typeface="Arial" charset="0"/>
              </a:rPr>
              <a:t>Required</a:t>
            </a:r>
          </a:p>
          <a:p>
            <a:pPr marL="571500" lvl="1" indent="0">
              <a:spcBef>
                <a:spcPct val="50000"/>
              </a:spcBef>
              <a:buClr>
                <a:schemeClr val="accent1"/>
              </a:buClr>
            </a:pPr>
            <a:endParaRPr lang="en-GB" sz="2800" b="1" dirty="0" smtClean="0">
              <a:latin typeface="Arial" charset="0"/>
            </a:endParaRPr>
          </a:p>
          <a:p>
            <a:pPr marL="571500" lvl="1" indent="0">
              <a:spcBef>
                <a:spcPct val="50000"/>
              </a:spcBef>
              <a:buClr>
                <a:schemeClr val="accent1"/>
              </a:buClr>
            </a:pPr>
            <a:r>
              <a:rPr lang="en-GB" sz="2800" b="1" dirty="0" smtClean="0">
                <a:latin typeface="Arial" charset="0"/>
              </a:rPr>
              <a:t>All these have be to be supervised by the Project Manager</a:t>
            </a:r>
            <a:endParaRPr lang="en-GB" sz="2800" b="1" dirty="0">
              <a:latin typeface="Arial" charset="0"/>
            </a:endParaRPr>
          </a:p>
        </p:txBody>
      </p:sp>
    </p:spTree>
    <p:extLst>
      <p:ext uri="{BB962C8B-B14F-4D97-AF65-F5344CB8AC3E}">
        <p14:creationId xmlns:p14="http://schemas.microsoft.com/office/powerpoint/2010/main" xmlns="" val="47294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sz="3800"/>
              <a:t>Project Planning</a:t>
            </a:r>
          </a:p>
        </p:txBody>
      </p:sp>
      <p:pic>
        <p:nvPicPr>
          <p:cNvPr id="123907" name="Picture 3" descr="MCj02403650000[1]"/>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2195513" y="2349500"/>
            <a:ext cx="4214812" cy="2498725"/>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736151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GB" sz="3800"/>
              <a:t>Project Planning</a:t>
            </a:r>
          </a:p>
        </p:txBody>
      </p:sp>
      <p:sp>
        <p:nvSpPr>
          <p:cNvPr id="41987" name="Rectangle 3"/>
          <p:cNvSpPr>
            <a:spLocks noGrp="1" noChangeArrowheads="1"/>
          </p:cNvSpPr>
          <p:nvPr>
            <p:ph type="body" sz="half" idx="1"/>
          </p:nvPr>
        </p:nvSpPr>
        <p:spPr>
          <a:xfrm>
            <a:off x="304800" y="1143000"/>
            <a:ext cx="8515350" cy="1277938"/>
          </a:xfrm>
        </p:spPr>
        <p:txBody>
          <a:bodyPr/>
          <a:lstStyle/>
          <a:p>
            <a:r>
              <a:rPr lang="en-GB" sz="2800" b="1"/>
              <a:t>Adequate planning leads to the correct completion of work</a:t>
            </a:r>
          </a:p>
        </p:txBody>
      </p:sp>
      <p:graphicFrame>
        <p:nvGraphicFramePr>
          <p:cNvPr id="41989" name="Object 5"/>
          <p:cNvGraphicFramePr>
            <a:graphicFrameLocks noChangeAspect="1"/>
          </p:cNvGraphicFramePr>
          <p:nvPr/>
        </p:nvGraphicFramePr>
        <p:xfrm>
          <a:off x="7019925" y="3789363"/>
          <a:ext cx="1647825" cy="1882775"/>
        </p:xfrm>
        <a:graphic>
          <a:graphicData uri="http://schemas.openxmlformats.org/presentationml/2006/ole">
            <p:oleObj spid="_x0000_s1028" name="GALLERY" r:id="rId4" imgW="978780" imgH="1118556" progId="">
              <p:embed/>
            </p:oleObj>
          </a:graphicData>
        </a:graphic>
      </p:graphicFrame>
      <p:pic>
        <p:nvPicPr>
          <p:cNvPr id="41993" name="Picture 9" descr="j0406830"/>
          <p:cNvPicPr>
            <a:picLocks noGrp="1" noChangeAspect="1" noChangeArrowheads="1"/>
          </p:cNvPicPr>
          <p:nvPr>
            <p:ph sz="half" idx="2"/>
          </p:nvPr>
        </p:nvPicPr>
        <p:blipFill>
          <a:blip r:embed="rId5" cstate="print">
            <a:extLst>
              <a:ext uri="{28A0092B-C50C-407E-A947-70E740481C1C}">
                <a14:useLocalDpi xmlns:a14="http://schemas.microsoft.com/office/drawing/2010/main" xmlns="" val="0"/>
              </a:ext>
            </a:extLst>
          </a:blip>
          <a:srcRect/>
          <a:stretch>
            <a:fillRect/>
          </a:stretch>
        </p:blipFill>
        <p:spPr>
          <a:xfrm>
            <a:off x="900113" y="3716338"/>
            <a:ext cx="3024187" cy="20208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1995" name="AutoShape 11"/>
          <p:cNvSpPr>
            <a:spLocks noChangeArrowheads="1"/>
          </p:cNvSpPr>
          <p:nvPr/>
        </p:nvSpPr>
        <p:spPr bwMode="auto">
          <a:xfrm>
            <a:off x="4500563" y="4292600"/>
            <a:ext cx="2089150" cy="792163"/>
          </a:xfrm>
          <a:prstGeom prst="rightArrow">
            <a:avLst>
              <a:gd name="adj1" fmla="val 50000"/>
              <a:gd name="adj2" fmla="val 65932"/>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858695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GB" sz="3800"/>
              <a:t>Planning</a:t>
            </a:r>
          </a:p>
        </p:txBody>
      </p:sp>
      <p:sp>
        <p:nvSpPr>
          <p:cNvPr id="38915" name="Rectangle 3"/>
          <p:cNvSpPr>
            <a:spLocks noGrp="1" noChangeArrowheads="1"/>
          </p:cNvSpPr>
          <p:nvPr>
            <p:ph type="body" sz="half" idx="1"/>
          </p:nvPr>
        </p:nvSpPr>
        <p:spPr>
          <a:xfrm>
            <a:off x="304800" y="1143000"/>
            <a:ext cx="8443913" cy="5257800"/>
          </a:xfrm>
        </p:spPr>
        <p:txBody>
          <a:bodyPr/>
          <a:lstStyle/>
          <a:p>
            <a:r>
              <a:rPr lang="en-GB"/>
              <a:t>Inadequate planning leads to frustration towards the end of the project &amp; poor project performance</a:t>
            </a:r>
            <a:endParaRPr lang="en-GB" sz="2800"/>
          </a:p>
          <a:p>
            <a:pPr>
              <a:buFont typeface="Wingdings" pitchFamily="2" charset="2"/>
              <a:buNone/>
            </a:pPr>
            <a:endParaRPr lang="en-GB" sz="2800"/>
          </a:p>
        </p:txBody>
      </p:sp>
      <p:sp>
        <p:nvSpPr>
          <p:cNvPr id="38920" name="Text Box 8"/>
          <p:cNvSpPr txBox="1">
            <a:spLocks noChangeArrowheads="1"/>
          </p:cNvSpPr>
          <p:nvPr/>
        </p:nvSpPr>
        <p:spPr bwMode="auto">
          <a:xfrm>
            <a:off x="1044575" y="5445125"/>
            <a:ext cx="2159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a:latin typeface="Arial" charset="0"/>
              </a:rPr>
              <a:t>Project Start</a:t>
            </a:r>
          </a:p>
        </p:txBody>
      </p:sp>
      <p:grpSp>
        <p:nvGrpSpPr>
          <p:cNvPr id="39025" name="Group 113"/>
          <p:cNvGrpSpPr>
            <a:grpSpLocks/>
          </p:cNvGrpSpPr>
          <p:nvPr/>
        </p:nvGrpSpPr>
        <p:grpSpPr bwMode="auto">
          <a:xfrm>
            <a:off x="971550" y="3500438"/>
            <a:ext cx="1797050" cy="1514475"/>
            <a:chOff x="476" y="1389"/>
            <a:chExt cx="1132" cy="954"/>
          </a:xfrm>
        </p:grpSpPr>
        <p:sp>
          <p:nvSpPr>
            <p:cNvPr id="38940" name="AutoShape 28"/>
            <p:cNvSpPr>
              <a:spLocks noChangeAspect="1" noChangeArrowheads="1" noTextEdit="1"/>
            </p:cNvSpPr>
            <p:nvPr/>
          </p:nvSpPr>
          <p:spPr bwMode="auto">
            <a:xfrm>
              <a:off x="476" y="1389"/>
              <a:ext cx="1132" cy="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8942" name="Freeform 30"/>
            <p:cNvSpPr>
              <a:spLocks/>
            </p:cNvSpPr>
            <p:nvPr/>
          </p:nvSpPr>
          <p:spPr bwMode="auto">
            <a:xfrm>
              <a:off x="478" y="1395"/>
              <a:ext cx="1121" cy="945"/>
            </a:xfrm>
            <a:custGeom>
              <a:avLst/>
              <a:gdLst>
                <a:gd name="T0" fmla="*/ 304 w 2242"/>
                <a:gd name="T1" fmla="*/ 1650 h 1889"/>
                <a:gd name="T2" fmla="*/ 192 w 2242"/>
                <a:gd name="T3" fmla="*/ 1546 h 1889"/>
                <a:gd name="T4" fmla="*/ 102 w 2242"/>
                <a:gd name="T5" fmla="*/ 1446 h 1889"/>
                <a:gd name="T6" fmla="*/ 62 w 2242"/>
                <a:gd name="T7" fmla="*/ 924 h 1889"/>
                <a:gd name="T8" fmla="*/ 36 w 2242"/>
                <a:gd name="T9" fmla="*/ 673 h 1889"/>
                <a:gd name="T10" fmla="*/ 15 w 2242"/>
                <a:gd name="T11" fmla="*/ 467 h 1889"/>
                <a:gd name="T12" fmla="*/ 147 w 2242"/>
                <a:gd name="T13" fmla="*/ 370 h 1889"/>
                <a:gd name="T14" fmla="*/ 317 w 2242"/>
                <a:gd name="T15" fmla="*/ 472 h 1889"/>
                <a:gd name="T16" fmla="*/ 420 w 2242"/>
                <a:gd name="T17" fmla="*/ 520 h 1889"/>
                <a:gd name="T18" fmla="*/ 468 w 2242"/>
                <a:gd name="T19" fmla="*/ 313 h 1889"/>
                <a:gd name="T20" fmla="*/ 549 w 2242"/>
                <a:gd name="T21" fmla="*/ 312 h 1889"/>
                <a:gd name="T22" fmla="*/ 636 w 2242"/>
                <a:gd name="T23" fmla="*/ 247 h 1889"/>
                <a:gd name="T24" fmla="*/ 746 w 2242"/>
                <a:gd name="T25" fmla="*/ 380 h 1889"/>
                <a:gd name="T26" fmla="*/ 999 w 2242"/>
                <a:gd name="T27" fmla="*/ 410 h 1889"/>
                <a:gd name="T28" fmla="*/ 1238 w 2242"/>
                <a:gd name="T29" fmla="*/ 459 h 1889"/>
                <a:gd name="T30" fmla="*/ 1403 w 2242"/>
                <a:gd name="T31" fmla="*/ 563 h 1889"/>
                <a:gd name="T32" fmla="*/ 1466 w 2242"/>
                <a:gd name="T33" fmla="*/ 594 h 1889"/>
                <a:gd name="T34" fmla="*/ 1555 w 2242"/>
                <a:gd name="T35" fmla="*/ 535 h 1889"/>
                <a:gd name="T36" fmla="*/ 1695 w 2242"/>
                <a:gd name="T37" fmla="*/ 461 h 1889"/>
                <a:gd name="T38" fmla="*/ 1736 w 2242"/>
                <a:gd name="T39" fmla="*/ 304 h 1889"/>
                <a:gd name="T40" fmla="*/ 1880 w 2242"/>
                <a:gd name="T41" fmla="*/ 226 h 1889"/>
                <a:gd name="T42" fmla="*/ 1949 w 2242"/>
                <a:gd name="T43" fmla="*/ 101 h 1889"/>
                <a:gd name="T44" fmla="*/ 2085 w 2242"/>
                <a:gd name="T45" fmla="*/ 11 h 1889"/>
                <a:gd name="T46" fmla="*/ 2203 w 2242"/>
                <a:gd name="T47" fmla="*/ 226 h 1889"/>
                <a:gd name="T48" fmla="*/ 2231 w 2242"/>
                <a:gd name="T49" fmla="*/ 477 h 1889"/>
                <a:gd name="T50" fmla="*/ 2197 w 2242"/>
                <a:gd name="T51" fmla="*/ 639 h 1889"/>
                <a:gd name="T52" fmla="*/ 1915 w 2242"/>
                <a:gd name="T53" fmla="*/ 1000 h 1889"/>
                <a:gd name="T54" fmla="*/ 1791 w 2242"/>
                <a:gd name="T55" fmla="*/ 1251 h 1889"/>
                <a:gd name="T56" fmla="*/ 1620 w 2242"/>
                <a:gd name="T57" fmla="*/ 1273 h 1889"/>
                <a:gd name="T58" fmla="*/ 1557 w 2242"/>
                <a:gd name="T59" fmla="*/ 1325 h 1889"/>
                <a:gd name="T60" fmla="*/ 1309 w 2242"/>
                <a:gd name="T61" fmla="*/ 1197 h 1889"/>
                <a:gd name="T62" fmla="*/ 1205 w 2242"/>
                <a:gd name="T63" fmla="*/ 1122 h 1889"/>
                <a:gd name="T64" fmla="*/ 1127 w 2242"/>
                <a:gd name="T65" fmla="*/ 1044 h 1889"/>
                <a:gd name="T66" fmla="*/ 1121 w 2242"/>
                <a:gd name="T67" fmla="*/ 818 h 1889"/>
                <a:gd name="T68" fmla="*/ 1130 w 2242"/>
                <a:gd name="T69" fmla="*/ 772 h 1889"/>
                <a:gd name="T70" fmla="*/ 1064 w 2242"/>
                <a:gd name="T71" fmla="*/ 751 h 1889"/>
                <a:gd name="T72" fmla="*/ 960 w 2242"/>
                <a:gd name="T73" fmla="*/ 720 h 1889"/>
                <a:gd name="T74" fmla="*/ 1066 w 2242"/>
                <a:gd name="T75" fmla="*/ 873 h 1889"/>
                <a:gd name="T76" fmla="*/ 1020 w 2242"/>
                <a:gd name="T77" fmla="*/ 1309 h 1889"/>
                <a:gd name="T78" fmla="*/ 1167 w 2242"/>
                <a:gd name="T79" fmla="*/ 1453 h 1889"/>
                <a:gd name="T80" fmla="*/ 1141 w 2242"/>
                <a:gd name="T81" fmla="*/ 1427 h 1889"/>
                <a:gd name="T82" fmla="*/ 1072 w 2242"/>
                <a:gd name="T83" fmla="*/ 1382 h 1889"/>
                <a:gd name="T84" fmla="*/ 1215 w 2242"/>
                <a:gd name="T85" fmla="*/ 1356 h 1889"/>
                <a:gd name="T86" fmla="*/ 1350 w 2242"/>
                <a:gd name="T87" fmla="*/ 1325 h 1889"/>
                <a:gd name="T88" fmla="*/ 1519 w 2242"/>
                <a:gd name="T89" fmla="*/ 1468 h 1889"/>
                <a:gd name="T90" fmla="*/ 1720 w 2242"/>
                <a:gd name="T91" fmla="*/ 1523 h 1889"/>
                <a:gd name="T92" fmla="*/ 1719 w 2242"/>
                <a:gd name="T93" fmla="*/ 1610 h 1889"/>
                <a:gd name="T94" fmla="*/ 1638 w 2242"/>
                <a:gd name="T95" fmla="*/ 1595 h 1889"/>
                <a:gd name="T96" fmla="*/ 1790 w 2242"/>
                <a:gd name="T97" fmla="*/ 1695 h 1889"/>
                <a:gd name="T98" fmla="*/ 1715 w 2242"/>
                <a:gd name="T99" fmla="*/ 1767 h 1889"/>
                <a:gd name="T100" fmla="*/ 1576 w 2242"/>
                <a:gd name="T101" fmla="*/ 1678 h 1889"/>
                <a:gd name="T102" fmla="*/ 1441 w 2242"/>
                <a:gd name="T103" fmla="*/ 1638 h 1889"/>
                <a:gd name="T104" fmla="*/ 1319 w 2242"/>
                <a:gd name="T105" fmla="*/ 1613 h 1889"/>
                <a:gd name="T106" fmla="*/ 1248 w 2242"/>
                <a:gd name="T107" fmla="*/ 1562 h 1889"/>
                <a:gd name="T108" fmla="*/ 1095 w 2242"/>
                <a:gd name="T109" fmla="*/ 1544 h 1889"/>
                <a:gd name="T110" fmla="*/ 951 w 2242"/>
                <a:gd name="T111" fmla="*/ 1659 h 1889"/>
                <a:gd name="T112" fmla="*/ 883 w 2242"/>
                <a:gd name="T113" fmla="*/ 1877 h 1889"/>
                <a:gd name="T114" fmla="*/ 810 w 2242"/>
                <a:gd name="T115" fmla="*/ 1683 h 1889"/>
                <a:gd name="T116" fmla="*/ 588 w 2242"/>
                <a:gd name="T117" fmla="*/ 1651 h 1889"/>
                <a:gd name="T118" fmla="*/ 442 w 2242"/>
                <a:gd name="T119" fmla="*/ 1818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2" h="1889">
                  <a:moveTo>
                    <a:pt x="384" y="1889"/>
                  </a:moveTo>
                  <a:lnTo>
                    <a:pt x="377" y="1885"/>
                  </a:lnTo>
                  <a:lnTo>
                    <a:pt x="373" y="1882"/>
                  </a:lnTo>
                  <a:lnTo>
                    <a:pt x="369" y="1879"/>
                  </a:lnTo>
                  <a:lnTo>
                    <a:pt x="365" y="1873"/>
                  </a:lnTo>
                  <a:lnTo>
                    <a:pt x="350" y="1817"/>
                  </a:lnTo>
                  <a:lnTo>
                    <a:pt x="345" y="1760"/>
                  </a:lnTo>
                  <a:lnTo>
                    <a:pt x="342" y="1704"/>
                  </a:lnTo>
                  <a:lnTo>
                    <a:pt x="332" y="1648"/>
                  </a:lnTo>
                  <a:lnTo>
                    <a:pt x="320" y="1648"/>
                  </a:lnTo>
                  <a:lnTo>
                    <a:pt x="304" y="1650"/>
                  </a:lnTo>
                  <a:lnTo>
                    <a:pt x="286" y="1650"/>
                  </a:lnTo>
                  <a:lnTo>
                    <a:pt x="269" y="1650"/>
                  </a:lnTo>
                  <a:lnTo>
                    <a:pt x="252" y="1648"/>
                  </a:lnTo>
                  <a:lnTo>
                    <a:pt x="237" y="1647"/>
                  </a:lnTo>
                  <a:lnTo>
                    <a:pt x="224" y="1644"/>
                  </a:lnTo>
                  <a:lnTo>
                    <a:pt x="215" y="1638"/>
                  </a:lnTo>
                  <a:lnTo>
                    <a:pt x="210" y="1620"/>
                  </a:lnTo>
                  <a:lnTo>
                    <a:pt x="207" y="1600"/>
                  </a:lnTo>
                  <a:lnTo>
                    <a:pt x="202" y="1582"/>
                  </a:lnTo>
                  <a:lnTo>
                    <a:pt x="198" y="1564"/>
                  </a:lnTo>
                  <a:lnTo>
                    <a:pt x="192" y="1546"/>
                  </a:lnTo>
                  <a:lnTo>
                    <a:pt x="187" y="1529"/>
                  </a:lnTo>
                  <a:lnTo>
                    <a:pt x="182" y="1511"/>
                  </a:lnTo>
                  <a:lnTo>
                    <a:pt x="177" y="1494"/>
                  </a:lnTo>
                  <a:lnTo>
                    <a:pt x="164" y="1493"/>
                  </a:lnTo>
                  <a:lnTo>
                    <a:pt x="152" y="1491"/>
                  </a:lnTo>
                  <a:lnTo>
                    <a:pt x="140" y="1486"/>
                  </a:lnTo>
                  <a:lnTo>
                    <a:pt x="130" y="1481"/>
                  </a:lnTo>
                  <a:lnTo>
                    <a:pt x="121" y="1474"/>
                  </a:lnTo>
                  <a:lnTo>
                    <a:pt x="112" y="1466"/>
                  </a:lnTo>
                  <a:lnTo>
                    <a:pt x="107" y="1457"/>
                  </a:lnTo>
                  <a:lnTo>
                    <a:pt x="102" y="1446"/>
                  </a:lnTo>
                  <a:lnTo>
                    <a:pt x="103" y="1410"/>
                  </a:lnTo>
                  <a:lnTo>
                    <a:pt x="106" y="1372"/>
                  </a:lnTo>
                  <a:lnTo>
                    <a:pt x="106" y="1332"/>
                  </a:lnTo>
                  <a:lnTo>
                    <a:pt x="106" y="1292"/>
                  </a:lnTo>
                  <a:lnTo>
                    <a:pt x="102" y="1253"/>
                  </a:lnTo>
                  <a:lnTo>
                    <a:pt x="95" y="1216"/>
                  </a:lnTo>
                  <a:lnTo>
                    <a:pt x="84" y="1182"/>
                  </a:lnTo>
                  <a:lnTo>
                    <a:pt x="66" y="1151"/>
                  </a:lnTo>
                  <a:lnTo>
                    <a:pt x="56" y="1079"/>
                  </a:lnTo>
                  <a:lnTo>
                    <a:pt x="57" y="1001"/>
                  </a:lnTo>
                  <a:lnTo>
                    <a:pt x="62" y="924"/>
                  </a:lnTo>
                  <a:lnTo>
                    <a:pt x="65" y="851"/>
                  </a:lnTo>
                  <a:lnTo>
                    <a:pt x="63" y="812"/>
                  </a:lnTo>
                  <a:lnTo>
                    <a:pt x="59" y="775"/>
                  </a:lnTo>
                  <a:lnTo>
                    <a:pt x="55" y="738"/>
                  </a:lnTo>
                  <a:lnTo>
                    <a:pt x="49" y="704"/>
                  </a:lnTo>
                  <a:lnTo>
                    <a:pt x="46" y="698"/>
                  </a:lnTo>
                  <a:lnTo>
                    <a:pt x="45" y="692"/>
                  </a:lnTo>
                  <a:lnTo>
                    <a:pt x="45" y="686"/>
                  </a:lnTo>
                  <a:lnTo>
                    <a:pt x="46" y="682"/>
                  </a:lnTo>
                  <a:lnTo>
                    <a:pt x="41" y="677"/>
                  </a:lnTo>
                  <a:lnTo>
                    <a:pt x="36" y="673"/>
                  </a:lnTo>
                  <a:lnTo>
                    <a:pt x="32" y="669"/>
                  </a:lnTo>
                  <a:lnTo>
                    <a:pt x="27" y="664"/>
                  </a:lnTo>
                  <a:lnTo>
                    <a:pt x="23" y="660"/>
                  </a:lnTo>
                  <a:lnTo>
                    <a:pt x="18" y="655"/>
                  </a:lnTo>
                  <a:lnTo>
                    <a:pt x="13" y="651"/>
                  </a:lnTo>
                  <a:lnTo>
                    <a:pt x="9" y="646"/>
                  </a:lnTo>
                  <a:lnTo>
                    <a:pt x="1" y="613"/>
                  </a:lnTo>
                  <a:lnTo>
                    <a:pt x="0" y="568"/>
                  </a:lnTo>
                  <a:lnTo>
                    <a:pt x="4" y="525"/>
                  </a:lnTo>
                  <a:lnTo>
                    <a:pt x="15" y="495"/>
                  </a:lnTo>
                  <a:lnTo>
                    <a:pt x="15" y="467"/>
                  </a:lnTo>
                  <a:lnTo>
                    <a:pt x="13" y="441"/>
                  </a:lnTo>
                  <a:lnTo>
                    <a:pt x="13" y="414"/>
                  </a:lnTo>
                  <a:lnTo>
                    <a:pt x="17" y="390"/>
                  </a:lnTo>
                  <a:lnTo>
                    <a:pt x="25" y="368"/>
                  </a:lnTo>
                  <a:lnTo>
                    <a:pt x="38" y="352"/>
                  </a:lnTo>
                  <a:lnTo>
                    <a:pt x="59" y="341"/>
                  </a:lnTo>
                  <a:lnTo>
                    <a:pt x="89" y="335"/>
                  </a:lnTo>
                  <a:lnTo>
                    <a:pt x="104" y="341"/>
                  </a:lnTo>
                  <a:lnTo>
                    <a:pt x="118" y="350"/>
                  </a:lnTo>
                  <a:lnTo>
                    <a:pt x="132" y="359"/>
                  </a:lnTo>
                  <a:lnTo>
                    <a:pt x="147" y="370"/>
                  </a:lnTo>
                  <a:lnTo>
                    <a:pt x="161" y="379"/>
                  </a:lnTo>
                  <a:lnTo>
                    <a:pt x="177" y="387"/>
                  </a:lnTo>
                  <a:lnTo>
                    <a:pt x="193" y="393"/>
                  </a:lnTo>
                  <a:lnTo>
                    <a:pt x="211" y="395"/>
                  </a:lnTo>
                  <a:lnTo>
                    <a:pt x="228" y="403"/>
                  </a:lnTo>
                  <a:lnTo>
                    <a:pt x="244" y="411"/>
                  </a:lnTo>
                  <a:lnTo>
                    <a:pt x="261" y="420"/>
                  </a:lnTo>
                  <a:lnTo>
                    <a:pt x="278" y="431"/>
                  </a:lnTo>
                  <a:lnTo>
                    <a:pt x="293" y="442"/>
                  </a:lnTo>
                  <a:lnTo>
                    <a:pt x="307" y="456"/>
                  </a:lnTo>
                  <a:lnTo>
                    <a:pt x="317" y="472"/>
                  </a:lnTo>
                  <a:lnTo>
                    <a:pt x="326" y="491"/>
                  </a:lnTo>
                  <a:lnTo>
                    <a:pt x="334" y="497"/>
                  </a:lnTo>
                  <a:lnTo>
                    <a:pt x="340" y="503"/>
                  </a:lnTo>
                  <a:lnTo>
                    <a:pt x="347" y="511"/>
                  </a:lnTo>
                  <a:lnTo>
                    <a:pt x="355" y="523"/>
                  </a:lnTo>
                  <a:lnTo>
                    <a:pt x="375" y="523"/>
                  </a:lnTo>
                  <a:lnTo>
                    <a:pt x="389" y="522"/>
                  </a:lnTo>
                  <a:lnTo>
                    <a:pt x="400" y="522"/>
                  </a:lnTo>
                  <a:lnTo>
                    <a:pt x="408" y="522"/>
                  </a:lnTo>
                  <a:lnTo>
                    <a:pt x="414" y="520"/>
                  </a:lnTo>
                  <a:lnTo>
                    <a:pt x="420" y="520"/>
                  </a:lnTo>
                  <a:lnTo>
                    <a:pt x="425" y="519"/>
                  </a:lnTo>
                  <a:lnTo>
                    <a:pt x="430" y="518"/>
                  </a:lnTo>
                  <a:lnTo>
                    <a:pt x="429" y="493"/>
                  </a:lnTo>
                  <a:lnTo>
                    <a:pt x="428" y="466"/>
                  </a:lnTo>
                  <a:lnTo>
                    <a:pt x="428" y="440"/>
                  </a:lnTo>
                  <a:lnTo>
                    <a:pt x="429" y="413"/>
                  </a:lnTo>
                  <a:lnTo>
                    <a:pt x="431" y="388"/>
                  </a:lnTo>
                  <a:lnTo>
                    <a:pt x="437" y="364"/>
                  </a:lnTo>
                  <a:lnTo>
                    <a:pt x="446" y="341"/>
                  </a:lnTo>
                  <a:lnTo>
                    <a:pt x="459" y="319"/>
                  </a:lnTo>
                  <a:lnTo>
                    <a:pt x="468" y="313"/>
                  </a:lnTo>
                  <a:lnTo>
                    <a:pt x="475" y="308"/>
                  </a:lnTo>
                  <a:lnTo>
                    <a:pt x="482" y="305"/>
                  </a:lnTo>
                  <a:lnTo>
                    <a:pt x="489" y="302"/>
                  </a:lnTo>
                  <a:lnTo>
                    <a:pt x="496" y="299"/>
                  </a:lnTo>
                  <a:lnTo>
                    <a:pt x="504" y="298"/>
                  </a:lnTo>
                  <a:lnTo>
                    <a:pt x="513" y="297"/>
                  </a:lnTo>
                  <a:lnTo>
                    <a:pt x="525" y="296"/>
                  </a:lnTo>
                  <a:lnTo>
                    <a:pt x="530" y="299"/>
                  </a:lnTo>
                  <a:lnTo>
                    <a:pt x="536" y="303"/>
                  </a:lnTo>
                  <a:lnTo>
                    <a:pt x="543" y="307"/>
                  </a:lnTo>
                  <a:lnTo>
                    <a:pt x="549" y="312"/>
                  </a:lnTo>
                  <a:lnTo>
                    <a:pt x="556" y="317"/>
                  </a:lnTo>
                  <a:lnTo>
                    <a:pt x="560" y="321"/>
                  </a:lnTo>
                  <a:lnTo>
                    <a:pt x="565" y="325"/>
                  </a:lnTo>
                  <a:lnTo>
                    <a:pt x="568" y="326"/>
                  </a:lnTo>
                  <a:lnTo>
                    <a:pt x="572" y="307"/>
                  </a:lnTo>
                  <a:lnTo>
                    <a:pt x="580" y="290"/>
                  </a:lnTo>
                  <a:lnTo>
                    <a:pt x="590" y="273"/>
                  </a:lnTo>
                  <a:lnTo>
                    <a:pt x="600" y="258"/>
                  </a:lnTo>
                  <a:lnTo>
                    <a:pt x="612" y="250"/>
                  </a:lnTo>
                  <a:lnTo>
                    <a:pt x="625" y="246"/>
                  </a:lnTo>
                  <a:lnTo>
                    <a:pt x="636" y="247"/>
                  </a:lnTo>
                  <a:lnTo>
                    <a:pt x="647" y="252"/>
                  </a:lnTo>
                  <a:lnTo>
                    <a:pt x="657" y="259"/>
                  </a:lnTo>
                  <a:lnTo>
                    <a:pt x="666" y="268"/>
                  </a:lnTo>
                  <a:lnTo>
                    <a:pt x="677" y="279"/>
                  </a:lnTo>
                  <a:lnTo>
                    <a:pt x="686" y="291"/>
                  </a:lnTo>
                  <a:lnTo>
                    <a:pt x="695" y="306"/>
                  </a:lnTo>
                  <a:lnTo>
                    <a:pt x="704" y="321"/>
                  </a:lnTo>
                  <a:lnTo>
                    <a:pt x="714" y="336"/>
                  </a:lnTo>
                  <a:lnTo>
                    <a:pt x="724" y="350"/>
                  </a:lnTo>
                  <a:lnTo>
                    <a:pt x="734" y="365"/>
                  </a:lnTo>
                  <a:lnTo>
                    <a:pt x="746" y="380"/>
                  </a:lnTo>
                  <a:lnTo>
                    <a:pt x="757" y="395"/>
                  </a:lnTo>
                  <a:lnTo>
                    <a:pt x="770" y="410"/>
                  </a:lnTo>
                  <a:lnTo>
                    <a:pt x="795" y="409"/>
                  </a:lnTo>
                  <a:lnTo>
                    <a:pt x="821" y="409"/>
                  </a:lnTo>
                  <a:lnTo>
                    <a:pt x="846" y="408"/>
                  </a:lnTo>
                  <a:lnTo>
                    <a:pt x="871" y="408"/>
                  </a:lnTo>
                  <a:lnTo>
                    <a:pt x="897" y="408"/>
                  </a:lnTo>
                  <a:lnTo>
                    <a:pt x="922" y="408"/>
                  </a:lnTo>
                  <a:lnTo>
                    <a:pt x="949" y="408"/>
                  </a:lnTo>
                  <a:lnTo>
                    <a:pt x="974" y="409"/>
                  </a:lnTo>
                  <a:lnTo>
                    <a:pt x="999" y="410"/>
                  </a:lnTo>
                  <a:lnTo>
                    <a:pt x="1025" y="411"/>
                  </a:lnTo>
                  <a:lnTo>
                    <a:pt x="1050" y="412"/>
                  </a:lnTo>
                  <a:lnTo>
                    <a:pt x="1076" y="414"/>
                  </a:lnTo>
                  <a:lnTo>
                    <a:pt x="1102" y="417"/>
                  </a:lnTo>
                  <a:lnTo>
                    <a:pt x="1127" y="419"/>
                  </a:lnTo>
                  <a:lnTo>
                    <a:pt x="1153" y="423"/>
                  </a:lnTo>
                  <a:lnTo>
                    <a:pt x="1179" y="426"/>
                  </a:lnTo>
                  <a:lnTo>
                    <a:pt x="1194" y="433"/>
                  </a:lnTo>
                  <a:lnTo>
                    <a:pt x="1209" y="441"/>
                  </a:lnTo>
                  <a:lnTo>
                    <a:pt x="1223" y="450"/>
                  </a:lnTo>
                  <a:lnTo>
                    <a:pt x="1238" y="459"/>
                  </a:lnTo>
                  <a:lnTo>
                    <a:pt x="1253" y="469"/>
                  </a:lnTo>
                  <a:lnTo>
                    <a:pt x="1267" y="478"/>
                  </a:lnTo>
                  <a:lnTo>
                    <a:pt x="1282" y="488"/>
                  </a:lnTo>
                  <a:lnTo>
                    <a:pt x="1297" y="499"/>
                  </a:lnTo>
                  <a:lnTo>
                    <a:pt x="1312" y="509"/>
                  </a:lnTo>
                  <a:lnTo>
                    <a:pt x="1327" y="518"/>
                  </a:lnTo>
                  <a:lnTo>
                    <a:pt x="1342" y="529"/>
                  </a:lnTo>
                  <a:lnTo>
                    <a:pt x="1357" y="538"/>
                  </a:lnTo>
                  <a:lnTo>
                    <a:pt x="1372" y="547"/>
                  </a:lnTo>
                  <a:lnTo>
                    <a:pt x="1387" y="555"/>
                  </a:lnTo>
                  <a:lnTo>
                    <a:pt x="1403" y="563"/>
                  </a:lnTo>
                  <a:lnTo>
                    <a:pt x="1418" y="570"/>
                  </a:lnTo>
                  <a:lnTo>
                    <a:pt x="1424" y="569"/>
                  </a:lnTo>
                  <a:lnTo>
                    <a:pt x="1430" y="569"/>
                  </a:lnTo>
                  <a:lnTo>
                    <a:pt x="1436" y="568"/>
                  </a:lnTo>
                  <a:lnTo>
                    <a:pt x="1441" y="569"/>
                  </a:lnTo>
                  <a:lnTo>
                    <a:pt x="1447" y="570"/>
                  </a:lnTo>
                  <a:lnTo>
                    <a:pt x="1453" y="573"/>
                  </a:lnTo>
                  <a:lnTo>
                    <a:pt x="1458" y="578"/>
                  </a:lnTo>
                  <a:lnTo>
                    <a:pt x="1463" y="584"/>
                  </a:lnTo>
                  <a:lnTo>
                    <a:pt x="1464" y="591"/>
                  </a:lnTo>
                  <a:lnTo>
                    <a:pt x="1466" y="594"/>
                  </a:lnTo>
                  <a:lnTo>
                    <a:pt x="1467" y="597"/>
                  </a:lnTo>
                  <a:lnTo>
                    <a:pt x="1469" y="599"/>
                  </a:lnTo>
                  <a:lnTo>
                    <a:pt x="1475" y="598"/>
                  </a:lnTo>
                  <a:lnTo>
                    <a:pt x="1481" y="595"/>
                  </a:lnTo>
                  <a:lnTo>
                    <a:pt x="1485" y="593"/>
                  </a:lnTo>
                  <a:lnTo>
                    <a:pt x="1490" y="590"/>
                  </a:lnTo>
                  <a:lnTo>
                    <a:pt x="1499" y="571"/>
                  </a:lnTo>
                  <a:lnTo>
                    <a:pt x="1510" y="558"/>
                  </a:lnTo>
                  <a:lnTo>
                    <a:pt x="1524" y="548"/>
                  </a:lnTo>
                  <a:lnTo>
                    <a:pt x="1539" y="541"/>
                  </a:lnTo>
                  <a:lnTo>
                    <a:pt x="1555" y="535"/>
                  </a:lnTo>
                  <a:lnTo>
                    <a:pt x="1573" y="531"/>
                  </a:lnTo>
                  <a:lnTo>
                    <a:pt x="1591" y="524"/>
                  </a:lnTo>
                  <a:lnTo>
                    <a:pt x="1608" y="516"/>
                  </a:lnTo>
                  <a:lnTo>
                    <a:pt x="1619" y="507"/>
                  </a:lnTo>
                  <a:lnTo>
                    <a:pt x="1629" y="499"/>
                  </a:lnTo>
                  <a:lnTo>
                    <a:pt x="1639" y="492"/>
                  </a:lnTo>
                  <a:lnTo>
                    <a:pt x="1650" y="485"/>
                  </a:lnTo>
                  <a:lnTo>
                    <a:pt x="1660" y="479"/>
                  </a:lnTo>
                  <a:lnTo>
                    <a:pt x="1672" y="473"/>
                  </a:lnTo>
                  <a:lnTo>
                    <a:pt x="1683" y="466"/>
                  </a:lnTo>
                  <a:lnTo>
                    <a:pt x="1695" y="461"/>
                  </a:lnTo>
                  <a:lnTo>
                    <a:pt x="1705" y="439"/>
                  </a:lnTo>
                  <a:lnTo>
                    <a:pt x="1714" y="414"/>
                  </a:lnTo>
                  <a:lnTo>
                    <a:pt x="1720" y="389"/>
                  </a:lnTo>
                  <a:lnTo>
                    <a:pt x="1722" y="368"/>
                  </a:lnTo>
                  <a:lnTo>
                    <a:pt x="1721" y="367"/>
                  </a:lnTo>
                  <a:lnTo>
                    <a:pt x="1720" y="365"/>
                  </a:lnTo>
                  <a:lnTo>
                    <a:pt x="1718" y="364"/>
                  </a:lnTo>
                  <a:lnTo>
                    <a:pt x="1717" y="363"/>
                  </a:lnTo>
                  <a:lnTo>
                    <a:pt x="1720" y="338"/>
                  </a:lnTo>
                  <a:lnTo>
                    <a:pt x="1727" y="320"/>
                  </a:lnTo>
                  <a:lnTo>
                    <a:pt x="1736" y="304"/>
                  </a:lnTo>
                  <a:lnTo>
                    <a:pt x="1748" y="292"/>
                  </a:lnTo>
                  <a:lnTo>
                    <a:pt x="1763" y="283"/>
                  </a:lnTo>
                  <a:lnTo>
                    <a:pt x="1779" y="277"/>
                  </a:lnTo>
                  <a:lnTo>
                    <a:pt x="1798" y="272"/>
                  </a:lnTo>
                  <a:lnTo>
                    <a:pt x="1820" y="268"/>
                  </a:lnTo>
                  <a:lnTo>
                    <a:pt x="1829" y="264"/>
                  </a:lnTo>
                  <a:lnTo>
                    <a:pt x="1840" y="257"/>
                  </a:lnTo>
                  <a:lnTo>
                    <a:pt x="1851" y="251"/>
                  </a:lnTo>
                  <a:lnTo>
                    <a:pt x="1863" y="243"/>
                  </a:lnTo>
                  <a:lnTo>
                    <a:pt x="1873" y="235"/>
                  </a:lnTo>
                  <a:lnTo>
                    <a:pt x="1880" y="226"/>
                  </a:lnTo>
                  <a:lnTo>
                    <a:pt x="1885" y="215"/>
                  </a:lnTo>
                  <a:lnTo>
                    <a:pt x="1886" y="204"/>
                  </a:lnTo>
                  <a:lnTo>
                    <a:pt x="1879" y="194"/>
                  </a:lnTo>
                  <a:lnTo>
                    <a:pt x="1876" y="187"/>
                  </a:lnTo>
                  <a:lnTo>
                    <a:pt x="1872" y="183"/>
                  </a:lnTo>
                  <a:lnTo>
                    <a:pt x="1870" y="176"/>
                  </a:lnTo>
                  <a:lnTo>
                    <a:pt x="1877" y="160"/>
                  </a:lnTo>
                  <a:lnTo>
                    <a:pt x="1889" y="145"/>
                  </a:lnTo>
                  <a:lnTo>
                    <a:pt x="1908" y="131"/>
                  </a:lnTo>
                  <a:lnTo>
                    <a:pt x="1928" y="116"/>
                  </a:lnTo>
                  <a:lnTo>
                    <a:pt x="1949" y="101"/>
                  </a:lnTo>
                  <a:lnTo>
                    <a:pt x="1969" y="85"/>
                  </a:lnTo>
                  <a:lnTo>
                    <a:pt x="1986" y="68"/>
                  </a:lnTo>
                  <a:lnTo>
                    <a:pt x="1998" y="48"/>
                  </a:lnTo>
                  <a:lnTo>
                    <a:pt x="2010" y="28"/>
                  </a:lnTo>
                  <a:lnTo>
                    <a:pt x="2019" y="15"/>
                  </a:lnTo>
                  <a:lnTo>
                    <a:pt x="2025" y="5"/>
                  </a:lnTo>
                  <a:lnTo>
                    <a:pt x="2032" y="1"/>
                  </a:lnTo>
                  <a:lnTo>
                    <a:pt x="2039" y="0"/>
                  </a:lnTo>
                  <a:lnTo>
                    <a:pt x="2049" y="2"/>
                  </a:lnTo>
                  <a:lnTo>
                    <a:pt x="2064" y="5"/>
                  </a:lnTo>
                  <a:lnTo>
                    <a:pt x="2085" y="11"/>
                  </a:lnTo>
                  <a:lnTo>
                    <a:pt x="2106" y="26"/>
                  </a:lnTo>
                  <a:lnTo>
                    <a:pt x="2123" y="41"/>
                  </a:lnTo>
                  <a:lnTo>
                    <a:pt x="2136" y="56"/>
                  </a:lnTo>
                  <a:lnTo>
                    <a:pt x="2147" y="73"/>
                  </a:lnTo>
                  <a:lnTo>
                    <a:pt x="2155" y="92"/>
                  </a:lnTo>
                  <a:lnTo>
                    <a:pt x="2162" y="114"/>
                  </a:lnTo>
                  <a:lnTo>
                    <a:pt x="2169" y="138"/>
                  </a:lnTo>
                  <a:lnTo>
                    <a:pt x="2175" y="167"/>
                  </a:lnTo>
                  <a:lnTo>
                    <a:pt x="2190" y="189"/>
                  </a:lnTo>
                  <a:lnTo>
                    <a:pt x="2199" y="206"/>
                  </a:lnTo>
                  <a:lnTo>
                    <a:pt x="2203" y="226"/>
                  </a:lnTo>
                  <a:lnTo>
                    <a:pt x="2200" y="254"/>
                  </a:lnTo>
                  <a:lnTo>
                    <a:pt x="2191" y="274"/>
                  </a:lnTo>
                  <a:lnTo>
                    <a:pt x="2186" y="297"/>
                  </a:lnTo>
                  <a:lnTo>
                    <a:pt x="2186" y="321"/>
                  </a:lnTo>
                  <a:lnTo>
                    <a:pt x="2191" y="346"/>
                  </a:lnTo>
                  <a:lnTo>
                    <a:pt x="2197" y="372"/>
                  </a:lnTo>
                  <a:lnTo>
                    <a:pt x="2204" y="397"/>
                  </a:lnTo>
                  <a:lnTo>
                    <a:pt x="2212" y="421"/>
                  </a:lnTo>
                  <a:lnTo>
                    <a:pt x="2218" y="444"/>
                  </a:lnTo>
                  <a:lnTo>
                    <a:pt x="2224" y="461"/>
                  </a:lnTo>
                  <a:lnTo>
                    <a:pt x="2231" y="477"/>
                  </a:lnTo>
                  <a:lnTo>
                    <a:pt x="2236" y="493"/>
                  </a:lnTo>
                  <a:lnTo>
                    <a:pt x="2241" y="509"/>
                  </a:lnTo>
                  <a:lnTo>
                    <a:pt x="2242" y="526"/>
                  </a:lnTo>
                  <a:lnTo>
                    <a:pt x="2241" y="544"/>
                  </a:lnTo>
                  <a:lnTo>
                    <a:pt x="2236" y="560"/>
                  </a:lnTo>
                  <a:lnTo>
                    <a:pt x="2226" y="577"/>
                  </a:lnTo>
                  <a:lnTo>
                    <a:pt x="2226" y="584"/>
                  </a:lnTo>
                  <a:lnTo>
                    <a:pt x="2226" y="591"/>
                  </a:lnTo>
                  <a:lnTo>
                    <a:pt x="2227" y="599"/>
                  </a:lnTo>
                  <a:lnTo>
                    <a:pt x="2227" y="608"/>
                  </a:lnTo>
                  <a:lnTo>
                    <a:pt x="2197" y="639"/>
                  </a:lnTo>
                  <a:lnTo>
                    <a:pt x="2168" y="671"/>
                  </a:lnTo>
                  <a:lnTo>
                    <a:pt x="2139" y="703"/>
                  </a:lnTo>
                  <a:lnTo>
                    <a:pt x="2110" y="734"/>
                  </a:lnTo>
                  <a:lnTo>
                    <a:pt x="2084" y="765"/>
                  </a:lnTo>
                  <a:lnTo>
                    <a:pt x="2057" y="797"/>
                  </a:lnTo>
                  <a:lnTo>
                    <a:pt x="2031" y="829"/>
                  </a:lnTo>
                  <a:lnTo>
                    <a:pt x="2007" y="862"/>
                  </a:lnTo>
                  <a:lnTo>
                    <a:pt x="1983" y="895"/>
                  </a:lnTo>
                  <a:lnTo>
                    <a:pt x="1958" y="928"/>
                  </a:lnTo>
                  <a:lnTo>
                    <a:pt x="1937" y="964"/>
                  </a:lnTo>
                  <a:lnTo>
                    <a:pt x="1915" y="1000"/>
                  </a:lnTo>
                  <a:lnTo>
                    <a:pt x="1894" y="1037"/>
                  </a:lnTo>
                  <a:lnTo>
                    <a:pt x="1874" y="1075"/>
                  </a:lnTo>
                  <a:lnTo>
                    <a:pt x="1856" y="1114"/>
                  </a:lnTo>
                  <a:lnTo>
                    <a:pt x="1839" y="1154"/>
                  </a:lnTo>
                  <a:lnTo>
                    <a:pt x="1831" y="1167"/>
                  </a:lnTo>
                  <a:lnTo>
                    <a:pt x="1824" y="1180"/>
                  </a:lnTo>
                  <a:lnTo>
                    <a:pt x="1817" y="1193"/>
                  </a:lnTo>
                  <a:lnTo>
                    <a:pt x="1810" y="1207"/>
                  </a:lnTo>
                  <a:lnTo>
                    <a:pt x="1803" y="1222"/>
                  </a:lnTo>
                  <a:lnTo>
                    <a:pt x="1797" y="1236"/>
                  </a:lnTo>
                  <a:lnTo>
                    <a:pt x="1791" y="1251"/>
                  </a:lnTo>
                  <a:lnTo>
                    <a:pt x="1785" y="1265"/>
                  </a:lnTo>
                  <a:lnTo>
                    <a:pt x="1771" y="1269"/>
                  </a:lnTo>
                  <a:lnTo>
                    <a:pt x="1753" y="1269"/>
                  </a:lnTo>
                  <a:lnTo>
                    <a:pt x="1734" y="1265"/>
                  </a:lnTo>
                  <a:lnTo>
                    <a:pt x="1713" y="1259"/>
                  </a:lnTo>
                  <a:lnTo>
                    <a:pt x="1692" y="1253"/>
                  </a:lnTo>
                  <a:lnTo>
                    <a:pt x="1671" y="1249"/>
                  </a:lnTo>
                  <a:lnTo>
                    <a:pt x="1651" y="1247"/>
                  </a:lnTo>
                  <a:lnTo>
                    <a:pt x="1634" y="1251"/>
                  </a:lnTo>
                  <a:lnTo>
                    <a:pt x="1627" y="1265"/>
                  </a:lnTo>
                  <a:lnTo>
                    <a:pt x="1620" y="1273"/>
                  </a:lnTo>
                  <a:lnTo>
                    <a:pt x="1614" y="1277"/>
                  </a:lnTo>
                  <a:lnTo>
                    <a:pt x="1608" y="1279"/>
                  </a:lnTo>
                  <a:lnTo>
                    <a:pt x="1601" y="1280"/>
                  </a:lnTo>
                  <a:lnTo>
                    <a:pt x="1592" y="1280"/>
                  </a:lnTo>
                  <a:lnTo>
                    <a:pt x="1582" y="1282"/>
                  </a:lnTo>
                  <a:lnTo>
                    <a:pt x="1568" y="1288"/>
                  </a:lnTo>
                  <a:lnTo>
                    <a:pt x="1566" y="1297"/>
                  </a:lnTo>
                  <a:lnTo>
                    <a:pt x="1562" y="1306"/>
                  </a:lnTo>
                  <a:lnTo>
                    <a:pt x="1560" y="1315"/>
                  </a:lnTo>
                  <a:lnTo>
                    <a:pt x="1557" y="1325"/>
                  </a:lnTo>
                  <a:lnTo>
                    <a:pt x="1557" y="1325"/>
                  </a:lnTo>
                  <a:lnTo>
                    <a:pt x="1350" y="1325"/>
                  </a:lnTo>
                  <a:lnTo>
                    <a:pt x="1350" y="1325"/>
                  </a:lnTo>
                  <a:lnTo>
                    <a:pt x="1353" y="1302"/>
                  </a:lnTo>
                  <a:lnTo>
                    <a:pt x="1355" y="1279"/>
                  </a:lnTo>
                  <a:lnTo>
                    <a:pt x="1356" y="1257"/>
                  </a:lnTo>
                  <a:lnTo>
                    <a:pt x="1357" y="1235"/>
                  </a:lnTo>
                  <a:lnTo>
                    <a:pt x="1343" y="1228"/>
                  </a:lnTo>
                  <a:lnTo>
                    <a:pt x="1331" y="1221"/>
                  </a:lnTo>
                  <a:lnTo>
                    <a:pt x="1322" y="1214"/>
                  </a:lnTo>
                  <a:lnTo>
                    <a:pt x="1314" y="1206"/>
                  </a:lnTo>
                  <a:lnTo>
                    <a:pt x="1309" y="1197"/>
                  </a:lnTo>
                  <a:lnTo>
                    <a:pt x="1307" y="1186"/>
                  </a:lnTo>
                  <a:lnTo>
                    <a:pt x="1305" y="1175"/>
                  </a:lnTo>
                  <a:lnTo>
                    <a:pt x="1308" y="1160"/>
                  </a:lnTo>
                  <a:lnTo>
                    <a:pt x="1295" y="1153"/>
                  </a:lnTo>
                  <a:lnTo>
                    <a:pt x="1282" y="1147"/>
                  </a:lnTo>
                  <a:lnTo>
                    <a:pt x="1269" y="1141"/>
                  </a:lnTo>
                  <a:lnTo>
                    <a:pt x="1255" y="1137"/>
                  </a:lnTo>
                  <a:lnTo>
                    <a:pt x="1242" y="1133"/>
                  </a:lnTo>
                  <a:lnTo>
                    <a:pt x="1229" y="1129"/>
                  </a:lnTo>
                  <a:lnTo>
                    <a:pt x="1217" y="1125"/>
                  </a:lnTo>
                  <a:lnTo>
                    <a:pt x="1205" y="1122"/>
                  </a:lnTo>
                  <a:lnTo>
                    <a:pt x="1197" y="1118"/>
                  </a:lnTo>
                  <a:lnTo>
                    <a:pt x="1190" y="1115"/>
                  </a:lnTo>
                  <a:lnTo>
                    <a:pt x="1185" y="1113"/>
                  </a:lnTo>
                  <a:lnTo>
                    <a:pt x="1178" y="1110"/>
                  </a:lnTo>
                  <a:lnTo>
                    <a:pt x="1172" y="1108"/>
                  </a:lnTo>
                  <a:lnTo>
                    <a:pt x="1166" y="1106"/>
                  </a:lnTo>
                  <a:lnTo>
                    <a:pt x="1162" y="1105"/>
                  </a:lnTo>
                  <a:lnTo>
                    <a:pt x="1156" y="1103"/>
                  </a:lnTo>
                  <a:lnTo>
                    <a:pt x="1145" y="1084"/>
                  </a:lnTo>
                  <a:lnTo>
                    <a:pt x="1136" y="1063"/>
                  </a:lnTo>
                  <a:lnTo>
                    <a:pt x="1127" y="1044"/>
                  </a:lnTo>
                  <a:lnTo>
                    <a:pt x="1119" y="1024"/>
                  </a:lnTo>
                  <a:lnTo>
                    <a:pt x="1111" y="1004"/>
                  </a:lnTo>
                  <a:lnTo>
                    <a:pt x="1102" y="985"/>
                  </a:lnTo>
                  <a:lnTo>
                    <a:pt x="1094" y="965"/>
                  </a:lnTo>
                  <a:lnTo>
                    <a:pt x="1084" y="947"/>
                  </a:lnTo>
                  <a:lnTo>
                    <a:pt x="1087" y="920"/>
                  </a:lnTo>
                  <a:lnTo>
                    <a:pt x="1090" y="880"/>
                  </a:lnTo>
                  <a:lnTo>
                    <a:pt x="1095" y="842"/>
                  </a:lnTo>
                  <a:lnTo>
                    <a:pt x="1103" y="819"/>
                  </a:lnTo>
                  <a:lnTo>
                    <a:pt x="1112" y="819"/>
                  </a:lnTo>
                  <a:lnTo>
                    <a:pt x="1121" y="818"/>
                  </a:lnTo>
                  <a:lnTo>
                    <a:pt x="1130" y="818"/>
                  </a:lnTo>
                  <a:lnTo>
                    <a:pt x="1140" y="818"/>
                  </a:lnTo>
                  <a:lnTo>
                    <a:pt x="1148" y="818"/>
                  </a:lnTo>
                  <a:lnTo>
                    <a:pt x="1157" y="818"/>
                  </a:lnTo>
                  <a:lnTo>
                    <a:pt x="1166" y="818"/>
                  </a:lnTo>
                  <a:lnTo>
                    <a:pt x="1175" y="818"/>
                  </a:lnTo>
                  <a:lnTo>
                    <a:pt x="1166" y="809"/>
                  </a:lnTo>
                  <a:lnTo>
                    <a:pt x="1157" y="799"/>
                  </a:lnTo>
                  <a:lnTo>
                    <a:pt x="1148" y="790"/>
                  </a:lnTo>
                  <a:lnTo>
                    <a:pt x="1140" y="781"/>
                  </a:lnTo>
                  <a:lnTo>
                    <a:pt x="1130" y="772"/>
                  </a:lnTo>
                  <a:lnTo>
                    <a:pt x="1121" y="762"/>
                  </a:lnTo>
                  <a:lnTo>
                    <a:pt x="1112" y="753"/>
                  </a:lnTo>
                  <a:lnTo>
                    <a:pt x="1103" y="744"/>
                  </a:lnTo>
                  <a:lnTo>
                    <a:pt x="1097" y="744"/>
                  </a:lnTo>
                  <a:lnTo>
                    <a:pt x="1092" y="745"/>
                  </a:lnTo>
                  <a:lnTo>
                    <a:pt x="1088" y="745"/>
                  </a:lnTo>
                  <a:lnTo>
                    <a:pt x="1083" y="747"/>
                  </a:lnTo>
                  <a:lnTo>
                    <a:pt x="1079" y="749"/>
                  </a:lnTo>
                  <a:lnTo>
                    <a:pt x="1074" y="750"/>
                  </a:lnTo>
                  <a:lnTo>
                    <a:pt x="1069" y="751"/>
                  </a:lnTo>
                  <a:lnTo>
                    <a:pt x="1064" y="751"/>
                  </a:lnTo>
                  <a:lnTo>
                    <a:pt x="1049" y="739"/>
                  </a:lnTo>
                  <a:lnTo>
                    <a:pt x="1037" y="730"/>
                  </a:lnTo>
                  <a:lnTo>
                    <a:pt x="1026" y="724"/>
                  </a:lnTo>
                  <a:lnTo>
                    <a:pt x="1015" y="721"/>
                  </a:lnTo>
                  <a:lnTo>
                    <a:pt x="1005" y="719"/>
                  </a:lnTo>
                  <a:lnTo>
                    <a:pt x="992" y="717"/>
                  </a:lnTo>
                  <a:lnTo>
                    <a:pt x="978" y="716"/>
                  </a:lnTo>
                  <a:lnTo>
                    <a:pt x="960" y="715"/>
                  </a:lnTo>
                  <a:lnTo>
                    <a:pt x="960" y="716"/>
                  </a:lnTo>
                  <a:lnTo>
                    <a:pt x="960" y="719"/>
                  </a:lnTo>
                  <a:lnTo>
                    <a:pt x="960" y="720"/>
                  </a:lnTo>
                  <a:lnTo>
                    <a:pt x="960" y="722"/>
                  </a:lnTo>
                  <a:lnTo>
                    <a:pt x="973" y="730"/>
                  </a:lnTo>
                  <a:lnTo>
                    <a:pt x="985" y="741"/>
                  </a:lnTo>
                  <a:lnTo>
                    <a:pt x="998" y="753"/>
                  </a:lnTo>
                  <a:lnTo>
                    <a:pt x="1011" y="766"/>
                  </a:lnTo>
                  <a:lnTo>
                    <a:pt x="1023" y="779"/>
                  </a:lnTo>
                  <a:lnTo>
                    <a:pt x="1037" y="791"/>
                  </a:lnTo>
                  <a:lnTo>
                    <a:pt x="1051" y="804"/>
                  </a:lnTo>
                  <a:lnTo>
                    <a:pt x="1066" y="814"/>
                  </a:lnTo>
                  <a:lnTo>
                    <a:pt x="1066" y="838"/>
                  </a:lnTo>
                  <a:lnTo>
                    <a:pt x="1066" y="873"/>
                  </a:lnTo>
                  <a:lnTo>
                    <a:pt x="1063" y="906"/>
                  </a:lnTo>
                  <a:lnTo>
                    <a:pt x="1056" y="932"/>
                  </a:lnTo>
                  <a:lnTo>
                    <a:pt x="1051" y="933"/>
                  </a:lnTo>
                  <a:lnTo>
                    <a:pt x="1045" y="935"/>
                  </a:lnTo>
                  <a:lnTo>
                    <a:pt x="1041" y="936"/>
                  </a:lnTo>
                  <a:lnTo>
                    <a:pt x="1035" y="939"/>
                  </a:lnTo>
                  <a:lnTo>
                    <a:pt x="1028" y="1022"/>
                  </a:lnTo>
                  <a:lnTo>
                    <a:pt x="1023" y="1106"/>
                  </a:lnTo>
                  <a:lnTo>
                    <a:pt x="1020" y="1192"/>
                  </a:lnTo>
                  <a:lnTo>
                    <a:pt x="1018" y="1277"/>
                  </a:lnTo>
                  <a:lnTo>
                    <a:pt x="1020" y="1309"/>
                  </a:lnTo>
                  <a:lnTo>
                    <a:pt x="1021" y="1335"/>
                  </a:lnTo>
                  <a:lnTo>
                    <a:pt x="1023" y="1371"/>
                  </a:lnTo>
                  <a:lnTo>
                    <a:pt x="1026" y="1431"/>
                  </a:lnTo>
                  <a:lnTo>
                    <a:pt x="1035" y="1433"/>
                  </a:lnTo>
                  <a:lnTo>
                    <a:pt x="1043" y="1435"/>
                  </a:lnTo>
                  <a:lnTo>
                    <a:pt x="1052" y="1436"/>
                  </a:lnTo>
                  <a:lnTo>
                    <a:pt x="1064" y="1439"/>
                  </a:lnTo>
                  <a:lnTo>
                    <a:pt x="1079" y="1441"/>
                  </a:lnTo>
                  <a:lnTo>
                    <a:pt x="1101" y="1443"/>
                  </a:lnTo>
                  <a:lnTo>
                    <a:pt x="1129" y="1448"/>
                  </a:lnTo>
                  <a:lnTo>
                    <a:pt x="1167" y="1453"/>
                  </a:lnTo>
                  <a:lnTo>
                    <a:pt x="1170" y="1453"/>
                  </a:lnTo>
                  <a:lnTo>
                    <a:pt x="1172" y="1453"/>
                  </a:lnTo>
                  <a:lnTo>
                    <a:pt x="1172" y="1451"/>
                  </a:lnTo>
                  <a:lnTo>
                    <a:pt x="1173" y="1450"/>
                  </a:lnTo>
                  <a:lnTo>
                    <a:pt x="1168" y="1445"/>
                  </a:lnTo>
                  <a:lnTo>
                    <a:pt x="1164" y="1440"/>
                  </a:lnTo>
                  <a:lnTo>
                    <a:pt x="1159" y="1436"/>
                  </a:lnTo>
                  <a:lnTo>
                    <a:pt x="1155" y="1433"/>
                  </a:lnTo>
                  <a:lnTo>
                    <a:pt x="1150" y="1431"/>
                  </a:lnTo>
                  <a:lnTo>
                    <a:pt x="1145" y="1428"/>
                  </a:lnTo>
                  <a:lnTo>
                    <a:pt x="1141" y="1427"/>
                  </a:lnTo>
                  <a:lnTo>
                    <a:pt x="1137" y="1426"/>
                  </a:lnTo>
                  <a:lnTo>
                    <a:pt x="1130" y="1430"/>
                  </a:lnTo>
                  <a:lnTo>
                    <a:pt x="1122" y="1431"/>
                  </a:lnTo>
                  <a:lnTo>
                    <a:pt x="1113" y="1430"/>
                  </a:lnTo>
                  <a:lnTo>
                    <a:pt x="1104" y="1427"/>
                  </a:lnTo>
                  <a:lnTo>
                    <a:pt x="1095" y="1424"/>
                  </a:lnTo>
                  <a:lnTo>
                    <a:pt x="1087" y="1420"/>
                  </a:lnTo>
                  <a:lnTo>
                    <a:pt x="1080" y="1417"/>
                  </a:lnTo>
                  <a:lnTo>
                    <a:pt x="1075" y="1413"/>
                  </a:lnTo>
                  <a:lnTo>
                    <a:pt x="1072" y="1395"/>
                  </a:lnTo>
                  <a:lnTo>
                    <a:pt x="1072" y="1382"/>
                  </a:lnTo>
                  <a:lnTo>
                    <a:pt x="1074" y="1370"/>
                  </a:lnTo>
                  <a:lnTo>
                    <a:pt x="1077" y="1355"/>
                  </a:lnTo>
                  <a:lnTo>
                    <a:pt x="1090" y="1339"/>
                  </a:lnTo>
                  <a:lnTo>
                    <a:pt x="1104" y="1327"/>
                  </a:lnTo>
                  <a:lnTo>
                    <a:pt x="1118" y="1321"/>
                  </a:lnTo>
                  <a:lnTo>
                    <a:pt x="1133" y="1320"/>
                  </a:lnTo>
                  <a:lnTo>
                    <a:pt x="1148" y="1322"/>
                  </a:lnTo>
                  <a:lnTo>
                    <a:pt x="1164" y="1328"/>
                  </a:lnTo>
                  <a:lnTo>
                    <a:pt x="1180" y="1335"/>
                  </a:lnTo>
                  <a:lnTo>
                    <a:pt x="1197" y="1345"/>
                  </a:lnTo>
                  <a:lnTo>
                    <a:pt x="1215" y="1356"/>
                  </a:lnTo>
                  <a:lnTo>
                    <a:pt x="1232" y="1367"/>
                  </a:lnTo>
                  <a:lnTo>
                    <a:pt x="1249" y="1379"/>
                  </a:lnTo>
                  <a:lnTo>
                    <a:pt x="1266" y="1389"/>
                  </a:lnTo>
                  <a:lnTo>
                    <a:pt x="1285" y="1400"/>
                  </a:lnTo>
                  <a:lnTo>
                    <a:pt x="1302" y="1406"/>
                  </a:lnTo>
                  <a:lnTo>
                    <a:pt x="1318" y="1411"/>
                  </a:lnTo>
                  <a:lnTo>
                    <a:pt x="1335" y="1413"/>
                  </a:lnTo>
                  <a:lnTo>
                    <a:pt x="1340" y="1393"/>
                  </a:lnTo>
                  <a:lnTo>
                    <a:pt x="1343" y="1370"/>
                  </a:lnTo>
                  <a:lnTo>
                    <a:pt x="1347" y="1345"/>
                  </a:lnTo>
                  <a:lnTo>
                    <a:pt x="1350" y="1325"/>
                  </a:lnTo>
                  <a:lnTo>
                    <a:pt x="1350" y="1325"/>
                  </a:lnTo>
                  <a:lnTo>
                    <a:pt x="1557" y="1325"/>
                  </a:lnTo>
                  <a:lnTo>
                    <a:pt x="1557" y="1325"/>
                  </a:lnTo>
                  <a:lnTo>
                    <a:pt x="1552" y="1341"/>
                  </a:lnTo>
                  <a:lnTo>
                    <a:pt x="1546" y="1358"/>
                  </a:lnTo>
                  <a:lnTo>
                    <a:pt x="1540" y="1377"/>
                  </a:lnTo>
                  <a:lnTo>
                    <a:pt x="1535" y="1396"/>
                  </a:lnTo>
                  <a:lnTo>
                    <a:pt x="1530" y="1415"/>
                  </a:lnTo>
                  <a:lnTo>
                    <a:pt x="1525" y="1433"/>
                  </a:lnTo>
                  <a:lnTo>
                    <a:pt x="1521" y="1451"/>
                  </a:lnTo>
                  <a:lnTo>
                    <a:pt x="1519" y="1468"/>
                  </a:lnTo>
                  <a:lnTo>
                    <a:pt x="1530" y="1477"/>
                  </a:lnTo>
                  <a:lnTo>
                    <a:pt x="1545" y="1483"/>
                  </a:lnTo>
                  <a:lnTo>
                    <a:pt x="1562" y="1488"/>
                  </a:lnTo>
                  <a:lnTo>
                    <a:pt x="1581" y="1492"/>
                  </a:lnTo>
                  <a:lnTo>
                    <a:pt x="1601" y="1495"/>
                  </a:lnTo>
                  <a:lnTo>
                    <a:pt x="1622" y="1499"/>
                  </a:lnTo>
                  <a:lnTo>
                    <a:pt x="1644" y="1501"/>
                  </a:lnTo>
                  <a:lnTo>
                    <a:pt x="1665" y="1504"/>
                  </a:lnTo>
                  <a:lnTo>
                    <a:pt x="1684" y="1509"/>
                  </a:lnTo>
                  <a:lnTo>
                    <a:pt x="1703" y="1515"/>
                  </a:lnTo>
                  <a:lnTo>
                    <a:pt x="1720" y="1523"/>
                  </a:lnTo>
                  <a:lnTo>
                    <a:pt x="1735" y="1532"/>
                  </a:lnTo>
                  <a:lnTo>
                    <a:pt x="1745" y="1545"/>
                  </a:lnTo>
                  <a:lnTo>
                    <a:pt x="1753" y="1561"/>
                  </a:lnTo>
                  <a:lnTo>
                    <a:pt x="1758" y="1579"/>
                  </a:lnTo>
                  <a:lnTo>
                    <a:pt x="1757" y="1602"/>
                  </a:lnTo>
                  <a:lnTo>
                    <a:pt x="1749" y="1608"/>
                  </a:lnTo>
                  <a:lnTo>
                    <a:pt x="1743" y="1613"/>
                  </a:lnTo>
                  <a:lnTo>
                    <a:pt x="1736" y="1614"/>
                  </a:lnTo>
                  <a:lnTo>
                    <a:pt x="1730" y="1614"/>
                  </a:lnTo>
                  <a:lnTo>
                    <a:pt x="1725" y="1613"/>
                  </a:lnTo>
                  <a:lnTo>
                    <a:pt x="1719" y="1610"/>
                  </a:lnTo>
                  <a:lnTo>
                    <a:pt x="1712" y="1607"/>
                  </a:lnTo>
                  <a:lnTo>
                    <a:pt x="1704" y="1604"/>
                  </a:lnTo>
                  <a:lnTo>
                    <a:pt x="1692" y="1601"/>
                  </a:lnTo>
                  <a:lnTo>
                    <a:pt x="1681" y="1599"/>
                  </a:lnTo>
                  <a:lnTo>
                    <a:pt x="1671" y="1597"/>
                  </a:lnTo>
                  <a:lnTo>
                    <a:pt x="1661" y="1594"/>
                  </a:lnTo>
                  <a:lnTo>
                    <a:pt x="1652" y="1592"/>
                  </a:lnTo>
                  <a:lnTo>
                    <a:pt x="1645" y="1591"/>
                  </a:lnTo>
                  <a:lnTo>
                    <a:pt x="1638" y="1590"/>
                  </a:lnTo>
                  <a:lnTo>
                    <a:pt x="1633" y="1589"/>
                  </a:lnTo>
                  <a:lnTo>
                    <a:pt x="1638" y="1595"/>
                  </a:lnTo>
                  <a:lnTo>
                    <a:pt x="1651" y="1606"/>
                  </a:lnTo>
                  <a:lnTo>
                    <a:pt x="1669" y="1617"/>
                  </a:lnTo>
                  <a:lnTo>
                    <a:pt x="1690" y="1630"/>
                  </a:lnTo>
                  <a:lnTo>
                    <a:pt x="1712" y="1643"/>
                  </a:lnTo>
                  <a:lnTo>
                    <a:pt x="1733" y="1655"/>
                  </a:lnTo>
                  <a:lnTo>
                    <a:pt x="1750" y="1666"/>
                  </a:lnTo>
                  <a:lnTo>
                    <a:pt x="1763" y="1673"/>
                  </a:lnTo>
                  <a:lnTo>
                    <a:pt x="1770" y="1678"/>
                  </a:lnTo>
                  <a:lnTo>
                    <a:pt x="1776" y="1684"/>
                  </a:lnTo>
                  <a:lnTo>
                    <a:pt x="1783" y="1689"/>
                  </a:lnTo>
                  <a:lnTo>
                    <a:pt x="1790" y="1695"/>
                  </a:lnTo>
                  <a:lnTo>
                    <a:pt x="1796" y="1701"/>
                  </a:lnTo>
                  <a:lnTo>
                    <a:pt x="1801" y="1708"/>
                  </a:lnTo>
                  <a:lnTo>
                    <a:pt x="1805" y="1718"/>
                  </a:lnTo>
                  <a:lnTo>
                    <a:pt x="1808" y="1729"/>
                  </a:lnTo>
                  <a:lnTo>
                    <a:pt x="1797" y="1749"/>
                  </a:lnTo>
                  <a:lnTo>
                    <a:pt x="1786" y="1765"/>
                  </a:lnTo>
                  <a:lnTo>
                    <a:pt x="1772" y="1775"/>
                  </a:lnTo>
                  <a:lnTo>
                    <a:pt x="1758" y="1782"/>
                  </a:lnTo>
                  <a:lnTo>
                    <a:pt x="1743" y="1783"/>
                  </a:lnTo>
                  <a:lnTo>
                    <a:pt x="1728" y="1777"/>
                  </a:lnTo>
                  <a:lnTo>
                    <a:pt x="1715" y="1767"/>
                  </a:lnTo>
                  <a:lnTo>
                    <a:pt x="1703" y="1750"/>
                  </a:lnTo>
                  <a:lnTo>
                    <a:pt x="1690" y="1742"/>
                  </a:lnTo>
                  <a:lnTo>
                    <a:pt x="1677" y="1734"/>
                  </a:lnTo>
                  <a:lnTo>
                    <a:pt x="1665" y="1726"/>
                  </a:lnTo>
                  <a:lnTo>
                    <a:pt x="1652" y="1719"/>
                  </a:lnTo>
                  <a:lnTo>
                    <a:pt x="1639" y="1711"/>
                  </a:lnTo>
                  <a:lnTo>
                    <a:pt x="1627" y="1705"/>
                  </a:lnTo>
                  <a:lnTo>
                    <a:pt x="1614" y="1698"/>
                  </a:lnTo>
                  <a:lnTo>
                    <a:pt x="1601" y="1691"/>
                  </a:lnTo>
                  <a:lnTo>
                    <a:pt x="1589" y="1685"/>
                  </a:lnTo>
                  <a:lnTo>
                    <a:pt x="1576" y="1678"/>
                  </a:lnTo>
                  <a:lnTo>
                    <a:pt x="1563" y="1673"/>
                  </a:lnTo>
                  <a:lnTo>
                    <a:pt x="1552" y="1666"/>
                  </a:lnTo>
                  <a:lnTo>
                    <a:pt x="1539" y="1660"/>
                  </a:lnTo>
                  <a:lnTo>
                    <a:pt x="1528" y="1653"/>
                  </a:lnTo>
                  <a:lnTo>
                    <a:pt x="1515" y="1647"/>
                  </a:lnTo>
                  <a:lnTo>
                    <a:pt x="1504" y="1640"/>
                  </a:lnTo>
                  <a:lnTo>
                    <a:pt x="1490" y="1640"/>
                  </a:lnTo>
                  <a:lnTo>
                    <a:pt x="1477" y="1640"/>
                  </a:lnTo>
                  <a:lnTo>
                    <a:pt x="1464" y="1639"/>
                  </a:lnTo>
                  <a:lnTo>
                    <a:pt x="1453" y="1639"/>
                  </a:lnTo>
                  <a:lnTo>
                    <a:pt x="1441" y="1638"/>
                  </a:lnTo>
                  <a:lnTo>
                    <a:pt x="1430" y="1637"/>
                  </a:lnTo>
                  <a:lnTo>
                    <a:pt x="1418" y="1636"/>
                  </a:lnTo>
                  <a:lnTo>
                    <a:pt x="1408" y="1635"/>
                  </a:lnTo>
                  <a:lnTo>
                    <a:pt x="1398" y="1633"/>
                  </a:lnTo>
                  <a:lnTo>
                    <a:pt x="1386" y="1631"/>
                  </a:lnTo>
                  <a:lnTo>
                    <a:pt x="1376" y="1629"/>
                  </a:lnTo>
                  <a:lnTo>
                    <a:pt x="1365" y="1627"/>
                  </a:lnTo>
                  <a:lnTo>
                    <a:pt x="1354" y="1623"/>
                  </a:lnTo>
                  <a:lnTo>
                    <a:pt x="1342" y="1620"/>
                  </a:lnTo>
                  <a:lnTo>
                    <a:pt x="1331" y="1616"/>
                  </a:lnTo>
                  <a:lnTo>
                    <a:pt x="1319" y="1613"/>
                  </a:lnTo>
                  <a:lnTo>
                    <a:pt x="1310" y="1607"/>
                  </a:lnTo>
                  <a:lnTo>
                    <a:pt x="1302" y="1601"/>
                  </a:lnTo>
                  <a:lnTo>
                    <a:pt x="1293" y="1595"/>
                  </a:lnTo>
                  <a:lnTo>
                    <a:pt x="1284" y="1589"/>
                  </a:lnTo>
                  <a:lnTo>
                    <a:pt x="1276" y="1583"/>
                  </a:lnTo>
                  <a:lnTo>
                    <a:pt x="1267" y="1576"/>
                  </a:lnTo>
                  <a:lnTo>
                    <a:pt x="1261" y="1570"/>
                  </a:lnTo>
                  <a:lnTo>
                    <a:pt x="1255" y="1564"/>
                  </a:lnTo>
                  <a:lnTo>
                    <a:pt x="1253" y="1563"/>
                  </a:lnTo>
                  <a:lnTo>
                    <a:pt x="1250" y="1563"/>
                  </a:lnTo>
                  <a:lnTo>
                    <a:pt x="1248" y="1562"/>
                  </a:lnTo>
                  <a:lnTo>
                    <a:pt x="1244" y="1562"/>
                  </a:lnTo>
                  <a:lnTo>
                    <a:pt x="1240" y="1561"/>
                  </a:lnTo>
                  <a:lnTo>
                    <a:pt x="1234" y="1561"/>
                  </a:lnTo>
                  <a:lnTo>
                    <a:pt x="1226" y="1560"/>
                  </a:lnTo>
                  <a:lnTo>
                    <a:pt x="1217" y="1557"/>
                  </a:lnTo>
                  <a:lnTo>
                    <a:pt x="1204" y="1556"/>
                  </a:lnTo>
                  <a:lnTo>
                    <a:pt x="1189" y="1555"/>
                  </a:lnTo>
                  <a:lnTo>
                    <a:pt x="1171" y="1553"/>
                  </a:lnTo>
                  <a:lnTo>
                    <a:pt x="1150" y="1549"/>
                  </a:lnTo>
                  <a:lnTo>
                    <a:pt x="1125" y="1547"/>
                  </a:lnTo>
                  <a:lnTo>
                    <a:pt x="1095" y="1544"/>
                  </a:lnTo>
                  <a:lnTo>
                    <a:pt x="1061" y="1539"/>
                  </a:lnTo>
                  <a:lnTo>
                    <a:pt x="1022" y="1534"/>
                  </a:lnTo>
                  <a:lnTo>
                    <a:pt x="1028" y="1562"/>
                  </a:lnTo>
                  <a:lnTo>
                    <a:pt x="1031" y="1598"/>
                  </a:lnTo>
                  <a:lnTo>
                    <a:pt x="1029" y="1632"/>
                  </a:lnTo>
                  <a:lnTo>
                    <a:pt x="1016" y="1658"/>
                  </a:lnTo>
                  <a:lnTo>
                    <a:pt x="1003" y="1658"/>
                  </a:lnTo>
                  <a:lnTo>
                    <a:pt x="989" y="1658"/>
                  </a:lnTo>
                  <a:lnTo>
                    <a:pt x="975" y="1658"/>
                  </a:lnTo>
                  <a:lnTo>
                    <a:pt x="962" y="1658"/>
                  </a:lnTo>
                  <a:lnTo>
                    <a:pt x="951" y="1659"/>
                  </a:lnTo>
                  <a:lnTo>
                    <a:pt x="938" y="1660"/>
                  </a:lnTo>
                  <a:lnTo>
                    <a:pt x="925" y="1661"/>
                  </a:lnTo>
                  <a:lnTo>
                    <a:pt x="914" y="1662"/>
                  </a:lnTo>
                  <a:lnTo>
                    <a:pt x="911" y="1705"/>
                  </a:lnTo>
                  <a:lnTo>
                    <a:pt x="907" y="1749"/>
                  </a:lnTo>
                  <a:lnTo>
                    <a:pt x="906" y="1795"/>
                  </a:lnTo>
                  <a:lnTo>
                    <a:pt x="904" y="1840"/>
                  </a:lnTo>
                  <a:lnTo>
                    <a:pt x="900" y="1851"/>
                  </a:lnTo>
                  <a:lnTo>
                    <a:pt x="896" y="1862"/>
                  </a:lnTo>
                  <a:lnTo>
                    <a:pt x="890" y="1871"/>
                  </a:lnTo>
                  <a:lnTo>
                    <a:pt x="883" y="1877"/>
                  </a:lnTo>
                  <a:lnTo>
                    <a:pt x="876" y="1881"/>
                  </a:lnTo>
                  <a:lnTo>
                    <a:pt x="868" y="1882"/>
                  </a:lnTo>
                  <a:lnTo>
                    <a:pt x="858" y="1880"/>
                  </a:lnTo>
                  <a:lnTo>
                    <a:pt x="847" y="1874"/>
                  </a:lnTo>
                  <a:lnTo>
                    <a:pt x="836" y="1849"/>
                  </a:lnTo>
                  <a:lnTo>
                    <a:pt x="828" y="1822"/>
                  </a:lnTo>
                  <a:lnTo>
                    <a:pt x="821" y="1795"/>
                  </a:lnTo>
                  <a:lnTo>
                    <a:pt x="817" y="1767"/>
                  </a:lnTo>
                  <a:lnTo>
                    <a:pt x="814" y="1738"/>
                  </a:lnTo>
                  <a:lnTo>
                    <a:pt x="813" y="1711"/>
                  </a:lnTo>
                  <a:lnTo>
                    <a:pt x="810" y="1683"/>
                  </a:lnTo>
                  <a:lnTo>
                    <a:pt x="809" y="1658"/>
                  </a:lnTo>
                  <a:lnTo>
                    <a:pt x="786" y="1657"/>
                  </a:lnTo>
                  <a:lnTo>
                    <a:pt x="764" y="1655"/>
                  </a:lnTo>
                  <a:lnTo>
                    <a:pt x="742" y="1655"/>
                  </a:lnTo>
                  <a:lnTo>
                    <a:pt x="719" y="1654"/>
                  </a:lnTo>
                  <a:lnTo>
                    <a:pt x="697" y="1653"/>
                  </a:lnTo>
                  <a:lnTo>
                    <a:pt x="676" y="1653"/>
                  </a:lnTo>
                  <a:lnTo>
                    <a:pt x="654" y="1652"/>
                  </a:lnTo>
                  <a:lnTo>
                    <a:pt x="632" y="1651"/>
                  </a:lnTo>
                  <a:lnTo>
                    <a:pt x="610" y="1651"/>
                  </a:lnTo>
                  <a:lnTo>
                    <a:pt x="588" y="1651"/>
                  </a:lnTo>
                  <a:lnTo>
                    <a:pt x="566" y="1651"/>
                  </a:lnTo>
                  <a:lnTo>
                    <a:pt x="545" y="1651"/>
                  </a:lnTo>
                  <a:lnTo>
                    <a:pt x="524" y="1651"/>
                  </a:lnTo>
                  <a:lnTo>
                    <a:pt x="502" y="1651"/>
                  </a:lnTo>
                  <a:lnTo>
                    <a:pt x="480" y="1651"/>
                  </a:lnTo>
                  <a:lnTo>
                    <a:pt x="458" y="1652"/>
                  </a:lnTo>
                  <a:lnTo>
                    <a:pt x="454" y="1692"/>
                  </a:lnTo>
                  <a:lnTo>
                    <a:pt x="450" y="1737"/>
                  </a:lnTo>
                  <a:lnTo>
                    <a:pt x="446" y="1776"/>
                  </a:lnTo>
                  <a:lnTo>
                    <a:pt x="444" y="1799"/>
                  </a:lnTo>
                  <a:lnTo>
                    <a:pt x="442" y="1818"/>
                  </a:lnTo>
                  <a:lnTo>
                    <a:pt x="440" y="1834"/>
                  </a:lnTo>
                  <a:lnTo>
                    <a:pt x="437" y="1849"/>
                  </a:lnTo>
                  <a:lnTo>
                    <a:pt x="434" y="1862"/>
                  </a:lnTo>
                  <a:lnTo>
                    <a:pt x="427" y="1872"/>
                  </a:lnTo>
                  <a:lnTo>
                    <a:pt x="416" y="1881"/>
                  </a:lnTo>
                  <a:lnTo>
                    <a:pt x="403" y="1887"/>
                  </a:lnTo>
                  <a:lnTo>
                    <a:pt x="384" y="1889"/>
                  </a:lnTo>
                  <a:lnTo>
                    <a:pt x="384" y="1889"/>
                  </a:lnTo>
                  <a:lnTo>
                    <a:pt x="384" y="188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3" name="Freeform 31"/>
            <p:cNvSpPr>
              <a:spLocks/>
            </p:cNvSpPr>
            <p:nvPr/>
          </p:nvSpPr>
          <p:spPr bwMode="auto">
            <a:xfrm>
              <a:off x="657" y="2219"/>
              <a:ext cx="39" cy="109"/>
            </a:xfrm>
            <a:custGeom>
              <a:avLst/>
              <a:gdLst>
                <a:gd name="T0" fmla="*/ 30 w 77"/>
                <a:gd name="T1" fmla="*/ 217 h 218"/>
                <a:gd name="T2" fmla="*/ 14 w 77"/>
                <a:gd name="T3" fmla="*/ 165 h 218"/>
                <a:gd name="T4" fmla="*/ 0 w 77"/>
                <a:gd name="T5" fmla="*/ 0 h 218"/>
                <a:gd name="T6" fmla="*/ 29 w 77"/>
                <a:gd name="T7" fmla="*/ 1 h 218"/>
                <a:gd name="T8" fmla="*/ 57 w 77"/>
                <a:gd name="T9" fmla="*/ 4 h 218"/>
                <a:gd name="T10" fmla="*/ 76 w 77"/>
                <a:gd name="T11" fmla="*/ 7 h 218"/>
                <a:gd name="T12" fmla="*/ 75 w 77"/>
                <a:gd name="T13" fmla="*/ 16 h 218"/>
                <a:gd name="T14" fmla="*/ 60 w 77"/>
                <a:gd name="T15" fmla="*/ 18 h 218"/>
                <a:gd name="T16" fmla="*/ 46 w 77"/>
                <a:gd name="T17" fmla="*/ 19 h 218"/>
                <a:gd name="T18" fmla="*/ 37 w 77"/>
                <a:gd name="T19" fmla="*/ 21 h 218"/>
                <a:gd name="T20" fmla="*/ 38 w 77"/>
                <a:gd name="T21" fmla="*/ 23 h 218"/>
                <a:gd name="T22" fmla="*/ 52 w 77"/>
                <a:gd name="T23" fmla="*/ 24 h 218"/>
                <a:gd name="T24" fmla="*/ 65 w 77"/>
                <a:gd name="T25" fmla="*/ 26 h 218"/>
                <a:gd name="T26" fmla="*/ 75 w 77"/>
                <a:gd name="T27" fmla="*/ 29 h 218"/>
                <a:gd name="T28" fmla="*/ 73 w 77"/>
                <a:gd name="T29" fmla="*/ 38 h 218"/>
                <a:gd name="T30" fmla="*/ 58 w 77"/>
                <a:gd name="T31" fmla="*/ 39 h 218"/>
                <a:gd name="T32" fmla="*/ 44 w 77"/>
                <a:gd name="T33" fmla="*/ 41 h 218"/>
                <a:gd name="T34" fmla="*/ 33 w 77"/>
                <a:gd name="T35" fmla="*/ 43 h 218"/>
                <a:gd name="T36" fmla="*/ 32 w 77"/>
                <a:gd name="T37" fmla="*/ 48 h 218"/>
                <a:gd name="T38" fmla="*/ 47 w 77"/>
                <a:gd name="T39" fmla="*/ 48 h 218"/>
                <a:gd name="T40" fmla="*/ 63 w 77"/>
                <a:gd name="T41" fmla="*/ 49 h 218"/>
                <a:gd name="T42" fmla="*/ 72 w 77"/>
                <a:gd name="T43" fmla="*/ 52 h 218"/>
                <a:gd name="T44" fmla="*/ 71 w 77"/>
                <a:gd name="T45" fmla="*/ 60 h 218"/>
                <a:gd name="T46" fmla="*/ 57 w 77"/>
                <a:gd name="T47" fmla="*/ 61 h 218"/>
                <a:gd name="T48" fmla="*/ 44 w 77"/>
                <a:gd name="T49" fmla="*/ 63 h 218"/>
                <a:gd name="T50" fmla="*/ 35 w 77"/>
                <a:gd name="T51" fmla="*/ 65 h 218"/>
                <a:gd name="T52" fmla="*/ 37 w 77"/>
                <a:gd name="T53" fmla="*/ 69 h 218"/>
                <a:gd name="T54" fmla="*/ 62 w 77"/>
                <a:gd name="T55" fmla="*/ 71 h 218"/>
                <a:gd name="T56" fmla="*/ 69 w 77"/>
                <a:gd name="T57" fmla="*/ 76 h 218"/>
                <a:gd name="T58" fmla="*/ 58 w 77"/>
                <a:gd name="T59" fmla="*/ 84 h 218"/>
                <a:gd name="T60" fmla="*/ 34 w 77"/>
                <a:gd name="T61" fmla="*/ 87 h 218"/>
                <a:gd name="T62" fmla="*/ 33 w 77"/>
                <a:gd name="T63" fmla="*/ 91 h 218"/>
                <a:gd name="T64" fmla="*/ 45 w 77"/>
                <a:gd name="T65" fmla="*/ 92 h 218"/>
                <a:gd name="T66" fmla="*/ 56 w 77"/>
                <a:gd name="T67" fmla="*/ 94 h 218"/>
                <a:gd name="T68" fmla="*/ 67 w 77"/>
                <a:gd name="T69" fmla="*/ 96 h 218"/>
                <a:gd name="T70" fmla="*/ 64 w 77"/>
                <a:gd name="T71" fmla="*/ 101 h 218"/>
                <a:gd name="T72" fmla="*/ 48 w 77"/>
                <a:gd name="T73" fmla="*/ 105 h 218"/>
                <a:gd name="T74" fmla="*/ 37 w 77"/>
                <a:gd name="T75" fmla="*/ 111 h 218"/>
                <a:gd name="T76" fmla="*/ 63 w 77"/>
                <a:gd name="T77" fmla="*/ 114 h 218"/>
                <a:gd name="T78" fmla="*/ 42 w 77"/>
                <a:gd name="T79" fmla="*/ 126 h 218"/>
                <a:gd name="T80" fmla="*/ 41 w 77"/>
                <a:gd name="T81" fmla="*/ 135 h 218"/>
                <a:gd name="T82" fmla="*/ 61 w 77"/>
                <a:gd name="T83" fmla="*/ 137 h 218"/>
                <a:gd name="T84" fmla="*/ 60 w 77"/>
                <a:gd name="T85" fmla="*/ 143 h 218"/>
                <a:gd name="T86" fmla="*/ 34 w 77"/>
                <a:gd name="T87" fmla="*/ 144 h 218"/>
                <a:gd name="T88" fmla="*/ 26 w 77"/>
                <a:gd name="T89" fmla="*/ 147 h 218"/>
                <a:gd name="T90" fmla="*/ 27 w 77"/>
                <a:gd name="T91" fmla="*/ 150 h 218"/>
                <a:gd name="T92" fmla="*/ 39 w 77"/>
                <a:gd name="T93" fmla="*/ 155 h 218"/>
                <a:gd name="T94" fmla="*/ 54 w 77"/>
                <a:gd name="T95" fmla="*/ 156 h 218"/>
                <a:gd name="T96" fmla="*/ 61 w 77"/>
                <a:gd name="T97" fmla="*/ 158 h 218"/>
                <a:gd name="T98" fmla="*/ 54 w 77"/>
                <a:gd name="T99" fmla="*/ 166 h 218"/>
                <a:gd name="T100" fmla="*/ 42 w 77"/>
                <a:gd name="T101" fmla="*/ 169 h 218"/>
                <a:gd name="T102" fmla="*/ 41 w 77"/>
                <a:gd name="T103" fmla="*/ 173 h 218"/>
                <a:gd name="T104" fmla="*/ 49 w 77"/>
                <a:gd name="T105" fmla="*/ 178 h 218"/>
                <a:gd name="T106" fmla="*/ 56 w 77"/>
                <a:gd name="T107" fmla="*/ 181 h 218"/>
                <a:gd name="T108" fmla="*/ 33 w 77"/>
                <a:gd name="T109" fmla="*/ 186 h 218"/>
                <a:gd name="T110" fmla="*/ 33 w 77"/>
                <a:gd name="T111" fmla="*/ 190 h 218"/>
                <a:gd name="T112" fmla="*/ 45 w 77"/>
                <a:gd name="T113" fmla="*/ 192 h 218"/>
                <a:gd name="T114" fmla="*/ 52 w 77"/>
                <a:gd name="T115" fmla="*/ 200 h 218"/>
                <a:gd name="T116" fmla="*/ 32 w 77"/>
                <a:gd name="T11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8">
                  <a:moveTo>
                    <a:pt x="32" y="218"/>
                  </a:moveTo>
                  <a:lnTo>
                    <a:pt x="31" y="217"/>
                  </a:lnTo>
                  <a:lnTo>
                    <a:pt x="30" y="217"/>
                  </a:lnTo>
                  <a:lnTo>
                    <a:pt x="27" y="217"/>
                  </a:lnTo>
                  <a:lnTo>
                    <a:pt x="26" y="217"/>
                  </a:lnTo>
                  <a:lnTo>
                    <a:pt x="14" y="165"/>
                  </a:lnTo>
                  <a:lnTo>
                    <a:pt x="7" y="109"/>
                  </a:lnTo>
                  <a:lnTo>
                    <a:pt x="2" y="51"/>
                  </a:lnTo>
                  <a:lnTo>
                    <a:pt x="0" y="0"/>
                  </a:lnTo>
                  <a:lnTo>
                    <a:pt x="9" y="0"/>
                  </a:lnTo>
                  <a:lnTo>
                    <a:pt x="19" y="1"/>
                  </a:lnTo>
                  <a:lnTo>
                    <a:pt x="29" y="1"/>
                  </a:lnTo>
                  <a:lnTo>
                    <a:pt x="38" y="3"/>
                  </a:lnTo>
                  <a:lnTo>
                    <a:pt x="47" y="3"/>
                  </a:lnTo>
                  <a:lnTo>
                    <a:pt x="57" y="4"/>
                  </a:lnTo>
                  <a:lnTo>
                    <a:pt x="67" y="4"/>
                  </a:lnTo>
                  <a:lnTo>
                    <a:pt x="77" y="5"/>
                  </a:lnTo>
                  <a:lnTo>
                    <a:pt x="76" y="7"/>
                  </a:lnTo>
                  <a:lnTo>
                    <a:pt x="76" y="11"/>
                  </a:lnTo>
                  <a:lnTo>
                    <a:pt x="75" y="14"/>
                  </a:lnTo>
                  <a:lnTo>
                    <a:pt x="75" y="16"/>
                  </a:lnTo>
                  <a:lnTo>
                    <a:pt x="70" y="16"/>
                  </a:lnTo>
                  <a:lnTo>
                    <a:pt x="64" y="18"/>
                  </a:lnTo>
                  <a:lnTo>
                    <a:pt x="60" y="18"/>
                  </a:lnTo>
                  <a:lnTo>
                    <a:pt x="55" y="18"/>
                  </a:lnTo>
                  <a:lnTo>
                    <a:pt x="50" y="19"/>
                  </a:lnTo>
                  <a:lnTo>
                    <a:pt x="46" y="19"/>
                  </a:lnTo>
                  <a:lnTo>
                    <a:pt x="41" y="20"/>
                  </a:lnTo>
                  <a:lnTo>
                    <a:pt x="37" y="20"/>
                  </a:lnTo>
                  <a:lnTo>
                    <a:pt x="37" y="21"/>
                  </a:lnTo>
                  <a:lnTo>
                    <a:pt x="38" y="21"/>
                  </a:lnTo>
                  <a:lnTo>
                    <a:pt x="38" y="22"/>
                  </a:lnTo>
                  <a:lnTo>
                    <a:pt x="38" y="23"/>
                  </a:lnTo>
                  <a:lnTo>
                    <a:pt x="42" y="23"/>
                  </a:lnTo>
                  <a:lnTo>
                    <a:pt x="47" y="24"/>
                  </a:lnTo>
                  <a:lnTo>
                    <a:pt x="52" y="24"/>
                  </a:lnTo>
                  <a:lnTo>
                    <a:pt x="56" y="24"/>
                  </a:lnTo>
                  <a:lnTo>
                    <a:pt x="61" y="26"/>
                  </a:lnTo>
                  <a:lnTo>
                    <a:pt x="65" y="26"/>
                  </a:lnTo>
                  <a:lnTo>
                    <a:pt x="71" y="27"/>
                  </a:lnTo>
                  <a:lnTo>
                    <a:pt x="76" y="27"/>
                  </a:lnTo>
                  <a:lnTo>
                    <a:pt x="75" y="29"/>
                  </a:lnTo>
                  <a:lnTo>
                    <a:pt x="75" y="33"/>
                  </a:lnTo>
                  <a:lnTo>
                    <a:pt x="73" y="36"/>
                  </a:lnTo>
                  <a:lnTo>
                    <a:pt x="73" y="38"/>
                  </a:lnTo>
                  <a:lnTo>
                    <a:pt x="69" y="38"/>
                  </a:lnTo>
                  <a:lnTo>
                    <a:pt x="63" y="39"/>
                  </a:lnTo>
                  <a:lnTo>
                    <a:pt x="58" y="39"/>
                  </a:lnTo>
                  <a:lnTo>
                    <a:pt x="54" y="39"/>
                  </a:lnTo>
                  <a:lnTo>
                    <a:pt x="48" y="41"/>
                  </a:lnTo>
                  <a:lnTo>
                    <a:pt x="44" y="41"/>
                  </a:lnTo>
                  <a:lnTo>
                    <a:pt x="39" y="42"/>
                  </a:lnTo>
                  <a:lnTo>
                    <a:pt x="34" y="42"/>
                  </a:lnTo>
                  <a:lnTo>
                    <a:pt x="33" y="43"/>
                  </a:lnTo>
                  <a:lnTo>
                    <a:pt x="33" y="44"/>
                  </a:lnTo>
                  <a:lnTo>
                    <a:pt x="33" y="46"/>
                  </a:lnTo>
                  <a:lnTo>
                    <a:pt x="32" y="48"/>
                  </a:lnTo>
                  <a:lnTo>
                    <a:pt x="37" y="48"/>
                  </a:lnTo>
                  <a:lnTo>
                    <a:pt x="42" y="48"/>
                  </a:lnTo>
                  <a:lnTo>
                    <a:pt x="47" y="48"/>
                  </a:lnTo>
                  <a:lnTo>
                    <a:pt x="53" y="49"/>
                  </a:lnTo>
                  <a:lnTo>
                    <a:pt x="57" y="49"/>
                  </a:lnTo>
                  <a:lnTo>
                    <a:pt x="63" y="49"/>
                  </a:lnTo>
                  <a:lnTo>
                    <a:pt x="68" y="50"/>
                  </a:lnTo>
                  <a:lnTo>
                    <a:pt x="73" y="50"/>
                  </a:lnTo>
                  <a:lnTo>
                    <a:pt x="72" y="52"/>
                  </a:lnTo>
                  <a:lnTo>
                    <a:pt x="72" y="54"/>
                  </a:lnTo>
                  <a:lnTo>
                    <a:pt x="72" y="58"/>
                  </a:lnTo>
                  <a:lnTo>
                    <a:pt x="71" y="60"/>
                  </a:lnTo>
                  <a:lnTo>
                    <a:pt x="67" y="60"/>
                  </a:lnTo>
                  <a:lnTo>
                    <a:pt x="62" y="61"/>
                  </a:lnTo>
                  <a:lnTo>
                    <a:pt x="57" y="61"/>
                  </a:lnTo>
                  <a:lnTo>
                    <a:pt x="53" y="61"/>
                  </a:lnTo>
                  <a:lnTo>
                    <a:pt x="48" y="63"/>
                  </a:lnTo>
                  <a:lnTo>
                    <a:pt x="44" y="63"/>
                  </a:lnTo>
                  <a:lnTo>
                    <a:pt x="39" y="64"/>
                  </a:lnTo>
                  <a:lnTo>
                    <a:pt x="34" y="64"/>
                  </a:lnTo>
                  <a:lnTo>
                    <a:pt x="35" y="65"/>
                  </a:lnTo>
                  <a:lnTo>
                    <a:pt x="35" y="66"/>
                  </a:lnTo>
                  <a:lnTo>
                    <a:pt x="35" y="68"/>
                  </a:lnTo>
                  <a:lnTo>
                    <a:pt x="37" y="69"/>
                  </a:lnTo>
                  <a:lnTo>
                    <a:pt x="45" y="69"/>
                  </a:lnTo>
                  <a:lnTo>
                    <a:pt x="53" y="69"/>
                  </a:lnTo>
                  <a:lnTo>
                    <a:pt x="62" y="71"/>
                  </a:lnTo>
                  <a:lnTo>
                    <a:pt x="70" y="71"/>
                  </a:lnTo>
                  <a:lnTo>
                    <a:pt x="69" y="74"/>
                  </a:lnTo>
                  <a:lnTo>
                    <a:pt x="69" y="76"/>
                  </a:lnTo>
                  <a:lnTo>
                    <a:pt x="68" y="80"/>
                  </a:lnTo>
                  <a:lnTo>
                    <a:pt x="67" y="83"/>
                  </a:lnTo>
                  <a:lnTo>
                    <a:pt x="58" y="84"/>
                  </a:lnTo>
                  <a:lnTo>
                    <a:pt x="50" y="84"/>
                  </a:lnTo>
                  <a:lnTo>
                    <a:pt x="42" y="86"/>
                  </a:lnTo>
                  <a:lnTo>
                    <a:pt x="34" y="87"/>
                  </a:lnTo>
                  <a:lnTo>
                    <a:pt x="33" y="88"/>
                  </a:lnTo>
                  <a:lnTo>
                    <a:pt x="33" y="90"/>
                  </a:lnTo>
                  <a:lnTo>
                    <a:pt x="33" y="91"/>
                  </a:lnTo>
                  <a:lnTo>
                    <a:pt x="32" y="94"/>
                  </a:lnTo>
                  <a:lnTo>
                    <a:pt x="39" y="94"/>
                  </a:lnTo>
                  <a:lnTo>
                    <a:pt x="45" y="92"/>
                  </a:lnTo>
                  <a:lnTo>
                    <a:pt x="49" y="92"/>
                  </a:lnTo>
                  <a:lnTo>
                    <a:pt x="53" y="92"/>
                  </a:lnTo>
                  <a:lnTo>
                    <a:pt x="56" y="94"/>
                  </a:lnTo>
                  <a:lnTo>
                    <a:pt x="58" y="94"/>
                  </a:lnTo>
                  <a:lnTo>
                    <a:pt x="62" y="95"/>
                  </a:lnTo>
                  <a:lnTo>
                    <a:pt x="67" y="96"/>
                  </a:lnTo>
                  <a:lnTo>
                    <a:pt x="65" y="97"/>
                  </a:lnTo>
                  <a:lnTo>
                    <a:pt x="65" y="99"/>
                  </a:lnTo>
                  <a:lnTo>
                    <a:pt x="64" y="101"/>
                  </a:lnTo>
                  <a:lnTo>
                    <a:pt x="63" y="103"/>
                  </a:lnTo>
                  <a:lnTo>
                    <a:pt x="55" y="104"/>
                  </a:lnTo>
                  <a:lnTo>
                    <a:pt x="48" y="105"/>
                  </a:lnTo>
                  <a:lnTo>
                    <a:pt x="40" y="106"/>
                  </a:lnTo>
                  <a:lnTo>
                    <a:pt x="32" y="107"/>
                  </a:lnTo>
                  <a:lnTo>
                    <a:pt x="37" y="111"/>
                  </a:lnTo>
                  <a:lnTo>
                    <a:pt x="45" y="112"/>
                  </a:lnTo>
                  <a:lnTo>
                    <a:pt x="54" y="113"/>
                  </a:lnTo>
                  <a:lnTo>
                    <a:pt x="63" y="114"/>
                  </a:lnTo>
                  <a:lnTo>
                    <a:pt x="60" y="122"/>
                  </a:lnTo>
                  <a:lnTo>
                    <a:pt x="52" y="126"/>
                  </a:lnTo>
                  <a:lnTo>
                    <a:pt x="42" y="126"/>
                  </a:lnTo>
                  <a:lnTo>
                    <a:pt x="34" y="126"/>
                  </a:lnTo>
                  <a:lnTo>
                    <a:pt x="35" y="133"/>
                  </a:lnTo>
                  <a:lnTo>
                    <a:pt x="41" y="135"/>
                  </a:lnTo>
                  <a:lnTo>
                    <a:pt x="50" y="135"/>
                  </a:lnTo>
                  <a:lnTo>
                    <a:pt x="61" y="135"/>
                  </a:lnTo>
                  <a:lnTo>
                    <a:pt x="61" y="137"/>
                  </a:lnTo>
                  <a:lnTo>
                    <a:pt x="61" y="139"/>
                  </a:lnTo>
                  <a:lnTo>
                    <a:pt x="60" y="141"/>
                  </a:lnTo>
                  <a:lnTo>
                    <a:pt x="60" y="143"/>
                  </a:lnTo>
                  <a:lnTo>
                    <a:pt x="52" y="144"/>
                  </a:lnTo>
                  <a:lnTo>
                    <a:pt x="44" y="144"/>
                  </a:lnTo>
                  <a:lnTo>
                    <a:pt x="34" y="144"/>
                  </a:lnTo>
                  <a:lnTo>
                    <a:pt x="26" y="145"/>
                  </a:lnTo>
                  <a:lnTo>
                    <a:pt x="26" y="145"/>
                  </a:lnTo>
                  <a:lnTo>
                    <a:pt x="26" y="147"/>
                  </a:lnTo>
                  <a:lnTo>
                    <a:pt x="25" y="147"/>
                  </a:lnTo>
                  <a:lnTo>
                    <a:pt x="25" y="148"/>
                  </a:lnTo>
                  <a:lnTo>
                    <a:pt x="27" y="150"/>
                  </a:lnTo>
                  <a:lnTo>
                    <a:pt x="31" y="152"/>
                  </a:lnTo>
                  <a:lnTo>
                    <a:pt x="35" y="154"/>
                  </a:lnTo>
                  <a:lnTo>
                    <a:pt x="39" y="155"/>
                  </a:lnTo>
                  <a:lnTo>
                    <a:pt x="44" y="155"/>
                  </a:lnTo>
                  <a:lnTo>
                    <a:pt x="49" y="155"/>
                  </a:lnTo>
                  <a:lnTo>
                    <a:pt x="54" y="156"/>
                  </a:lnTo>
                  <a:lnTo>
                    <a:pt x="60" y="156"/>
                  </a:lnTo>
                  <a:lnTo>
                    <a:pt x="61" y="157"/>
                  </a:lnTo>
                  <a:lnTo>
                    <a:pt x="61" y="158"/>
                  </a:lnTo>
                  <a:lnTo>
                    <a:pt x="60" y="160"/>
                  </a:lnTo>
                  <a:lnTo>
                    <a:pt x="57" y="165"/>
                  </a:lnTo>
                  <a:lnTo>
                    <a:pt x="54" y="166"/>
                  </a:lnTo>
                  <a:lnTo>
                    <a:pt x="50" y="166"/>
                  </a:lnTo>
                  <a:lnTo>
                    <a:pt x="46" y="167"/>
                  </a:lnTo>
                  <a:lnTo>
                    <a:pt x="42" y="169"/>
                  </a:lnTo>
                  <a:lnTo>
                    <a:pt x="41" y="170"/>
                  </a:lnTo>
                  <a:lnTo>
                    <a:pt x="41" y="172"/>
                  </a:lnTo>
                  <a:lnTo>
                    <a:pt x="41" y="173"/>
                  </a:lnTo>
                  <a:lnTo>
                    <a:pt x="41" y="175"/>
                  </a:lnTo>
                  <a:lnTo>
                    <a:pt x="45" y="177"/>
                  </a:lnTo>
                  <a:lnTo>
                    <a:pt x="49" y="178"/>
                  </a:lnTo>
                  <a:lnTo>
                    <a:pt x="53" y="179"/>
                  </a:lnTo>
                  <a:lnTo>
                    <a:pt x="57" y="180"/>
                  </a:lnTo>
                  <a:lnTo>
                    <a:pt x="56" y="181"/>
                  </a:lnTo>
                  <a:lnTo>
                    <a:pt x="53" y="182"/>
                  </a:lnTo>
                  <a:lnTo>
                    <a:pt x="46" y="183"/>
                  </a:lnTo>
                  <a:lnTo>
                    <a:pt x="33" y="186"/>
                  </a:lnTo>
                  <a:lnTo>
                    <a:pt x="33" y="187"/>
                  </a:lnTo>
                  <a:lnTo>
                    <a:pt x="33" y="188"/>
                  </a:lnTo>
                  <a:lnTo>
                    <a:pt x="33" y="190"/>
                  </a:lnTo>
                  <a:lnTo>
                    <a:pt x="34" y="192"/>
                  </a:lnTo>
                  <a:lnTo>
                    <a:pt x="40" y="192"/>
                  </a:lnTo>
                  <a:lnTo>
                    <a:pt x="45" y="192"/>
                  </a:lnTo>
                  <a:lnTo>
                    <a:pt x="50" y="193"/>
                  </a:lnTo>
                  <a:lnTo>
                    <a:pt x="55" y="193"/>
                  </a:lnTo>
                  <a:lnTo>
                    <a:pt x="52" y="200"/>
                  </a:lnTo>
                  <a:lnTo>
                    <a:pt x="46" y="209"/>
                  </a:lnTo>
                  <a:lnTo>
                    <a:pt x="39" y="216"/>
                  </a:lnTo>
                  <a:lnTo>
                    <a:pt x="32" y="218"/>
                  </a:lnTo>
                  <a:lnTo>
                    <a:pt x="32" y="218"/>
                  </a:lnTo>
                  <a:lnTo>
                    <a:pt x="32" y="218"/>
                  </a:lnTo>
                  <a:close/>
                </a:path>
              </a:pathLst>
            </a:custGeom>
            <a:solidFill>
              <a:srgbClr val="66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4" name="Freeform 32"/>
            <p:cNvSpPr>
              <a:spLocks/>
            </p:cNvSpPr>
            <p:nvPr/>
          </p:nvSpPr>
          <p:spPr bwMode="auto">
            <a:xfrm>
              <a:off x="895" y="2219"/>
              <a:ext cx="30" cy="102"/>
            </a:xfrm>
            <a:custGeom>
              <a:avLst/>
              <a:gdLst>
                <a:gd name="T0" fmla="*/ 9 w 60"/>
                <a:gd name="T1" fmla="*/ 102 h 204"/>
                <a:gd name="T2" fmla="*/ 7 w 60"/>
                <a:gd name="T3" fmla="*/ 3 h 204"/>
                <a:gd name="T4" fmla="*/ 30 w 60"/>
                <a:gd name="T5" fmla="*/ 1 h 204"/>
                <a:gd name="T6" fmla="*/ 53 w 60"/>
                <a:gd name="T7" fmla="*/ 0 h 204"/>
                <a:gd name="T8" fmla="*/ 59 w 60"/>
                <a:gd name="T9" fmla="*/ 6 h 204"/>
                <a:gd name="T10" fmla="*/ 51 w 60"/>
                <a:gd name="T11" fmla="*/ 15 h 204"/>
                <a:gd name="T12" fmla="*/ 39 w 60"/>
                <a:gd name="T13" fmla="*/ 20 h 204"/>
                <a:gd name="T14" fmla="*/ 24 w 60"/>
                <a:gd name="T15" fmla="*/ 23 h 204"/>
                <a:gd name="T16" fmla="*/ 28 w 60"/>
                <a:gd name="T17" fmla="*/ 24 h 204"/>
                <a:gd name="T18" fmla="*/ 43 w 60"/>
                <a:gd name="T19" fmla="*/ 24 h 204"/>
                <a:gd name="T20" fmla="*/ 58 w 60"/>
                <a:gd name="T21" fmla="*/ 24 h 204"/>
                <a:gd name="T22" fmla="*/ 57 w 60"/>
                <a:gd name="T23" fmla="*/ 33 h 204"/>
                <a:gd name="T24" fmla="*/ 29 w 60"/>
                <a:gd name="T25" fmla="*/ 41 h 204"/>
                <a:gd name="T26" fmla="*/ 29 w 60"/>
                <a:gd name="T27" fmla="*/ 44 h 204"/>
                <a:gd name="T28" fmla="*/ 57 w 60"/>
                <a:gd name="T29" fmla="*/ 45 h 204"/>
                <a:gd name="T30" fmla="*/ 55 w 60"/>
                <a:gd name="T31" fmla="*/ 56 h 204"/>
                <a:gd name="T32" fmla="*/ 38 w 60"/>
                <a:gd name="T33" fmla="*/ 59 h 204"/>
                <a:gd name="T34" fmla="*/ 22 w 60"/>
                <a:gd name="T35" fmla="*/ 63 h 204"/>
                <a:gd name="T36" fmla="*/ 23 w 60"/>
                <a:gd name="T37" fmla="*/ 68 h 204"/>
                <a:gd name="T38" fmla="*/ 46 w 60"/>
                <a:gd name="T39" fmla="*/ 68 h 204"/>
                <a:gd name="T40" fmla="*/ 53 w 60"/>
                <a:gd name="T41" fmla="*/ 74 h 204"/>
                <a:gd name="T42" fmla="*/ 46 w 60"/>
                <a:gd name="T43" fmla="*/ 80 h 204"/>
                <a:gd name="T44" fmla="*/ 27 w 60"/>
                <a:gd name="T45" fmla="*/ 82 h 204"/>
                <a:gd name="T46" fmla="*/ 26 w 60"/>
                <a:gd name="T47" fmla="*/ 87 h 204"/>
                <a:gd name="T48" fmla="*/ 39 w 60"/>
                <a:gd name="T49" fmla="*/ 89 h 204"/>
                <a:gd name="T50" fmla="*/ 53 w 60"/>
                <a:gd name="T51" fmla="*/ 92 h 204"/>
                <a:gd name="T52" fmla="*/ 52 w 60"/>
                <a:gd name="T53" fmla="*/ 98 h 204"/>
                <a:gd name="T54" fmla="*/ 35 w 60"/>
                <a:gd name="T55" fmla="*/ 102 h 204"/>
                <a:gd name="T56" fmla="*/ 30 w 60"/>
                <a:gd name="T57" fmla="*/ 105 h 204"/>
                <a:gd name="T58" fmla="*/ 37 w 60"/>
                <a:gd name="T59" fmla="*/ 109 h 204"/>
                <a:gd name="T60" fmla="*/ 52 w 60"/>
                <a:gd name="T61" fmla="*/ 110 h 204"/>
                <a:gd name="T62" fmla="*/ 51 w 60"/>
                <a:gd name="T63" fmla="*/ 118 h 204"/>
                <a:gd name="T64" fmla="*/ 43 w 60"/>
                <a:gd name="T65" fmla="*/ 121 h 204"/>
                <a:gd name="T66" fmla="*/ 32 w 60"/>
                <a:gd name="T67" fmla="*/ 128 h 204"/>
                <a:gd name="T68" fmla="*/ 51 w 60"/>
                <a:gd name="T69" fmla="*/ 133 h 204"/>
                <a:gd name="T70" fmla="*/ 42 w 60"/>
                <a:gd name="T71" fmla="*/ 142 h 204"/>
                <a:gd name="T72" fmla="*/ 37 w 60"/>
                <a:gd name="T73" fmla="*/ 145 h 204"/>
                <a:gd name="T74" fmla="*/ 44 w 60"/>
                <a:gd name="T75" fmla="*/ 150 h 204"/>
                <a:gd name="T76" fmla="*/ 51 w 60"/>
                <a:gd name="T77" fmla="*/ 151 h 204"/>
                <a:gd name="T78" fmla="*/ 45 w 60"/>
                <a:gd name="T79" fmla="*/ 155 h 204"/>
                <a:gd name="T80" fmla="*/ 38 w 60"/>
                <a:gd name="T81" fmla="*/ 159 h 204"/>
                <a:gd name="T82" fmla="*/ 41 w 60"/>
                <a:gd name="T83" fmla="*/ 164 h 204"/>
                <a:gd name="T84" fmla="*/ 49 w 60"/>
                <a:gd name="T85" fmla="*/ 166 h 204"/>
                <a:gd name="T86" fmla="*/ 47 w 60"/>
                <a:gd name="T87" fmla="*/ 175 h 204"/>
                <a:gd name="T88" fmla="*/ 43 w 60"/>
                <a:gd name="T89" fmla="*/ 180 h 204"/>
                <a:gd name="T90" fmla="*/ 37 w 60"/>
                <a:gd name="T91" fmla="*/ 183 h 204"/>
                <a:gd name="T92" fmla="*/ 37 w 60"/>
                <a:gd name="T93" fmla="*/ 189 h 204"/>
                <a:gd name="T94" fmla="*/ 45 w 60"/>
                <a:gd name="T95" fmla="*/ 192 h 204"/>
                <a:gd name="T96" fmla="*/ 43 w 60"/>
                <a:gd name="T97" fmla="*/ 195 h 204"/>
                <a:gd name="T98" fmla="*/ 36 w 60"/>
                <a:gd name="T99" fmla="*/ 195 h 204"/>
                <a:gd name="T100" fmla="*/ 37 w 60"/>
                <a:gd name="T101" fmla="*/ 198 h 204"/>
                <a:gd name="T102" fmla="*/ 31 w 60"/>
                <a:gd name="T103" fmla="*/ 204 h 204"/>
                <a:gd name="T104" fmla="*/ 29 w 60"/>
                <a:gd name="T10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 h="204">
                  <a:moveTo>
                    <a:pt x="29" y="204"/>
                  </a:moveTo>
                  <a:lnTo>
                    <a:pt x="17" y="152"/>
                  </a:lnTo>
                  <a:lnTo>
                    <a:pt x="9" y="102"/>
                  </a:lnTo>
                  <a:lnTo>
                    <a:pt x="4" y="52"/>
                  </a:lnTo>
                  <a:lnTo>
                    <a:pt x="0" y="3"/>
                  </a:lnTo>
                  <a:lnTo>
                    <a:pt x="7" y="3"/>
                  </a:lnTo>
                  <a:lnTo>
                    <a:pt x="15" y="1"/>
                  </a:lnTo>
                  <a:lnTo>
                    <a:pt x="22" y="1"/>
                  </a:lnTo>
                  <a:lnTo>
                    <a:pt x="30" y="1"/>
                  </a:lnTo>
                  <a:lnTo>
                    <a:pt x="38" y="1"/>
                  </a:lnTo>
                  <a:lnTo>
                    <a:pt x="45" y="1"/>
                  </a:lnTo>
                  <a:lnTo>
                    <a:pt x="53" y="0"/>
                  </a:lnTo>
                  <a:lnTo>
                    <a:pt x="60" y="0"/>
                  </a:lnTo>
                  <a:lnTo>
                    <a:pt x="59" y="3"/>
                  </a:lnTo>
                  <a:lnTo>
                    <a:pt x="59" y="6"/>
                  </a:lnTo>
                  <a:lnTo>
                    <a:pt x="58" y="10"/>
                  </a:lnTo>
                  <a:lnTo>
                    <a:pt x="57" y="13"/>
                  </a:lnTo>
                  <a:lnTo>
                    <a:pt x="51" y="15"/>
                  </a:lnTo>
                  <a:lnTo>
                    <a:pt x="46" y="18"/>
                  </a:lnTo>
                  <a:lnTo>
                    <a:pt x="43" y="19"/>
                  </a:lnTo>
                  <a:lnTo>
                    <a:pt x="39" y="20"/>
                  </a:lnTo>
                  <a:lnTo>
                    <a:pt x="35" y="21"/>
                  </a:lnTo>
                  <a:lnTo>
                    <a:pt x="30" y="22"/>
                  </a:lnTo>
                  <a:lnTo>
                    <a:pt x="24" y="23"/>
                  </a:lnTo>
                  <a:lnTo>
                    <a:pt x="17" y="24"/>
                  </a:lnTo>
                  <a:lnTo>
                    <a:pt x="22" y="24"/>
                  </a:lnTo>
                  <a:lnTo>
                    <a:pt x="28" y="24"/>
                  </a:lnTo>
                  <a:lnTo>
                    <a:pt x="32" y="24"/>
                  </a:lnTo>
                  <a:lnTo>
                    <a:pt x="38" y="24"/>
                  </a:lnTo>
                  <a:lnTo>
                    <a:pt x="43" y="24"/>
                  </a:lnTo>
                  <a:lnTo>
                    <a:pt x="47" y="24"/>
                  </a:lnTo>
                  <a:lnTo>
                    <a:pt x="53" y="24"/>
                  </a:lnTo>
                  <a:lnTo>
                    <a:pt x="58" y="24"/>
                  </a:lnTo>
                  <a:lnTo>
                    <a:pt x="58" y="27"/>
                  </a:lnTo>
                  <a:lnTo>
                    <a:pt x="58" y="29"/>
                  </a:lnTo>
                  <a:lnTo>
                    <a:pt x="57" y="33"/>
                  </a:lnTo>
                  <a:lnTo>
                    <a:pt x="57" y="35"/>
                  </a:lnTo>
                  <a:lnTo>
                    <a:pt x="38" y="38"/>
                  </a:lnTo>
                  <a:lnTo>
                    <a:pt x="29" y="41"/>
                  </a:lnTo>
                  <a:lnTo>
                    <a:pt x="26" y="42"/>
                  </a:lnTo>
                  <a:lnTo>
                    <a:pt x="23" y="43"/>
                  </a:lnTo>
                  <a:lnTo>
                    <a:pt x="29" y="44"/>
                  </a:lnTo>
                  <a:lnTo>
                    <a:pt x="37" y="45"/>
                  </a:lnTo>
                  <a:lnTo>
                    <a:pt x="47" y="45"/>
                  </a:lnTo>
                  <a:lnTo>
                    <a:pt x="57" y="45"/>
                  </a:lnTo>
                  <a:lnTo>
                    <a:pt x="55" y="49"/>
                  </a:lnTo>
                  <a:lnTo>
                    <a:pt x="55" y="52"/>
                  </a:lnTo>
                  <a:lnTo>
                    <a:pt x="55" y="56"/>
                  </a:lnTo>
                  <a:lnTo>
                    <a:pt x="54" y="58"/>
                  </a:lnTo>
                  <a:lnTo>
                    <a:pt x="46" y="59"/>
                  </a:lnTo>
                  <a:lnTo>
                    <a:pt x="38" y="59"/>
                  </a:lnTo>
                  <a:lnTo>
                    <a:pt x="29" y="60"/>
                  </a:lnTo>
                  <a:lnTo>
                    <a:pt x="21" y="61"/>
                  </a:lnTo>
                  <a:lnTo>
                    <a:pt x="22" y="63"/>
                  </a:lnTo>
                  <a:lnTo>
                    <a:pt x="22" y="65"/>
                  </a:lnTo>
                  <a:lnTo>
                    <a:pt x="22" y="66"/>
                  </a:lnTo>
                  <a:lnTo>
                    <a:pt x="23" y="68"/>
                  </a:lnTo>
                  <a:lnTo>
                    <a:pt x="31" y="68"/>
                  </a:lnTo>
                  <a:lnTo>
                    <a:pt x="39" y="68"/>
                  </a:lnTo>
                  <a:lnTo>
                    <a:pt x="46" y="68"/>
                  </a:lnTo>
                  <a:lnTo>
                    <a:pt x="54" y="69"/>
                  </a:lnTo>
                  <a:lnTo>
                    <a:pt x="53" y="72"/>
                  </a:lnTo>
                  <a:lnTo>
                    <a:pt x="53" y="74"/>
                  </a:lnTo>
                  <a:lnTo>
                    <a:pt x="53" y="77"/>
                  </a:lnTo>
                  <a:lnTo>
                    <a:pt x="52" y="80"/>
                  </a:lnTo>
                  <a:lnTo>
                    <a:pt x="46" y="80"/>
                  </a:lnTo>
                  <a:lnTo>
                    <a:pt x="39" y="81"/>
                  </a:lnTo>
                  <a:lnTo>
                    <a:pt x="32" y="81"/>
                  </a:lnTo>
                  <a:lnTo>
                    <a:pt x="27" y="82"/>
                  </a:lnTo>
                  <a:lnTo>
                    <a:pt x="26" y="83"/>
                  </a:lnTo>
                  <a:lnTo>
                    <a:pt x="26" y="84"/>
                  </a:lnTo>
                  <a:lnTo>
                    <a:pt x="26" y="87"/>
                  </a:lnTo>
                  <a:lnTo>
                    <a:pt x="26" y="88"/>
                  </a:lnTo>
                  <a:lnTo>
                    <a:pt x="32" y="89"/>
                  </a:lnTo>
                  <a:lnTo>
                    <a:pt x="39" y="89"/>
                  </a:lnTo>
                  <a:lnTo>
                    <a:pt x="46" y="89"/>
                  </a:lnTo>
                  <a:lnTo>
                    <a:pt x="53" y="90"/>
                  </a:lnTo>
                  <a:lnTo>
                    <a:pt x="53" y="92"/>
                  </a:lnTo>
                  <a:lnTo>
                    <a:pt x="53" y="94"/>
                  </a:lnTo>
                  <a:lnTo>
                    <a:pt x="52" y="96"/>
                  </a:lnTo>
                  <a:lnTo>
                    <a:pt x="52" y="98"/>
                  </a:lnTo>
                  <a:lnTo>
                    <a:pt x="46" y="99"/>
                  </a:lnTo>
                  <a:lnTo>
                    <a:pt x="41" y="101"/>
                  </a:lnTo>
                  <a:lnTo>
                    <a:pt x="35" y="102"/>
                  </a:lnTo>
                  <a:lnTo>
                    <a:pt x="29" y="103"/>
                  </a:lnTo>
                  <a:lnTo>
                    <a:pt x="30" y="104"/>
                  </a:lnTo>
                  <a:lnTo>
                    <a:pt x="30" y="105"/>
                  </a:lnTo>
                  <a:lnTo>
                    <a:pt x="30" y="107"/>
                  </a:lnTo>
                  <a:lnTo>
                    <a:pt x="31" y="109"/>
                  </a:lnTo>
                  <a:lnTo>
                    <a:pt x="37" y="109"/>
                  </a:lnTo>
                  <a:lnTo>
                    <a:pt x="42" y="109"/>
                  </a:lnTo>
                  <a:lnTo>
                    <a:pt x="47" y="110"/>
                  </a:lnTo>
                  <a:lnTo>
                    <a:pt x="52" y="110"/>
                  </a:lnTo>
                  <a:lnTo>
                    <a:pt x="52" y="112"/>
                  </a:lnTo>
                  <a:lnTo>
                    <a:pt x="52" y="114"/>
                  </a:lnTo>
                  <a:lnTo>
                    <a:pt x="51" y="118"/>
                  </a:lnTo>
                  <a:lnTo>
                    <a:pt x="51" y="120"/>
                  </a:lnTo>
                  <a:lnTo>
                    <a:pt x="46" y="121"/>
                  </a:lnTo>
                  <a:lnTo>
                    <a:pt x="43" y="121"/>
                  </a:lnTo>
                  <a:lnTo>
                    <a:pt x="39" y="121"/>
                  </a:lnTo>
                  <a:lnTo>
                    <a:pt x="35" y="122"/>
                  </a:lnTo>
                  <a:lnTo>
                    <a:pt x="32" y="128"/>
                  </a:lnTo>
                  <a:lnTo>
                    <a:pt x="36" y="130"/>
                  </a:lnTo>
                  <a:lnTo>
                    <a:pt x="42" y="132"/>
                  </a:lnTo>
                  <a:lnTo>
                    <a:pt x="51" y="133"/>
                  </a:lnTo>
                  <a:lnTo>
                    <a:pt x="51" y="137"/>
                  </a:lnTo>
                  <a:lnTo>
                    <a:pt x="46" y="141"/>
                  </a:lnTo>
                  <a:lnTo>
                    <a:pt x="42" y="142"/>
                  </a:lnTo>
                  <a:lnTo>
                    <a:pt x="38" y="143"/>
                  </a:lnTo>
                  <a:lnTo>
                    <a:pt x="37" y="144"/>
                  </a:lnTo>
                  <a:lnTo>
                    <a:pt x="37" y="145"/>
                  </a:lnTo>
                  <a:lnTo>
                    <a:pt x="37" y="148"/>
                  </a:lnTo>
                  <a:lnTo>
                    <a:pt x="37" y="149"/>
                  </a:lnTo>
                  <a:lnTo>
                    <a:pt x="44" y="150"/>
                  </a:lnTo>
                  <a:lnTo>
                    <a:pt x="47" y="150"/>
                  </a:lnTo>
                  <a:lnTo>
                    <a:pt x="50" y="150"/>
                  </a:lnTo>
                  <a:lnTo>
                    <a:pt x="51" y="151"/>
                  </a:lnTo>
                  <a:lnTo>
                    <a:pt x="50" y="152"/>
                  </a:lnTo>
                  <a:lnTo>
                    <a:pt x="47" y="154"/>
                  </a:lnTo>
                  <a:lnTo>
                    <a:pt x="45" y="155"/>
                  </a:lnTo>
                  <a:lnTo>
                    <a:pt x="39" y="157"/>
                  </a:lnTo>
                  <a:lnTo>
                    <a:pt x="38" y="158"/>
                  </a:lnTo>
                  <a:lnTo>
                    <a:pt x="38" y="159"/>
                  </a:lnTo>
                  <a:lnTo>
                    <a:pt x="38" y="162"/>
                  </a:lnTo>
                  <a:lnTo>
                    <a:pt x="38" y="163"/>
                  </a:lnTo>
                  <a:lnTo>
                    <a:pt x="41" y="164"/>
                  </a:lnTo>
                  <a:lnTo>
                    <a:pt x="44" y="164"/>
                  </a:lnTo>
                  <a:lnTo>
                    <a:pt x="46" y="165"/>
                  </a:lnTo>
                  <a:lnTo>
                    <a:pt x="49" y="166"/>
                  </a:lnTo>
                  <a:lnTo>
                    <a:pt x="47" y="170"/>
                  </a:lnTo>
                  <a:lnTo>
                    <a:pt x="47" y="172"/>
                  </a:lnTo>
                  <a:lnTo>
                    <a:pt x="47" y="175"/>
                  </a:lnTo>
                  <a:lnTo>
                    <a:pt x="46" y="179"/>
                  </a:lnTo>
                  <a:lnTo>
                    <a:pt x="44" y="179"/>
                  </a:lnTo>
                  <a:lnTo>
                    <a:pt x="43" y="180"/>
                  </a:lnTo>
                  <a:lnTo>
                    <a:pt x="41" y="180"/>
                  </a:lnTo>
                  <a:lnTo>
                    <a:pt x="38" y="181"/>
                  </a:lnTo>
                  <a:lnTo>
                    <a:pt x="37" y="183"/>
                  </a:lnTo>
                  <a:lnTo>
                    <a:pt x="37" y="185"/>
                  </a:lnTo>
                  <a:lnTo>
                    <a:pt x="37" y="187"/>
                  </a:lnTo>
                  <a:lnTo>
                    <a:pt x="37" y="189"/>
                  </a:lnTo>
                  <a:lnTo>
                    <a:pt x="42" y="190"/>
                  </a:lnTo>
                  <a:lnTo>
                    <a:pt x="44" y="190"/>
                  </a:lnTo>
                  <a:lnTo>
                    <a:pt x="45" y="192"/>
                  </a:lnTo>
                  <a:lnTo>
                    <a:pt x="46" y="193"/>
                  </a:lnTo>
                  <a:lnTo>
                    <a:pt x="44" y="195"/>
                  </a:lnTo>
                  <a:lnTo>
                    <a:pt x="43" y="195"/>
                  </a:lnTo>
                  <a:lnTo>
                    <a:pt x="39" y="196"/>
                  </a:lnTo>
                  <a:lnTo>
                    <a:pt x="35" y="195"/>
                  </a:lnTo>
                  <a:lnTo>
                    <a:pt x="36" y="195"/>
                  </a:lnTo>
                  <a:lnTo>
                    <a:pt x="36" y="196"/>
                  </a:lnTo>
                  <a:lnTo>
                    <a:pt x="36" y="197"/>
                  </a:lnTo>
                  <a:lnTo>
                    <a:pt x="37" y="198"/>
                  </a:lnTo>
                  <a:lnTo>
                    <a:pt x="35" y="202"/>
                  </a:lnTo>
                  <a:lnTo>
                    <a:pt x="34" y="203"/>
                  </a:lnTo>
                  <a:lnTo>
                    <a:pt x="31" y="204"/>
                  </a:lnTo>
                  <a:lnTo>
                    <a:pt x="29" y="204"/>
                  </a:lnTo>
                  <a:lnTo>
                    <a:pt x="29" y="204"/>
                  </a:lnTo>
                  <a:lnTo>
                    <a:pt x="29" y="204"/>
                  </a:lnTo>
                  <a:close/>
                </a:path>
              </a:pathLst>
            </a:custGeom>
            <a:solidFill>
              <a:srgbClr val="66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5" name="Freeform 33"/>
            <p:cNvSpPr>
              <a:spLocks/>
            </p:cNvSpPr>
            <p:nvPr/>
          </p:nvSpPr>
          <p:spPr bwMode="auto">
            <a:xfrm>
              <a:off x="987" y="1974"/>
              <a:ext cx="384" cy="302"/>
            </a:xfrm>
            <a:custGeom>
              <a:avLst/>
              <a:gdLst>
                <a:gd name="T0" fmla="*/ 640 w 769"/>
                <a:gd name="T1" fmla="*/ 543 h 605"/>
                <a:gd name="T2" fmla="*/ 506 w 769"/>
                <a:gd name="T3" fmla="*/ 472 h 605"/>
                <a:gd name="T4" fmla="*/ 344 w 769"/>
                <a:gd name="T5" fmla="*/ 448 h 605"/>
                <a:gd name="T6" fmla="*/ 188 w 769"/>
                <a:gd name="T7" fmla="*/ 378 h 605"/>
                <a:gd name="T8" fmla="*/ 25 w 769"/>
                <a:gd name="T9" fmla="*/ 359 h 605"/>
                <a:gd name="T10" fmla="*/ 41 w 769"/>
                <a:gd name="T11" fmla="*/ 302 h 605"/>
                <a:gd name="T12" fmla="*/ 180 w 769"/>
                <a:gd name="T13" fmla="*/ 321 h 605"/>
                <a:gd name="T14" fmla="*/ 189 w 769"/>
                <a:gd name="T15" fmla="*/ 282 h 605"/>
                <a:gd name="T16" fmla="*/ 78 w 769"/>
                <a:gd name="T17" fmla="*/ 217 h 605"/>
                <a:gd name="T18" fmla="*/ 203 w 769"/>
                <a:gd name="T19" fmla="*/ 232 h 605"/>
                <a:gd name="T20" fmla="*/ 319 w 769"/>
                <a:gd name="T21" fmla="*/ 298 h 605"/>
                <a:gd name="T22" fmla="*/ 337 w 769"/>
                <a:gd name="T23" fmla="*/ 287 h 605"/>
                <a:gd name="T24" fmla="*/ 379 w 769"/>
                <a:gd name="T25" fmla="*/ 289 h 605"/>
                <a:gd name="T26" fmla="*/ 342 w 769"/>
                <a:gd name="T27" fmla="*/ 267 h 605"/>
                <a:gd name="T28" fmla="*/ 374 w 769"/>
                <a:gd name="T29" fmla="*/ 262 h 605"/>
                <a:gd name="T30" fmla="*/ 374 w 769"/>
                <a:gd name="T31" fmla="*/ 244 h 605"/>
                <a:gd name="T32" fmla="*/ 353 w 769"/>
                <a:gd name="T33" fmla="*/ 223 h 605"/>
                <a:gd name="T34" fmla="*/ 389 w 769"/>
                <a:gd name="T35" fmla="*/ 218 h 605"/>
                <a:gd name="T36" fmla="*/ 374 w 769"/>
                <a:gd name="T37" fmla="*/ 207 h 605"/>
                <a:gd name="T38" fmla="*/ 364 w 769"/>
                <a:gd name="T39" fmla="*/ 185 h 605"/>
                <a:gd name="T40" fmla="*/ 392 w 769"/>
                <a:gd name="T41" fmla="*/ 184 h 605"/>
                <a:gd name="T42" fmla="*/ 360 w 769"/>
                <a:gd name="T43" fmla="*/ 153 h 605"/>
                <a:gd name="T44" fmla="*/ 404 w 769"/>
                <a:gd name="T45" fmla="*/ 155 h 605"/>
                <a:gd name="T46" fmla="*/ 369 w 769"/>
                <a:gd name="T47" fmla="*/ 138 h 605"/>
                <a:gd name="T48" fmla="*/ 399 w 769"/>
                <a:gd name="T49" fmla="*/ 121 h 605"/>
                <a:gd name="T50" fmla="*/ 407 w 769"/>
                <a:gd name="T51" fmla="*/ 113 h 605"/>
                <a:gd name="T52" fmla="*/ 374 w 769"/>
                <a:gd name="T53" fmla="*/ 81 h 605"/>
                <a:gd name="T54" fmla="*/ 386 w 769"/>
                <a:gd name="T55" fmla="*/ 71 h 605"/>
                <a:gd name="T56" fmla="*/ 353 w 769"/>
                <a:gd name="T57" fmla="*/ 43 h 605"/>
                <a:gd name="T58" fmla="*/ 359 w 769"/>
                <a:gd name="T59" fmla="*/ 37 h 605"/>
                <a:gd name="T60" fmla="*/ 352 w 769"/>
                <a:gd name="T61" fmla="*/ 11 h 605"/>
                <a:gd name="T62" fmla="*/ 543 w 769"/>
                <a:gd name="T63" fmla="*/ 65 h 605"/>
                <a:gd name="T64" fmla="*/ 561 w 769"/>
                <a:gd name="T65" fmla="*/ 85 h 605"/>
                <a:gd name="T66" fmla="*/ 585 w 769"/>
                <a:gd name="T67" fmla="*/ 94 h 605"/>
                <a:gd name="T68" fmla="*/ 503 w 769"/>
                <a:gd name="T69" fmla="*/ 96 h 605"/>
                <a:gd name="T70" fmla="*/ 523 w 769"/>
                <a:gd name="T71" fmla="*/ 123 h 605"/>
                <a:gd name="T72" fmla="*/ 509 w 769"/>
                <a:gd name="T73" fmla="*/ 127 h 605"/>
                <a:gd name="T74" fmla="*/ 494 w 769"/>
                <a:gd name="T75" fmla="*/ 140 h 605"/>
                <a:gd name="T76" fmla="*/ 486 w 769"/>
                <a:gd name="T77" fmla="*/ 143 h 605"/>
                <a:gd name="T78" fmla="*/ 489 w 769"/>
                <a:gd name="T79" fmla="*/ 162 h 605"/>
                <a:gd name="T80" fmla="*/ 486 w 769"/>
                <a:gd name="T81" fmla="*/ 168 h 605"/>
                <a:gd name="T82" fmla="*/ 475 w 769"/>
                <a:gd name="T83" fmla="*/ 187 h 605"/>
                <a:gd name="T84" fmla="*/ 483 w 769"/>
                <a:gd name="T85" fmla="*/ 195 h 605"/>
                <a:gd name="T86" fmla="*/ 476 w 769"/>
                <a:gd name="T87" fmla="*/ 217 h 605"/>
                <a:gd name="T88" fmla="*/ 476 w 769"/>
                <a:gd name="T89" fmla="*/ 223 h 605"/>
                <a:gd name="T90" fmla="*/ 470 w 769"/>
                <a:gd name="T91" fmla="*/ 242 h 605"/>
                <a:gd name="T92" fmla="*/ 477 w 769"/>
                <a:gd name="T93" fmla="*/ 253 h 605"/>
                <a:gd name="T94" fmla="*/ 438 w 769"/>
                <a:gd name="T95" fmla="*/ 269 h 605"/>
                <a:gd name="T96" fmla="*/ 478 w 769"/>
                <a:gd name="T97" fmla="*/ 293 h 605"/>
                <a:gd name="T98" fmla="*/ 440 w 769"/>
                <a:gd name="T99" fmla="*/ 306 h 605"/>
                <a:gd name="T100" fmla="*/ 466 w 769"/>
                <a:gd name="T101" fmla="*/ 328 h 605"/>
                <a:gd name="T102" fmla="*/ 468 w 769"/>
                <a:gd name="T103" fmla="*/ 347 h 605"/>
                <a:gd name="T104" fmla="*/ 492 w 769"/>
                <a:gd name="T105" fmla="*/ 353 h 605"/>
                <a:gd name="T106" fmla="*/ 553 w 769"/>
                <a:gd name="T107" fmla="*/ 351 h 605"/>
                <a:gd name="T108" fmla="*/ 706 w 769"/>
                <a:gd name="T109" fmla="*/ 397 h 605"/>
                <a:gd name="T110" fmla="*/ 687 w 769"/>
                <a:gd name="T111" fmla="*/ 428 h 605"/>
                <a:gd name="T112" fmla="*/ 554 w 769"/>
                <a:gd name="T113" fmla="*/ 399 h 605"/>
                <a:gd name="T114" fmla="*/ 542 w 769"/>
                <a:gd name="T115" fmla="*/ 426 h 605"/>
                <a:gd name="T116" fmla="*/ 686 w 769"/>
                <a:gd name="T117" fmla="*/ 505 h 605"/>
                <a:gd name="T118" fmla="*/ 755 w 769"/>
                <a:gd name="T119" fmla="*/ 59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9" h="605">
                  <a:moveTo>
                    <a:pt x="727" y="605"/>
                  </a:moveTo>
                  <a:lnTo>
                    <a:pt x="717" y="598"/>
                  </a:lnTo>
                  <a:lnTo>
                    <a:pt x="711" y="593"/>
                  </a:lnTo>
                  <a:lnTo>
                    <a:pt x="709" y="587"/>
                  </a:lnTo>
                  <a:lnTo>
                    <a:pt x="706" y="579"/>
                  </a:lnTo>
                  <a:lnTo>
                    <a:pt x="693" y="572"/>
                  </a:lnTo>
                  <a:lnTo>
                    <a:pt x="680" y="565"/>
                  </a:lnTo>
                  <a:lnTo>
                    <a:pt x="666" y="557"/>
                  </a:lnTo>
                  <a:lnTo>
                    <a:pt x="653" y="550"/>
                  </a:lnTo>
                  <a:lnTo>
                    <a:pt x="640" y="543"/>
                  </a:lnTo>
                  <a:lnTo>
                    <a:pt x="626" y="536"/>
                  </a:lnTo>
                  <a:lnTo>
                    <a:pt x="613" y="529"/>
                  </a:lnTo>
                  <a:lnTo>
                    <a:pt x="599" y="521"/>
                  </a:lnTo>
                  <a:lnTo>
                    <a:pt x="585" y="514"/>
                  </a:lnTo>
                  <a:lnTo>
                    <a:pt x="573" y="507"/>
                  </a:lnTo>
                  <a:lnTo>
                    <a:pt x="559" y="501"/>
                  </a:lnTo>
                  <a:lnTo>
                    <a:pt x="546" y="494"/>
                  </a:lnTo>
                  <a:lnTo>
                    <a:pt x="532" y="487"/>
                  </a:lnTo>
                  <a:lnTo>
                    <a:pt x="519" y="479"/>
                  </a:lnTo>
                  <a:lnTo>
                    <a:pt x="506" y="472"/>
                  </a:lnTo>
                  <a:lnTo>
                    <a:pt x="492" y="465"/>
                  </a:lnTo>
                  <a:lnTo>
                    <a:pt x="475" y="465"/>
                  </a:lnTo>
                  <a:lnTo>
                    <a:pt x="458" y="464"/>
                  </a:lnTo>
                  <a:lnTo>
                    <a:pt x="440" y="464"/>
                  </a:lnTo>
                  <a:lnTo>
                    <a:pt x="423" y="462"/>
                  </a:lnTo>
                  <a:lnTo>
                    <a:pt x="407" y="460"/>
                  </a:lnTo>
                  <a:lnTo>
                    <a:pt x="391" y="458"/>
                  </a:lnTo>
                  <a:lnTo>
                    <a:pt x="375" y="456"/>
                  </a:lnTo>
                  <a:lnTo>
                    <a:pt x="359" y="451"/>
                  </a:lnTo>
                  <a:lnTo>
                    <a:pt x="344" y="448"/>
                  </a:lnTo>
                  <a:lnTo>
                    <a:pt x="329" y="442"/>
                  </a:lnTo>
                  <a:lnTo>
                    <a:pt x="314" y="436"/>
                  </a:lnTo>
                  <a:lnTo>
                    <a:pt x="300" y="428"/>
                  </a:lnTo>
                  <a:lnTo>
                    <a:pt x="286" y="420"/>
                  </a:lnTo>
                  <a:lnTo>
                    <a:pt x="273" y="409"/>
                  </a:lnTo>
                  <a:lnTo>
                    <a:pt x="261" y="399"/>
                  </a:lnTo>
                  <a:lnTo>
                    <a:pt x="249" y="386"/>
                  </a:lnTo>
                  <a:lnTo>
                    <a:pt x="228" y="384"/>
                  </a:lnTo>
                  <a:lnTo>
                    <a:pt x="208" y="381"/>
                  </a:lnTo>
                  <a:lnTo>
                    <a:pt x="188" y="378"/>
                  </a:lnTo>
                  <a:lnTo>
                    <a:pt x="167" y="376"/>
                  </a:lnTo>
                  <a:lnTo>
                    <a:pt x="148" y="374"/>
                  </a:lnTo>
                  <a:lnTo>
                    <a:pt x="129" y="371"/>
                  </a:lnTo>
                  <a:lnTo>
                    <a:pt x="111" y="369"/>
                  </a:lnTo>
                  <a:lnTo>
                    <a:pt x="94" y="367"/>
                  </a:lnTo>
                  <a:lnTo>
                    <a:pt x="78" y="366"/>
                  </a:lnTo>
                  <a:lnTo>
                    <a:pt x="61" y="363"/>
                  </a:lnTo>
                  <a:lnTo>
                    <a:pt x="48" y="362"/>
                  </a:lnTo>
                  <a:lnTo>
                    <a:pt x="36" y="360"/>
                  </a:lnTo>
                  <a:lnTo>
                    <a:pt x="25" y="359"/>
                  </a:lnTo>
                  <a:lnTo>
                    <a:pt x="15" y="358"/>
                  </a:lnTo>
                  <a:lnTo>
                    <a:pt x="9" y="358"/>
                  </a:lnTo>
                  <a:lnTo>
                    <a:pt x="3" y="356"/>
                  </a:lnTo>
                  <a:lnTo>
                    <a:pt x="2" y="342"/>
                  </a:lnTo>
                  <a:lnTo>
                    <a:pt x="2" y="328"/>
                  </a:lnTo>
                  <a:lnTo>
                    <a:pt x="2" y="314"/>
                  </a:lnTo>
                  <a:lnTo>
                    <a:pt x="0" y="301"/>
                  </a:lnTo>
                  <a:lnTo>
                    <a:pt x="13" y="301"/>
                  </a:lnTo>
                  <a:lnTo>
                    <a:pt x="27" y="301"/>
                  </a:lnTo>
                  <a:lnTo>
                    <a:pt x="41" y="302"/>
                  </a:lnTo>
                  <a:lnTo>
                    <a:pt x="53" y="303"/>
                  </a:lnTo>
                  <a:lnTo>
                    <a:pt x="67" y="306"/>
                  </a:lnTo>
                  <a:lnTo>
                    <a:pt x="81" y="307"/>
                  </a:lnTo>
                  <a:lnTo>
                    <a:pt x="95" y="309"/>
                  </a:lnTo>
                  <a:lnTo>
                    <a:pt x="109" y="312"/>
                  </a:lnTo>
                  <a:lnTo>
                    <a:pt x="123" y="314"/>
                  </a:lnTo>
                  <a:lnTo>
                    <a:pt x="136" y="315"/>
                  </a:lnTo>
                  <a:lnTo>
                    <a:pt x="151" y="317"/>
                  </a:lnTo>
                  <a:lnTo>
                    <a:pt x="165" y="320"/>
                  </a:lnTo>
                  <a:lnTo>
                    <a:pt x="180" y="321"/>
                  </a:lnTo>
                  <a:lnTo>
                    <a:pt x="194" y="322"/>
                  </a:lnTo>
                  <a:lnTo>
                    <a:pt x="209" y="323"/>
                  </a:lnTo>
                  <a:lnTo>
                    <a:pt x="224" y="323"/>
                  </a:lnTo>
                  <a:lnTo>
                    <a:pt x="225" y="320"/>
                  </a:lnTo>
                  <a:lnTo>
                    <a:pt x="226" y="317"/>
                  </a:lnTo>
                  <a:lnTo>
                    <a:pt x="227" y="314"/>
                  </a:lnTo>
                  <a:lnTo>
                    <a:pt x="228" y="312"/>
                  </a:lnTo>
                  <a:lnTo>
                    <a:pt x="217" y="302"/>
                  </a:lnTo>
                  <a:lnTo>
                    <a:pt x="203" y="292"/>
                  </a:lnTo>
                  <a:lnTo>
                    <a:pt x="189" y="282"/>
                  </a:lnTo>
                  <a:lnTo>
                    <a:pt x="174" y="271"/>
                  </a:lnTo>
                  <a:lnTo>
                    <a:pt x="159" y="262"/>
                  </a:lnTo>
                  <a:lnTo>
                    <a:pt x="146" y="253"/>
                  </a:lnTo>
                  <a:lnTo>
                    <a:pt x="133" y="247"/>
                  </a:lnTo>
                  <a:lnTo>
                    <a:pt x="121" y="242"/>
                  </a:lnTo>
                  <a:lnTo>
                    <a:pt x="105" y="252"/>
                  </a:lnTo>
                  <a:lnTo>
                    <a:pt x="91" y="252"/>
                  </a:lnTo>
                  <a:lnTo>
                    <a:pt x="82" y="244"/>
                  </a:lnTo>
                  <a:lnTo>
                    <a:pt x="78" y="232"/>
                  </a:lnTo>
                  <a:lnTo>
                    <a:pt x="78" y="217"/>
                  </a:lnTo>
                  <a:lnTo>
                    <a:pt x="85" y="203"/>
                  </a:lnTo>
                  <a:lnTo>
                    <a:pt x="97" y="192"/>
                  </a:lnTo>
                  <a:lnTo>
                    <a:pt x="118" y="186"/>
                  </a:lnTo>
                  <a:lnTo>
                    <a:pt x="129" y="192"/>
                  </a:lnTo>
                  <a:lnTo>
                    <a:pt x="141" y="197"/>
                  </a:lnTo>
                  <a:lnTo>
                    <a:pt x="154" y="203"/>
                  </a:lnTo>
                  <a:lnTo>
                    <a:pt x="165" y="210"/>
                  </a:lnTo>
                  <a:lnTo>
                    <a:pt x="178" y="217"/>
                  </a:lnTo>
                  <a:lnTo>
                    <a:pt x="190" y="224"/>
                  </a:lnTo>
                  <a:lnTo>
                    <a:pt x="203" y="232"/>
                  </a:lnTo>
                  <a:lnTo>
                    <a:pt x="216" y="240"/>
                  </a:lnTo>
                  <a:lnTo>
                    <a:pt x="226" y="244"/>
                  </a:lnTo>
                  <a:lnTo>
                    <a:pt x="239" y="249"/>
                  </a:lnTo>
                  <a:lnTo>
                    <a:pt x="254" y="256"/>
                  </a:lnTo>
                  <a:lnTo>
                    <a:pt x="270" y="263"/>
                  </a:lnTo>
                  <a:lnTo>
                    <a:pt x="284" y="271"/>
                  </a:lnTo>
                  <a:lnTo>
                    <a:pt x="298" y="279"/>
                  </a:lnTo>
                  <a:lnTo>
                    <a:pt x="308" y="287"/>
                  </a:lnTo>
                  <a:lnTo>
                    <a:pt x="314" y="295"/>
                  </a:lnTo>
                  <a:lnTo>
                    <a:pt x="319" y="298"/>
                  </a:lnTo>
                  <a:lnTo>
                    <a:pt x="329" y="302"/>
                  </a:lnTo>
                  <a:lnTo>
                    <a:pt x="339" y="306"/>
                  </a:lnTo>
                  <a:lnTo>
                    <a:pt x="346" y="303"/>
                  </a:lnTo>
                  <a:lnTo>
                    <a:pt x="344" y="301"/>
                  </a:lnTo>
                  <a:lnTo>
                    <a:pt x="341" y="299"/>
                  </a:lnTo>
                  <a:lnTo>
                    <a:pt x="338" y="298"/>
                  </a:lnTo>
                  <a:lnTo>
                    <a:pt x="336" y="295"/>
                  </a:lnTo>
                  <a:lnTo>
                    <a:pt x="336" y="291"/>
                  </a:lnTo>
                  <a:lnTo>
                    <a:pt x="336" y="289"/>
                  </a:lnTo>
                  <a:lnTo>
                    <a:pt x="337" y="287"/>
                  </a:lnTo>
                  <a:lnTo>
                    <a:pt x="338" y="285"/>
                  </a:lnTo>
                  <a:lnTo>
                    <a:pt x="342" y="286"/>
                  </a:lnTo>
                  <a:lnTo>
                    <a:pt x="348" y="287"/>
                  </a:lnTo>
                  <a:lnTo>
                    <a:pt x="353" y="289"/>
                  </a:lnTo>
                  <a:lnTo>
                    <a:pt x="359" y="289"/>
                  </a:lnTo>
                  <a:lnTo>
                    <a:pt x="364" y="290"/>
                  </a:lnTo>
                  <a:lnTo>
                    <a:pt x="369" y="290"/>
                  </a:lnTo>
                  <a:lnTo>
                    <a:pt x="376" y="290"/>
                  </a:lnTo>
                  <a:lnTo>
                    <a:pt x="382" y="290"/>
                  </a:lnTo>
                  <a:lnTo>
                    <a:pt x="379" y="289"/>
                  </a:lnTo>
                  <a:lnTo>
                    <a:pt x="377" y="287"/>
                  </a:lnTo>
                  <a:lnTo>
                    <a:pt x="374" y="286"/>
                  </a:lnTo>
                  <a:lnTo>
                    <a:pt x="371" y="285"/>
                  </a:lnTo>
                  <a:lnTo>
                    <a:pt x="367" y="284"/>
                  </a:lnTo>
                  <a:lnTo>
                    <a:pt x="361" y="282"/>
                  </a:lnTo>
                  <a:lnTo>
                    <a:pt x="354" y="279"/>
                  </a:lnTo>
                  <a:lnTo>
                    <a:pt x="344" y="277"/>
                  </a:lnTo>
                  <a:lnTo>
                    <a:pt x="344" y="274"/>
                  </a:lnTo>
                  <a:lnTo>
                    <a:pt x="344" y="270"/>
                  </a:lnTo>
                  <a:lnTo>
                    <a:pt x="342" y="267"/>
                  </a:lnTo>
                  <a:lnTo>
                    <a:pt x="342" y="263"/>
                  </a:lnTo>
                  <a:lnTo>
                    <a:pt x="346" y="263"/>
                  </a:lnTo>
                  <a:lnTo>
                    <a:pt x="351" y="263"/>
                  </a:lnTo>
                  <a:lnTo>
                    <a:pt x="354" y="263"/>
                  </a:lnTo>
                  <a:lnTo>
                    <a:pt x="359" y="264"/>
                  </a:lnTo>
                  <a:lnTo>
                    <a:pt x="363" y="264"/>
                  </a:lnTo>
                  <a:lnTo>
                    <a:pt x="368" y="265"/>
                  </a:lnTo>
                  <a:lnTo>
                    <a:pt x="372" y="265"/>
                  </a:lnTo>
                  <a:lnTo>
                    <a:pt x="377" y="265"/>
                  </a:lnTo>
                  <a:lnTo>
                    <a:pt x="374" y="262"/>
                  </a:lnTo>
                  <a:lnTo>
                    <a:pt x="369" y="260"/>
                  </a:lnTo>
                  <a:lnTo>
                    <a:pt x="362" y="256"/>
                  </a:lnTo>
                  <a:lnTo>
                    <a:pt x="348" y="252"/>
                  </a:lnTo>
                  <a:lnTo>
                    <a:pt x="348" y="248"/>
                  </a:lnTo>
                  <a:lnTo>
                    <a:pt x="348" y="245"/>
                  </a:lnTo>
                  <a:lnTo>
                    <a:pt x="348" y="241"/>
                  </a:lnTo>
                  <a:lnTo>
                    <a:pt x="348" y="238"/>
                  </a:lnTo>
                  <a:lnTo>
                    <a:pt x="355" y="239"/>
                  </a:lnTo>
                  <a:lnTo>
                    <a:pt x="364" y="241"/>
                  </a:lnTo>
                  <a:lnTo>
                    <a:pt x="374" y="244"/>
                  </a:lnTo>
                  <a:lnTo>
                    <a:pt x="382" y="244"/>
                  </a:lnTo>
                  <a:lnTo>
                    <a:pt x="382" y="241"/>
                  </a:lnTo>
                  <a:lnTo>
                    <a:pt x="382" y="240"/>
                  </a:lnTo>
                  <a:lnTo>
                    <a:pt x="382" y="238"/>
                  </a:lnTo>
                  <a:lnTo>
                    <a:pt x="382" y="237"/>
                  </a:lnTo>
                  <a:lnTo>
                    <a:pt x="375" y="234"/>
                  </a:lnTo>
                  <a:lnTo>
                    <a:pt x="368" y="231"/>
                  </a:lnTo>
                  <a:lnTo>
                    <a:pt x="361" y="229"/>
                  </a:lnTo>
                  <a:lnTo>
                    <a:pt x="354" y="226"/>
                  </a:lnTo>
                  <a:lnTo>
                    <a:pt x="353" y="223"/>
                  </a:lnTo>
                  <a:lnTo>
                    <a:pt x="353" y="219"/>
                  </a:lnTo>
                  <a:lnTo>
                    <a:pt x="353" y="216"/>
                  </a:lnTo>
                  <a:lnTo>
                    <a:pt x="352" y="212"/>
                  </a:lnTo>
                  <a:lnTo>
                    <a:pt x="362" y="215"/>
                  </a:lnTo>
                  <a:lnTo>
                    <a:pt x="370" y="216"/>
                  </a:lnTo>
                  <a:lnTo>
                    <a:pt x="376" y="217"/>
                  </a:lnTo>
                  <a:lnTo>
                    <a:pt x="380" y="218"/>
                  </a:lnTo>
                  <a:lnTo>
                    <a:pt x="384" y="218"/>
                  </a:lnTo>
                  <a:lnTo>
                    <a:pt x="386" y="218"/>
                  </a:lnTo>
                  <a:lnTo>
                    <a:pt x="389" y="218"/>
                  </a:lnTo>
                  <a:lnTo>
                    <a:pt x="392" y="218"/>
                  </a:lnTo>
                  <a:lnTo>
                    <a:pt x="392" y="217"/>
                  </a:lnTo>
                  <a:lnTo>
                    <a:pt x="392" y="215"/>
                  </a:lnTo>
                  <a:lnTo>
                    <a:pt x="392" y="214"/>
                  </a:lnTo>
                  <a:lnTo>
                    <a:pt x="393" y="212"/>
                  </a:lnTo>
                  <a:lnTo>
                    <a:pt x="387" y="211"/>
                  </a:lnTo>
                  <a:lnTo>
                    <a:pt x="384" y="210"/>
                  </a:lnTo>
                  <a:lnTo>
                    <a:pt x="380" y="209"/>
                  </a:lnTo>
                  <a:lnTo>
                    <a:pt x="377" y="208"/>
                  </a:lnTo>
                  <a:lnTo>
                    <a:pt x="374" y="207"/>
                  </a:lnTo>
                  <a:lnTo>
                    <a:pt x="369" y="206"/>
                  </a:lnTo>
                  <a:lnTo>
                    <a:pt x="364" y="203"/>
                  </a:lnTo>
                  <a:lnTo>
                    <a:pt x="357" y="201"/>
                  </a:lnTo>
                  <a:lnTo>
                    <a:pt x="356" y="196"/>
                  </a:lnTo>
                  <a:lnTo>
                    <a:pt x="356" y="192"/>
                  </a:lnTo>
                  <a:lnTo>
                    <a:pt x="356" y="188"/>
                  </a:lnTo>
                  <a:lnTo>
                    <a:pt x="355" y="184"/>
                  </a:lnTo>
                  <a:lnTo>
                    <a:pt x="359" y="184"/>
                  </a:lnTo>
                  <a:lnTo>
                    <a:pt x="361" y="184"/>
                  </a:lnTo>
                  <a:lnTo>
                    <a:pt x="364" y="185"/>
                  </a:lnTo>
                  <a:lnTo>
                    <a:pt x="368" y="186"/>
                  </a:lnTo>
                  <a:lnTo>
                    <a:pt x="371" y="187"/>
                  </a:lnTo>
                  <a:lnTo>
                    <a:pt x="377" y="188"/>
                  </a:lnTo>
                  <a:lnTo>
                    <a:pt x="385" y="189"/>
                  </a:lnTo>
                  <a:lnTo>
                    <a:pt x="394" y="192"/>
                  </a:lnTo>
                  <a:lnTo>
                    <a:pt x="395" y="189"/>
                  </a:lnTo>
                  <a:lnTo>
                    <a:pt x="395" y="188"/>
                  </a:lnTo>
                  <a:lnTo>
                    <a:pt x="395" y="186"/>
                  </a:lnTo>
                  <a:lnTo>
                    <a:pt x="397" y="185"/>
                  </a:lnTo>
                  <a:lnTo>
                    <a:pt x="392" y="184"/>
                  </a:lnTo>
                  <a:lnTo>
                    <a:pt x="387" y="183"/>
                  </a:lnTo>
                  <a:lnTo>
                    <a:pt x="384" y="180"/>
                  </a:lnTo>
                  <a:lnTo>
                    <a:pt x="379" y="179"/>
                  </a:lnTo>
                  <a:lnTo>
                    <a:pt x="375" y="178"/>
                  </a:lnTo>
                  <a:lnTo>
                    <a:pt x="370" y="176"/>
                  </a:lnTo>
                  <a:lnTo>
                    <a:pt x="365" y="174"/>
                  </a:lnTo>
                  <a:lnTo>
                    <a:pt x="361" y="173"/>
                  </a:lnTo>
                  <a:lnTo>
                    <a:pt x="361" y="166"/>
                  </a:lnTo>
                  <a:lnTo>
                    <a:pt x="361" y="159"/>
                  </a:lnTo>
                  <a:lnTo>
                    <a:pt x="360" y="153"/>
                  </a:lnTo>
                  <a:lnTo>
                    <a:pt x="360" y="147"/>
                  </a:lnTo>
                  <a:lnTo>
                    <a:pt x="371" y="150"/>
                  </a:lnTo>
                  <a:lnTo>
                    <a:pt x="379" y="153"/>
                  </a:lnTo>
                  <a:lnTo>
                    <a:pt x="386" y="155"/>
                  </a:lnTo>
                  <a:lnTo>
                    <a:pt x="391" y="156"/>
                  </a:lnTo>
                  <a:lnTo>
                    <a:pt x="394" y="157"/>
                  </a:lnTo>
                  <a:lnTo>
                    <a:pt x="397" y="157"/>
                  </a:lnTo>
                  <a:lnTo>
                    <a:pt x="400" y="157"/>
                  </a:lnTo>
                  <a:lnTo>
                    <a:pt x="402" y="157"/>
                  </a:lnTo>
                  <a:lnTo>
                    <a:pt x="404" y="155"/>
                  </a:lnTo>
                  <a:lnTo>
                    <a:pt x="405" y="154"/>
                  </a:lnTo>
                  <a:lnTo>
                    <a:pt x="404" y="153"/>
                  </a:lnTo>
                  <a:lnTo>
                    <a:pt x="402" y="151"/>
                  </a:lnTo>
                  <a:lnTo>
                    <a:pt x="398" y="149"/>
                  </a:lnTo>
                  <a:lnTo>
                    <a:pt x="393" y="147"/>
                  </a:lnTo>
                  <a:lnTo>
                    <a:pt x="389" y="146"/>
                  </a:lnTo>
                  <a:lnTo>
                    <a:pt x="384" y="143"/>
                  </a:lnTo>
                  <a:lnTo>
                    <a:pt x="378" y="141"/>
                  </a:lnTo>
                  <a:lnTo>
                    <a:pt x="374" y="140"/>
                  </a:lnTo>
                  <a:lnTo>
                    <a:pt x="369" y="138"/>
                  </a:lnTo>
                  <a:lnTo>
                    <a:pt x="364" y="135"/>
                  </a:lnTo>
                  <a:lnTo>
                    <a:pt x="364" y="130"/>
                  </a:lnTo>
                  <a:lnTo>
                    <a:pt x="364" y="123"/>
                  </a:lnTo>
                  <a:lnTo>
                    <a:pt x="364" y="117"/>
                  </a:lnTo>
                  <a:lnTo>
                    <a:pt x="364" y="111"/>
                  </a:lnTo>
                  <a:lnTo>
                    <a:pt x="376" y="115"/>
                  </a:lnTo>
                  <a:lnTo>
                    <a:pt x="384" y="118"/>
                  </a:lnTo>
                  <a:lnTo>
                    <a:pt x="391" y="120"/>
                  </a:lnTo>
                  <a:lnTo>
                    <a:pt x="395" y="121"/>
                  </a:lnTo>
                  <a:lnTo>
                    <a:pt x="399" y="121"/>
                  </a:lnTo>
                  <a:lnTo>
                    <a:pt x="401" y="123"/>
                  </a:lnTo>
                  <a:lnTo>
                    <a:pt x="404" y="123"/>
                  </a:lnTo>
                  <a:lnTo>
                    <a:pt x="406" y="123"/>
                  </a:lnTo>
                  <a:lnTo>
                    <a:pt x="407" y="121"/>
                  </a:lnTo>
                  <a:lnTo>
                    <a:pt x="408" y="119"/>
                  </a:lnTo>
                  <a:lnTo>
                    <a:pt x="409" y="118"/>
                  </a:lnTo>
                  <a:lnTo>
                    <a:pt x="410" y="117"/>
                  </a:lnTo>
                  <a:lnTo>
                    <a:pt x="409" y="116"/>
                  </a:lnTo>
                  <a:lnTo>
                    <a:pt x="408" y="115"/>
                  </a:lnTo>
                  <a:lnTo>
                    <a:pt x="407" y="113"/>
                  </a:lnTo>
                  <a:lnTo>
                    <a:pt x="404" y="112"/>
                  </a:lnTo>
                  <a:lnTo>
                    <a:pt x="399" y="110"/>
                  </a:lnTo>
                  <a:lnTo>
                    <a:pt x="392" y="108"/>
                  </a:lnTo>
                  <a:lnTo>
                    <a:pt x="382" y="104"/>
                  </a:lnTo>
                  <a:lnTo>
                    <a:pt x="369" y="100"/>
                  </a:lnTo>
                  <a:lnTo>
                    <a:pt x="368" y="95"/>
                  </a:lnTo>
                  <a:lnTo>
                    <a:pt x="368" y="89"/>
                  </a:lnTo>
                  <a:lnTo>
                    <a:pt x="368" y="85"/>
                  </a:lnTo>
                  <a:lnTo>
                    <a:pt x="368" y="80"/>
                  </a:lnTo>
                  <a:lnTo>
                    <a:pt x="374" y="81"/>
                  </a:lnTo>
                  <a:lnTo>
                    <a:pt x="379" y="82"/>
                  </a:lnTo>
                  <a:lnTo>
                    <a:pt x="385" y="83"/>
                  </a:lnTo>
                  <a:lnTo>
                    <a:pt x="390" y="85"/>
                  </a:lnTo>
                  <a:lnTo>
                    <a:pt x="394" y="86"/>
                  </a:lnTo>
                  <a:lnTo>
                    <a:pt x="399" y="87"/>
                  </a:lnTo>
                  <a:lnTo>
                    <a:pt x="405" y="88"/>
                  </a:lnTo>
                  <a:lnTo>
                    <a:pt x="410" y="89"/>
                  </a:lnTo>
                  <a:lnTo>
                    <a:pt x="409" y="83"/>
                  </a:lnTo>
                  <a:lnTo>
                    <a:pt x="400" y="78"/>
                  </a:lnTo>
                  <a:lnTo>
                    <a:pt x="386" y="71"/>
                  </a:lnTo>
                  <a:lnTo>
                    <a:pt x="369" y="64"/>
                  </a:lnTo>
                  <a:lnTo>
                    <a:pt x="352" y="56"/>
                  </a:lnTo>
                  <a:lnTo>
                    <a:pt x="336" y="48"/>
                  </a:lnTo>
                  <a:lnTo>
                    <a:pt x="323" y="40"/>
                  </a:lnTo>
                  <a:lnTo>
                    <a:pt x="317" y="32"/>
                  </a:lnTo>
                  <a:lnTo>
                    <a:pt x="324" y="34"/>
                  </a:lnTo>
                  <a:lnTo>
                    <a:pt x="331" y="36"/>
                  </a:lnTo>
                  <a:lnTo>
                    <a:pt x="338" y="38"/>
                  </a:lnTo>
                  <a:lnTo>
                    <a:pt x="346" y="41"/>
                  </a:lnTo>
                  <a:lnTo>
                    <a:pt x="353" y="43"/>
                  </a:lnTo>
                  <a:lnTo>
                    <a:pt x="361" y="45"/>
                  </a:lnTo>
                  <a:lnTo>
                    <a:pt x="369" y="47"/>
                  </a:lnTo>
                  <a:lnTo>
                    <a:pt x="377" y="48"/>
                  </a:lnTo>
                  <a:lnTo>
                    <a:pt x="378" y="47"/>
                  </a:lnTo>
                  <a:lnTo>
                    <a:pt x="378" y="47"/>
                  </a:lnTo>
                  <a:lnTo>
                    <a:pt x="378" y="45"/>
                  </a:lnTo>
                  <a:lnTo>
                    <a:pt x="379" y="45"/>
                  </a:lnTo>
                  <a:lnTo>
                    <a:pt x="371" y="42"/>
                  </a:lnTo>
                  <a:lnTo>
                    <a:pt x="364" y="40"/>
                  </a:lnTo>
                  <a:lnTo>
                    <a:pt x="359" y="37"/>
                  </a:lnTo>
                  <a:lnTo>
                    <a:pt x="353" y="35"/>
                  </a:lnTo>
                  <a:lnTo>
                    <a:pt x="346" y="32"/>
                  </a:lnTo>
                  <a:lnTo>
                    <a:pt x="338" y="28"/>
                  </a:lnTo>
                  <a:lnTo>
                    <a:pt x="327" y="24"/>
                  </a:lnTo>
                  <a:lnTo>
                    <a:pt x="315" y="17"/>
                  </a:lnTo>
                  <a:lnTo>
                    <a:pt x="315" y="12"/>
                  </a:lnTo>
                  <a:lnTo>
                    <a:pt x="315" y="9"/>
                  </a:lnTo>
                  <a:lnTo>
                    <a:pt x="315" y="5"/>
                  </a:lnTo>
                  <a:lnTo>
                    <a:pt x="315" y="0"/>
                  </a:lnTo>
                  <a:lnTo>
                    <a:pt x="352" y="11"/>
                  </a:lnTo>
                  <a:lnTo>
                    <a:pt x="385" y="21"/>
                  </a:lnTo>
                  <a:lnTo>
                    <a:pt x="414" y="29"/>
                  </a:lnTo>
                  <a:lnTo>
                    <a:pt x="438" y="36"/>
                  </a:lnTo>
                  <a:lnTo>
                    <a:pt x="460" y="42"/>
                  </a:lnTo>
                  <a:lnTo>
                    <a:pt x="478" y="48"/>
                  </a:lnTo>
                  <a:lnTo>
                    <a:pt x="494" y="52"/>
                  </a:lnTo>
                  <a:lnTo>
                    <a:pt x="509" y="56"/>
                  </a:lnTo>
                  <a:lnTo>
                    <a:pt x="521" y="59"/>
                  </a:lnTo>
                  <a:lnTo>
                    <a:pt x="532" y="63"/>
                  </a:lnTo>
                  <a:lnTo>
                    <a:pt x="543" y="65"/>
                  </a:lnTo>
                  <a:lnTo>
                    <a:pt x="553" y="67"/>
                  </a:lnTo>
                  <a:lnTo>
                    <a:pt x="564" y="71"/>
                  </a:lnTo>
                  <a:lnTo>
                    <a:pt x="574" y="73"/>
                  </a:lnTo>
                  <a:lnTo>
                    <a:pt x="584" y="75"/>
                  </a:lnTo>
                  <a:lnTo>
                    <a:pt x="597" y="79"/>
                  </a:lnTo>
                  <a:lnTo>
                    <a:pt x="594" y="83"/>
                  </a:lnTo>
                  <a:lnTo>
                    <a:pt x="588" y="86"/>
                  </a:lnTo>
                  <a:lnTo>
                    <a:pt x="580" y="86"/>
                  </a:lnTo>
                  <a:lnTo>
                    <a:pt x="572" y="86"/>
                  </a:lnTo>
                  <a:lnTo>
                    <a:pt x="561" y="85"/>
                  </a:lnTo>
                  <a:lnTo>
                    <a:pt x="553" y="83"/>
                  </a:lnTo>
                  <a:lnTo>
                    <a:pt x="546" y="82"/>
                  </a:lnTo>
                  <a:lnTo>
                    <a:pt x="542" y="82"/>
                  </a:lnTo>
                  <a:lnTo>
                    <a:pt x="549" y="83"/>
                  </a:lnTo>
                  <a:lnTo>
                    <a:pt x="554" y="86"/>
                  </a:lnTo>
                  <a:lnTo>
                    <a:pt x="561" y="87"/>
                  </a:lnTo>
                  <a:lnTo>
                    <a:pt x="567" y="89"/>
                  </a:lnTo>
                  <a:lnTo>
                    <a:pt x="573" y="90"/>
                  </a:lnTo>
                  <a:lnTo>
                    <a:pt x="579" y="93"/>
                  </a:lnTo>
                  <a:lnTo>
                    <a:pt x="585" y="94"/>
                  </a:lnTo>
                  <a:lnTo>
                    <a:pt x="591" y="96"/>
                  </a:lnTo>
                  <a:lnTo>
                    <a:pt x="584" y="100"/>
                  </a:lnTo>
                  <a:lnTo>
                    <a:pt x="573" y="101"/>
                  </a:lnTo>
                  <a:lnTo>
                    <a:pt x="558" y="101"/>
                  </a:lnTo>
                  <a:lnTo>
                    <a:pt x="542" y="100"/>
                  </a:lnTo>
                  <a:lnTo>
                    <a:pt x="524" y="98"/>
                  </a:lnTo>
                  <a:lnTo>
                    <a:pt x="509" y="96"/>
                  </a:lnTo>
                  <a:lnTo>
                    <a:pt x="498" y="95"/>
                  </a:lnTo>
                  <a:lnTo>
                    <a:pt x="490" y="94"/>
                  </a:lnTo>
                  <a:lnTo>
                    <a:pt x="503" y="96"/>
                  </a:lnTo>
                  <a:lnTo>
                    <a:pt x="512" y="98"/>
                  </a:lnTo>
                  <a:lnTo>
                    <a:pt x="519" y="101"/>
                  </a:lnTo>
                  <a:lnTo>
                    <a:pt x="524" y="102"/>
                  </a:lnTo>
                  <a:lnTo>
                    <a:pt x="528" y="103"/>
                  </a:lnTo>
                  <a:lnTo>
                    <a:pt x="532" y="104"/>
                  </a:lnTo>
                  <a:lnTo>
                    <a:pt x="536" y="105"/>
                  </a:lnTo>
                  <a:lnTo>
                    <a:pt x="541" y="108"/>
                  </a:lnTo>
                  <a:lnTo>
                    <a:pt x="537" y="116"/>
                  </a:lnTo>
                  <a:lnTo>
                    <a:pt x="531" y="120"/>
                  </a:lnTo>
                  <a:lnTo>
                    <a:pt x="523" y="123"/>
                  </a:lnTo>
                  <a:lnTo>
                    <a:pt x="514" y="123"/>
                  </a:lnTo>
                  <a:lnTo>
                    <a:pt x="505" y="121"/>
                  </a:lnTo>
                  <a:lnTo>
                    <a:pt x="496" y="120"/>
                  </a:lnTo>
                  <a:lnTo>
                    <a:pt x="488" y="119"/>
                  </a:lnTo>
                  <a:lnTo>
                    <a:pt x="481" y="119"/>
                  </a:lnTo>
                  <a:lnTo>
                    <a:pt x="486" y="120"/>
                  </a:lnTo>
                  <a:lnTo>
                    <a:pt x="492" y="123"/>
                  </a:lnTo>
                  <a:lnTo>
                    <a:pt x="498" y="124"/>
                  </a:lnTo>
                  <a:lnTo>
                    <a:pt x="504" y="125"/>
                  </a:lnTo>
                  <a:lnTo>
                    <a:pt x="509" y="127"/>
                  </a:lnTo>
                  <a:lnTo>
                    <a:pt x="515" y="128"/>
                  </a:lnTo>
                  <a:lnTo>
                    <a:pt x="521" y="131"/>
                  </a:lnTo>
                  <a:lnTo>
                    <a:pt x="527" y="132"/>
                  </a:lnTo>
                  <a:lnTo>
                    <a:pt x="528" y="135"/>
                  </a:lnTo>
                  <a:lnTo>
                    <a:pt x="528" y="138"/>
                  </a:lnTo>
                  <a:lnTo>
                    <a:pt x="527" y="140"/>
                  </a:lnTo>
                  <a:lnTo>
                    <a:pt x="524" y="141"/>
                  </a:lnTo>
                  <a:lnTo>
                    <a:pt x="513" y="141"/>
                  </a:lnTo>
                  <a:lnTo>
                    <a:pt x="503" y="140"/>
                  </a:lnTo>
                  <a:lnTo>
                    <a:pt x="494" y="140"/>
                  </a:lnTo>
                  <a:lnTo>
                    <a:pt x="489" y="139"/>
                  </a:lnTo>
                  <a:lnTo>
                    <a:pt x="483" y="139"/>
                  </a:lnTo>
                  <a:lnTo>
                    <a:pt x="480" y="139"/>
                  </a:lnTo>
                  <a:lnTo>
                    <a:pt x="476" y="139"/>
                  </a:lnTo>
                  <a:lnTo>
                    <a:pt x="473" y="139"/>
                  </a:lnTo>
                  <a:lnTo>
                    <a:pt x="474" y="140"/>
                  </a:lnTo>
                  <a:lnTo>
                    <a:pt x="475" y="140"/>
                  </a:lnTo>
                  <a:lnTo>
                    <a:pt x="477" y="141"/>
                  </a:lnTo>
                  <a:lnTo>
                    <a:pt x="481" y="142"/>
                  </a:lnTo>
                  <a:lnTo>
                    <a:pt x="486" y="143"/>
                  </a:lnTo>
                  <a:lnTo>
                    <a:pt x="494" y="146"/>
                  </a:lnTo>
                  <a:lnTo>
                    <a:pt x="506" y="149"/>
                  </a:lnTo>
                  <a:lnTo>
                    <a:pt x="521" y="153"/>
                  </a:lnTo>
                  <a:lnTo>
                    <a:pt x="520" y="157"/>
                  </a:lnTo>
                  <a:lnTo>
                    <a:pt x="520" y="159"/>
                  </a:lnTo>
                  <a:lnTo>
                    <a:pt x="519" y="161"/>
                  </a:lnTo>
                  <a:lnTo>
                    <a:pt x="518" y="163"/>
                  </a:lnTo>
                  <a:lnTo>
                    <a:pt x="505" y="162"/>
                  </a:lnTo>
                  <a:lnTo>
                    <a:pt x="496" y="162"/>
                  </a:lnTo>
                  <a:lnTo>
                    <a:pt x="489" y="162"/>
                  </a:lnTo>
                  <a:lnTo>
                    <a:pt x="484" y="161"/>
                  </a:lnTo>
                  <a:lnTo>
                    <a:pt x="480" y="161"/>
                  </a:lnTo>
                  <a:lnTo>
                    <a:pt x="476" y="161"/>
                  </a:lnTo>
                  <a:lnTo>
                    <a:pt x="473" y="162"/>
                  </a:lnTo>
                  <a:lnTo>
                    <a:pt x="469" y="162"/>
                  </a:lnTo>
                  <a:lnTo>
                    <a:pt x="473" y="163"/>
                  </a:lnTo>
                  <a:lnTo>
                    <a:pt x="475" y="164"/>
                  </a:lnTo>
                  <a:lnTo>
                    <a:pt x="478" y="165"/>
                  </a:lnTo>
                  <a:lnTo>
                    <a:pt x="482" y="166"/>
                  </a:lnTo>
                  <a:lnTo>
                    <a:pt x="486" y="168"/>
                  </a:lnTo>
                  <a:lnTo>
                    <a:pt x="493" y="169"/>
                  </a:lnTo>
                  <a:lnTo>
                    <a:pt x="503" y="171"/>
                  </a:lnTo>
                  <a:lnTo>
                    <a:pt x="515" y="173"/>
                  </a:lnTo>
                  <a:lnTo>
                    <a:pt x="513" y="181"/>
                  </a:lnTo>
                  <a:lnTo>
                    <a:pt x="512" y="186"/>
                  </a:lnTo>
                  <a:lnTo>
                    <a:pt x="511" y="188"/>
                  </a:lnTo>
                  <a:lnTo>
                    <a:pt x="509" y="189"/>
                  </a:lnTo>
                  <a:lnTo>
                    <a:pt x="494" y="188"/>
                  </a:lnTo>
                  <a:lnTo>
                    <a:pt x="483" y="187"/>
                  </a:lnTo>
                  <a:lnTo>
                    <a:pt x="475" y="187"/>
                  </a:lnTo>
                  <a:lnTo>
                    <a:pt x="468" y="186"/>
                  </a:lnTo>
                  <a:lnTo>
                    <a:pt x="463" y="186"/>
                  </a:lnTo>
                  <a:lnTo>
                    <a:pt x="459" y="186"/>
                  </a:lnTo>
                  <a:lnTo>
                    <a:pt x="454" y="187"/>
                  </a:lnTo>
                  <a:lnTo>
                    <a:pt x="448" y="187"/>
                  </a:lnTo>
                  <a:lnTo>
                    <a:pt x="455" y="188"/>
                  </a:lnTo>
                  <a:lnTo>
                    <a:pt x="462" y="191"/>
                  </a:lnTo>
                  <a:lnTo>
                    <a:pt x="469" y="192"/>
                  </a:lnTo>
                  <a:lnTo>
                    <a:pt x="476" y="194"/>
                  </a:lnTo>
                  <a:lnTo>
                    <a:pt x="483" y="195"/>
                  </a:lnTo>
                  <a:lnTo>
                    <a:pt x="490" y="197"/>
                  </a:lnTo>
                  <a:lnTo>
                    <a:pt x="496" y="199"/>
                  </a:lnTo>
                  <a:lnTo>
                    <a:pt x="503" y="201"/>
                  </a:lnTo>
                  <a:lnTo>
                    <a:pt x="503" y="207"/>
                  </a:lnTo>
                  <a:lnTo>
                    <a:pt x="503" y="210"/>
                  </a:lnTo>
                  <a:lnTo>
                    <a:pt x="501" y="214"/>
                  </a:lnTo>
                  <a:lnTo>
                    <a:pt x="497" y="221"/>
                  </a:lnTo>
                  <a:lnTo>
                    <a:pt x="490" y="219"/>
                  </a:lnTo>
                  <a:lnTo>
                    <a:pt x="483" y="218"/>
                  </a:lnTo>
                  <a:lnTo>
                    <a:pt x="476" y="217"/>
                  </a:lnTo>
                  <a:lnTo>
                    <a:pt x="469" y="216"/>
                  </a:lnTo>
                  <a:lnTo>
                    <a:pt x="463" y="215"/>
                  </a:lnTo>
                  <a:lnTo>
                    <a:pt x="456" y="215"/>
                  </a:lnTo>
                  <a:lnTo>
                    <a:pt x="451" y="215"/>
                  </a:lnTo>
                  <a:lnTo>
                    <a:pt x="445" y="215"/>
                  </a:lnTo>
                  <a:lnTo>
                    <a:pt x="452" y="216"/>
                  </a:lnTo>
                  <a:lnTo>
                    <a:pt x="458" y="218"/>
                  </a:lnTo>
                  <a:lnTo>
                    <a:pt x="465" y="219"/>
                  </a:lnTo>
                  <a:lnTo>
                    <a:pt x="470" y="222"/>
                  </a:lnTo>
                  <a:lnTo>
                    <a:pt x="476" y="223"/>
                  </a:lnTo>
                  <a:lnTo>
                    <a:pt x="483" y="225"/>
                  </a:lnTo>
                  <a:lnTo>
                    <a:pt x="489" y="226"/>
                  </a:lnTo>
                  <a:lnTo>
                    <a:pt x="496" y="229"/>
                  </a:lnTo>
                  <a:lnTo>
                    <a:pt x="494" y="232"/>
                  </a:lnTo>
                  <a:lnTo>
                    <a:pt x="494" y="236"/>
                  </a:lnTo>
                  <a:lnTo>
                    <a:pt x="493" y="239"/>
                  </a:lnTo>
                  <a:lnTo>
                    <a:pt x="492" y="244"/>
                  </a:lnTo>
                  <a:lnTo>
                    <a:pt x="488" y="244"/>
                  </a:lnTo>
                  <a:lnTo>
                    <a:pt x="481" y="242"/>
                  </a:lnTo>
                  <a:lnTo>
                    <a:pt x="470" y="242"/>
                  </a:lnTo>
                  <a:lnTo>
                    <a:pt x="459" y="240"/>
                  </a:lnTo>
                  <a:lnTo>
                    <a:pt x="447" y="239"/>
                  </a:lnTo>
                  <a:lnTo>
                    <a:pt x="437" y="238"/>
                  </a:lnTo>
                  <a:lnTo>
                    <a:pt x="430" y="238"/>
                  </a:lnTo>
                  <a:lnTo>
                    <a:pt x="425" y="238"/>
                  </a:lnTo>
                  <a:lnTo>
                    <a:pt x="430" y="240"/>
                  </a:lnTo>
                  <a:lnTo>
                    <a:pt x="440" y="242"/>
                  </a:lnTo>
                  <a:lnTo>
                    <a:pt x="452" y="245"/>
                  </a:lnTo>
                  <a:lnTo>
                    <a:pt x="466" y="249"/>
                  </a:lnTo>
                  <a:lnTo>
                    <a:pt x="477" y="253"/>
                  </a:lnTo>
                  <a:lnTo>
                    <a:pt x="485" y="259"/>
                  </a:lnTo>
                  <a:lnTo>
                    <a:pt x="489" y="264"/>
                  </a:lnTo>
                  <a:lnTo>
                    <a:pt x="484" y="271"/>
                  </a:lnTo>
                  <a:lnTo>
                    <a:pt x="477" y="271"/>
                  </a:lnTo>
                  <a:lnTo>
                    <a:pt x="471" y="270"/>
                  </a:lnTo>
                  <a:lnTo>
                    <a:pt x="465" y="270"/>
                  </a:lnTo>
                  <a:lnTo>
                    <a:pt x="458" y="270"/>
                  </a:lnTo>
                  <a:lnTo>
                    <a:pt x="451" y="269"/>
                  </a:lnTo>
                  <a:lnTo>
                    <a:pt x="444" y="269"/>
                  </a:lnTo>
                  <a:lnTo>
                    <a:pt x="438" y="269"/>
                  </a:lnTo>
                  <a:lnTo>
                    <a:pt x="431" y="269"/>
                  </a:lnTo>
                  <a:lnTo>
                    <a:pt x="432" y="270"/>
                  </a:lnTo>
                  <a:lnTo>
                    <a:pt x="433" y="270"/>
                  </a:lnTo>
                  <a:lnTo>
                    <a:pt x="436" y="271"/>
                  </a:lnTo>
                  <a:lnTo>
                    <a:pt x="439" y="272"/>
                  </a:lnTo>
                  <a:lnTo>
                    <a:pt x="445" y="274"/>
                  </a:lnTo>
                  <a:lnTo>
                    <a:pt x="453" y="276"/>
                  </a:lnTo>
                  <a:lnTo>
                    <a:pt x="465" y="279"/>
                  </a:lnTo>
                  <a:lnTo>
                    <a:pt x="480" y="283"/>
                  </a:lnTo>
                  <a:lnTo>
                    <a:pt x="478" y="293"/>
                  </a:lnTo>
                  <a:lnTo>
                    <a:pt x="477" y="300"/>
                  </a:lnTo>
                  <a:lnTo>
                    <a:pt x="474" y="302"/>
                  </a:lnTo>
                  <a:lnTo>
                    <a:pt x="470" y="303"/>
                  </a:lnTo>
                  <a:lnTo>
                    <a:pt x="465" y="303"/>
                  </a:lnTo>
                  <a:lnTo>
                    <a:pt x="458" y="302"/>
                  </a:lnTo>
                  <a:lnTo>
                    <a:pt x="451" y="301"/>
                  </a:lnTo>
                  <a:lnTo>
                    <a:pt x="442" y="300"/>
                  </a:lnTo>
                  <a:lnTo>
                    <a:pt x="440" y="302"/>
                  </a:lnTo>
                  <a:lnTo>
                    <a:pt x="440" y="303"/>
                  </a:lnTo>
                  <a:lnTo>
                    <a:pt x="440" y="306"/>
                  </a:lnTo>
                  <a:lnTo>
                    <a:pt x="443" y="310"/>
                  </a:lnTo>
                  <a:lnTo>
                    <a:pt x="455" y="312"/>
                  </a:lnTo>
                  <a:lnTo>
                    <a:pt x="463" y="313"/>
                  </a:lnTo>
                  <a:lnTo>
                    <a:pt x="468" y="314"/>
                  </a:lnTo>
                  <a:lnTo>
                    <a:pt x="473" y="315"/>
                  </a:lnTo>
                  <a:lnTo>
                    <a:pt x="473" y="318"/>
                  </a:lnTo>
                  <a:lnTo>
                    <a:pt x="473" y="322"/>
                  </a:lnTo>
                  <a:lnTo>
                    <a:pt x="473" y="325"/>
                  </a:lnTo>
                  <a:lnTo>
                    <a:pt x="473" y="329"/>
                  </a:lnTo>
                  <a:lnTo>
                    <a:pt x="466" y="328"/>
                  </a:lnTo>
                  <a:lnTo>
                    <a:pt x="460" y="328"/>
                  </a:lnTo>
                  <a:lnTo>
                    <a:pt x="453" y="328"/>
                  </a:lnTo>
                  <a:lnTo>
                    <a:pt x="447" y="327"/>
                  </a:lnTo>
                  <a:lnTo>
                    <a:pt x="447" y="331"/>
                  </a:lnTo>
                  <a:lnTo>
                    <a:pt x="454" y="335"/>
                  </a:lnTo>
                  <a:lnTo>
                    <a:pt x="463" y="337"/>
                  </a:lnTo>
                  <a:lnTo>
                    <a:pt x="473" y="339"/>
                  </a:lnTo>
                  <a:lnTo>
                    <a:pt x="471" y="342"/>
                  </a:lnTo>
                  <a:lnTo>
                    <a:pt x="470" y="345"/>
                  </a:lnTo>
                  <a:lnTo>
                    <a:pt x="468" y="347"/>
                  </a:lnTo>
                  <a:lnTo>
                    <a:pt x="466" y="350"/>
                  </a:lnTo>
                  <a:lnTo>
                    <a:pt x="466" y="351"/>
                  </a:lnTo>
                  <a:lnTo>
                    <a:pt x="466" y="352"/>
                  </a:lnTo>
                  <a:lnTo>
                    <a:pt x="466" y="354"/>
                  </a:lnTo>
                  <a:lnTo>
                    <a:pt x="466" y="355"/>
                  </a:lnTo>
                  <a:lnTo>
                    <a:pt x="469" y="356"/>
                  </a:lnTo>
                  <a:lnTo>
                    <a:pt x="471" y="358"/>
                  </a:lnTo>
                  <a:lnTo>
                    <a:pt x="477" y="358"/>
                  </a:lnTo>
                  <a:lnTo>
                    <a:pt x="488" y="358"/>
                  </a:lnTo>
                  <a:lnTo>
                    <a:pt x="492" y="353"/>
                  </a:lnTo>
                  <a:lnTo>
                    <a:pt x="496" y="350"/>
                  </a:lnTo>
                  <a:lnTo>
                    <a:pt x="498" y="346"/>
                  </a:lnTo>
                  <a:lnTo>
                    <a:pt x="501" y="340"/>
                  </a:lnTo>
                  <a:lnTo>
                    <a:pt x="505" y="340"/>
                  </a:lnTo>
                  <a:lnTo>
                    <a:pt x="508" y="340"/>
                  </a:lnTo>
                  <a:lnTo>
                    <a:pt x="512" y="340"/>
                  </a:lnTo>
                  <a:lnTo>
                    <a:pt x="515" y="340"/>
                  </a:lnTo>
                  <a:lnTo>
                    <a:pt x="526" y="344"/>
                  </a:lnTo>
                  <a:lnTo>
                    <a:pt x="539" y="347"/>
                  </a:lnTo>
                  <a:lnTo>
                    <a:pt x="553" y="351"/>
                  </a:lnTo>
                  <a:lnTo>
                    <a:pt x="569" y="353"/>
                  </a:lnTo>
                  <a:lnTo>
                    <a:pt x="585" y="355"/>
                  </a:lnTo>
                  <a:lnTo>
                    <a:pt x="603" y="358"/>
                  </a:lnTo>
                  <a:lnTo>
                    <a:pt x="620" y="361"/>
                  </a:lnTo>
                  <a:lnTo>
                    <a:pt x="637" y="365"/>
                  </a:lnTo>
                  <a:lnTo>
                    <a:pt x="655" y="369"/>
                  </a:lnTo>
                  <a:lnTo>
                    <a:pt x="670" y="374"/>
                  </a:lnTo>
                  <a:lnTo>
                    <a:pt x="684" y="381"/>
                  </a:lnTo>
                  <a:lnTo>
                    <a:pt x="696" y="388"/>
                  </a:lnTo>
                  <a:lnTo>
                    <a:pt x="706" y="397"/>
                  </a:lnTo>
                  <a:lnTo>
                    <a:pt x="714" y="407"/>
                  </a:lnTo>
                  <a:lnTo>
                    <a:pt x="719" y="420"/>
                  </a:lnTo>
                  <a:lnTo>
                    <a:pt x="721" y="435"/>
                  </a:lnTo>
                  <a:lnTo>
                    <a:pt x="720" y="436"/>
                  </a:lnTo>
                  <a:lnTo>
                    <a:pt x="719" y="436"/>
                  </a:lnTo>
                  <a:lnTo>
                    <a:pt x="718" y="437"/>
                  </a:lnTo>
                  <a:lnTo>
                    <a:pt x="717" y="438"/>
                  </a:lnTo>
                  <a:lnTo>
                    <a:pt x="708" y="435"/>
                  </a:lnTo>
                  <a:lnTo>
                    <a:pt x="697" y="431"/>
                  </a:lnTo>
                  <a:lnTo>
                    <a:pt x="687" y="428"/>
                  </a:lnTo>
                  <a:lnTo>
                    <a:pt x="674" y="423"/>
                  </a:lnTo>
                  <a:lnTo>
                    <a:pt x="661" y="420"/>
                  </a:lnTo>
                  <a:lnTo>
                    <a:pt x="648" y="415"/>
                  </a:lnTo>
                  <a:lnTo>
                    <a:pt x="634" y="412"/>
                  </a:lnTo>
                  <a:lnTo>
                    <a:pt x="620" y="408"/>
                  </a:lnTo>
                  <a:lnTo>
                    <a:pt x="606" y="405"/>
                  </a:lnTo>
                  <a:lnTo>
                    <a:pt x="592" y="403"/>
                  </a:lnTo>
                  <a:lnTo>
                    <a:pt x="579" y="400"/>
                  </a:lnTo>
                  <a:lnTo>
                    <a:pt x="566" y="399"/>
                  </a:lnTo>
                  <a:lnTo>
                    <a:pt x="554" y="399"/>
                  </a:lnTo>
                  <a:lnTo>
                    <a:pt x="543" y="399"/>
                  </a:lnTo>
                  <a:lnTo>
                    <a:pt x="532" y="401"/>
                  </a:lnTo>
                  <a:lnTo>
                    <a:pt x="524" y="404"/>
                  </a:lnTo>
                  <a:lnTo>
                    <a:pt x="524" y="407"/>
                  </a:lnTo>
                  <a:lnTo>
                    <a:pt x="524" y="411"/>
                  </a:lnTo>
                  <a:lnTo>
                    <a:pt x="523" y="414"/>
                  </a:lnTo>
                  <a:lnTo>
                    <a:pt x="523" y="418"/>
                  </a:lnTo>
                  <a:lnTo>
                    <a:pt x="529" y="420"/>
                  </a:lnTo>
                  <a:lnTo>
                    <a:pt x="535" y="423"/>
                  </a:lnTo>
                  <a:lnTo>
                    <a:pt x="542" y="426"/>
                  </a:lnTo>
                  <a:lnTo>
                    <a:pt x="551" y="429"/>
                  </a:lnTo>
                  <a:lnTo>
                    <a:pt x="559" y="433"/>
                  </a:lnTo>
                  <a:lnTo>
                    <a:pt x="569" y="437"/>
                  </a:lnTo>
                  <a:lnTo>
                    <a:pt x="580" y="442"/>
                  </a:lnTo>
                  <a:lnTo>
                    <a:pt x="591" y="448"/>
                  </a:lnTo>
                  <a:lnTo>
                    <a:pt x="610" y="459"/>
                  </a:lnTo>
                  <a:lnTo>
                    <a:pt x="628" y="471"/>
                  </a:lnTo>
                  <a:lnTo>
                    <a:pt x="648" y="482"/>
                  </a:lnTo>
                  <a:lnTo>
                    <a:pt x="666" y="494"/>
                  </a:lnTo>
                  <a:lnTo>
                    <a:pt x="686" y="505"/>
                  </a:lnTo>
                  <a:lnTo>
                    <a:pt x="704" y="518"/>
                  </a:lnTo>
                  <a:lnTo>
                    <a:pt x="724" y="529"/>
                  </a:lnTo>
                  <a:lnTo>
                    <a:pt x="742" y="541"/>
                  </a:lnTo>
                  <a:lnTo>
                    <a:pt x="750" y="549"/>
                  </a:lnTo>
                  <a:lnTo>
                    <a:pt x="758" y="555"/>
                  </a:lnTo>
                  <a:lnTo>
                    <a:pt x="764" y="563"/>
                  </a:lnTo>
                  <a:lnTo>
                    <a:pt x="769" y="578"/>
                  </a:lnTo>
                  <a:lnTo>
                    <a:pt x="763" y="583"/>
                  </a:lnTo>
                  <a:lnTo>
                    <a:pt x="758" y="589"/>
                  </a:lnTo>
                  <a:lnTo>
                    <a:pt x="755" y="594"/>
                  </a:lnTo>
                  <a:lnTo>
                    <a:pt x="750" y="597"/>
                  </a:lnTo>
                  <a:lnTo>
                    <a:pt x="746" y="601"/>
                  </a:lnTo>
                  <a:lnTo>
                    <a:pt x="740" y="603"/>
                  </a:lnTo>
                  <a:lnTo>
                    <a:pt x="734" y="604"/>
                  </a:lnTo>
                  <a:lnTo>
                    <a:pt x="727" y="605"/>
                  </a:lnTo>
                  <a:lnTo>
                    <a:pt x="727" y="605"/>
                  </a:lnTo>
                  <a:lnTo>
                    <a:pt x="727" y="605"/>
                  </a:lnTo>
                  <a:close/>
                </a:path>
              </a:pathLst>
            </a:custGeom>
            <a:solidFill>
              <a:srgbClr val="66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6" name="Freeform 34"/>
            <p:cNvSpPr>
              <a:spLocks/>
            </p:cNvSpPr>
            <p:nvPr/>
          </p:nvSpPr>
          <p:spPr bwMode="auto">
            <a:xfrm>
              <a:off x="589" y="1854"/>
              <a:ext cx="394" cy="359"/>
            </a:xfrm>
            <a:custGeom>
              <a:avLst/>
              <a:gdLst>
                <a:gd name="T0" fmla="*/ 52 w 788"/>
                <a:gd name="T1" fmla="*/ 707 h 718"/>
                <a:gd name="T2" fmla="*/ 60 w 788"/>
                <a:gd name="T3" fmla="*/ 684 h 718"/>
                <a:gd name="T4" fmla="*/ 121 w 788"/>
                <a:gd name="T5" fmla="*/ 665 h 718"/>
                <a:gd name="T6" fmla="*/ 55 w 788"/>
                <a:gd name="T7" fmla="*/ 640 h 718"/>
                <a:gd name="T8" fmla="*/ 14 w 788"/>
                <a:gd name="T9" fmla="*/ 631 h 718"/>
                <a:gd name="T10" fmla="*/ 41 w 788"/>
                <a:gd name="T11" fmla="*/ 602 h 718"/>
                <a:gd name="T12" fmla="*/ 117 w 788"/>
                <a:gd name="T13" fmla="*/ 577 h 718"/>
                <a:gd name="T14" fmla="*/ 66 w 788"/>
                <a:gd name="T15" fmla="*/ 545 h 718"/>
                <a:gd name="T16" fmla="*/ 2 w 788"/>
                <a:gd name="T17" fmla="*/ 521 h 718"/>
                <a:gd name="T18" fmla="*/ 54 w 788"/>
                <a:gd name="T19" fmla="*/ 507 h 718"/>
                <a:gd name="T20" fmla="*/ 145 w 788"/>
                <a:gd name="T21" fmla="*/ 485 h 718"/>
                <a:gd name="T22" fmla="*/ 39 w 788"/>
                <a:gd name="T23" fmla="*/ 457 h 718"/>
                <a:gd name="T24" fmla="*/ 16 w 788"/>
                <a:gd name="T25" fmla="*/ 447 h 718"/>
                <a:gd name="T26" fmla="*/ 37 w 788"/>
                <a:gd name="T27" fmla="*/ 417 h 718"/>
                <a:gd name="T28" fmla="*/ 92 w 788"/>
                <a:gd name="T29" fmla="*/ 390 h 718"/>
                <a:gd name="T30" fmla="*/ 46 w 788"/>
                <a:gd name="T31" fmla="*/ 358 h 718"/>
                <a:gd name="T32" fmla="*/ 3 w 788"/>
                <a:gd name="T33" fmla="*/ 334 h 718"/>
                <a:gd name="T34" fmla="*/ 21 w 788"/>
                <a:gd name="T35" fmla="*/ 316 h 718"/>
                <a:gd name="T36" fmla="*/ 75 w 788"/>
                <a:gd name="T37" fmla="*/ 286 h 718"/>
                <a:gd name="T38" fmla="*/ 122 w 788"/>
                <a:gd name="T39" fmla="*/ 249 h 718"/>
                <a:gd name="T40" fmla="*/ 39 w 788"/>
                <a:gd name="T41" fmla="*/ 218 h 718"/>
                <a:gd name="T42" fmla="*/ 16 w 788"/>
                <a:gd name="T43" fmla="*/ 207 h 718"/>
                <a:gd name="T44" fmla="*/ 106 w 788"/>
                <a:gd name="T45" fmla="*/ 175 h 718"/>
                <a:gd name="T46" fmla="*/ 105 w 788"/>
                <a:gd name="T47" fmla="*/ 147 h 718"/>
                <a:gd name="T48" fmla="*/ 3 w 788"/>
                <a:gd name="T49" fmla="*/ 121 h 718"/>
                <a:gd name="T50" fmla="*/ 18 w 788"/>
                <a:gd name="T51" fmla="*/ 100 h 718"/>
                <a:gd name="T52" fmla="*/ 108 w 788"/>
                <a:gd name="T53" fmla="*/ 71 h 718"/>
                <a:gd name="T54" fmla="*/ 135 w 788"/>
                <a:gd name="T55" fmla="*/ 40 h 718"/>
                <a:gd name="T56" fmla="*/ 24 w 788"/>
                <a:gd name="T57" fmla="*/ 19 h 718"/>
                <a:gd name="T58" fmla="*/ 174 w 788"/>
                <a:gd name="T59" fmla="*/ 1 h 718"/>
                <a:gd name="T60" fmla="*/ 563 w 788"/>
                <a:gd name="T61" fmla="*/ 4 h 718"/>
                <a:gd name="T62" fmla="*/ 759 w 788"/>
                <a:gd name="T63" fmla="*/ 37 h 718"/>
                <a:gd name="T64" fmla="*/ 785 w 788"/>
                <a:gd name="T65" fmla="*/ 60 h 718"/>
                <a:gd name="T66" fmla="*/ 695 w 788"/>
                <a:gd name="T67" fmla="*/ 82 h 718"/>
                <a:gd name="T68" fmla="*/ 751 w 788"/>
                <a:gd name="T69" fmla="*/ 106 h 718"/>
                <a:gd name="T70" fmla="*/ 779 w 788"/>
                <a:gd name="T71" fmla="*/ 136 h 718"/>
                <a:gd name="T72" fmla="*/ 771 w 788"/>
                <a:gd name="T73" fmla="*/ 154 h 718"/>
                <a:gd name="T74" fmla="*/ 720 w 788"/>
                <a:gd name="T75" fmla="*/ 185 h 718"/>
                <a:gd name="T76" fmla="*/ 720 w 788"/>
                <a:gd name="T77" fmla="*/ 216 h 718"/>
                <a:gd name="T78" fmla="*/ 739 w 788"/>
                <a:gd name="T79" fmla="*/ 248 h 718"/>
                <a:gd name="T80" fmla="*/ 775 w 788"/>
                <a:gd name="T81" fmla="*/ 272 h 718"/>
                <a:gd name="T82" fmla="*/ 714 w 788"/>
                <a:gd name="T83" fmla="*/ 290 h 718"/>
                <a:gd name="T84" fmla="*/ 691 w 788"/>
                <a:gd name="T85" fmla="*/ 321 h 718"/>
                <a:gd name="T86" fmla="*/ 770 w 788"/>
                <a:gd name="T87" fmla="*/ 347 h 718"/>
                <a:gd name="T88" fmla="*/ 759 w 788"/>
                <a:gd name="T89" fmla="*/ 364 h 718"/>
                <a:gd name="T90" fmla="*/ 712 w 788"/>
                <a:gd name="T91" fmla="*/ 398 h 718"/>
                <a:gd name="T92" fmla="*/ 667 w 788"/>
                <a:gd name="T93" fmla="*/ 434 h 718"/>
                <a:gd name="T94" fmla="*/ 738 w 788"/>
                <a:gd name="T95" fmla="*/ 463 h 718"/>
                <a:gd name="T96" fmla="*/ 765 w 788"/>
                <a:gd name="T97" fmla="*/ 471 h 718"/>
                <a:gd name="T98" fmla="*/ 669 w 788"/>
                <a:gd name="T99" fmla="*/ 501 h 718"/>
                <a:gd name="T100" fmla="*/ 739 w 788"/>
                <a:gd name="T101" fmla="*/ 529 h 718"/>
                <a:gd name="T102" fmla="*/ 767 w 788"/>
                <a:gd name="T103" fmla="*/ 538 h 718"/>
                <a:gd name="T104" fmla="*/ 675 w 788"/>
                <a:gd name="T105" fmla="*/ 569 h 718"/>
                <a:gd name="T106" fmla="*/ 662 w 788"/>
                <a:gd name="T107" fmla="*/ 599 h 718"/>
                <a:gd name="T108" fmla="*/ 707 w 788"/>
                <a:gd name="T109" fmla="*/ 635 h 718"/>
                <a:gd name="T110" fmla="*/ 769 w 788"/>
                <a:gd name="T111" fmla="*/ 645 h 718"/>
                <a:gd name="T112" fmla="*/ 712 w 788"/>
                <a:gd name="T113" fmla="*/ 675 h 718"/>
                <a:gd name="T114" fmla="*/ 723 w 788"/>
                <a:gd name="T115" fmla="*/ 700 h 718"/>
                <a:gd name="T116" fmla="*/ 784 w 788"/>
                <a:gd name="T117" fmla="*/ 716 h 718"/>
                <a:gd name="T118" fmla="*/ 612 w 788"/>
                <a:gd name="T119" fmla="*/ 718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8" h="718">
                  <a:moveTo>
                    <a:pt x="596" y="718"/>
                  </a:moveTo>
                  <a:lnTo>
                    <a:pt x="560" y="716"/>
                  </a:lnTo>
                  <a:lnTo>
                    <a:pt x="524" y="716"/>
                  </a:lnTo>
                  <a:lnTo>
                    <a:pt x="487" y="715"/>
                  </a:lnTo>
                  <a:lnTo>
                    <a:pt x="451" y="715"/>
                  </a:lnTo>
                  <a:lnTo>
                    <a:pt x="414" y="714"/>
                  </a:lnTo>
                  <a:lnTo>
                    <a:pt x="379" y="713"/>
                  </a:lnTo>
                  <a:lnTo>
                    <a:pt x="342" y="713"/>
                  </a:lnTo>
                  <a:lnTo>
                    <a:pt x="306" y="712"/>
                  </a:lnTo>
                  <a:lnTo>
                    <a:pt x="269" y="712"/>
                  </a:lnTo>
                  <a:lnTo>
                    <a:pt x="232" y="711"/>
                  </a:lnTo>
                  <a:lnTo>
                    <a:pt x="197" y="710"/>
                  </a:lnTo>
                  <a:lnTo>
                    <a:pt x="160" y="710"/>
                  </a:lnTo>
                  <a:lnTo>
                    <a:pt x="124" y="708"/>
                  </a:lnTo>
                  <a:lnTo>
                    <a:pt x="87" y="708"/>
                  </a:lnTo>
                  <a:lnTo>
                    <a:pt x="52" y="707"/>
                  </a:lnTo>
                  <a:lnTo>
                    <a:pt x="15" y="707"/>
                  </a:lnTo>
                  <a:lnTo>
                    <a:pt x="15" y="704"/>
                  </a:lnTo>
                  <a:lnTo>
                    <a:pt x="15" y="700"/>
                  </a:lnTo>
                  <a:lnTo>
                    <a:pt x="14" y="697"/>
                  </a:lnTo>
                  <a:lnTo>
                    <a:pt x="14" y="693"/>
                  </a:lnTo>
                  <a:lnTo>
                    <a:pt x="22" y="693"/>
                  </a:lnTo>
                  <a:lnTo>
                    <a:pt x="31" y="693"/>
                  </a:lnTo>
                  <a:lnTo>
                    <a:pt x="40" y="693"/>
                  </a:lnTo>
                  <a:lnTo>
                    <a:pt x="51" y="693"/>
                  </a:lnTo>
                  <a:lnTo>
                    <a:pt x="61" y="692"/>
                  </a:lnTo>
                  <a:lnTo>
                    <a:pt x="71" y="691"/>
                  </a:lnTo>
                  <a:lnTo>
                    <a:pt x="80" y="689"/>
                  </a:lnTo>
                  <a:lnTo>
                    <a:pt x="89" y="685"/>
                  </a:lnTo>
                  <a:lnTo>
                    <a:pt x="79" y="685"/>
                  </a:lnTo>
                  <a:lnTo>
                    <a:pt x="69" y="684"/>
                  </a:lnTo>
                  <a:lnTo>
                    <a:pt x="60" y="684"/>
                  </a:lnTo>
                  <a:lnTo>
                    <a:pt x="49" y="683"/>
                  </a:lnTo>
                  <a:lnTo>
                    <a:pt x="40" y="683"/>
                  </a:lnTo>
                  <a:lnTo>
                    <a:pt x="30" y="683"/>
                  </a:lnTo>
                  <a:lnTo>
                    <a:pt x="21" y="682"/>
                  </a:lnTo>
                  <a:lnTo>
                    <a:pt x="10" y="682"/>
                  </a:lnTo>
                  <a:lnTo>
                    <a:pt x="9" y="680"/>
                  </a:lnTo>
                  <a:lnTo>
                    <a:pt x="8" y="677"/>
                  </a:lnTo>
                  <a:lnTo>
                    <a:pt x="8" y="675"/>
                  </a:lnTo>
                  <a:lnTo>
                    <a:pt x="7" y="670"/>
                  </a:lnTo>
                  <a:lnTo>
                    <a:pt x="15" y="670"/>
                  </a:lnTo>
                  <a:lnTo>
                    <a:pt x="29" y="669"/>
                  </a:lnTo>
                  <a:lnTo>
                    <a:pt x="47" y="669"/>
                  </a:lnTo>
                  <a:lnTo>
                    <a:pt x="68" y="668"/>
                  </a:lnTo>
                  <a:lnTo>
                    <a:pt x="89" y="668"/>
                  </a:lnTo>
                  <a:lnTo>
                    <a:pt x="107" y="666"/>
                  </a:lnTo>
                  <a:lnTo>
                    <a:pt x="121" y="665"/>
                  </a:lnTo>
                  <a:lnTo>
                    <a:pt x="128" y="662"/>
                  </a:lnTo>
                  <a:lnTo>
                    <a:pt x="113" y="661"/>
                  </a:lnTo>
                  <a:lnTo>
                    <a:pt x="98" y="661"/>
                  </a:lnTo>
                  <a:lnTo>
                    <a:pt x="83" y="660"/>
                  </a:lnTo>
                  <a:lnTo>
                    <a:pt x="68" y="660"/>
                  </a:lnTo>
                  <a:lnTo>
                    <a:pt x="52" y="659"/>
                  </a:lnTo>
                  <a:lnTo>
                    <a:pt x="37" y="659"/>
                  </a:lnTo>
                  <a:lnTo>
                    <a:pt x="22" y="658"/>
                  </a:lnTo>
                  <a:lnTo>
                    <a:pt x="7" y="658"/>
                  </a:lnTo>
                  <a:lnTo>
                    <a:pt x="6" y="653"/>
                  </a:lnTo>
                  <a:lnTo>
                    <a:pt x="6" y="650"/>
                  </a:lnTo>
                  <a:lnTo>
                    <a:pt x="6" y="646"/>
                  </a:lnTo>
                  <a:lnTo>
                    <a:pt x="4" y="643"/>
                  </a:lnTo>
                  <a:lnTo>
                    <a:pt x="26" y="642"/>
                  </a:lnTo>
                  <a:lnTo>
                    <a:pt x="44" y="640"/>
                  </a:lnTo>
                  <a:lnTo>
                    <a:pt x="55" y="640"/>
                  </a:lnTo>
                  <a:lnTo>
                    <a:pt x="64" y="639"/>
                  </a:lnTo>
                  <a:lnTo>
                    <a:pt x="70" y="639"/>
                  </a:lnTo>
                  <a:lnTo>
                    <a:pt x="74" y="638"/>
                  </a:lnTo>
                  <a:lnTo>
                    <a:pt x="77" y="638"/>
                  </a:lnTo>
                  <a:lnTo>
                    <a:pt x="79" y="637"/>
                  </a:lnTo>
                  <a:lnTo>
                    <a:pt x="79" y="636"/>
                  </a:lnTo>
                  <a:lnTo>
                    <a:pt x="80" y="636"/>
                  </a:lnTo>
                  <a:lnTo>
                    <a:pt x="80" y="635"/>
                  </a:lnTo>
                  <a:lnTo>
                    <a:pt x="80" y="635"/>
                  </a:lnTo>
                  <a:lnTo>
                    <a:pt x="71" y="635"/>
                  </a:lnTo>
                  <a:lnTo>
                    <a:pt x="61" y="634"/>
                  </a:lnTo>
                  <a:lnTo>
                    <a:pt x="52" y="634"/>
                  </a:lnTo>
                  <a:lnTo>
                    <a:pt x="42" y="632"/>
                  </a:lnTo>
                  <a:lnTo>
                    <a:pt x="33" y="632"/>
                  </a:lnTo>
                  <a:lnTo>
                    <a:pt x="23" y="632"/>
                  </a:lnTo>
                  <a:lnTo>
                    <a:pt x="14" y="631"/>
                  </a:lnTo>
                  <a:lnTo>
                    <a:pt x="3" y="631"/>
                  </a:lnTo>
                  <a:lnTo>
                    <a:pt x="3" y="625"/>
                  </a:lnTo>
                  <a:lnTo>
                    <a:pt x="3" y="620"/>
                  </a:lnTo>
                  <a:lnTo>
                    <a:pt x="3" y="615"/>
                  </a:lnTo>
                  <a:lnTo>
                    <a:pt x="3" y="609"/>
                  </a:lnTo>
                  <a:lnTo>
                    <a:pt x="24" y="609"/>
                  </a:lnTo>
                  <a:lnTo>
                    <a:pt x="39" y="608"/>
                  </a:lnTo>
                  <a:lnTo>
                    <a:pt x="51" y="608"/>
                  </a:lnTo>
                  <a:lnTo>
                    <a:pt x="60" y="608"/>
                  </a:lnTo>
                  <a:lnTo>
                    <a:pt x="66" y="608"/>
                  </a:lnTo>
                  <a:lnTo>
                    <a:pt x="69" y="607"/>
                  </a:lnTo>
                  <a:lnTo>
                    <a:pt x="74" y="607"/>
                  </a:lnTo>
                  <a:lnTo>
                    <a:pt x="77" y="606"/>
                  </a:lnTo>
                  <a:lnTo>
                    <a:pt x="62" y="605"/>
                  </a:lnTo>
                  <a:lnTo>
                    <a:pt x="51" y="604"/>
                  </a:lnTo>
                  <a:lnTo>
                    <a:pt x="41" y="602"/>
                  </a:lnTo>
                  <a:lnTo>
                    <a:pt x="33" y="601"/>
                  </a:lnTo>
                  <a:lnTo>
                    <a:pt x="27" y="601"/>
                  </a:lnTo>
                  <a:lnTo>
                    <a:pt x="21" y="600"/>
                  </a:lnTo>
                  <a:lnTo>
                    <a:pt x="13" y="599"/>
                  </a:lnTo>
                  <a:lnTo>
                    <a:pt x="3" y="598"/>
                  </a:lnTo>
                  <a:lnTo>
                    <a:pt x="3" y="593"/>
                  </a:lnTo>
                  <a:lnTo>
                    <a:pt x="3" y="590"/>
                  </a:lnTo>
                  <a:lnTo>
                    <a:pt x="3" y="586"/>
                  </a:lnTo>
                  <a:lnTo>
                    <a:pt x="3" y="583"/>
                  </a:lnTo>
                  <a:lnTo>
                    <a:pt x="36" y="582"/>
                  </a:lnTo>
                  <a:lnTo>
                    <a:pt x="61" y="581"/>
                  </a:lnTo>
                  <a:lnTo>
                    <a:pt x="79" y="581"/>
                  </a:lnTo>
                  <a:lnTo>
                    <a:pt x="93" y="579"/>
                  </a:lnTo>
                  <a:lnTo>
                    <a:pt x="102" y="578"/>
                  </a:lnTo>
                  <a:lnTo>
                    <a:pt x="110" y="578"/>
                  </a:lnTo>
                  <a:lnTo>
                    <a:pt x="117" y="577"/>
                  </a:lnTo>
                  <a:lnTo>
                    <a:pt x="125" y="576"/>
                  </a:lnTo>
                  <a:lnTo>
                    <a:pt x="110" y="576"/>
                  </a:lnTo>
                  <a:lnTo>
                    <a:pt x="95" y="575"/>
                  </a:lnTo>
                  <a:lnTo>
                    <a:pt x="79" y="575"/>
                  </a:lnTo>
                  <a:lnTo>
                    <a:pt x="64" y="574"/>
                  </a:lnTo>
                  <a:lnTo>
                    <a:pt x="49" y="572"/>
                  </a:lnTo>
                  <a:lnTo>
                    <a:pt x="33" y="572"/>
                  </a:lnTo>
                  <a:lnTo>
                    <a:pt x="18" y="571"/>
                  </a:lnTo>
                  <a:lnTo>
                    <a:pt x="3" y="571"/>
                  </a:lnTo>
                  <a:lnTo>
                    <a:pt x="2" y="566"/>
                  </a:lnTo>
                  <a:lnTo>
                    <a:pt x="2" y="560"/>
                  </a:lnTo>
                  <a:lnTo>
                    <a:pt x="2" y="555"/>
                  </a:lnTo>
                  <a:lnTo>
                    <a:pt x="2" y="551"/>
                  </a:lnTo>
                  <a:lnTo>
                    <a:pt x="30" y="548"/>
                  </a:lnTo>
                  <a:lnTo>
                    <a:pt x="51" y="546"/>
                  </a:lnTo>
                  <a:lnTo>
                    <a:pt x="66" y="545"/>
                  </a:lnTo>
                  <a:lnTo>
                    <a:pt x="76" y="544"/>
                  </a:lnTo>
                  <a:lnTo>
                    <a:pt x="82" y="544"/>
                  </a:lnTo>
                  <a:lnTo>
                    <a:pt x="86" y="542"/>
                  </a:lnTo>
                  <a:lnTo>
                    <a:pt x="89" y="541"/>
                  </a:lnTo>
                  <a:lnTo>
                    <a:pt x="91" y="540"/>
                  </a:lnTo>
                  <a:lnTo>
                    <a:pt x="79" y="539"/>
                  </a:lnTo>
                  <a:lnTo>
                    <a:pt x="68" y="538"/>
                  </a:lnTo>
                  <a:lnTo>
                    <a:pt x="56" y="538"/>
                  </a:lnTo>
                  <a:lnTo>
                    <a:pt x="46" y="537"/>
                  </a:lnTo>
                  <a:lnTo>
                    <a:pt x="34" y="537"/>
                  </a:lnTo>
                  <a:lnTo>
                    <a:pt x="24" y="537"/>
                  </a:lnTo>
                  <a:lnTo>
                    <a:pt x="14" y="536"/>
                  </a:lnTo>
                  <a:lnTo>
                    <a:pt x="3" y="534"/>
                  </a:lnTo>
                  <a:lnTo>
                    <a:pt x="2" y="530"/>
                  </a:lnTo>
                  <a:lnTo>
                    <a:pt x="2" y="525"/>
                  </a:lnTo>
                  <a:lnTo>
                    <a:pt x="2" y="521"/>
                  </a:lnTo>
                  <a:lnTo>
                    <a:pt x="2" y="516"/>
                  </a:lnTo>
                  <a:lnTo>
                    <a:pt x="13" y="516"/>
                  </a:lnTo>
                  <a:lnTo>
                    <a:pt x="22" y="515"/>
                  </a:lnTo>
                  <a:lnTo>
                    <a:pt x="32" y="515"/>
                  </a:lnTo>
                  <a:lnTo>
                    <a:pt x="42" y="514"/>
                  </a:lnTo>
                  <a:lnTo>
                    <a:pt x="52" y="514"/>
                  </a:lnTo>
                  <a:lnTo>
                    <a:pt x="62" y="514"/>
                  </a:lnTo>
                  <a:lnTo>
                    <a:pt x="72" y="513"/>
                  </a:lnTo>
                  <a:lnTo>
                    <a:pt x="83" y="513"/>
                  </a:lnTo>
                  <a:lnTo>
                    <a:pt x="84" y="511"/>
                  </a:lnTo>
                  <a:lnTo>
                    <a:pt x="84" y="511"/>
                  </a:lnTo>
                  <a:lnTo>
                    <a:pt x="84" y="510"/>
                  </a:lnTo>
                  <a:lnTo>
                    <a:pt x="85" y="510"/>
                  </a:lnTo>
                  <a:lnTo>
                    <a:pt x="75" y="509"/>
                  </a:lnTo>
                  <a:lnTo>
                    <a:pt x="64" y="508"/>
                  </a:lnTo>
                  <a:lnTo>
                    <a:pt x="54" y="507"/>
                  </a:lnTo>
                  <a:lnTo>
                    <a:pt x="45" y="506"/>
                  </a:lnTo>
                  <a:lnTo>
                    <a:pt x="34" y="504"/>
                  </a:lnTo>
                  <a:lnTo>
                    <a:pt x="24" y="504"/>
                  </a:lnTo>
                  <a:lnTo>
                    <a:pt x="14" y="503"/>
                  </a:lnTo>
                  <a:lnTo>
                    <a:pt x="3" y="502"/>
                  </a:lnTo>
                  <a:lnTo>
                    <a:pt x="3" y="498"/>
                  </a:lnTo>
                  <a:lnTo>
                    <a:pt x="3" y="494"/>
                  </a:lnTo>
                  <a:lnTo>
                    <a:pt x="3" y="491"/>
                  </a:lnTo>
                  <a:lnTo>
                    <a:pt x="3" y="486"/>
                  </a:lnTo>
                  <a:lnTo>
                    <a:pt x="19" y="486"/>
                  </a:lnTo>
                  <a:lnTo>
                    <a:pt x="39" y="487"/>
                  </a:lnTo>
                  <a:lnTo>
                    <a:pt x="60" y="488"/>
                  </a:lnTo>
                  <a:lnTo>
                    <a:pt x="82" y="488"/>
                  </a:lnTo>
                  <a:lnTo>
                    <a:pt x="104" y="488"/>
                  </a:lnTo>
                  <a:lnTo>
                    <a:pt x="125" y="487"/>
                  </a:lnTo>
                  <a:lnTo>
                    <a:pt x="145" y="485"/>
                  </a:lnTo>
                  <a:lnTo>
                    <a:pt x="161" y="480"/>
                  </a:lnTo>
                  <a:lnTo>
                    <a:pt x="140" y="480"/>
                  </a:lnTo>
                  <a:lnTo>
                    <a:pt x="121" y="480"/>
                  </a:lnTo>
                  <a:lnTo>
                    <a:pt x="100" y="479"/>
                  </a:lnTo>
                  <a:lnTo>
                    <a:pt x="82" y="478"/>
                  </a:lnTo>
                  <a:lnTo>
                    <a:pt x="62" y="478"/>
                  </a:lnTo>
                  <a:lnTo>
                    <a:pt x="42" y="477"/>
                  </a:lnTo>
                  <a:lnTo>
                    <a:pt x="24" y="475"/>
                  </a:lnTo>
                  <a:lnTo>
                    <a:pt x="4" y="473"/>
                  </a:lnTo>
                  <a:lnTo>
                    <a:pt x="4" y="470"/>
                  </a:lnTo>
                  <a:lnTo>
                    <a:pt x="4" y="466"/>
                  </a:lnTo>
                  <a:lnTo>
                    <a:pt x="4" y="463"/>
                  </a:lnTo>
                  <a:lnTo>
                    <a:pt x="4" y="460"/>
                  </a:lnTo>
                  <a:lnTo>
                    <a:pt x="16" y="458"/>
                  </a:lnTo>
                  <a:lnTo>
                    <a:pt x="27" y="458"/>
                  </a:lnTo>
                  <a:lnTo>
                    <a:pt x="39" y="457"/>
                  </a:lnTo>
                  <a:lnTo>
                    <a:pt x="52" y="457"/>
                  </a:lnTo>
                  <a:lnTo>
                    <a:pt x="63" y="456"/>
                  </a:lnTo>
                  <a:lnTo>
                    <a:pt x="75" y="456"/>
                  </a:lnTo>
                  <a:lnTo>
                    <a:pt x="86" y="455"/>
                  </a:lnTo>
                  <a:lnTo>
                    <a:pt x="98" y="455"/>
                  </a:lnTo>
                  <a:lnTo>
                    <a:pt x="99" y="454"/>
                  </a:lnTo>
                  <a:lnTo>
                    <a:pt x="99" y="453"/>
                  </a:lnTo>
                  <a:lnTo>
                    <a:pt x="99" y="453"/>
                  </a:lnTo>
                  <a:lnTo>
                    <a:pt x="100" y="451"/>
                  </a:lnTo>
                  <a:lnTo>
                    <a:pt x="89" y="450"/>
                  </a:lnTo>
                  <a:lnTo>
                    <a:pt x="76" y="450"/>
                  </a:lnTo>
                  <a:lnTo>
                    <a:pt x="64" y="449"/>
                  </a:lnTo>
                  <a:lnTo>
                    <a:pt x="52" y="449"/>
                  </a:lnTo>
                  <a:lnTo>
                    <a:pt x="40" y="448"/>
                  </a:lnTo>
                  <a:lnTo>
                    <a:pt x="27" y="448"/>
                  </a:lnTo>
                  <a:lnTo>
                    <a:pt x="16" y="447"/>
                  </a:lnTo>
                  <a:lnTo>
                    <a:pt x="3" y="447"/>
                  </a:lnTo>
                  <a:lnTo>
                    <a:pt x="3" y="442"/>
                  </a:lnTo>
                  <a:lnTo>
                    <a:pt x="4" y="436"/>
                  </a:lnTo>
                  <a:lnTo>
                    <a:pt x="4" y="432"/>
                  </a:lnTo>
                  <a:lnTo>
                    <a:pt x="4" y="427"/>
                  </a:lnTo>
                  <a:lnTo>
                    <a:pt x="14" y="427"/>
                  </a:lnTo>
                  <a:lnTo>
                    <a:pt x="25" y="427"/>
                  </a:lnTo>
                  <a:lnTo>
                    <a:pt x="39" y="427"/>
                  </a:lnTo>
                  <a:lnTo>
                    <a:pt x="54" y="427"/>
                  </a:lnTo>
                  <a:lnTo>
                    <a:pt x="68" y="426"/>
                  </a:lnTo>
                  <a:lnTo>
                    <a:pt x="82" y="425"/>
                  </a:lnTo>
                  <a:lnTo>
                    <a:pt x="93" y="424"/>
                  </a:lnTo>
                  <a:lnTo>
                    <a:pt x="102" y="420"/>
                  </a:lnTo>
                  <a:lnTo>
                    <a:pt x="75" y="419"/>
                  </a:lnTo>
                  <a:lnTo>
                    <a:pt x="53" y="418"/>
                  </a:lnTo>
                  <a:lnTo>
                    <a:pt x="37" y="417"/>
                  </a:lnTo>
                  <a:lnTo>
                    <a:pt x="26" y="417"/>
                  </a:lnTo>
                  <a:lnTo>
                    <a:pt x="18" y="416"/>
                  </a:lnTo>
                  <a:lnTo>
                    <a:pt x="13" y="416"/>
                  </a:lnTo>
                  <a:lnTo>
                    <a:pt x="8" y="417"/>
                  </a:lnTo>
                  <a:lnTo>
                    <a:pt x="3" y="417"/>
                  </a:lnTo>
                  <a:lnTo>
                    <a:pt x="3" y="411"/>
                  </a:lnTo>
                  <a:lnTo>
                    <a:pt x="3" y="404"/>
                  </a:lnTo>
                  <a:lnTo>
                    <a:pt x="3" y="398"/>
                  </a:lnTo>
                  <a:lnTo>
                    <a:pt x="3" y="393"/>
                  </a:lnTo>
                  <a:lnTo>
                    <a:pt x="29" y="393"/>
                  </a:lnTo>
                  <a:lnTo>
                    <a:pt x="47" y="392"/>
                  </a:lnTo>
                  <a:lnTo>
                    <a:pt x="62" y="392"/>
                  </a:lnTo>
                  <a:lnTo>
                    <a:pt x="72" y="392"/>
                  </a:lnTo>
                  <a:lnTo>
                    <a:pt x="79" y="392"/>
                  </a:lnTo>
                  <a:lnTo>
                    <a:pt x="86" y="390"/>
                  </a:lnTo>
                  <a:lnTo>
                    <a:pt x="92" y="390"/>
                  </a:lnTo>
                  <a:lnTo>
                    <a:pt x="98" y="389"/>
                  </a:lnTo>
                  <a:lnTo>
                    <a:pt x="92" y="388"/>
                  </a:lnTo>
                  <a:lnTo>
                    <a:pt x="86" y="387"/>
                  </a:lnTo>
                  <a:lnTo>
                    <a:pt x="79" y="387"/>
                  </a:lnTo>
                  <a:lnTo>
                    <a:pt x="72" y="386"/>
                  </a:lnTo>
                  <a:lnTo>
                    <a:pt x="62" y="386"/>
                  </a:lnTo>
                  <a:lnTo>
                    <a:pt x="48" y="385"/>
                  </a:lnTo>
                  <a:lnTo>
                    <a:pt x="29" y="385"/>
                  </a:lnTo>
                  <a:lnTo>
                    <a:pt x="4" y="383"/>
                  </a:lnTo>
                  <a:lnTo>
                    <a:pt x="4" y="378"/>
                  </a:lnTo>
                  <a:lnTo>
                    <a:pt x="4" y="372"/>
                  </a:lnTo>
                  <a:lnTo>
                    <a:pt x="4" y="366"/>
                  </a:lnTo>
                  <a:lnTo>
                    <a:pt x="4" y="360"/>
                  </a:lnTo>
                  <a:lnTo>
                    <a:pt x="18" y="359"/>
                  </a:lnTo>
                  <a:lnTo>
                    <a:pt x="32" y="359"/>
                  </a:lnTo>
                  <a:lnTo>
                    <a:pt x="46" y="358"/>
                  </a:lnTo>
                  <a:lnTo>
                    <a:pt x="60" y="358"/>
                  </a:lnTo>
                  <a:lnTo>
                    <a:pt x="72" y="357"/>
                  </a:lnTo>
                  <a:lnTo>
                    <a:pt x="86" y="357"/>
                  </a:lnTo>
                  <a:lnTo>
                    <a:pt x="100" y="356"/>
                  </a:lnTo>
                  <a:lnTo>
                    <a:pt x="114" y="356"/>
                  </a:lnTo>
                  <a:lnTo>
                    <a:pt x="100" y="355"/>
                  </a:lnTo>
                  <a:lnTo>
                    <a:pt x="86" y="354"/>
                  </a:lnTo>
                  <a:lnTo>
                    <a:pt x="72" y="352"/>
                  </a:lnTo>
                  <a:lnTo>
                    <a:pt x="60" y="351"/>
                  </a:lnTo>
                  <a:lnTo>
                    <a:pt x="46" y="350"/>
                  </a:lnTo>
                  <a:lnTo>
                    <a:pt x="32" y="349"/>
                  </a:lnTo>
                  <a:lnTo>
                    <a:pt x="18" y="348"/>
                  </a:lnTo>
                  <a:lnTo>
                    <a:pt x="4" y="347"/>
                  </a:lnTo>
                  <a:lnTo>
                    <a:pt x="4" y="342"/>
                  </a:lnTo>
                  <a:lnTo>
                    <a:pt x="4" y="337"/>
                  </a:lnTo>
                  <a:lnTo>
                    <a:pt x="3" y="334"/>
                  </a:lnTo>
                  <a:lnTo>
                    <a:pt x="3" y="329"/>
                  </a:lnTo>
                  <a:lnTo>
                    <a:pt x="14" y="328"/>
                  </a:lnTo>
                  <a:lnTo>
                    <a:pt x="30" y="327"/>
                  </a:lnTo>
                  <a:lnTo>
                    <a:pt x="49" y="326"/>
                  </a:lnTo>
                  <a:lnTo>
                    <a:pt x="71" y="324"/>
                  </a:lnTo>
                  <a:lnTo>
                    <a:pt x="92" y="322"/>
                  </a:lnTo>
                  <a:lnTo>
                    <a:pt x="110" y="321"/>
                  </a:lnTo>
                  <a:lnTo>
                    <a:pt x="124" y="320"/>
                  </a:lnTo>
                  <a:lnTo>
                    <a:pt x="131" y="319"/>
                  </a:lnTo>
                  <a:lnTo>
                    <a:pt x="115" y="319"/>
                  </a:lnTo>
                  <a:lnTo>
                    <a:pt x="99" y="318"/>
                  </a:lnTo>
                  <a:lnTo>
                    <a:pt x="84" y="318"/>
                  </a:lnTo>
                  <a:lnTo>
                    <a:pt x="68" y="317"/>
                  </a:lnTo>
                  <a:lnTo>
                    <a:pt x="52" y="317"/>
                  </a:lnTo>
                  <a:lnTo>
                    <a:pt x="37" y="317"/>
                  </a:lnTo>
                  <a:lnTo>
                    <a:pt x="21" y="316"/>
                  </a:lnTo>
                  <a:lnTo>
                    <a:pt x="4" y="316"/>
                  </a:lnTo>
                  <a:lnTo>
                    <a:pt x="4" y="310"/>
                  </a:lnTo>
                  <a:lnTo>
                    <a:pt x="4" y="304"/>
                  </a:lnTo>
                  <a:lnTo>
                    <a:pt x="4" y="299"/>
                  </a:lnTo>
                  <a:lnTo>
                    <a:pt x="4" y="294"/>
                  </a:lnTo>
                  <a:lnTo>
                    <a:pt x="14" y="294"/>
                  </a:lnTo>
                  <a:lnTo>
                    <a:pt x="29" y="294"/>
                  </a:lnTo>
                  <a:lnTo>
                    <a:pt x="46" y="294"/>
                  </a:lnTo>
                  <a:lnTo>
                    <a:pt x="66" y="292"/>
                  </a:lnTo>
                  <a:lnTo>
                    <a:pt x="85" y="292"/>
                  </a:lnTo>
                  <a:lnTo>
                    <a:pt x="102" y="290"/>
                  </a:lnTo>
                  <a:lnTo>
                    <a:pt x="116" y="289"/>
                  </a:lnTo>
                  <a:lnTo>
                    <a:pt x="124" y="286"/>
                  </a:lnTo>
                  <a:lnTo>
                    <a:pt x="104" y="286"/>
                  </a:lnTo>
                  <a:lnTo>
                    <a:pt x="87" y="286"/>
                  </a:lnTo>
                  <a:lnTo>
                    <a:pt x="75" y="286"/>
                  </a:lnTo>
                  <a:lnTo>
                    <a:pt x="63" y="284"/>
                  </a:lnTo>
                  <a:lnTo>
                    <a:pt x="52" y="284"/>
                  </a:lnTo>
                  <a:lnTo>
                    <a:pt x="39" y="283"/>
                  </a:lnTo>
                  <a:lnTo>
                    <a:pt x="24" y="282"/>
                  </a:lnTo>
                  <a:lnTo>
                    <a:pt x="4" y="281"/>
                  </a:lnTo>
                  <a:lnTo>
                    <a:pt x="4" y="275"/>
                  </a:lnTo>
                  <a:lnTo>
                    <a:pt x="4" y="268"/>
                  </a:lnTo>
                  <a:lnTo>
                    <a:pt x="4" y="261"/>
                  </a:lnTo>
                  <a:lnTo>
                    <a:pt x="4" y="254"/>
                  </a:lnTo>
                  <a:lnTo>
                    <a:pt x="16" y="254"/>
                  </a:lnTo>
                  <a:lnTo>
                    <a:pt x="32" y="254"/>
                  </a:lnTo>
                  <a:lnTo>
                    <a:pt x="49" y="254"/>
                  </a:lnTo>
                  <a:lnTo>
                    <a:pt x="69" y="254"/>
                  </a:lnTo>
                  <a:lnTo>
                    <a:pt x="87" y="253"/>
                  </a:lnTo>
                  <a:lnTo>
                    <a:pt x="106" y="251"/>
                  </a:lnTo>
                  <a:lnTo>
                    <a:pt x="122" y="249"/>
                  </a:lnTo>
                  <a:lnTo>
                    <a:pt x="136" y="245"/>
                  </a:lnTo>
                  <a:lnTo>
                    <a:pt x="114" y="245"/>
                  </a:lnTo>
                  <a:lnTo>
                    <a:pt x="98" y="246"/>
                  </a:lnTo>
                  <a:lnTo>
                    <a:pt x="84" y="246"/>
                  </a:lnTo>
                  <a:lnTo>
                    <a:pt x="71" y="245"/>
                  </a:lnTo>
                  <a:lnTo>
                    <a:pt x="59" y="245"/>
                  </a:lnTo>
                  <a:lnTo>
                    <a:pt x="44" y="245"/>
                  </a:lnTo>
                  <a:lnTo>
                    <a:pt x="26" y="244"/>
                  </a:lnTo>
                  <a:lnTo>
                    <a:pt x="4" y="243"/>
                  </a:lnTo>
                  <a:lnTo>
                    <a:pt x="4" y="237"/>
                  </a:lnTo>
                  <a:lnTo>
                    <a:pt x="4" y="230"/>
                  </a:lnTo>
                  <a:lnTo>
                    <a:pt x="4" y="224"/>
                  </a:lnTo>
                  <a:lnTo>
                    <a:pt x="4" y="219"/>
                  </a:lnTo>
                  <a:lnTo>
                    <a:pt x="16" y="219"/>
                  </a:lnTo>
                  <a:lnTo>
                    <a:pt x="27" y="218"/>
                  </a:lnTo>
                  <a:lnTo>
                    <a:pt x="39" y="218"/>
                  </a:lnTo>
                  <a:lnTo>
                    <a:pt x="52" y="216"/>
                  </a:lnTo>
                  <a:lnTo>
                    <a:pt x="63" y="216"/>
                  </a:lnTo>
                  <a:lnTo>
                    <a:pt x="75" y="216"/>
                  </a:lnTo>
                  <a:lnTo>
                    <a:pt x="86" y="215"/>
                  </a:lnTo>
                  <a:lnTo>
                    <a:pt x="98" y="215"/>
                  </a:lnTo>
                  <a:lnTo>
                    <a:pt x="99" y="214"/>
                  </a:lnTo>
                  <a:lnTo>
                    <a:pt x="99" y="214"/>
                  </a:lnTo>
                  <a:lnTo>
                    <a:pt x="99" y="213"/>
                  </a:lnTo>
                  <a:lnTo>
                    <a:pt x="100" y="213"/>
                  </a:lnTo>
                  <a:lnTo>
                    <a:pt x="89" y="212"/>
                  </a:lnTo>
                  <a:lnTo>
                    <a:pt x="77" y="211"/>
                  </a:lnTo>
                  <a:lnTo>
                    <a:pt x="64" y="210"/>
                  </a:lnTo>
                  <a:lnTo>
                    <a:pt x="53" y="210"/>
                  </a:lnTo>
                  <a:lnTo>
                    <a:pt x="40" y="208"/>
                  </a:lnTo>
                  <a:lnTo>
                    <a:pt x="29" y="207"/>
                  </a:lnTo>
                  <a:lnTo>
                    <a:pt x="16" y="207"/>
                  </a:lnTo>
                  <a:lnTo>
                    <a:pt x="4" y="206"/>
                  </a:lnTo>
                  <a:lnTo>
                    <a:pt x="4" y="201"/>
                  </a:lnTo>
                  <a:lnTo>
                    <a:pt x="4" y="197"/>
                  </a:lnTo>
                  <a:lnTo>
                    <a:pt x="4" y="193"/>
                  </a:lnTo>
                  <a:lnTo>
                    <a:pt x="4" y="189"/>
                  </a:lnTo>
                  <a:lnTo>
                    <a:pt x="24" y="188"/>
                  </a:lnTo>
                  <a:lnTo>
                    <a:pt x="45" y="188"/>
                  </a:lnTo>
                  <a:lnTo>
                    <a:pt x="64" y="188"/>
                  </a:lnTo>
                  <a:lnTo>
                    <a:pt x="85" y="186"/>
                  </a:lnTo>
                  <a:lnTo>
                    <a:pt x="106" y="185"/>
                  </a:lnTo>
                  <a:lnTo>
                    <a:pt x="127" y="183"/>
                  </a:lnTo>
                  <a:lnTo>
                    <a:pt x="147" y="181"/>
                  </a:lnTo>
                  <a:lnTo>
                    <a:pt x="168" y="177"/>
                  </a:lnTo>
                  <a:lnTo>
                    <a:pt x="147" y="176"/>
                  </a:lnTo>
                  <a:lnTo>
                    <a:pt x="127" y="175"/>
                  </a:lnTo>
                  <a:lnTo>
                    <a:pt x="106" y="175"/>
                  </a:lnTo>
                  <a:lnTo>
                    <a:pt x="85" y="175"/>
                  </a:lnTo>
                  <a:lnTo>
                    <a:pt x="64" y="175"/>
                  </a:lnTo>
                  <a:lnTo>
                    <a:pt x="44" y="176"/>
                  </a:lnTo>
                  <a:lnTo>
                    <a:pt x="24" y="175"/>
                  </a:lnTo>
                  <a:lnTo>
                    <a:pt x="4" y="175"/>
                  </a:lnTo>
                  <a:lnTo>
                    <a:pt x="4" y="169"/>
                  </a:lnTo>
                  <a:lnTo>
                    <a:pt x="4" y="165"/>
                  </a:lnTo>
                  <a:lnTo>
                    <a:pt x="4" y="159"/>
                  </a:lnTo>
                  <a:lnTo>
                    <a:pt x="4" y="154"/>
                  </a:lnTo>
                  <a:lnTo>
                    <a:pt x="27" y="153"/>
                  </a:lnTo>
                  <a:lnTo>
                    <a:pt x="45" y="152"/>
                  </a:lnTo>
                  <a:lnTo>
                    <a:pt x="59" y="152"/>
                  </a:lnTo>
                  <a:lnTo>
                    <a:pt x="71" y="151"/>
                  </a:lnTo>
                  <a:lnTo>
                    <a:pt x="82" y="150"/>
                  </a:lnTo>
                  <a:lnTo>
                    <a:pt x="92" y="148"/>
                  </a:lnTo>
                  <a:lnTo>
                    <a:pt x="105" y="147"/>
                  </a:lnTo>
                  <a:lnTo>
                    <a:pt x="120" y="146"/>
                  </a:lnTo>
                  <a:lnTo>
                    <a:pt x="118" y="145"/>
                  </a:lnTo>
                  <a:lnTo>
                    <a:pt x="118" y="143"/>
                  </a:lnTo>
                  <a:lnTo>
                    <a:pt x="118" y="142"/>
                  </a:lnTo>
                  <a:lnTo>
                    <a:pt x="117" y="140"/>
                  </a:lnTo>
                  <a:lnTo>
                    <a:pt x="109" y="142"/>
                  </a:lnTo>
                  <a:lnTo>
                    <a:pt x="102" y="142"/>
                  </a:lnTo>
                  <a:lnTo>
                    <a:pt x="95" y="142"/>
                  </a:lnTo>
                  <a:lnTo>
                    <a:pt x="86" y="143"/>
                  </a:lnTo>
                  <a:lnTo>
                    <a:pt x="74" y="143"/>
                  </a:lnTo>
                  <a:lnTo>
                    <a:pt x="56" y="143"/>
                  </a:lnTo>
                  <a:lnTo>
                    <a:pt x="34" y="142"/>
                  </a:lnTo>
                  <a:lnTo>
                    <a:pt x="4" y="142"/>
                  </a:lnTo>
                  <a:lnTo>
                    <a:pt x="4" y="135"/>
                  </a:lnTo>
                  <a:lnTo>
                    <a:pt x="4" y="128"/>
                  </a:lnTo>
                  <a:lnTo>
                    <a:pt x="3" y="121"/>
                  </a:lnTo>
                  <a:lnTo>
                    <a:pt x="3" y="113"/>
                  </a:lnTo>
                  <a:lnTo>
                    <a:pt x="17" y="112"/>
                  </a:lnTo>
                  <a:lnTo>
                    <a:pt x="32" y="110"/>
                  </a:lnTo>
                  <a:lnTo>
                    <a:pt x="48" y="112"/>
                  </a:lnTo>
                  <a:lnTo>
                    <a:pt x="64" y="112"/>
                  </a:lnTo>
                  <a:lnTo>
                    <a:pt x="80" y="112"/>
                  </a:lnTo>
                  <a:lnTo>
                    <a:pt x="97" y="110"/>
                  </a:lnTo>
                  <a:lnTo>
                    <a:pt x="112" y="109"/>
                  </a:lnTo>
                  <a:lnTo>
                    <a:pt x="124" y="105"/>
                  </a:lnTo>
                  <a:lnTo>
                    <a:pt x="112" y="105"/>
                  </a:lnTo>
                  <a:lnTo>
                    <a:pt x="97" y="104"/>
                  </a:lnTo>
                  <a:lnTo>
                    <a:pt x="82" y="104"/>
                  </a:lnTo>
                  <a:lnTo>
                    <a:pt x="67" y="102"/>
                  </a:lnTo>
                  <a:lnTo>
                    <a:pt x="51" y="101"/>
                  </a:lnTo>
                  <a:lnTo>
                    <a:pt x="34" y="101"/>
                  </a:lnTo>
                  <a:lnTo>
                    <a:pt x="18" y="100"/>
                  </a:lnTo>
                  <a:lnTo>
                    <a:pt x="3" y="100"/>
                  </a:lnTo>
                  <a:lnTo>
                    <a:pt x="3" y="94"/>
                  </a:lnTo>
                  <a:lnTo>
                    <a:pt x="3" y="89"/>
                  </a:lnTo>
                  <a:lnTo>
                    <a:pt x="3" y="83"/>
                  </a:lnTo>
                  <a:lnTo>
                    <a:pt x="3" y="77"/>
                  </a:lnTo>
                  <a:lnTo>
                    <a:pt x="14" y="77"/>
                  </a:lnTo>
                  <a:lnTo>
                    <a:pt x="32" y="78"/>
                  </a:lnTo>
                  <a:lnTo>
                    <a:pt x="55" y="78"/>
                  </a:lnTo>
                  <a:lnTo>
                    <a:pt x="82" y="79"/>
                  </a:lnTo>
                  <a:lnTo>
                    <a:pt x="107" y="79"/>
                  </a:lnTo>
                  <a:lnTo>
                    <a:pt x="131" y="78"/>
                  </a:lnTo>
                  <a:lnTo>
                    <a:pt x="150" y="76"/>
                  </a:lnTo>
                  <a:lnTo>
                    <a:pt x="162" y="72"/>
                  </a:lnTo>
                  <a:lnTo>
                    <a:pt x="140" y="72"/>
                  </a:lnTo>
                  <a:lnTo>
                    <a:pt x="123" y="71"/>
                  </a:lnTo>
                  <a:lnTo>
                    <a:pt x="108" y="71"/>
                  </a:lnTo>
                  <a:lnTo>
                    <a:pt x="93" y="70"/>
                  </a:lnTo>
                  <a:lnTo>
                    <a:pt x="77" y="70"/>
                  </a:lnTo>
                  <a:lnTo>
                    <a:pt x="59" y="69"/>
                  </a:lnTo>
                  <a:lnTo>
                    <a:pt x="36" y="68"/>
                  </a:lnTo>
                  <a:lnTo>
                    <a:pt x="4" y="65"/>
                  </a:lnTo>
                  <a:lnTo>
                    <a:pt x="1" y="60"/>
                  </a:lnTo>
                  <a:lnTo>
                    <a:pt x="0" y="53"/>
                  </a:lnTo>
                  <a:lnTo>
                    <a:pt x="1" y="46"/>
                  </a:lnTo>
                  <a:lnTo>
                    <a:pt x="1" y="41"/>
                  </a:lnTo>
                  <a:lnTo>
                    <a:pt x="33" y="41"/>
                  </a:lnTo>
                  <a:lnTo>
                    <a:pt x="61" y="41"/>
                  </a:lnTo>
                  <a:lnTo>
                    <a:pt x="84" y="42"/>
                  </a:lnTo>
                  <a:lnTo>
                    <a:pt x="102" y="42"/>
                  </a:lnTo>
                  <a:lnTo>
                    <a:pt x="116" y="42"/>
                  </a:lnTo>
                  <a:lnTo>
                    <a:pt x="128" y="41"/>
                  </a:lnTo>
                  <a:lnTo>
                    <a:pt x="135" y="40"/>
                  </a:lnTo>
                  <a:lnTo>
                    <a:pt x="139" y="38"/>
                  </a:lnTo>
                  <a:lnTo>
                    <a:pt x="101" y="37"/>
                  </a:lnTo>
                  <a:lnTo>
                    <a:pt x="72" y="36"/>
                  </a:lnTo>
                  <a:lnTo>
                    <a:pt x="52" y="36"/>
                  </a:lnTo>
                  <a:lnTo>
                    <a:pt x="37" y="34"/>
                  </a:lnTo>
                  <a:lnTo>
                    <a:pt x="26" y="34"/>
                  </a:lnTo>
                  <a:lnTo>
                    <a:pt x="18" y="33"/>
                  </a:lnTo>
                  <a:lnTo>
                    <a:pt x="10" y="33"/>
                  </a:lnTo>
                  <a:lnTo>
                    <a:pt x="3" y="32"/>
                  </a:lnTo>
                  <a:lnTo>
                    <a:pt x="3" y="29"/>
                  </a:lnTo>
                  <a:lnTo>
                    <a:pt x="3" y="25"/>
                  </a:lnTo>
                  <a:lnTo>
                    <a:pt x="3" y="23"/>
                  </a:lnTo>
                  <a:lnTo>
                    <a:pt x="3" y="19"/>
                  </a:lnTo>
                  <a:lnTo>
                    <a:pt x="10" y="19"/>
                  </a:lnTo>
                  <a:lnTo>
                    <a:pt x="17" y="21"/>
                  </a:lnTo>
                  <a:lnTo>
                    <a:pt x="24" y="19"/>
                  </a:lnTo>
                  <a:lnTo>
                    <a:pt x="32" y="17"/>
                  </a:lnTo>
                  <a:lnTo>
                    <a:pt x="31" y="16"/>
                  </a:lnTo>
                  <a:lnTo>
                    <a:pt x="27" y="15"/>
                  </a:lnTo>
                  <a:lnTo>
                    <a:pt x="19" y="12"/>
                  </a:lnTo>
                  <a:lnTo>
                    <a:pt x="3" y="10"/>
                  </a:lnTo>
                  <a:lnTo>
                    <a:pt x="3" y="8"/>
                  </a:lnTo>
                  <a:lnTo>
                    <a:pt x="4" y="4"/>
                  </a:lnTo>
                  <a:lnTo>
                    <a:pt x="4" y="2"/>
                  </a:lnTo>
                  <a:lnTo>
                    <a:pt x="4" y="0"/>
                  </a:lnTo>
                  <a:lnTo>
                    <a:pt x="29" y="0"/>
                  </a:lnTo>
                  <a:lnTo>
                    <a:pt x="53" y="0"/>
                  </a:lnTo>
                  <a:lnTo>
                    <a:pt x="77" y="0"/>
                  </a:lnTo>
                  <a:lnTo>
                    <a:pt x="101" y="0"/>
                  </a:lnTo>
                  <a:lnTo>
                    <a:pt x="125" y="0"/>
                  </a:lnTo>
                  <a:lnTo>
                    <a:pt x="150" y="0"/>
                  </a:lnTo>
                  <a:lnTo>
                    <a:pt x="174" y="1"/>
                  </a:lnTo>
                  <a:lnTo>
                    <a:pt x="198" y="1"/>
                  </a:lnTo>
                  <a:lnTo>
                    <a:pt x="222" y="1"/>
                  </a:lnTo>
                  <a:lnTo>
                    <a:pt x="246" y="1"/>
                  </a:lnTo>
                  <a:lnTo>
                    <a:pt x="270" y="1"/>
                  </a:lnTo>
                  <a:lnTo>
                    <a:pt x="295" y="1"/>
                  </a:lnTo>
                  <a:lnTo>
                    <a:pt x="319" y="1"/>
                  </a:lnTo>
                  <a:lnTo>
                    <a:pt x="344" y="1"/>
                  </a:lnTo>
                  <a:lnTo>
                    <a:pt x="368" y="1"/>
                  </a:lnTo>
                  <a:lnTo>
                    <a:pt x="393" y="1"/>
                  </a:lnTo>
                  <a:lnTo>
                    <a:pt x="417" y="1"/>
                  </a:lnTo>
                  <a:lnTo>
                    <a:pt x="441" y="2"/>
                  </a:lnTo>
                  <a:lnTo>
                    <a:pt x="465" y="2"/>
                  </a:lnTo>
                  <a:lnTo>
                    <a:pt x="490" y="2"/>
                  </a:lnTo>
                  <a:lnTo>
                    <a:pt x="515" y="3"/>
                  </a:lnTo>
                  <a:lnTo>
                    <a:pt x="539" y="4"/>
                  </a:lnTo>
                  <a:lnTo>
                    <a:pt x="563" y="4"/>
                  </a:lnTo>
                  <a:lnTo>
                    <a:pt x="587" y="6"/>
                  </a:lnTo>
                  <a:lnTo>
                    <a:pt x="612" y="7"/>
                  </a:lnTo>
                  <a:lnTo>
                    <a:pt x="637" y="8"/>
                  </a:lnTo>
                  <a:lnTo>
                    <a:pt x="661" y="9"/>
                  </a:lnTo>
                  <a:lnTo>
                    <a:pt x="685" y="10"/>
                  </a:lnTo>
                  <a:lnTo>
                    <a:pt x="709" y="11"/>
                  </a:lnTo>
                  <a:lnTo>
                    <a:pt x="735" y="14"/>
                  </a:lnTo>
                  <a:lnTo>
                    <a:pt x="759" y="15"/>
                  </a:lnTo>
                  <a:lnTo>
                    <a:pt x="783" y="17"/>
                  </a:lnTo>
                  <a:lnTo>
                    <a:pt x="784" y="19"/>
                  </a:lnTo>
                  <a:lnTo>
                    <a:pt x="785" y="23"/>
                  </a:lnTo>
                  <a:lnTo>
                    <a:pt x="785" y="29"/>
                  </a:lnTo>
                  <a:lnTo>
                    <a:pt x="785" y="34"/>
                  </a:lnTo>
                  <a:lnTo>
                    <a:pt x="776" y="34"/>
                  </a:lnTo>
                  <a:lnTo>
                    <a:pt x="768" y="36"/>
                  </a:lnTo>
                  <a:lnTo>
                    <a:pt x="759" y="37"/>
                  </a:lnTo>
                  <a:lnTo>
                    <a:pt x="751" y="37"/>
                  </a:lnTo>
                  <a:lnTo>
                    <a:pt x="743" y="39"/>
                  </a:lnTo>
                  <a:lnTo>
                    <a:pt x="735" y="40"/>
                  </a:lnTo>
                  <a:lnTo>
                    <a:pt x="727" y="41"/>
                  </a:lnTo>
                  <a:lnTo>
                    <a:pt x="718" y="44"/>
                  </a:lnTo>
                  <a:lnTo>
                    <a:pt x="727" y="44"/>
                  </a:lnTo>
                  <a:lnTo>
                    <a:pt x="735" y="44"/>
                  </a:lnTo>
                  <a:lnTo>
                    <a:pt x="743" y="44"/>
                  </a:lnTo>
                  <a:lnTo>
                    <a:pt x="752" y="44"/>
                  </a:lnTo>
                  <a:lnTo>
                    <a:pt x="760" y="44"/>
                  </a:lnTo>
                  <a:lnTo>
                    <a:pt x="768" y="44"/>
                  </a:lnTo>
                  <a:lnTo>
                    <a:pt x="777" y="44"/>
                  </a:lnTo>
                  <a:lnTo>
                    <a:pt x="785" y="44"/>
                  </a:lnTo>
                  <a:lnTo>
                    <a:pt x="786" y="49"/>
                  </a:lnTo>
                  <a:lnTo>
                    <a:pt x="786" y="54"/>
                  </a:lnTo>
                  <a:lnTo>
                    <a:pt x="785" y="60"/>
                  </a:lnTo>
                  <a:lnTo>
                    <a:pt x="783" y="70"/>
                  </a:lnTo>
                  <a:lnTo>
                    <a:pt x="768" y="70"/>
                  </a:lnTo>
                  <a:lnTo>
                    <a:pt x="750" y="71"/>
                  </a:lnTo>
                  <a:lnTo>
                    <a:pt x="729" y="71"/>
                  </a:lnTo>
                  <a:lnTo>
                    <a:pt x="708" y="72"/>
                  </a:lnTo>
                  <a:lnTo>
                    <a:pt x="689" y="75"/>
                  </a:lnTo>
                  <a:lnTo>
                    <a:pt x="670" y="77"/>
                  </a:lnTo>
                  <a:lnTo>
                    <a:pt x="655" y="82"/>
                  </a:lnTo>
                  <a:lnTo>
                    <a:pt x="645" y="86"/>
                  </a:lnTo>
                  <a:lnTo>
                    <a:pt x="647" y="86"/>
                  </a:lnTo>
                  <a:lnTo>
                    <a:pt x="649" y="86"/>
                  </a:lnTo>
                  <a:lnTo>
                    <a:pt x="653" y="86"/>
                  </a:lnTo>
                  <a:lnTo>
                    <a:pt x="659" y="86"/>
                  </a:lnTo>
                  <a:lnTo>
                    <a:pt x="667" y="85"/>
                  </a:lnTo>
                  <a:lnTo>
                    <a:pt x="678" y="84"/>
                  </a:lnTo>
                  <a:lnTo>
                    <a:pt x="695" y="82"/>
                  </a:lnTo>
                  <a:lnTo>
                    <a:pt x="717" y="79"/>
                  </a:lnTo>
                  <a:lnTo>
                    <a:pt x="725" y="79"/>
                  </a:lnTo>
                  <a:lnTo>
                    <a:pt x="733" y="79"/>
                  </a:lnTo>
                  <a:lnTo>
                    <a:pt x="741" y="79"/>
                  </a:lnTo>
                  <a:lnTo>
                    <a:pt x="750" y="80"/>
                  </a:lnTo>
                  <a:lnTo>
                    <a:pt x="758" y="80"/>
                  </a:lnTo>
                  <a:lnTo>
                    <a:pt x="766" y="80"/>
                  </a:lnTo>
                  <a:lnTo>
                    <a:pt x="774" y="82"/>
                  </a:lnTo>
                  <a:lnTo>
                    <a:pt x="782" y="82"/>
                  </a:lnTo>
                  <a:lnTo>
                    <a:pt x="783" y="83"/>
                  </a:lnTo>
                  <a:lnTo>
                    <a:pt x="783" y="86"/>
                  </a:lnTo>
                  <a:lnTo>
                    <a:pt x="782" y="91"/>
                  </a:lnTo>
                  <a:lnTo>
                    <a:pt x="781" y="101"/>
                  </a:lnTo>
                  <a:lnTo>
                    <a:pt x="775" y="102"/>
                  </a:lnTo>
                  <a:lnTo>
                    <a:pt x="765" y="105"/>
                  </a:lnTo>
                  <a:lnTo>
                    <a:pt x="751" y="106"/>
                  </a:lnTo>
                  <a:lnTo>
                    <a:pt x="735" y="108"/>
                  </a:lnTo>
                  <a:lnTo>
                    <a:pt x="717" y="110"/>
                  </a:lnTo>
                  <a:lnTo>
                    <a:pt x="701" y="113"/>
                  </a:lnTo>
                  <a:lnTo>
                    <a:pt x="687" y="115"/>
                  </a:lnTo>
                  <a:lnTo>
                    <a:pt x="676" y="117"/>
                  </a:lnTo>
                  <a:lnTo>
                    <a:pt x="692" y="117"/>
                  </a:lnTo>
                  <a:lnTo>
                    <a:pt x="705" y="118"/>
                  </a:lnTo>
                  <a:lnTo>
                    <a:pt x="715" y="118"/>
                  </a:lnTo>
                  <a:lnTo>
                    <a:pt x="724" y="117"/>
                  </a:lnTo>
                  <a:lnTo>
                    <a:pt x="735" y="117"/>
                  </a:lnTo>
                  <a:lnTo>
                    <a:pt x="747" y="117"/>
                  </a:lnTo>
                  <a:lnTo>
                    <a:pt x="762" y="116"/>
                  </a:lnTo>
                  <a:lnTo>
                    <a:pt x="782" y="115"/>
                  </a:lnTo>
                  <a:lnTo>
                    <a:pt x="781" y="122"/>
                  </a:lnTo>
                  <a:lnTo>
                    <a:pt x="781" y="129"/>
                  </a:lnTo>
                  <a:lnTo>
                    <a:pt x="779" y="136"/>
                  </a:lnTo>
                  <a:lnTo>
                    <a:pt x="779" y="143"/>
                  </a:lnTo>
                  <a:lnTo>
                    <a:pt x="770" y="143"/>
                  </a:lnTo>
                  <a:lnTo>
                    <a:pt x="759" y="144"/>
                  </a:lnTo>
                  <a:lnTo>
                    <a:pt x="746" y="144"/>
                  </a:lnTo>
                  <a:lnTo>
                    <a:pt x="735" y="145"/>
                  </a:lnTo>
                  <a:lnTo>
                    <a:pt x="723" y="146"/>
                  </a:lnTo>
                  <a:lnTo>
                    <a:pt x="713" y="147"/>
                  </a:lnTo>
                  <a:lnTo>
                    <a:pt x="703" y="150"/>
                  </a:lnTo>
                  <a:lnTo>
                    <a:pt x="698" y="152"/>
                  </a:lnTo>
                  <a:lnTo>
                    <a:pt x="715" y="152"/>
                  </a:lnTo>
                  <a:lnTo>
                    <a:pt x="728" y="153"/>
                  </a:lnTo>
                  <a:lnTo>
                    <a:pt x="738" y="153"/>
                  </a:lnTo>
                  <a:lnTo>
                    <a:pt x="747" y="153"/>
                  </a:lnTo>
                  <a:lnTo>
                    <a:pt x="754" y="153"/>
                  </a:lnTo>
                  <a:lnTo>
                    <a:pt x="762" y="154"/>
                  </a:lnTo>
                  <a:lnTo>
                    <a:pt x="771" y="154"/>
                  </a:lnTo>
                  <a:lnTo>
                    <a:pt x="782" y="155"/>
                  </a:lnTo>
                  <a:lnTo>
                    <a:pt x="783" y="160"/>
                  </a:lnTo>
                  <a:lnTo>
                    <a:pt x="783" y="165"/>
                  </a:lnTo>
                  <a:lnTo>
                    <a:pt x="783" y="169"/>
                  </a:lnTo>
                  <a:lnTo>
                    <a:pt x="784" y="174"/>
                  </a:lnTo>
                  <a:lnTo>
                    <a:pt x="775" y="174"/>
                  </a:lnTo>
                  <a:lnTo>
                    <a:pt x="761" y="175"/>
                  </a:lnTo>
                  <a:lnTo>
                    <a:pt x="745" y="176"/>
                  </a:lnTo>
                  <a:lnTo>
                    <a:pt x="729" y="177"/>
                  </a:lnTo>
                  <a:lnTo>
                    <a:pt x="713" y="178"/>
                  </a:lnTo>
                  <a:lnTo>
                    <a:pt x="699" y="181"/>
                  </a:lnTo>
                  <a:lnTo>
                    <a:pt x="689" y="183"/>
                  </a:lnTo>
                  <a:lnTo>
                    <a:pt x="683" y="185"/>
                  </a:lnTo>
                  <a:lnTo>
                    <a:pt x="695" y="185"/>
                  </a:lnTo>
                  <a:lnTo>
                    <a:pt x="707" y="185"/>
                  </a:lnTo>
                  <a:lnTo>
                    <a:pt x="720" y="185"/>
                  </a:lnTo>
                  <a:lnTo>
                    <a:pt x="732" y="185"/>
                  </a:lnTo>
                  <a:lnTo>
                    <a:pt x="745" y="185"/>
                  </a:lnTo>
                  <a:lnTo>
                    <a:pt x="758" y="185"/>
                  </a:lnTo>
                  <a:lnTo>
                    <a:pt x="770" y="185"/>
                  </a:lnTo>
                  <a:lnTo>
                    <a:pt x="783" y="185"/>
                  </a:lnTo>
                  <a:lnTo>
                    <a:pt x="782" y="191"/>
                  </a:lnTo>
                  <a:lnTo>
                    <a:pt x="782" y="197"/>
                  </a:lnTo>
                  <a:lnTo>
                    <a:pt x="781" y="203"/>
                  </a:lnTo>
                  <a:lnTo>
                    <a:pt x="781" y="208"/>
                  </a:lnTo>
                  <a:lnTo>
                    <a:pt x="777" y="210"/>
                  </a:lnTo>
                  <a:lnTo>
                    <a:pt x="773" y="210"/>
                  </a:lnTo>
                  <a:lnTo>
                    <a:pt x="768" y="211"/>
                  </a:lnTo>
                  <a:lnTo>
                    <a:pt x="761" y="212"/>
                  </a:lnTo>
                  <a:lnTo>
                    <a:pt x="752" y="213"/>
                  </a:lnTo>
                  <a:lnTo>
                    <a:pt x="738" y="214"/>
                  </a:lnTo>
                  <a:lnTo>
                    <a:pt x="720" y="216"/>
                  </a:lnTo>
                  <a:lnTo>
                    <a:pt x="695" y="220"/>
                  </a:lnTo>
                  <a:lnTo>
                    <a:pt x="706" y="220"/>
                  </a:lnTo>
                  <a:lnTo>
                    <a:pt x="716" y="221"/>
                  </a:lnTo>
                  <a:lnTo>
                    <a:pt x="727" y="221"/>
                  </a:lnTo>
                  <a:lnTo>
                    <a:pt x="737" y="221"/>
                  </a:lnTo>
                  <a:lnTo>
                    <a:pt x="747" y="221"/>
                  </a:lnTo>
                  <a:lnTo>
                    <a:pt x="758" y="221"/>
                  </a:lnTo>
                  <a:lnTo>
                    <a:pt x="769" y="222"/>
                  </a:lnTo>
                  <a:lnTo>
                    <a:pt x="779" y="222"/>
                  </a:lnTo>
                  <a:lnTo>
                    <a:pt x="781" y="228"/>
                  </a:lnTo>
                  <a:lnTo>
                    <a:pt x="779" y="231"/>
                  </a:lnTo>
                  <a:lnTo>
                    <a:pt x="778" y="237"/>
                  </a:lnTo>
                  <a:lnTo>
                    <a:pt x="776" y="245"/>
                  </a:lnTo>
                  <a:lnTo>
                    <a:pt x="761" y="246"/>
                  </a:lnTo>
                  <a:lnTo>
                    <a:pt x="750" y="246"/>
                  </a:lnTo>
                  <a:lnTo>
                    <a:pt x="739" y="248"/>
                  </a:lnTo>
                  <a:lnTo>
                    <a:pt x="729" y="249"/>
                  </a:lnTo>
                  <a:lnTo>
                    <a:pt x="717" y="250"/>
                  </a:lnTo>
                  <a:lnTo>
                    <a:pt x="705" y="251"/>
                  </a:lnTo>
                  <a:lnTo>
                    <a:pt x="689" y="253"/>
                  </a:lnTo>
                  <a:lnTo>
                    <a:pt x="667" y="257"/>
                  </a:lnTo>
                  <a:lnTo>
                    <a:pt x="680" y="257"/>
                  </a:lnTo>
                  <a:lnTo>
                    <a:pt x="694" y="257"/>
                  </a:lnTo>
                  <a:lnTo>
                    <a:pt x="708" y="257"/>
                  </a:lnTo>
                  <a:lnTo>
                    <a:pt x="722" y="258"/>
                  </a:lnTo>
                  <a:lnTo>
                    <a:pt x="736" y="258"/>
                  </a:lnTo>
                  <a:lnTo>
                    <a:pt x="750" y="258"/>
                  </a:lnTo>
                  <a:lnTo>
                    <a:pt x="763" y="259"/>
                  </a:lnTo>
                  <a:lnTo>
                    <a:pt x="777" y="259"/>
                  </a:lnTo>
                  <a:lnTo>
                    <a:pt x="776" y="264"/>
                  </a:lnTo>
                  <a:lnTo>
                    <a:pt x="776" y="267"/>
                  </a:lnTo>
                  <a:lnTo>
                    <a:pt x="775" y="272"/>
                  </a:lnTo>
                  <a:lnTo>
                    <a:pt x="774" y="276"/>
                  </a:lnTo>
                  <a:lnTo>
                    <a:pt x="762" y="277"/>
                  </a:lnTo>
                  <a:lnTo>
                    <a:pt x="751" y="279"/>
                  </a:lnTo>
                  <a:lnTo>
                    <a:pt x="738" y="281"/>
                  </a:lnTo>
                  <a:lnTo>
                    <a:pt x="727" y="282"/>
                  </a:lnTo>
                  <a:lnTo>
                    <a:pt x="714" y="283"/>
                  </a:lnTo>
                  <a:lnTo>
                    <a:pt x="702" y="286"/>
                  </a:lnTo>
                  <a:lnTo>
                    <a:pt x="690" y="287"/>
                  </a:lnTo>
                  <a:lnTo>
                    <a:pt x="678" y="288"/>
                  </a:lnTo>
                  <a:lnTo>
                    <a:pt x="678" y="289"/>
                  </a:lnTo>
                  <a:lnTo>
                    <a:pt x="679" y="289"/>
                  </a:lnTo>
                  <a:lnTo>
                    <a:pt x="679" y="290"/>
                  </a:lnTo>
                  <a:lnTo>
                    <a:pt x="679" y="291"/>
                  </a:lnTo>
                  <a:lnTo>
                    <a:pt x="691" y="291"/>
                  </a:lnTo>
                  <a:lnTo>
                    <a:pt x="702" y="290"/>
                  </a:lnTo>
                  <a:lnTo>
                    <a:pt x="714" y="290"/>
                  </a:lnTo>
                  <a:lnTo>
                    <a:pt x="727" y="289"/>
                  </a:lnTo>
                  <a:lnTo>
                    <a:pt x="738" y="289"/>
                  </a:lnTo>
                  <a:lnTo>
                    <a:pt x="750" y="289"/>
                  </a:lnTo>
                  <a:lnTo>
                    <a:pt x="761" y="288"/>
                  </a:lnTo>
                  <a:lnTo>
                    <a:pt x="773" y="288"/>
                  </a:lnTo>
                  <a:lnTo>
                    <a:pt x="774" y="298"/>
                  </a:lnTo>
                  <a:lnTo>
                    <a:pt x="774" y="304"/>
                  </a:lnTo>
                  <a:lnTo>
                    <a:pt x="773" y="310"/>
                  </a:lnTo>
                  <a:lnTo>
                    <a:pt x="771" y="317"/>
                  </a:lnTo>
                  <a:lnTo>
                    <a:pt x="760" y="317"/>
                  </a:lnTo>
                  <a:lnTo>
                    <a:pt x="748" y="318"/>
                  </a:lnTo>
                  <a:lnTo>
                    <a:pt x="737" y="318"/>
                  </a:lnTo>
                  <a:lnTo>
                    <a:pt x="725" y="319"/>
                  </a:lnTo>
                  <a:lnTo>
                    <a:pt x="714" y="320"/>
                  </a:lnTo>
                  <a:lnTo>
                    <a:pt x="702" y="321"/>
                  </a:lnTo>
                  <a:lnTo>
                    <a:pt x="691" y="321"/>
                  </a:lnTo>
                  <a:lnTo>
                    <a:pt x="679" y="322"/>
                  </a:lnTo>
                  <a:lnTo>
                    <a:pt x="679" y="322"/>
                  </a:lnTo>
                  <a:lnTo>
                    <a:pt x="679" y="324"/>
                  </a:lnTo>
                  <a:lnTo>
                    <a:pt x="678" y="324"/>
                  </a:lnTo>
                  <a:lnTo>
                    <a:pt x="678" y="325"/>
                  </a:lnTo>
                  <a:lnTo>
                    <a:pt x="703" y="325"/>
                  </a:lnTo>
                  <a:lnTo>
                    <a:pt x="722" y="326"/>
                  </a:lnTo>
                  <a:lnTo>
                    <a:pt x="737" y="326"/>
                  </a:lnTo>
                  <a:lnTo>
                    <a:pt x="747" y="326"/>
                  </a:lnTo>
                  <a:lnTo>
                    <a:pt x="754" y="327"/>
                  </a:lnTo>
                  <a:lnTo>
                    <a:pt x="760" y="327"/>
                  </a:lnTo>
                  <a:lnTo>
                    <a:pt x="766" y="328"/>
                  </a:lnTo>
                  <a:lnTo>
                    <a:pt x="771" y="329"/>
                  </a:lnTo>
                  <a:lnTo>
                    <a:pt x="770" y="335"/>
                  </a:lnTo>
                  <a:lnTo>
                    <a:pt x="770" y="341"/>
                  </a:lnTo>
                  <a:lnTo>
                    <a:pt x="770" y="347"/>
                  </a:lnTo>
                  <a:lnTo>
                    <a:pt x="770" y="352"/>
                  </a:lnTo>
                  <a:lnTo>
                    <a:pt x="758" y="354"/>
                  </a:lnTo>
                  <a:lnTo>
                    <a:pt x="745" y="355"/>
                  </a:lnTo>
                  <a:lnTo>
                    <a:pt x="731" y="355"/>
                  </a:lnTo>
                  <a:lnTo>
                    <a:pt x="718" y="356"/>
                  </a:lnTo>
                  <a:lnTo>
                    <a:pt x="706" y="357"/>
                  </a:lnTo>
                  <a:lnTo>
                    <a:pt x="693" y="358"/>
                  </a:lnTo>
                  <a:lnTo>
                    <a:pt x="679" y="359"/>
                  </a:lnTo>
                  <a:lnTo>
                    <a:pt x="667" y="360"/>
                  </a:lnTo>
                  <a:lnTo>
                    <a:pt x="679" y="360"/>
                  </a:lnTo>
                  <a:lnTo>
                    <a:pt x="693" y="362"/>
                  </a:lnTo>
                  <a:lnTo>
                    <a:pt x="706" y="362"/>
                  </a:lnTo>
                  <a:lnTo>
                    <a:pt x="720" y="363"/>
                  </a:lnTo>
                  <a:lnTo>
                    <a:pt x="732" y="363"/>
                  </a:lnTo>
                  <a:lnTo>
                    <a:pt x="745" y="364"/>
                  </a:lnTo>
                  <a:lnTo>
                    <a:pt x="759" y="364"/>
                  </a:lnTo>
                  <a:lnTo>
                    <a:pt x="771" y="365"/>
                  </a:lnTo>
                  <a:lnTo>
                    <a:pt x="771" y="371"/>
                  </a:lnTo>
                  <a:lnTo>
                    <a:pt x="771" y="375"/>
                  </a:lnTo>
                  <a:lnTo>
                    <a:pt x="771" y="381"/>
                  </a:lnTo>
                  <a:lnTo>
                    <a:pt x="771" y="387"/>
                  </a:lnTo>
                  <a:lnTo>
                    <a:pt x="763" y="388"/>
                  </a:lnTo>
                  <a:lnTo>
                    <a:pt x="752" y="389"/>
                  </a:lnTo>
                  <a:lnTo>
                    <a:pt x="737" y="390"/>
                  </a:lnTo>
                  <a:lnTo>
                    <a:pt x="721" y="392"/>
                  </a:lnTo>
                  <a:lnTo>
                    <a:pt x="706" y="393"/>
                  </a:lnTo>
                  <a:lnTo>
                    <a:pt x="691" y="394"/>
                  </a:lnTo>
                  <a:lnTo>
                    <a:pt x="680" y="395"/>
                  </a:lnTo>
                  <a:lnTo>
                    <a:pt x="674" y="396"/>
                  </a:lnTo>
                  <a:lnTo>
                    <a:pt x="686" y="397"/>
                  </a:lnTo>
                  <a:lnTo>
                    <a:pt x="699" y="397"/>
                  </a:lnTo>
                  <a:lnTo>
                    <a:pt x="712" y="398"/>
                  </a:lnTo>
                  <a:lnTo>
                    <a:pt x="723" y="398"/>
                  </a:lnTo>
                  <a:lnTo>
                    <a:pt x="736" y="400"/>
                  </a:lnTo>
                  <a:lnTo>
                    <a:pt x="748" y="401"/>
                  </a:lnTo>
                  <a:lnTo>
                    <a:pt x="760" y="401"/>
                  </a:lnTo>
                  <a:lnTo>
                    <a:pt x="773" y="402"/>
                  </a:lnTo>
                  <a:lnTo>
                    <a:pt x="774" y="408"/>
                  </a:lnTo>
                  <a:lnTo>
                    <a:pt x="775" y="413"/>
                  </a:lnTo>
                  <a:lnTo>
                    <a:pt x="775" y="418"/>
                  </a:lnTo>
                  <a:lnTo>
                    <a:pt x="776" y="424"/>
                  </a:lnTo>
                  <a:lnTo>
                    <a:pt x="770" y="426"/>
                  </a:lnTo>
                  <a:lnTo>
                    <a:pt x="758" y="428"/>
                  </a:lnTo>
                  <a:lnTo>
                    <a:pt x="740" y="430"/>
                  </a:lnTo>
                  <a:lnTo>
                    <a:pt x="721" y="431"/>
                  </a:lnTo>
                  <a:lnTo>
                    <a:pt x="700" y="433"/>
                  </a:lnTo>
                  <a:lnTo>
                    <a:pt x="682" y="434"/>
                  </a:lnTo>
                  <a:lnTo>
                    <a:pt x="667" y="434"/>
                  </a:lnTo>
                  <a:lnTo>
                    <a:pt x="656" y="435"/>
                  </a:lnTo>
                  <a:lnTo>
                    <a:pt x="671" y="435"/>
                  </a:lnTo>
                  <a:lnTo>
                    <a:pt x="686" y="436"/>
                  </a:lnTo>
                  <a:lnTo>
                    <a:pt x="701" y="436"/>
                  </a:lnTo>
                  <a:lnTo>
                    <a:pt x="717" y="438"/>
                  </a:lnTo>
                  <a:lnTo>
                    <a:pt x="732" y="438"/>
                  </a:lnTo>
                  <a:lnTo>
                    <a:pt x="747" y="439"/>
                  </a:lnTo>
                  <a:lnTo>
                    <a:pt x="762" y="439"/>
                  </a:lnTo>
                  <a:lnTo>
                    <a:pt x="777" y="440"/>
                  </a:lnTo>
                  <a:lnTo>
                    <a:pt x="776" y="450"/>
                  </a:lnTo>
                  <a:lnTo>
                    <a:pt x="776" y="455"/>
                  </a:lnTo>
                  <a:lnTo>
                    <a:pt x="775" y="458"/>
                  </a:lnTo>
                  <a:lnTo>
                    <a:pt x="773" y="461"/>
                  </a:lnTo>
                  <a:lnTo>
                    <a:pt x="761" y="462"/>
                  </a:lnTo>
                  <a:lnTo>
                    <a:pt x="750" y="462"/>
                  </a:lnTo>
                  <a:lnTo>
                    <a:pt x="738" y="463"/>
                  </a:lnTo>
                  <a:lnTo>
                    <a:pt x="727" y="464"/>
                  </a:lnTo>
                  <a:lnTo>
                    <a:pt x="714" y="465"/>
                  </a:lnTo>
                  <a:lnTo>
                    <a:pt x="702" y="465"/>
                  </a:lnTo>
                  <a:lnTo>
                    <a:pt x="691" y="466"/>
                  </a:lnTo>
                  <a:lnTo>
                    <a:pt x="679" y="468"/>
                  </a:lnTo>
                  <a:lnTo>
                    <a:pt x="679" y="469"/>
                  </a:lnTo>
                  <a:lnTo>
                    <a:pt x="679" y="469"/>
                  </a:lnTo>
                  <a:lnTo>
                    <a:pt x="678" y="470"/>
                  </a:lnTo>
                  <a:lnTo>
                    <a:pt x="678" y="471"/>
                  </a:lnTo>
                  <a:lnTo>
                    <a:pt x="691" y="471"/>
                  </a:lnTo>
                  <a:lnTo>
                    <a:pt x="702" y="471"/>
                  </a:lnTo>
                  <a:lnTo>
                    <a:pt x="715" y="471"/>
                  </a:lnTo>
                  <a:lnTo>
                    <a:pt x="728" y="471"/>
                  </a:lnTo>
                  <a:lnTo>
                    <a:pt x="739" y="471"/>
                  </a:lnTo>
                  <a:lnTo>
                    <a:pt x="752" y="471"/>
                  </a:lnTo>
                  <a:lnTo>
                    <a:pt x="765" y="471"/>
                  </a:lnTo>
                  <a:lnTo>
                    <a:pt x="777" y="471"/>
                  </a:lnTo>
                  <a:lnTo>
                    <a:pt x="777" y="476"/>
                  </a:lnTo>
                  <a:lnTo>
                    <a:pt x="776" y="480"/>
                  </a:lnTo>
                  <a:lnTo>
                    <a:pt x="776" y="486"/>
                  </a:lnTo>
                  <a:lnTo>
                    <a:pt x="775" y="491"/>
                  </a:lnTo>
                  <a:lnTo>
                    <a:pt x="762" y="492"/>
                  </a:lnTo>
                  <a:lnTo>
                    <a:pt x="748" y="493"/>
                  </a:lnTo>
                  <a:lnTo>
                    <a:pt x="736" y="493"/>
                  </a:lnTo>
                  <a:lnTo>
                    <a:pt x="723" y="494"/>
                  </a:lnTo>
                  <a:lnTo>
                    <a:pt x="710" y="495"/>
                  </a:lnTo>
                  <a:lnTo>
                    <a:pt x="697" y="496"/>
                  </a:lnTo>
                  <a:lnTo>
                    <a:pt x="684" y="498"/>
                  </a:lnTo>
                  <a:lnTo>
                    <a:pt x="670" y="499"/>
                  </a:lnTo>
                  <a:lnTo>
                    <a:pt x="669" y="500"/>
                  </a:lnTo>
                  <a:lnTo>
                    <a:pt x="669" y="500"/>
                  </a:lnTo>
                  <a:lnTo>
                    <a:pt x="669" y="501"/>
                  </a:lnTo>
                  <a:lnTo>
                    <a:pt x="668" y="502"/>
                  </a:lnTo>
                  <a:lnTo>
                    <a:pt x="682" y="502"/>
                  </a:lnTo>
                  <a:lnTo>
                    <a:pt x="694" y="502"/>
                  </a:lnTo>
                  <a:lnTo>
                    <a:pt x="708" y="502"/>
                  </a:lnTo>
                  <a:lnTo>
                    <a:pt x="722" y="502"/>
                  </a:lnTo>
                  <a:lnTo>
                    <a:pt x="735" y="502"/>
                  </a:lnTo>
                  <a:lnTo>
                    <a:pt x="748" y="502"/>
                  </a:lnTo>
                  <a:lnTo>
                    <a:pt x="761" y="503"/>
                  </a:lnTo>
                  <a:lnTo>
                    <a:pt x="775" y="503"/>
                  </a:lnTo>
                  <a:lnTo>
                    <a:pt x="777" y="504"/>
                  </a:lnTo>
                  <a:lnTo>
                    <a:pt x="778" y="508"/>
                  </a:lnTo>
                  <a:lnTo>
                    <a:pt x="778" y="515"/>
                  </a:lnTo>
                  <a:lnTo>
                    <a:pt x="777" y="526"/>
                  </a:lnTo>
                  <a:lnTo>
                    <a:pt x="765" y="528"/>
                  </a:lnTo>
                  <a:lnTo>
                    <a:pt x="752" y="528"/>
                  </a:lnTo>
                  <a:lnTo>
                    <a:pt x="739" y="529"/>
                  </a:lnTo>
                  <a:lnTo>
                    <a:pt x="728" y="530"/>
                  </a:lnTo>
                  <a:lnTo>
                    <a:pt x="715" y="531"/>
                  </a:lnTo>
                  <a:lnTo>
                    <a:pt x="702" y="531"/>
                  </a:lnTo>
                  <a:lnTo>
                    <a:pt x="691" y="532"/>
                  </a:lnTo>
                  <a:lnTo>
                    <a:pt x="678" y="533"/>
                  </a:lnTo>
                  <a:lnTo>
                    <a:pt x="677" y="534"/>
                  </a:lnTo>
                  <a:lnTo>
                    <a:pt x="677" y="534"/>
                  </a:lnTo>
                  <a:lnTo>
                    <a:pt x="677" y="536"/>
                  </a:lnTo>
                  <a:lnTo>
                    <a:pt x="676" y="537"/>
                  </a:lnTo>
                  <a:lnTo>
                    <a:pt x="689" y="537"/>
                  </a:lnTo>
                  <a:lnTo>
                    <a:pt x="702" y="537"/>
                  </a:lnTo>
                  <a:lnTo>
                    <a:pt x="715" y="537"/>
                  </a:lnTo>
                  <a:lnTo>
                    <a:pt x="728" y="537"/>
                  </a:lnTo>
                  <a:lnTo>
                    <a:pt x="740" y="537"/>
                  </a:lnTo>
                  <a:lnTo>
                    <a:pt x="754" y="537"/>
                  </a:lnTo>
                  <a:lnTo>
                    <a:pt x="767" y="538"/>
                  </a:lnTo>
                  <a:lnTo>
                    <a:pt x="779" y="538"/>
                  </a:lnTo>
                  <a:lnTo>
                    <a:pt x="779" y="541"/>
                  </a:lnTo>
                  <a:lnTo>
                    <a:pt x="779" y="546"/>
                  </a:lnTo>
                  <a:lnTo>
                    <a:pt x="779" y="551"/>
                  </a:lnTo>
                  <a:lnTo>
                    <a:pt x="781" y="554"/>
                  </a:lnTo>
                  <a:lnTo>
                    <a:pt x="767" y="556"/>
                  </a:lnTo>
                  <a:lnTo>
                    <a:pt x="751" y="557"/>
                  </a:lnTo>
                  <a:lnTo>
                    <a:pt x="732" y="559"/>
                  </a:lnTo>
                  <a:lnTo>
                    <a:pt x="713" y="559"/>
                  </a:lnTo>
                  <a:lnTo>
                    <a:pt x="694" y="560"/>
                  </a:lnTo>
                  <a:lnTo>
                    <a:pt x="677" y="561"/>
                  </a:lnTo>
                  <a:lnTo>
                    <a:pt x="664" y="564"/>
                  </a:lnTo>
                  <a:lnTo>
                    <a:pt x="656" y="569"/>
                  </a:lnTo>
                  <a:lnTo>
                    <a:pt x="660" y="569"/>
                  </a:lnTo>
                  <a:lnTo>
                    <a:pt x="665" y="569"/>
                  </a:lnTo>
                  <a:lnTo>
                    <a:pt x="675" y="569"/>
                  </a:lnTo>
                  <a:lnTo>
                    <a:pt x="689" y="568"/>
                  </a:lnTo>
                  <a:lnTo>
                    <a:pt x="705" y="567"/>
                  </a:lnTo>
                  <a:lnTo>
                    <a:pt x="725" y="567"/>
                  </a:lnTo>
                  <a:lnTo>
                    <a:pt x="752" y="567"/>
                  </a:lnTo>
                  <a:lnTo>
                    <a:pt x="782" y="567"/>
                  </a:lnTo>
                  <a:lnTo>
                    <a:pt x="782" y="572"/>
                  </a:lnTo>
                  <a:lnTo>
                    <a:pt x="782" y="578"/>
                  </a:lnTo>
                  <a:lnTo>
                    <a:pt x="782" y="584"/>
                  </a:lnTo>
                  <a:lnTo>
                    <a:pt x="782" y="590"/>
                  </a:lnTo>
                  <a:lnTo>
                    <a:pt x="744" y="592"/>
                  </a:lnTo>
                  <a:lnTo>
                    <a:pt x="715" y="594"/>
                  </a:lnTo>
                  <a:lnTo>
                    <a:pt x="694" y="595"/>
                  </a:lnTo>
                  <a:lnTo>
                    <a:pt x="680" y="597"/>
                  </a:lnTo>
                  <a:lnTo>
                    <a:pt x="671" y="597"/>
                  </a:lnTo>
                  <a:lnTo>
                    <a:pt x="665" y="598"/>
                  </a:lnTo>
                  <a:lnTo>
                    <a:pt x="662" y="599"/>
                  </a:lnTo>
                  <a:lnTo>
                    <a:pt x="659" y="600"/>
                  </a:lnTo>
                  <a:lnTo>
                    <a:pt x="695" y="601"/>
                  </a:lnTo>
                  <a:lnTo>
                    <a:pt x="723" y="601"/>
                  </a:lnTo>
                  <a:lnTo>
                    <a:pt x="743" y="602"/>
                  </a:lnTo>
                  <a:lnTo>
                    <a:pt x="756" y="602"/>
                  </a:lnTo>
                  <a:lnTo>
                    <a:pt x="767" y="604"/>
                  </a:lnTo>
                  <a:lnTo>
                    <a:pt x="773" y="604"/>
                  </a:lnTo>
                  <a:lnTo>
                    <a:pt x="777" y="605"/>
                  </a:lnTo>
                  <a:lnTo>
                    <a:pt x="782" y="606"/>
                  </a:lnTo>
                  <a:lnTo>
                    <a:pt x="782" y="612"/>
                  </a:lnTo>
                  <a:lnTo>
                    <a:pt x="782" y="619"/>
                  </a:lnTo>
                  <a:lnTo>
                    <a:pt x="782" y="625"/>
                  </a:lnTo>
                  <a:lnTo>
                    <a:pt x="782" y="632"/>
                  </a:lnTo>
                  <a:lnTo>
                    <a:pt x="750" y="634"/>
                  </a:lnTo>
                  <a:lnTo>
                    <a:pt x="725" y="635"/>
                  </a:lnTo>
                  <a:lnTo>
                    <a:pt x="707" y="635"/>
                  </a:lnTo>
                  <a:lnTo>
                    <a:pt x="694" y="636"/>
                  </a:lnTo>
                  <a:lnTo>
                    <a:pt x="685" y="636"/>
                  </a:lnTo>
                  <a:lnTo>
                    <a:pt x="678" y="637"/>
                  </a:lnTo>
                  <a:lnTo>
                    <a:pt x="672" y="637"/>
                  </a:lnTo>
                  <a:lnTo>
                    <a:pt x="667" y="638"/>
                  </a:lnTo>
                  <a:lnTo>
                    <a:pt x="667" y="639"/>
                  </a:lnTo>
                  <a:lnTo>
                    <a:pt x="668" y="642"/>
                  </a:lnTo>
                  <a:lnTo>
                    <a:pt x="668" y="643"/>
                  </a:lnTo>
                  <a:lnTo>
                    <a:pt x="668" y="645"/>
                  </a:lnTo>
                  <a:lnTo>
                    <a:pt x="682" y="645"/>
                  </a:lnTo>
                  <a:lnTo>
                    <a:pt x="695" y="645"/>
                  </a:lnTo>
                  <a:lnTo>
                    <a:pt x="710" y="644"/>
                  </a:lnTo>
                  <a:lnTo>
                    <a:pt x="724" y="644"/>
                  </a:lnTo>
                  <a:lnTo>
                    <a:pt x="739" y="644"/>
                  </a:lnTo>
                  <a:lnTo>
                    <a:pt x="754" y="645"/>
                  </a:lnTo>
                  <a:lnTo>
                    <a:pt x="769" y="645"/>
                  </a:lnTo>
                  <a:lnTo>
                    <a:pt x="785" y="647"/>
                  </a:lnTo>
                  <a:lnTo>
                    <a:pt x="784" y="652"/>
                  </a:lnTo>
                  <a:lnTo>
                    <a:pt x="784" y="657"/>
                  </a:lnTo>
                  <a:lnTo>
                    <a:pt x="784" y="662"/>
                  </a:lnTo>
                  <a:lnTo>
                    <a:pt x="783" y="667"/>
                  </a:lnTo>
                  <a:lnTo>
                    <a:pt x="776" y="667"/>
                  </a:lnTo>
                  <a:lnTo>
                    <a:pt x="763" y="667"/>
                  </a:lnTo>
                  <a:lnTo>
                    <a:pt x="747" y="667"/>
                  </a:lnTo>
                  <a:lnTo>
                    <a:pt x="728" y="667"/>
                  </a:lnTo>
                  <a:lnTo>
                    <a:pt x="709" y="667"/>
                  </a:lnTo>
                  <a:lnTo>
                    <a:pt x="691" y="668"/>
                  </a:lnTo>
                  <a:lnTo>
                    <a:pt x="677" y="670"/>
                  </a:lnTo>
                  <a:lnTo>
                    <a:pt x="668" y="674"/>
                  </a:lnTo>
                  <a:lnTo>
                    <a:pt x="683" y="674"/>
                  </a:lnTo>
                  <a:lnTo>
                    <a:pt x="698" y="675"/>
                  </a:lnTo>
                  <a:lnTo>
                    <a:pt x="712" y="675"/>
                  </a:lnTo>
                  <a:lnTo>
                    <a:pt x="727" y="676"/>
                  </a:lnTo>
                  <a:lnTo>
                    <a:pt x="741" y="676"/>
                  </a:lnTo>
                  <a:lnTo>
                    <a:pt x="756" y="677"/>
                  </a:lnTo>
                  <a:lnTo>
                    <a:pt x="770" y="677"/>
                  </a:lnTo>
                  <a:lnTo>
                    <a:pt x="785" y="678"/>
                  </a:lnTo>
                  <a:lnTo>
                    <a:pt x="785" y="683"/>
                  </a:lnTo>
                  <a:lnTo>
                    <a:pt x="785" y="689"/>
                  </a:lnTo>
                  <a:lnTo>
                    <a:pt x="785" y="693"/>
                  </a:lnTo>
                  <a:lnTo>
                    <a:pt x="786" y="699"/>
                  </a:lnTo>
                  <a:lnTo>
                    <a:pt x="778" y="699"/>
                  </a:lnTo>
                  <a:lnTo>
                    <a:pt x="769" y="699"/>
                  </a:lnTo>
                  <a:lnTo>
                    <a:pt x="759" y="699"/>
                  </a:lnTo>
                  <a:lnTo>
                    <a:pt x="750" y="699"/>
                  </a:lnTo>
                  <a:lnTo>
                    <a:pt x="740" y="699"/>
                  </a:lnTo>
                  <a:lnTo>
                    <a:pt x="731" y="699"/>
                  </a:lnTo>
                  <a:lnTo>
                    <a:pt x="723" y="700"/>
                  </a:lnTo>
                  <a:lnTo>
                    <a:pt x="717" y="703"/>
                  </a:lnTo>
                  <a:lnTo>
                    <a:pt x="717" y="704"/>
                  </a:lnTo>
                  <a:lnTo>
                    <a:pt x="718" y="704"/>
                  </a:lnTo>
                  <a:lnTo>
                    <a:pt x="718" y="705"/>
                  </a:lnTo>
                  <a:lnTo>
                    <a:pt x="718" y="706"/>
                  </a:lnTo>
                  <a:lnTo>
                    <a:pt x="737" y="707"/>
                  </a:lnTo>
                  <a:lnTo>
                    <a:pt x="750" y="707"/>
                  </a:lnTo>
                  <a:lnTo>
                    <a:pt x="760" y="708"/>
                  </a:lnTo>
                  <a:lnTo>
                    <a:pt x="768" y="708"/>
                  </a:lnTo>
                  <a:lnTo>
                    <a:pt x="774" y="710"/>
                  </a:lnTo>
                  <a:lnTo>
                    <a:pt x="778" y="710"/>
                  </a:lnTo>
                  <a:lnTo>
                    <a:pt x="783" y="711"/>
                  </a:lnTo>
                  <a:lnTo>
                    <a:pt x="788" y="712"/>
                  </a:lnTo>
                  <a:lnTo>
                    <a:pt x="786" y="713"/>
                  </a:lnTo>
                  <a:lnTo>
                    <a:pt x="785" y="714"/>
                  </a:lnTo>
                  <a:lnTo>
                    <a:pt x="784" y="716"/>
                  </a:lnTo>
                  <a:lnTo>
                    <a:pt x="783" y="718"/>
                  </a:lnTo>
                  <a:lnTo>
                    <a:pt x="767" y="718"/>
                  </a:lnTo>
                  <a:lnTo>
                    <a:pt x="752" y="718"/>
                  </a:lnTo>
                  <a:lnTo>
                    <a:pt x="739" y="718"/>
                  </a:lnTo>
                  <a:lnTo>
                    <a:pt x="728" y="716"/>
                  </a:lnTo>
                  <a:lnTo>
                    <a:pt x="717" y="716"/>
                  </a:lnTo>
                  <a:lnTo>
                    <a:pt x="708" y="716"/>
                  </a:lnTo>
                  <a:lnTo>
                    <a:pt x="699" y="716"/>
                  </a:lnTo>
                  <a:lnTo>
                    <a:pt x="690" y="716"/>
                  </a:lnTo>
                  <a:lnTo>
                    <a:pt x="680" y="716"/>
                  </a:lnTo>
                  <a:lnTo>
                    <a:pt x="671" y="716"/>
                  </a:lnTo>
                  <a:lnTo>
                    <a:pt x="662" y="716"/>
                  </a:lnTo>
                  <a:lnTo>
                    <a:pt x="652" y="716"/>
                  </a:lnTo>
                  <a:lnTo>
                    <a:pt x="640" y="718"/>
                  </a:lnTo>
                  <a:lnTo>
                    <a:pt x="627" y="718"/>
                  </a:lnTo>
                  <a:lnTo>
                    <a:pt x="612" y="718"/>
                  </a:lnTo>
                  <a:lnTo>
                    <a:pt x="596" y="718"/>
                  </a:lnTo>
                  <a:lnTo>
                    <a:pt x="596" y="718"/>
                  </a:lnTo>
                  <a:lnTo>
                    <a:pt x="596" y="718"/>
                  </a:lnTo>
                  <a:close/>
                </a:path>
              </a:pathLst>
            </a:custGeom>
            <a:solidFill>
              <a:srgbClr val="B57F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7" name="Freeform 35"/>
            <p:cNvSpPr>
              <a:spLocks/>
            </p:cNvSpPr>
            <p:nvPr/>
          </p:nvSpPr>
          <p:spPr bwMode="auto">
            <a:xfrm>
              <a:off x="893" y="2192"/>
              <a:ext cx="9" cy="4"/>
            </a:xfrm>
            <a:custGeom>
              <a:avLst/>
              <a:gdLst>
                <a:gd name="T0" fmla="*/ 4 w 16"/>
                <a:gd name="T1" fmla="*/ 8 h 8"/>
                <a:gd name="T2" fmla="*/ 3 w 16"/>
                <a:gd name="T3" fmla="*/ 7 h 8"/>
                <a:gd name="T4" fmla="*/ 2 w 16"/>
                <a:gd name="T5" fmla="*/ 6 h 8"/>
                <a:gd name="T6" fmla="*/ 1 w 16"/>
                <a:gd name="T7" fmla="*/ 5 h 8"/>
                <a:gd name="T8" fmla="*/ 0 w 16"/>
                <a:gd name="T9" fmla="*/ 1 h 8"/>
                <a:gd name="T10" fmla="*/ 4 w 16"/>
                <a:gd name="T11" fmla="*/ 1 h 8"/>
                <a:gd name="T12" fmla="*/ 8 w 16"/>
                <a:gd name="T13" fmla="*/ 0 h 8"/>
                <a:gd name="T14" fmla="*/ 11 w 16"/>
                <a:gd name="T15" fmla="*/ 0 h 8"/>
                <a:gd name="T16" fmla="*/ 16 w 16"/>
                <a:gd name="T17" fmla="*/ 0 h 8"/>
                <a:gd name="T18" fmla="*/ 15 w 16"/>
                <a:gd name="T19" fmla="*/ 1 h 8"/>
                <a:gd name="T20" fmla="*/ 15 w 16"/>
                <a:gd name="T21" fmla="*/ 4 h 8"/>
                <a:gd name="T22" fmla="*/ 15 w 16"/>
                <a:gd name="T23" fmla="*/ 5 h 8"/>
                <a:gd name="T24" fmla="*/ 15 w 16"/>
                <a:gd name="T25" fmla="*/ 7 h 8"/>
                <a:gd name="T26" fmla="*/ 13 w 16"/>
                <a:gd name="T27" fmla="*/ 7 h 8"/>
                <a:gd name="T28" fmla="*/ 10 w 16"/>
                <a:gd name="T29" fmla="*/ 7 h 8"/>
                <a:gd name="T30" fmla="*/ 7 w 16"/>
                <a:gd name="T31" fmla="*/ 7 h 8"/>
                <a:gd name="T32" fmla="*/ 4 w 16"/>
                <a:gd name="T33" fmla="*/ 8 h 8"/>
                <a:gd name="T34" fmla="*/ 4 w 16"/>
                <a:gd name="T35" fmla="*/ 8 h 8"/>
                <a:gd name="T36" fmla="*/ 4 w 16"/>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8">
                  <a:moveTo>
                    <a:pt x="4" y="8"/>
                  </a:moveTo>
                  <a:lnTo>
                    <a:pt x="3" y="7"/>
                  </a:lnTo>
                  <a:lnTo>
                    <a:pt x="2" y="6"/>
                  </a:lnTo>
                  <a:lnTo>
                    <a:pt x="1" y="5"/>
                  </a:lnTo>
                  <a:lnTo>
                    <a:pt x="0" y="1"/>
                  </a:lnTo>
                  <a:lnTo>
                    <a:pt x="4" y="1"/>
                  </a:lnTo>
                  <a:lnTo>
                    <a:pt x="8" y="0"/>
                  </a:lnTo>
                  <a:lnTo>
                    <a:pt x="11" y="0"/>
                  </a:lnTo>
                  <a:lnTo>
                    <a:pt x="16" y="0"/>
                  </a:lnTo>
                  <a:lnTo>
                    <a:pt x="15" y="1"/>
                  </a:lnTo>
                  <a:lnTo>
                    <a:pt x="15" y="4"/>
                  </a:lnTo>
                  <a:lnTo>
                    <a:pt x="15" y="5"/>
                  </a:lnTo>
                  <a:lnTo>
                    <a:pt x="15" y="7"/>
                  </a:lnTo>
                  <a:lnTo>
                    <a:pt x="13" y="7"/>
                  </a:lnTo>
                  <a:lnTo>
                    <a:pt x="10" y="7"/>
                  </a:lnTo>
                  <a:lnTo>
                    <a:pt x="7" y="7"/>
                  </a:lnTo>
                  <a:lnTo>
                    <a:pt x="4" y="8"/>
                  </a:lnTo>
                  <a:lnTo>
                    <a:pt x="4" y="8"/>
                  </a:lnTo>
                  <a:lnTo>
                    <a:pt x="4"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8" name="Freeform 36"/>
            <p:cNvSpPr>
              <a:spLocks/>
            </p:cNvSpPr>
            <p:nvPr/>
          </p:nvSpPr>
          <p:spPr bwMode="auto">
            <a:xfrm>
              <a:off x="668" y="2184"/>
              <a:ext cx="31" cy="3"/>
            </a:xfrm>
            <a:custGeom>
              <a:avLst/>
              <a:gdLst>
                <a:gd name="T0" fmla="*/ 12 w 63"/>
                <a:gd name="T1" fmla="*/ 7 h 7"/>
                <a:gd name="T2" fmla="*/ 10 w 63"/>
                <a:gd name="T3" fmla="*/ 6 h 7"/>
                <a:gd name="T4" fmla="*/ 6 w 63"/>
                <a:gd name="T5" fmla="*/ 6 h 7"/>
                <a:gd name="T6" fmla="*/ 3 w 63"/>
                <a:gd name="T7" fmla="*/ 6 h 7"/>
                <a:gd name="T8" fmla="*/ 0 w 63"/>
                <a:gd name="T9" fmla="*/ 6 h 7"/>
                <a:gd name="T10" fmla="*/ 0 w 63"/>
                <a:gd name="T11" fmla="*/ 5 h 7"/>
                <a:gd name="T12" fmla="*/ 0 w 63"/>
                <a:gd name="T13" fmla="*/ 2 h 7"/>
                <a:gd name="T14" fmla="*/ 0 w 63"/>
                <a:gd name="T15" fmla="*/ 1 h 7"/>
                <a:gd name="T16" fmla="*/ 0 w 63"/>
                <a:gd name="T17" fmla="*/ 0 h 7"/>
                <a:gd name="T18" fmla="*/ 19 w 63"/>
                <a:gd name="T19" fmla="*/ 1 h 7"/>
                <a:gd name="T20" fmla="*/ 33 w 63"/>
                <a:gd name="T21" fmla="*/ 2 h 7"/>
                <a:gd name="T22" fmla="*/ 43 w 63"/>
                <a:gd name="T23" fmla="*/ 2 h 7"/>
                <a:gd name="T24" fmla="*/ 50 w 63"/>
                <a:gd name="T25" fmla="*/ 3 h 7"/>
                <a:gd name="T26" fmla="*/ 55 w 63"/>
                <a:gd name="T27" fmla="*/ 3 h 7"/>
                <a:gd name="T28" fmla="*/ 58 w 63"/>
                <a:gd name="T29" fmla="*/ 5 h 7"/>
                <a:gd name="T30" fmla="*/ 60 w 63"/>
                <a:gd name="T31" fmla="*/ 5 h 7"/>
                <a:gd name="T32" fmla="*/ 63 w 63"/>
                <a:gd name="T33" fmla="*/ 6 h 7"/>
                <a:gd name="T34" fmla="*/ 56 w 63"/>
                <a:gd name="T35" fmla="*/ 6 h 7"/>
                <a:gd name="T36" fmla="*/ 50 w 63"/>
                <a:gd name="T37" fmla="*/ 6 h 7"/>
                <a:gd name="T38" fmla="*/ 43 w 63"/>
                <a:gd name="T39" fmla="*/ 6 h 7"/>
                <a:gd name="T40" fmla="*/ 37 w 63"/>
                <a:gd name="T41" fmla="*/ 6 h 7"/>
                <a:gd name="T42" fmla="*/ 32 w 63"/>
                <a:gd name="T43" fmla="*/ 6 h 7"/>
                <a:gd name="T44" fmla="*/ 25 w 63"/>
                <a:gd name="T45" fmla="*/ 6 h 7"/>
                <a:gd name="T46" fmla="*/ 19 w 63"/>
                <a:gd name="T47" fmla="*/ 7 h 7"/>
                <a:gd name="T48" fmla="*/ 12 w 63"/>
                <a:gd name="T49" fmla="*/ 7 h 7"/>
                <a:gd name="T50" fmla="*/ 12 w 63"/>
                <a:gd name="T51" fmla="*/ 7 h 7"/>
                <a:gd name="T52" fmla="*/ 12 w 63"/>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7">
                  <a:moveTo>
                    <a:pt x="12" y="7"/>
                  </a:moveTo>
                  <a:lnTo>
                    <a:pt x="10" y="6"/>
                  </a:lnTo>
                  <a:lnTo>
                    <a:pt x="6" y="6"/>
                  </a:lnTo>
                  <a:lnTo>
                    <a:pt x="3" y="6"/>
                  </a:lnTo>
                  <a:lnTo>
                    <a:pt x="0" y="6"/>
                  </a:lnTo>
                  <a:lnTo>
                    <a:pt x="0" y="5"/>
                  </a:lnTo>
                  <a:lnTo>
                    <a:pt x="0" y="2"/>
                  </a:lnTo>
                  <a:lnTo>
                    <a:pt x="0" y="1"/>
                  </a:lnTo>
                  <a:lnTo>
                    <a:pt x="0" y="0"/>
                  </a:lnTo>
                  <a:lnTo>
                    <a:pt x="19" y="1"/>
                  </a:lnTo>
                  <a:lnTo>
                    <a:pt x="33" y="2"/>
                  </a:lnTo>
                  <a:lnTo>
                    <a:pt x="43" y="2"/>
                  </a:lnTo>
                  <a:lnTo>
                    <a:pt x="50" y="3"/>
                  </a:lnTo>
                  <a:lnTo>
                    <a:pt x="55" y="3"/>
                  </a:lnTo>
                  <a:lnTo>
                    <a:pt x="58" y="5"/>
                  </a:lnTo>
                  <a:lnTo>
                    <a:pt x="60" y="5"/>
                  </a:lnTo>
                  <a:lnTo>
                    <a:pt x="63" y="6"/>
                  </a:lnTo>
                  <a:lnTo>
                    <a:pt x="56" y="6"/>
                  </a:lnTo>
                  <a:lnTo>
                    <a:pt x="50" y="6"/>
                  </a:lnTo>
                  <a:lnTo>
                    <a:pt x="43" y="6"/>
                  </a:lnTo>
                  <a:lnTo>
                    <a:pt x="37" y="6"/>
                  </a:lnTo>
                  <a:lnTo>
                    <a:pt x="32" y="6"/>
                  </a:lnTo>
                  <a:lnTo>
                    <a:pt x="25" y="6"/>
                  </a:lnTo>
                  <a:lnTo>
                    <a:pt x="19" y="7"/>
                  </a:lnTo>
                  <a:lnTo>
                    <a:pt x="12" y="7"/>
                  </a:lnTo>
                  <a:lnTo>
                    <a:pt x="12" y="7"/>
                  </a:lnTo>
                  <a:lnTo>
                    <a:pt x="12"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49" name="Freeform 37"/>
            <p:cNvSpPr>
              <a:spLocks/>
            </p:cNvSpPr>
            <p:nvPr/>
          </p:nvSpPr>
          <p:spPr bwMode="auto">
            <a:xfrm>
              <a:off x="881" y="2178"/>
              <a:ext cx="23" cy="5"/>
            </a:xfrm>
            <a:custGeom>
              <a:avLst/>
              <a:gdLst>
                <a:gd name="T0" fmla="*/ 6 w 47"/>
                <a:gd name="T1" fmla="*/ 11 h 11"/>
                <a:gd name="T2" fmla="*/ 5 w 47"/>
                <a:gd name="T3" fmla="*/ 10 h 11"/>
                <a:gd name="T4" fmla="*/ 3 w 47"/>
                <a:gd name="T5" fmla="*/ 8 h 11"/>
                <a:gd name="T6" fmla="*/ 2 w 47"/>
                <a:gd name="T7" fmla="*/ 8 h 11"/>
                <a:gd name="T8" fmla="*/ 0 w 47"/>
                <a:gd name="T9" fmla="*/ 7 h 11"/>
                <a:gd name="T10" fmla="*/ 1 w 47"/>
                <a:gd name="T11" fmla="*/ 6 h 11"/>
                <a:gd name="T12" fmla="*/ 1 w 47"/>
                <a:gd name="T13" fmla="*/ 6 h 11"/>
                <a:gd name="T14" fmla="*/ 1 w 47"/>
                <a:gd name="T15" fmla="*/ 5 h 11"/>
                <a:gd name="T16" fmla="*/ 2 w 47"/>
                <a:gd name="T17" fmla="*/ 5 h 11"/>
                <a:gd name="T18" fmla="*/ 15 w 47"/>
                <a:gd name="T19" fmla="*/ 4 h 11"/>
                <a:gd name="T20" fmla="*/ 24 w 47"/>
                <a:gd name="T21" fmla="*/ 3 h 11"/>
                <a:gd name="T22" fmla="*/ 31 w 47"/>
                <a:gd name="T23" fmla="*/ 1 h 11"/>
                <a:gd name="T24" fmla="*/ 35 w 47"/>
                <a:gd name="T25" fmla="*/ 1 h 11"/>
                <a:gd name="T26" fmla="*/ 39 w 47"/>
                <a:gd name="T27" fmla="*/ 0 h 11"/>
                <a:gd name="T28" fmla="*/ 41 w 47"/>
                <a:gd name="T29" fmla="*/ 0 h 11"/>
                <a:gd name="T30" fmla="*/ 43 w 47"/>
                <a:gd name="T31" fmla="*/ 1 h 11"/>
                <a:gd name="T32" fmla="*/ 46 w 47"/>
                <a:gd name="T33" fmla="*/ 1 h 11"/>
                <a:gd name="T34" fmla="*/ 46 w 47"/>
                <a:gd name="T35" fmla="*/ 3 h 11"/>
                <a:gd name="T36" fmla="*/ 46 w 47"/>
                <a:gd name="T37" fmla="*/ 5 h 11"/>
                <a:gd name="T38" fmla="*/ 46 w 47"/>
                <a:gd name="T39" fmla="*/ 6 h 11"/>
                <a:gd name="T40" fmla="*/ 47 w 47"/>
                <a:gd name="T41" fmla="*/ 8 h 11"/>
                <a:gd name="T42" fmla="*/ 42 w 47"/>
                <a:gd name="T43" fmla="*/ 8 h 11"/>
                <a:gd name="T44" fmla="*/ 36 w 47"/>
                <a:gd name="T45" fmla="*/ 8 h 11"/>
                <a:gd name="T46" fmla="*/ 32 w 47"/>
                <a:gd name="T47" fmla="*/ 8 h 11"/>
                <a:gd name="T48" fmla="*/ 26 w 47"/>
                <a:gd name="T49" fmla="*/ 10 h 11"/>
                <a:gd name="T50" fmla="*/ 21 w 47"/>
                <a:gd name="T51" fmla="*/ 10 h 11"/>
                <a:gd name="T52" fmla="*/ 16 w 47"/>
                <a:gd name="T53" fmla="*/ 10 h 11"/>
                <a:gd name="T54" fmla="*/ 11 w 47"/>
                <a:gd name="T55" fmla="*/ 11 h 11"/>
                <a:gd name="T56" fmla="*/ 6 w 47"/>
                <a:gd name="T57" fmla="*/ 11 h 11"/>
                <a:gd name="T58" fmla="*/ 6 w 47"/>
                <a:gd name="T59" fmla="*/ 11 h 11"/>
                <a:gd name="T60" fmla="*/ 6 w 47"/>
                <a:gd name="T6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1">
                  <a:moveTo>
                    <a:pt x="6" y="11"/>
                  </a:moveTo>
                  <a:lnTo>
                    <a:pt x="5" y="10"/>
                  </a:lnTo>
                  <a:lnTo>
                    <a:pt x="3" y="8"/>
                  </a:lnTo>
                  <a:lnTo>
                    <a:pt x="2" y="8"/>
                  </a:lnTo>
                  <a:lnTo>
                    <a:pt x="0" y="7"/>
                  </a:lnTo>
                  <a:lnTo>
                    <a:pt x="1" y="6"/>
                  </a:lnTo>
                  <a:lnTo>
                    <a:pt x="1" y="6"/>
                  </a:lnTo>
                  <a:lnTo>
                    <a:pt x="1" y="5"/>
                  </a:lnTo>
                  <a:lnTo>
                    <a:pt x="2" y="5"/>
                  </a:lnTo>
                  <a:lnTo>
                    <a:pt x="15" y="4"/>
                  </a:lnTo>
                  <a:lnTo>
                    <a:pt x="24" y="3"/>
                  </a:lnTo>
                  <a:lnTo>
                    <a:pt x="31" y="1"/>
                  </a:lnTo>
                  <a:lnTo>
                    <a:pt x="35" y="1"/>
                  </a:lnTo>
                  <a:lnTo>
                    <a:pt x="39" y="0"/>
                  </a:lnTo>
                  <a:lnTo>
                    <a:pt x="41" y="0"/>
                  </a:lnTo>
                  <a:lnTo>
                    <a:pt x="43" y="1"/>
                  </a:lnTo>
                  <a:lnTo>
                    <a:pt x="46" y="1"/>
                  </a:lnTo>
                  <a:lnTo>
                    <a:pt x="46" y="3"/>
                  </a:lnTo>
                  <a:lnTo>
                    <a:pt x="46" y="5"/>
                  </a:lnTo>
                  <a:lnTo>
                    <a:pt x="46" y="6"/>
                  </a:lnTo>
                  <a:lnTo>
                    <a:pt x="47" y="8"/>
                  </a:lnTo>
                  <a:lnTo>
                    <a:pt x="42" y="8"/>
                  </a:lnTo>
                  <a:lnTo>
                    <a:pt x="36" y="8"/>
                  </a:lnTo>
                  <a:lnTo>
                    <a:pt x="32" y="8"/>
                  </a:lnTo>
                  <a:lnTo>
                    <a:pt x="26" y="10"/>
                  </a:lnTo>
                  <a:lnTo>
                    <a:pt x="21" y="10"/>
                  </a:lnTo>
                  <a:lnTo>
                    <a:pt x="16" y="10"/>
                  </a:lnTo>
                  <a:lnTo>
                    <a:pt x="11" y="11"/>
                  </a:lnTo>
                  <a:lnTo>
                    <a:pt x="6" y="11"/>
                  </a:lnTo>
                  <a:lnTo>
                    <a:pt x="6" y="11"/>
                  </a:lnTo>
                  <a:lnTo>
                    <a:pt x="6"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0" name="Freeform 38"/>
            <p:cNvSpPr>
              <a:spLocks/>
            </p:cNvSpPr>
            <p:nvPr/>
          </p:nvSpPr>
          <p:spPr bwMode="auto">
            <a:xfrm>
              <a:off x="1228" y="2158"/>
              <a:ext cx="10" cy="13"/>
            </a:xfrm>
            <a:custGeom>
              <a:avLst/>
              <a:gdLst>
                <a:gd name="T0" fmla="*/ 7 w 20"/>
                <a:gd name="T1" fmla="*/ 27 h 27"/>
                <a:gd name="T2" fmla="*/ 7 w 20"/>
                <a:gd name="T3" fmla="*/ 23 h 27"/>
                <a:gd name="T4" fmla="*/ 7 w 20"/>
                <a:gd name="T5" fmla="*/ 20 h 27"/>
                <a:gd name="T6" fmla="*/ 7 w 20"/>
                <a:gd name="T7" fmla="*/ 16 h 27"/>
                <a:gd name="T8" fmla="*/ 8 w 20"/>
                <a:gd name="T9" fmla="*/ 13 h 27"/>
                <a:gd name="T10" fmla="*/ 3 w 20"/>
                <a:gd name="T11" fmla="*/ 9 h 27"/>
                <a:gd name="T12" fmla="*/ 1 w 20"/>
                <a:gd name="T13" fmla="*/ 7 h 27"/>
                <a:gd name="T14" fmla="*/ 0 w 20"/>
                <a:gd name="T15" fmla="*/ 6 h 27"/>
                <a:gd name="T16" fmla="*/ 0 w 20"/>
                <a:gd name="T17" fmla="*/ 4 h 27"/>
                <a:gd name="T18" fmla="*/ 2 w 20"/>
                <a:gd name="T19" fmla="*/ 2 h 27"/>
                <a:gd name="T20" fmla="*/ 3 w 20"/>
                <a:gd name="T21" fmla="*/ 1 h 27"/>
                <a:gd name="T22" fmla="*/ 6 w 20"/>
                <a:gd name="T23" fmla="*/ 1 h 27"/>
                <a:gd name="T24" fmla="*/ 7 w 20"/>
                <a:gd name="T25" fmla="*/ 0 h 27"/>
                <a:gd name="T26" fmla="*/ 10 w 20"/>
                <a:gd name="T27" fmla="*/ 4 h 27"/>
                <a:gd name="T28" fmla="*/ 14 w 20"/>
                <a:gd name="T29" fmla="*/ 8 h 27"/>
                <a:gd name="T30" fmla="*/ 16 w 20"/>
                <a:gd name="T31" fmla="*/ 15 h 27"/>
                <a:gd name="T32" fmla="*/ 20 w 20"/>
                <a:gd name="T33" fmla="*/ 23 h 27"/>
                <a:gd name="T34" fmla="*/ 17 w 20"/>
                <a:gd name="T35" fmla="*/ 24 h 27"/>
                <a:gd name="T36" fmla="*/ 15 w 20"/>
                <a:gd name="T37" fmla="*/ 26 h 27"/>
                <a:gd name="T38" fmla="*/ 11 w 20"/>
                <a:gd name="T39" fmla="*/ 26 h 27"/>
                <a:gd name="T40" fmla="*/ 7 w 20"/>
                <a:gd name="T41" fmla="*/ 27 h 27"/>
                <a:gd name="T42" fmla="*/ 7 w 20"/>
                <a:gd name="T43" fmla="*/ 27 h 27"/>
                <a:gd name="T44" fmla="*/ 7 w 20"/>
                <a:gd name="T4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7">
                  <a:moveTo>
                    <a:pt x="7" y="27"/>
                  </a:moveTo>
                  <a:lnTo>
                    <a:pt x="7" y="23"/>
                  </a:lnTo>
                  <a:lnTo>
                    <a:pt x="7" y="20"/>
                  </a:lnTo>
                  <a:lnTo>
                    <a:pt x="7" y="16"/>
                  </a:lnTo>
                  <a:lnTo>
                    <a:pt x="8" y="13"/>
                  </a:lnTo>
                  <a:lnTo>
                    <a:pt x="3" y="9"/>
                  </a:lnTo>
                  <a:lnTo>
                    <a:pt x="1" y="7"/>
                  </a:lnTo>
                  <a:lnTo>
                    <a:pt x="0" y="6"/>
                  </a:lnTo>
                  <a:lnTo>
                    <a:pt x="0" y="4"/>
                  </a:lnTo>
                  <a:lnTo>
                    <a:pt x="2" y="2"/>
                  </a:lnTo>
                  <a:lnTo>
                    <a:pt x="3" y="1"/>
                  </a:lnTo>
                  <a:lnTo>
                    <a:pt x="6" y="1"/>
                  </a:lnTo>
                  <a:lnTo>
                    <a:pt x="7" y="0"/>
                  </a:lnTo>
                  <a:lnTo>
                    <a:pt x="10" y="4"/>
                  </a:lnTo>
                  <a:lnTo>
                    <a:pt x="14" y="8"/>
                  </a:lnTo>
                  <a:lnTo>
                    <a:pt x="16" y="15"/>
                  </a:lnTo>
                  <a:lnTo>
                    <a:pt x="20" y="23"/>
                  </a:lnTo>
                  <a:lnTo>
                    <a:pt x="17" y="24"/>
                  </a:lnTo>
                  <a:lnTo>
                    <a:pt x="15" y="26"/>
                  </a:lnTo>
                  <a:lnTo>
                    <a:pt x="11" y="26"/>
                  </a:lnTo>
                  <a:lnTo>
                    <a:pt x="7" y="27"/>
                  </a:lnTo>
                  <a:lnTo>
                    <a:pt x="7" y="27"/>
                  </a:lnTo>
                  <a:lnTo>
                    <a:pt x="7"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1" name="Freeform 39"/>
            <p:cNvSpPr>
              <a:spLocks/>
            </p:cNvSpPr>
            <p:nvPr/>
          </p:nvSpPr>
          <p:spPr bwMode="auto">
            <a:xfrm>
              <a:off x="882" y="2156"/>
              <a:ext cx="13" cy="4"/>
            </a:xfrm>
            <a:custGeom>
              <a:avLst/>
              <a:gdLst>
                <a:gd name="T0" fmla="*/ 2 w 25"/>
                <a:gd name="T1" fmla="*/ 7 h 7"/>
                <a:gd name="T2" fmla="*/ 1 w 25"/>
                <a:gd name="T3" fmla="*/ 5 h 7"/>
                <a:gd name="T4" fmla="*/ 1 w 25"/>
                <a:gd name="T5" fmla="*/ 4 h 7"/>
                <a:gd name="T6" fmla="*/ 1 w 25"/>
                <a:gd name="T7" fmla="*/ 4 h 7"/>
                <a:gd name="T8" fmla="*/ 0 w 25"/>
                <a:gd name="T9" fmla="*/ 3 h 7"/>
                <a:gd name="T10" fmla="*/ 6 w 25"/>
                <a:gd name="T11" fmla="*/ 2 h 7"/>
                <a:gd name="T12" fmla="*/ 13 w 25"/>
                <a:gd name="T13" fmla="*/ 1 h 7"/>
                <a:gd name="T14" fmla="*/ 18 w 25"/>
                <a:gd name="T15" fmla="*/ 1 h 7"/>
                <a:gd name="T16" fmla="*/ 25 w 25"/>
                <a:gd name="T17" fmla="*/ 0 h 7"/>
                <a:gd name="T18" fmla="*/ 25 w 25"/>
                <a:gd name="T19" fmla="*/ 1 h 7"/>
                <a:gd name="T20" fmla="*/ 25 w 25"/>
                <a:gd name="T21" fmla="*/ 3 h 7"/>
                <a:gd name="T22" fmla="*/ 25 w 25"/>
                <a:gd name="T23" fmla="*/ 4 h 7"/>
                <a:gd name="T24" fmla="*/ 25 w 25"/>
                <a:gd name="T25" fmla="*/ 7 h 7"/>
                <a:gd name="T26" fmla="*/ 19 w 25"/>
                <a:gd name="T27" fmla="*/ 7 h 7"/>
                <a:gd name="T28" fmla="*/ 14 w 25"/>
                <a:gd name="T29" fmla="*/ 7 h 7"/>
                <a:gd name="T30" fmla="*/ 8 w 25"/>
                <a:gd name="T31" fmla="*/ 7 h 7"/>
                <a:gd name="T32" fmla="*/ 2 w 25"/>
                <a:gd name="T33" fmla="*/ 7 h 7"/>
                <a:gd name="T34" fmla="*/ 2 w 25"/>
                <a:gd name="T35" fmla="*/ 7 h 7"/>
                <a:gd name="T36" fmla="*/ 2 w 2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7">
                  <a:moveTo>
                    <a:pt x="2" y="7"/>
                  </a:moveTo>
                  <a:lnTo>
                    <a:pt x="1" y="5"/>
                  </a:lnTo>
                  <a:lnTo>
                    <a:pt x="1" y="4"/>
                  </a:lnTo>
                  <a:lnTo>
                    <a:pt x="1" y="4"/>
                  </a:lnTo>
                  <a:lnTo>
                    <a:pt x="0" y="3"/>
                  </a:lnTo>
                  <a:lnTo>
                    <a:pt x="6" y="2"/>
                  </a:lnTo>
                  <a:lnTo>
                    <a:pt x="13" y="1"/>
                  </a:lnTo>
                  <a:lnTo>
                    <a:pt x="18" y="1"/>
                  </a:lnTo>
                  <a:lnTo>
                    <a:pt x="25" y="0"/>
                  </a:lnTo>
                  <a:lnTo>
                    <a:pt x="25" y="1"/>
                  </a:lnTo>
                  <a:lnTo>
                    <a:pt x="25" y="3"/>
                  </a:lnTo>
                  <a:lnTo>
                    <a:pt x="25" y="4"/>
                  </a:lnTo>
                  <a:lnTo>
                    <a:pt x="25" y="7"/>
                  </a:lnTo>
                  <a:lnTo>
                    <a:pt x="19" y="7"/>
                  </a:lnTo>
                  <a:lnTo>
                    <a:pt x="14" y="7"/>
                  </a:lnTo>
                  <a:lnTo>
                    <a:pt x="8" y="7"/>
                  </a:lnTo>
                  <a:lnTo>
                    <a:pt x="2" y="7"/>
                  </a:lnTo>
                  <a:lnTo>
                    <a:pt x="2" y="7"/>
                  </a:lnTo>
                  <a:lnTo>
                    <a:pt x="2"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2" name="Freeform 40"/>
            <p:cNvSpPr>
              <a:spLocks/>
            </p:cNvSpPr>
            <p:nvPr/>
          </p:nvSpPr>
          <p:spPr bwMode="auto">
            <a:xfrm>
              <a:off x="516" y="1759"/>
              <a:ext cx="69" cy="393"/>
            </a:xfrm>
            <a:custGeom>
              <a:avLst/>
              <a:gdLst>
                <a:gd name="T0" fmla="*/ 93 w 138"/>
                <a:gd name="T1" fmla="*/ 666 h 787"/>
                <a:gd name="T2" fmla="*/ 57 w 138"/>
                <a:gd name="T3" fmla="*/ 547 h 787"/>
                <a:gd name="T4" fmla="*/ 26 w 138"/>
                <a:gd name="T5" fmla="*/ 444 h 787"/>
                <a:gd name="T6" fmla="*/ 10 w 138"/>
                <a:gd name="T7" fmla="*/ 393 h 787"/>
                <a:gd name="T8" fmla="*/ 49 w 138"/>
                <a:gd name="T9" fmla="*/ 457 h 787"/>
                <a:gd name="T10" fmla="*/ 41 w 138"/>
                <a:gd name="T11" fmla="*/ 426 h 787"/>
                <a:gd name="T12" fmla="*/ 5 w 138"/>
                <a:gd name="T13" fmla="*/ 353 h 787"/>
                <a:gd name="T14" fmla="*/ 39 w 138"/>
                <a:gd name="T15" fmla="*/ 408 h 787"/>
                <a:gd name="T16" fmla="*/ 68 w 138"/>
                <a:gd name="T17" fmla="*/ 458 h 787"/>
                <a:gd name="T18" fmla="*/ 41 w 138"/>
                <a:gd name="T19" fmla="*/ 404 h 787"/>
                <a:gd name="T20" fmla="*/ 11 w 138"/>
                <a:gd name="T21" fmla="*/ 319 h 787"/>
                <a:gd name="T22" fmla="*/ 68 w 138"/>
                <a:gd name="T23" fmla="*/ 410 h 787"/>
                <a:gd name="T24" fmla="*/ 33 w 138"/>
                <a:gd name="T25" fmla="*/ 334 h 787"/>
                <a:gd name="T26" fmla="*/ 7 w 138"/>
                <a:gd name="T27" fmla="*/ 270 h 787"/>
                <a:gd name="T28" fmla="*/ 23 w 138"/>
                <a:gd name="T29" fmla="*/ 280 h 787"/>
                <a:gd name="T30" fmla="*/ 81 w 138"/>
                <a:gd name="T31" fmla="*/ 373 h 787"/>
                <a:gd name="T32" fmla="*/ 33 w 138"/>
                <a:gd name="T33" fmla="*/ 283 h 787"/>
                <a:gd name="T34" fmla="*/ 15 w 138"/>
                <a:gd name="T35" fmla="*/ 226 h 787"/>
                <a:gd name="T36" fmla="*/ 54 w 138"/>
                <a:gd name="T37" fmla="*/ 285 h 787"/>
                <a:gd name="T38" fmla="*/ 56 w 138"/>
                <a:gd name="T39" fmla="*/ 274 h 787"/>
                <a:gd name="T40" fmla="*/ 15 w 138"/>
                <a:gd name="T41" fmla="*/ 188 h 787"/>
                <a:gd name="T42" fmla="*/ 51 w 138"/>
                <a:gd name="T43" fmla="*/ 230 h 787"/>
                <a:gd name="T44" fmla="*/ 103 w 138"/>
                <a:gd name="T45" fmla="*/ 310 h 787"/>
                <a:gd name="T46" fmla="*/ 65 w 138"/>
                <a:gd name="T47" fmla="*/ 246 h 787"/>
                <a:gd name="T48" fmla="*/ 15 w 138"/>
                <a:gd name="T49" fmla="*/ 146 h 787"/>
                <a:gd name="T50" fmla="*/ 70 w 138"/>
                <a:gd name="T51" fmla="*/ 214 h 787"/>
                <a:gd name="T52" fmla="*/ 70 w 138"/>
                <a:gd name="T53" fmla="*/ 206 h 787"/>
                <a:gd name="T54" fmla="*/ 13 w 138"/>
                <a:gd name="T55" fmla="*/ 118 h 787"/>
                <a:gd name="T56" fmla="*/ 62 w 138"/>
                <a:gd name="T57" fmla="*/ 161 h 787"/>
                <a:gd name="T58" fmla="*/ 93 w 138"/>
                <a:gd name="T59" fmla="*/ 198 h 787"/>
                <a:gd name="T60" fmla="*/ 38 w 138"/>
                <a:gd name="T61" fmla="*/ 120 h 787"/>
                <a:gd name="T62" fmla="*/ 7 w 138"/>
                <a:gd name="T63" fmla="*/ 61 h 787"/>
                <a:gd name="T64" fmla="*/ 30 w 138"/>
                <a:gd name="T65" fmla="*/ 76 h 787"/>
                <a:gd name="T66" fmla="*/ 34 w 138"/>
                <a:gd name="T67" fmla="*/ 69 h 787"/>
                <a:gd name="T68" fmla="*/ 4 w 138"/>
                <a:gd name="T69" fmla="*/ 29 h 787"/>
                <a:gd name="T70" fmla="*/ 35 w 138"/>
                <a:gd name="T71" fmla="*/ 42 h 787"/>
                <a:gd name="T72" fmla="*/ 103 w 138"/>
                <a:gd name="T73" fmla="*/ 154 h 787"/>
                <a:gd name="T74" fmla="*/ 133 w 138"/>
                <a:gd name="T75" fmla="*/ 194 h 787"/>
                <a:gd name="T76" fmla="*/ 132 w 138"/>
                <a:gd name="T77" fmla="*/ 438 h 787"/>
                <a:gd name="T78" fmla="*/ 123 w 138"/>
                <a:gd name="T79" fmla="*/ 429 h 787"/>
                <a:gd name="T80" fmla="*/ 135 w 138"/>
                <a:gd name="T81" fmla="*/ 491 h 787"/>
                <a:gd name="T82" fmla="*/ 114 w 138"/>
                <a:gd name="T83" fmla="*/ 462 h 787"/>
                <a:gd name="T84" fmla="*/ 134 w 138"/>
                <a:gd name="T85" fmla="*/ 517 h 787"/>
                <a:gd name="T86" fmla="*/ 119 w 138"/>
                <a:gd name="T87" fmla="*/ 526 h 787"/>
                <a:gd name="T88" fmla="*/ 97 w 138"/>
                <a:gd name="T89" fmla="*/ 495 h 787"/>
                <a:gd name="T90" fmla="*/ 131 w 138"/>
                <a:gd name="T91" fmla="*/ 568 h 787"/>
                <a:gd name="T92" fmla="*/ 133 w 138"/>
                <a:gd name="T93" fmla="*/ 630 h 787"/>
                <a:gd name="T94" fmla="*/ 118 w 138"/>
                <a:gd name="T95" fmla="*/ 605 h 787"/>
                <a:gd name="T96" fmla="*/ 95 w 138"/>
                <a:gd name="T97" fmla="*/ 563 h 787"/>
                <a:gd name="T98" fmla="*/ 132 w 138"/>
                <a:gd name="T99" fmla="*/ 659 h 787"/>
                <a:gd name="T100" fmla="*/ 125 w 138"/>
                <a:gd name="T101" fmla="*/ 668 h 787"/>
                <a:gd name="T102" fmla="*/ 127 w 138"/>
                <a:gd name="T103" fmla="*/ 698 h 787"/>
                <a:gd name="T104" fmla="*/ 131 w 138"/>
                <a:gd name="T105" fmla="*/ 785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87">
                  <a:moveTo>
                    <a:pt x="130" y="787"/>
                  </a:moveTo>
                  <a:lnTo>
                    <a:pt x="126" y="768"/>
                  </a:lnTo>
                  <a:lnTo>
                    <a:pt x="122" y="746"/>
                  </a:lnTo>
                  <a:lnTo>
                    <a:pt x="115" y="728"/>
                  </a:lnTo>
                  <a:lnTo>
                    <a:pt x="109" y="718"/>
                  </a:lnTo>
                  <a:lnTo>
                    <a:pt x="93" y="666"/>
                  </a:lnTo>
                  <a:lnTo>
                    <a:pt x="81" y="626"/>
                  </a:lnTo>
                  <a:lnTo>
                    <a:pt x="73" y="598"/>
                  </a:lnTo>
                  <a:lnTo>
                    <a:pt x="66" y="577"/>
                  </a:lnTo>
                  <a:lnTo>
                    <a:pt x="63" y="563"/>
                  </a:lnTo>
                  <a:lnTo>
                    <a:pt x="59" y="554"/>
                  </a:lnTo>
                  <a:lnTo>
                    <a:pt x="57" y="547"/>
                  </a:lnTo>
                  <a:lnTo>
                    <a:pt x="55" y="540"/>
                  </a:lnTo>
                  <a:lnTo>
                    <a:pt x="53" y="519"/>
                  </a:lnTo>
                  <a:lnTo>
                    <a:pt x="47" y="500"/>
                  </a:lnTo>
                  <a:lnTo>
                    <a:pt x="41" y="481"/>
                  </a:lnTo>
                  <a:lnTo>
                    <a:pt x="34" y="463"/>
                  </a:lnTo>
                  <a:lnTo>
                    <a:pt x="26" y="444"/>
                  </a:lnTo>
                  <a:lnTo>
                    <a:pt x="19" y="427"/>
                  </a:lnTo>
                  <a:lnTo>
                    <a:pt x="11" y="410"/>
                  </a:lnTo>
                  <a:lnTo>
                    <a:pt x="5" y="393"/>
                  </a:lnTo>
                  <a:lnTo>
                    <a:pt x="7" y="393"/>
                  </a:lnTo>
                  <a:lnTo>
                    <a:pt x="8" y="393"/>
                  </a:lnTo>
                  <a:lnTo>
                    <a:pt x="10" y="393"/>
                  </a:lnTo>
                  <a:lnTo>
                    <a:pt x="11" y="393"/>
                  </a:lnTo>
                  <a:lnTo>
                    <a:pt x="24" y="414"/>
                  </a:lnTo>
                  <a:lnTo>
                    <a:pt x="33" y="432"/>
                  </a:lnTo>
                  <a:lnTo>
                    <a:pt x="40" y="443"/>
                  </a:lnTo>
                  <a:lnTo>
                    <a:pt x="46" y="451"/>
                  </a:lnTo>
                  <a:lnTo>
                    <a:pt x="49" y="457"/>
                  </a:lnTo>
                  <a:lnTo>
                    <a:pt x="51" y="462"/>
                  </a:lnTo>
                  <a:lnTo>
                    <a:pt x="54" y="464"/>
                  </a:lnTo>
                  <a:lnTo>
                    <a:pt x="56" y="466"/>
                  </a:lnTo>
                  <a:lnTo>
                    <a:pt x="54" y="455"/>
                  </a:lnTo>
                  <a:lnTo>
                    <a:pt x="48" y="441"/>
                  </a:lnTo>
                  <a:lnTo>
                    <a:pt x="41" y="426"/>
                  </a:lnTo>
                  <a:lnTo>
                    <a:pt x="32" y="411"/>
                  </a:lnTo>
                  <a:lnTo>
                    <a:pt x="21" y="395"/>
                  </a:lnTo>
                  <a:lnTo>
                    <a:pt x="13" y="380"/>
                  </a:lnTo>
                  <a:lnTo>
                    <a:pt x="7" y="366"/>
                  </a:lnTo>
                  <a:lnTo>
                    <a:pt x="3" y="353"/>
                  </a:lnTo>
                  <a:lnTo>
                    <a:pt x="5" y="353"/>
                  </a:lnTo>
                  <a:lnTo>
                    <a:pt x="7" y="353"/>
                  </a:lnTo>
                  <a:lnTo>
                    <a:pt x="9" y="353"/>
                  </a:lnTo>
                  <a:lnTo>
                    <a:pt x="11" y="355"/>
                  </a:lnTo>
                  <a:lnTo>
                    <a:pt x="21" y="374"/>
                  </a:lnTo>
                  <a:lnTo>
                    <a:pt x="31" y="391"/>
                  </a:lnTo>
                  <a:lnTo>
                    <a:pt x="39" y="408"/>
                  </a:lnTo>
                  <a:lnTo>
                    <a:pt x="46" y="421"/>
                  </a:lnTo>
                  <a:lnTo>
                    <a:pt x="53" y="433"/>
                  </a:lnTo>
                  <a:lnTo>
                    <a:pt x="57" y="443"/>
                  </a:lnTo>
                  <a:lnTo>
                    <a:pt x="62" y="451"/>
                  </a:lnTo>
                  <a:lnTo>
                    <a:pt x="66" y="458"/>
                  </a:lnTo>
                  <a:lnTo>
                    <a:pt x="68" y="458"/>
                  </a:lnTo>
                  <a:lnTo>
                    <a:pt x="69" y="458"/>
                  </a:lnTo>
                  <a:lnTo>
                    <a:pt x="71" y="458"/>
                  </a:lnTo>
                  <a:lnTo>
                    <a:pt x="72" y="458"/>
                  </a:lnTo>
                  <a:lnTo>
                    <a:pt x="62" y="441"/>
                  </a:lnTo>
                  <a:lnTo>
                    <a:pt x="51" y="423"/>
                  </a:lnTo>
                  <a:lnTo>
                    <a:pt x="41" y="404"/>
                  </a:lnTo>
                  <a:lnTo>
                    <a:pt x="31" y="385"/>
                  </a:lnTo>
                  <a:lnTo>
                    <a:pt x="21" y="366"/>
                  </a:lnTo>
                  <a:lnTo>
                    <a:pt x="15" y="348"/>
                  </a:lnTo>
                  <a:lnTo>
                    <a:pt x="9" y="332"/>
                  </a:lnTo>
                  <a:lnTo>
                    <a:pt x="5" y="315"/>
                  </a:lnTo>
                  <a:lnTo>
                    <a:pt x="11" y="319"/>
                  </a:lnTo>
                  <a:lnTo>
                    <a:pt x="19" y="329"/>
                  </a:lnTo>
                  <a:lnTo>
                    <a:pt x="28" y="343"/>
                  </a:lnTo>
                  <a:lnTo>
                    <a:pt x="40" y="360"/>
                  </a:lnTo>
                  <a:lnTo>
                    <a:pt x="50" y="378"/>
                  </a:lnTo>
                  <a:lnTo>
                    <a:pt x="59" y="395"/>
                  </a:lnTo>
                  <a:lnTo>
                    <a:pt x="68" y="410"/>
                  </a:lnTo>
                  <a:lnTo>
                    <a:pt x="73" y="420"/>
                  </a:lnTo>
                  <a:lnTo>
                    <a:pt x="71" y="408"/>
                  </a:lnTo>
                  <a:lnTo>
                    <a:pt x="64" y="391"/>
                  </a:lnTo>
                  <a:lnTo>
                    <a:pt x="55" y="373"/>
                  </a:lnTo>
                  <a:lnTo>
                    <a:pt x="45" y="353"/>
                  </a:lnTo>
                  <a:lnTo>
                    <a:pt x="33" y="334"/>
                  </a:lnTo>
                  <a:lnTo>
                    <a:pt x="21" y="315"/>
                  </a:lnTo>
                  <a:lnTo>
                    <a:pt x="12" y="300"/>
                  </a:lnTo>
                  <a:lnTo>
                    <a:pt x="7" y="290"/>
                  </a:lnTo>
                  <a:lnTo>
                    <a:pt x="7" y="283"/>
                  </a:lnTo>
                  <a:lnTo>
                    <a:pt x="7" y="277"/>
                  </a:lnTo>
                  <a:lnTo>
                    <a:pt x="7" y="270"/>
                  </a:lnTo>
                  <a:lnTo>
                    <a:pt x="8" y="265"/>
                  </a:lnTo>
                  <a:lnTo>
                    <a:pt x="9" y="264"/>
                  </a:lnTo>
                  <a:lnTo>
                    <a:pt x="10" y="264"/>
                  </a:lnTo>
                  <a:lnTo>
                    <a:pt x="12" y="264"/>
                  </a:lnTo>
                  <a:lnTo>
                    <a:pt x="13" y="264"/>
                  </a:lnTo>
                  <a:lnTo>
                    <a:pt x="23" y="280"/>
                  </a:lnTo>
                  <a:lnTo>
                    <a:pt x="33" y="295"/>
                  </a:lnTo>
                  <a:lnTo>
                    <a:pt x="42" y="311"/>
                  </a:lnTo>
                  <a:lnTo>
                    <a:pt x="53" y="326"/>
                  </a:lnTo>
                  <a:lnTo>
                    <a:pt x="62" y="342"/>
                  </a:lnTo>
                  <a:lnTo>
                    <a:pt x="71" y="357"/>
                  </a:lnTo>
                  <a:lnTo>
                    <a:pt x="81" y="373"/>
                  </a:lnTo>
                  <a:lnTo>
                    <a:pt x="91" y="389"/>
                  </a:lnTo>
                  <a:lnTo>
                    <a:pt x="87" y="368"/>
                  </a:lnTo>
                  <a:lnTo>
                    <a:pt x="77" y="347"/>
                  </a:lnTo>
                  <a:lnTo>
                    <a:pt x="63" y="326"/>
                  </a:lnTo>
                  <a:lnTo>
                    <a:pt x="48" y="304"/>
                  </a:lnTo>
                  <a:lnTo>
                    <a:pt x="33" y="283"/>
                  </a:lnTo>
                  <a:lnTo>
                    <a:pt x="19" y="264"/>
                  </a:lnTo>
                  <a:lnTo>
                    <a:pt x="11" y="244"/>
                  </a:lnTo>
                  <a:lnTo>
                    <a:pt x="9" y="226"/>
                  </a:lnTo>
                  <a:lnTo>
                    <a:pt x="11" y="226"/>
                  </a:lnTo>
                  <a:lnTo>
                    <a:pt x="12" y="226"/>
                  </a:lnTo>
                  <a:lnTo>
                    <a:pt x="15" y="226"/>
                  </a:lnTo>
                  <a:lnTo>
                    <a:pt x="17" y="227"/>
                  </a:lnTo>
                  <a:lnTo>
                    <a:pt x="24" y="238"/>
                  </a:lnTo>
                  <a:lnTo>
                    <a:pt x="32" y="250"/>
                  </a:lnTo>
                  <a:lnTo>
                    <a:pt x="39" y="261"/>
                  </a:lnTo>
                  <a:lnTo>
                    <a:pt x="47" y="274"/>
                  </a:lnTo>
                  <a:lnTo>
                    <a:pt x="54" y="285"/>
                  </a:lnTo>
                  <a:lnTo>
                    <a:pt x="62" y="297"/>
                  </a:lnTo>
                  <a:lnTo>
                    <a:pt x="69" y="310"/>
                  </a:lnTo>
                  <a:lnTo>
                    <a:pt x="77" y="321"/>
                  </a:lnTo>
                  <a:lnTo>
                    <a:pt x="73" y="305"/>
                  </a:lnTo>
                  <a:lnTo>
                    <a:pt x="66" y="290"/>
                  </a:lnTo>
                  <a:lnTo>
                    <a:pt x="56" y="274"/>
                  </a:lnTo>
                  <a:lnTo>
                    <a:pt x="43" y="258"/>
                  </a:lnTo>
                  <a:lnTo>
                    <a:pt x="32" y="242"/>
                  </a:lnTo>
                  <a:lnTo>
                    <a:pt x="21" y="224"/>
                  </a:lnTo>
                  <a:lnTo>
                    <a:pt x="15" y="206"/>
                  </a:lnTo>
                  <a:lnTo>
                    <a:pt x="13" y="188"/>
                  </a:lnTo>
                  <a:lnTo>
                    <a:pt x="15" y="188"/>
                  </a:lnTo>
                  <a:lnTo>
                    <a:pt x="16" y="188"/>
                  </a:lnTo>
                  <a:lnTo>
                    <a:pt x="18" y="188"/>
                  </a:lnTo>
                  <a:lnTo>
                    <a:pt x="19" y="188"/>
                  </a:lnTo>
                  <a:lnTo>
                    <a:pt x="30" y="201"/>
                  </a:lnTo>
                  <a:lnTo>
                    <a:pt x="40" y="216"/>
                  </a:lnTo>
                  <a:lnTo>
                    <a:pt x="51" y="230"/>
                  </a:lnTo>
                  <a:lnTo>
                    <a:pt x="62" y="245"/>
                  </a:lnTo>
                  <a:lnTo>
                    <a:pt x="72" y="261"/>
                  </a:lnTo>
                  <a:lnTo>
                    <a:pt x="83" y="276"/>
                  </a:lnTo>
                  <a:lnTo>
                    <a:pt x="93" y="292"/>
                  </a:lnTo>
                  <a:lnTo>
                    <a:pt x="102" y="310"/>
                  </a:lnTo>
                  <a:lnTo>
                    <a:pt x="103" y="310"/>
                  </a:lnTo>
                  <a:lnTo>
                    <a:pt x="104" y="310"/>
                  </a:lnTo>
                  <a:lnTo>
                    <a:pt x="106" y="310"/>
                  </a:lnTo>
                  <a:lnTo>
                    <a:pt x="107" y="310"/>
                  </a:lnTo>
                  <a:lnTo>
                    <a:pt x="94" y="289"/>
                  </a:lnTo>
                  <a:lnTo>
                    <a:pt x="80" y="267"/>
                  </a:lnTo>
                  <a:lnTo>
                    <a:pt x="65" y="246"/>
                  </a:lnTo>
                  <a:lnTo>
                    <a:pt x="51" y="224"/>
                  </a:lnTo>
                  <a:lnTo>
                    <a:pt x="38" y="204"/>
                  </a:lnTo>
                  <a:lnTo>
                    <a:pt x="26" y="183"/>
                  </a:lnTo>
                  <a:lnTo>
                    <a:pt x="16" y="163"/>
                  </a:lnTo>
                  <a:lnTo>
                    <a:pt x="9" y="144"/>
                  </a:lnTo>
                  <a:lnTo>
                    <a:pt x="15" y="146"/>
                  </a:lnTo>
                  <a:lnTo>
                    <a:pt x="23" y="154"/>
                  </a:lnTo>
                  <a:lnTo>
                    <a:pt x="32" y="164"/>
                  </a:lnTo>
                  <a:lnTo>
                    <a:pt x="42" y="176"/>
                  </a:lnTo>
                  <a:lnTo>
                    <a:pt x="53" y="190"/>
                  </a:lnTo>
                  <a:lnTo>
                    <a:pt x="62" y="202"/>
                  </a:lnTo>
                  <a:lnTo>
                    <a:pt x="70" y="214"/>
                  </a:lnTo>
                  <a:lnTo>
                    <a:pt x="76" y="222"/>
                  </a:lnTo>
                  <a:lnTo>
                    <a:pt x="77" y="222"/>
                  </a:lnTo>
                  <a:lnTo>
                    <a:pt x="78" y="222"/>
                  </a:lnTo>
                  <a:lnTo>
                    <a:pt x="80" y="222"/>
                  </a:lnTo>
                  <a:lnTo>
                    <a:pt x="81" y="222"/>
                  </a:lnTo>
                  <a:lnTo>
                    <a:pt x="70" y="206"/>
                  </a:lnTo>
                  <a:lnTo>
                    <a:pt x="58" y="191"/>
                  </a:lnTo>
                  <a:lnTo>
                    <a:pt x="47" y="177"/>
                  </a:lnTo>
                  <a:lnTo>
                    <a:pt x="36" y="162"/>
                  </a:lnTo>
                  <a:lnTo>
                    <a:pt x="26" y="147"/>
                  </a:lnTo>
                  <a:lnTo>
                    <a:pt x="19" y="133"/>
                  </a:lnTo>
                  <a:lnTo>
                    <a:pt x="13" y="118"/>
                  </a:lnTo>
                  <a:lnTo>
                    <a:pt x="11" y="102"/>
                  </a:lnTo>
                  <a:lnTo>
                    <a:pt x="21" y="107"/>
                  </a:lnTo>
                  <a:lnTo>
                    <a:pt x="32" y="116"/>
                  </a:lnTo>
                  <a:lnTo>
                    <a:pt x="42" y="130"/>
                  </a:lnTo>
                  <a:lnTo>
                    <a:pt x="53" y="145"/>
                  </a:lnTo>
                  <a:lnTo>
                    <a:pt x="62" y="161"/>
                  </a:lnTo>
                  <a:lnTo>
                    <a:pt x="72" y="176"/>
                  </a:lnTo>
                  <a:lnTo>
                    <a:pt x="83" y="191"/>
                  </a:lnTo>
                  <a:lnTo>
                    <a:pt x="93" y="202"/>
                  </a:lnTo>
                  <a:lnTo>
                    <a:pt x="93" y="201"/>
                  </a:lnTo>
                  <a:lnTo>
                    <a:pt x="93" y="199"/>
                  </a:lnTo>
                  <a:lnTo>
                    <a:pt x="93" y="198"/>
                  </a:lnTo>
                  <a:lnTo>
                    <a:pt x="94" y="197"/>
                  </a:lnTo>
                  <a:lnTo>
                    <a:pt x="81" y="183"/>
                  </a:lnTo>
                  <a:lnTo>
                    <a:pt x="70" y="168"/>
                  </a:lnTo>
                  <a:lnTo>
                    <a:pt x="58" y="152"/>
                  </a:lnTo>
                  <a:lnTo>
                    <a:pt x="48" y="136"/>
                  </a:lnTo>
                  <a:lnTo>
                    <a:pt x="38" y="120"/>
                  </a:lnTo>
                  <a:lnTo>
                    <a:pt x="27" y="105"/>
                  </a:lnTo>
                  <a:lnTo>
                    <a:pt x="17" y="90"/>
                  </a:lnTo>
                  <a:lnTo>
                    <a:pt x="7" y="77"/>
                  </a:lnTo>
                  <a:lnTo>
                    <a:pt x="7" y="71"/>
                  </a:lnTo>
                  <a:lnTo>
                    <a:pt x="7" y="65"/>
                  </a:lnTo>
                  <a:lnTo>
                    <a:pt x="7" y="61"/>
                  </a:lnTo>
                  <a:lnTo>
                    <a:pt x="8" y="55"/>
                  </a:lnTo>
                  <a:lnTo>
                    <a:pt x="12" y="57"/>
                  </a:lnTo>
                  <a:lnTo>
                    <a:pt x="16" y="60"/>
                  </a:lnTo>
                  <a:lnTo>
                    <a:pt x="20" y="64"/>
                  </a:lnTo>
                  <a:lnTo>
                    <a:pt x="25" y="70"/>
                  </a:lnTo>
                  <a:lnTo>
                    <a:pt x="30" y="76"/>
                  </a:lnTo>
                  <a:lnTo>
                    <a:pt x="34" y="82"/>
                  </a:lnTo>
                  <a:lnTo>
                    <a:pt x="38" y="88"/>
                  </a:lnTo>
                  <a:lnTo>
                    <a:pt x="42" y="93"/>
                  </a:lnTo>
                  <a:lnTo>
                    <a:pt x="41" y="85"/>
                  </a:lnTo>
                  <a:lnTo>
                    <a:pt x="38" y="77"/>
                  </a:lnTo>
                  <a:lnTo>
                    <a:pt x="34" y="69"/>
                  </a:lnTo>
                  <a:lnTo>
                    <a:pt x="28" y="61"/>
                  </a:lnTo>
                  <a:lnTo>
                    <a:pt x="23" y="54"/>
                  </a:lnTo>
                  <a:lnTo>
                    <a:pt x="17" y="47"/>
                  </a:lnTo>
                  <a:lnTo>
                    <a:pt x="11" y="41"/>
                  </a:lnTo>
                  <a:lnTo>
                    <a:pt x="7" y="37"/>
                  </a:lnTo>
                  <a:lnTo>
                    <a:pt x="4" y="29"/>
                  </a:lnTo>
                  <a:lnTo>
                    <a:pt x="2" y="22"/>
                  </a:lnTo>
                  <a:lnTo>
                    <a:pt x="1" y="14"/>
                  </a:lnTo>
                  <a:lnTo>
                    <a:pt x="0" y="0"/>
                  </a:lnTo>
                  <a:lnTo>
                    <a:pt x="9" y="7"/>
                  </a:lnTo>
                  <a:lnTo>
                    <a:pt x="21" y="22"/>
                  </a:lnTo>
                  <a:lnTo>
                    <a:pt x="35" y="42"/>
                  </a:lnTo>
                  <a:lnTo>
                    <a:pt x="51" y="67"/>
                  </a:lnTo>
                  <a:lnTo>
                    <a:pt x="65" y="92"/>
                  </a:lnTo>
                  <a:lnTo>
                    <a:pt x="79" y="116"/>
                  </a:lnTo>
                  <a:lnTo>
                    <a:pt x="91" y="136"/>
                  </a:lnTo>
                  <a:lnTo>
                    <a:pt x="99" y="148"/>
                  </a:lnTo>
                  <a:lnTo>
                    <a:pt x="103" y="154"/>
                  </a:lnTo>
                  <a:lnTo>
                    <a:pt x="108" y="160"/>
                  </a:lnTo>
                  <a:lnTo>
                    <a:pt x="114" y="167"/>
                  </a:lnTo>
                  <a:lnTo>
                    <a:pt x="118" y="173"/>
                  </a:lnTo>
                  <a:lnTo>
                    <a:pt x="124" y="179"/>
                  </a:lnTo>
                  <a:lnTo>
                    <a:pt x="129" y="188"/>
                  </a:lnTo>
                  <a:lnTo>
                    <a:pt x="133" y="194"/>
                  </a:lnTo>
                  <a:lnTo>
                    <a:pt x="137" y="204"/>
                  </a:lnTo>
                  <a:lnTo>
                    <a:pt x="137" y="261"/>
                  </a:lnTo>
                  <a:lnTo>
                    <a:pt x="138" y="319"/>
                  </a:lnTo>
                  <a:lnTo>
                    <a:pt x="138" y="378"/>
                  </a:lnTo>
                  <a:lnTo>
                    <a:pt x="138" y="435"/>
                  </a:lnTo>
                  <a:lnTo>
                    <a:pt x="132" y="438"/>
                  </a:lnTo>
                  <a:lnTo>
                    <a:pt x="130" y="435"/>
                  </a:lnTo>
                  <a:lnTo>
                    <a:pt x="129" y="432"/>
                  </a:lnTo>
                  <a:lnTo>
                    <a:pt x="127" y="429"/>
                  </a:lnTo>
                  <a:lnTo>
                    <a:pt x="126" y="429"/>
                  </a:lnTo>
                  <a:lnTo>
                    <a:pt x="125" y="429"/>
                  </a:lnTo>
                  <a:lnTo>
                    <a:pt x="123" y="429"/>
                  </a:lnTo>
                  <a:lnTo>
                    <a:pt x="122" y="429"/>
                  </a:lnTo>
                  <a:lnTo>
                    <a:pt x="130" y="443"/>
                  </a:lnTo>
                  <a:lnTo>
                    <a:pt x="134" y="457"/>
                  </a:lnTo>
                  <a:lnTo>
                    <a:pt x="137" y="472"/>
                  </a:lnTo>
                  <a:lnTo>
                    <a:pt x="137" y="489"/>
                  </a:lnTo>
                  <a:lnTo>
                    <a:pt x="135" y="491"/>
                  </a:lnTo>
                  <a:lnTo>
                    <a:pt x="134" y="492"/>
                  </a:lnTo>
                  <a:lnTo>
                    <a:pt x="133" y="493"/>
                  </a:lnTo>
                  <a:lnTo>
                    <a:pt x="132" y="494"/>
                  </a:lnTo>
                  <a:lnTo>
                    <a:pt x="123" y="478"/>
                  </a:lnTo>
                  <a:lnTo>
                    <a:pt x="118" y="469"/>
                  </a:lnTo>
                  <a:lnTo>
                    <a:pt x="114" y="462"/>
                  </a:lnTo>
                  <a:lnTo>
                    <a:pt x="108" y="455"/>
                  </a:lnTo>
                  <a:lnTo>
                    <a:pt x="110" y="463"/>
                  </a:lnTo>
                  <a:lnTo>
                    <a:pt x="115" y="474"/>
                  </a:lnTo>
                  <a:lnTo>
                    <a:pt x="122" y="488"/>
                  </a:lnTo>
                  <a:lnTo>
                    <a:pt x="129" y="502"/>
                  </a:lnTo>
                  <a:lnTo>
                    <a:pt x="134" y="517"/>
                  </a:lnTo>
                  <a:lnTo>
                    <a:pt x="138" y="531"/>
                  </a:lnTo>
                  <a:lnTo>
                    <a:pt x="138" y="542"/>
                  </a:lnTo>
                  <a:lnTo>
                    <a:pt x="132" y="553"/>
                  </a:lnTo>
                  <a:lnTo>
                    <a:pt x="127" y="544"/>
                  </a:lnTo>
                  <a:lnTo>
                    <a:pt x="124" y="535"/>
                  </a:lnTo>
                  <a:lnTo>
                    <a:pt x="119" y="526"/>
                  </a:lnTo>
                  <a:lnTo>
                    <a:pt x="115" y="518"/>
                  </a:lnTo>
                  <a:lnTo>
                    <a:pt x="109" y="510"/>
                  </a:lnTo>
                  <a:lnTo>
                    <a:pt x="104" y="503"/>
                  </a:lnTo>
                  <a:lnTo>
                    <a:pt x="101" y="496"/>
                  </a:lnTo>
                  <a:lnTo>
                    <a:pt x="96" y="489"/>
                  </a:lnTo>
                  <a:lnTo>
                    <a:pt x="97" y="495"/>
                  </a:lnTo>
                  <a:lnTo>
                    <a:pt x="101" y="506"/>
                  </a:lnTo>
                  <a:lnTo>
                    <a:pt x="107" y="517"/>
                  </a:lnTo>
                  <a:lnTo>
                    <a:pt x="112" y="530"/>
                  </a:lnTo>
                  <a:lnTo>
                    <a:pt x="118" y="544"/>
                  </a:lnTo>
                  <a:lnTo>
                    <a:pt x="125" y="556"/>
                  </a:lnTo>
                  <a:lnTo>
                    <a:pt x="131" y="568"/>
                  </a:lnTo>
                  <a:lnTo>
                    <a:pt x="134" y="577"/>
                  </a:lnTo>
                  <a:lnTo>
                    <a:pt x="135" y="585"/>
                  </a:lnTo>
                  <a:lnTo>
                    <a:pt x="137" y="594"/>
                  </a:lnTo>
                  <a:lnTo>
                    <a:pt x="135" y="607"/>
                  </a:lnTo>
                  <a:lnTo>
                    <a:pt x="134" y="630"/>
                  </a:lnTo>
                  <a:lnTo>
                    <a:pt x="133" y="630"/>
                  </a:lnTo>
                  <a:lnTo>
                    <a:pt x="133" y="630"/>
                  </a:lnTo>
                  <a:lnTo>
                    <a:pt x="132" y="631"/>
                  </a:lnTo>
                  <a:lnTo>
                    <a:pt x="132" y="631"/>
                  </a:lnTo>
                  <a:lnTo>
                    <a:pt x="126" y="621"/>
                  </a:lnTo>
                  <a:lnTo>
                    <a:pt x="122" y="612"/>
                  </a:lnTo>
                  <a:lnTo>
                    <a:pt x="118" y="605"/>
                  </a:lnTo>
                  <a:lnTo>
                    <a:pt x="115" y="597"/>
                  </a:lnTo>
                  <a:lnTo>
                    <a:pt x="110" y="588"/>
                  </a:lnTo>
                  <a:lnTo>
                    <a:pt x="106" y="578"/>
                  </a:lnTo>
                  <a:lnTo>
                    <a:pt x="100" y="565"/>
                  </a:lnTo>
                  <a:lnTo>
                    <a:pt x="93" y="548"/>
                  </a:lnTo>
                  <a:lnTo>
                    <a:pt x="95" y="563"/>
                  </a:lnTo>
                  <a:lnTo>
                    <a:pt x="100" y="577"/>
                  </a:lnTo>
                  <a:lnTo>
                    <a:pt x="106" y="593"/>
                  </a:lnTo>
                  <a:lnTo>
                    <a:pt x="114" y="608"/>
                  </a:lnTo>
                  <a:lnTo>
                    <a:pt x="122" y="624"/>
                  </a:lnTo>
                  <a:lnTo>
                    <a:pt x="127" y="641"/>
                  </a:lnTo>
                  <a:lnTo>
                    <a:pt x="132" y="659"/>
                  </a:lnTo>
                  <a:lnTo>
                    <a:pt x="134" y="676"/>
                  </a:lnTo>
                  <a:lnTo>
                    <a:pt x="133" y="677"/>
                  </a:lnTo>
                  <a:lnTo>
                    <a:pt x="133" y="678"/>
                  </a:lnTo>
                  <a:lnTo>
                    <a:pt x="132" y="679"/>
                  </a:lnTo>
                  <a:lnTo>
                    <a:pt x="131" y="681"/>
                  </a:lnTo>
                  <a:lnTo>
                    <a:pt x="125" y="668"/>
                  </a:lnTo>
                  <a:lnTo>
                    <a:pt x="118" y="655"/>
                  </a:lnTo>
                  <a:lnTo>
                    <a:pt x="112" y="643"/>
                  </a:lnTo>
                  <a:lnTo>
                    <a:pt x="106" y="630"/>
                  </a:lnTo>
                  <a:lnTo>
                    <a:pt x="109" y="650"/>
                  </a:lnTo>
                  <a:lnTo>
                    <a:pt x="117" y="674"/>
                  </a:lnTo>
                  <a:lnTo>
                    <a:pt x="127" y="698"/>
                  </a:lnTo>
                  <a:lnTo>
                    <a:pt x="134" y="719"/>
                  </a:lnTo>
                  <a:lnTo>
                    <a:pt x="134" y="745"/>
                  </a:lnTo>
                  <a:lnTo>
                    <a:pt x="134" y="761"/>
                  </a:lnTo>
                  <a:lnTo>
                    <a:pt x="133" y="773"/>
                  </a:lnTo>
                  <a:lnTo>
                    <a:pt x="132" y="784"/>
                  </a:lnTo>
                  <a:lnTo>
                    <a:pt x="131" y="785"/>
                  </a:lnTo>
                  <a:lnTo>
                    <a:pt x="131" y="785"/>
                  </a:lnTo>
                  <a:lnTo>
                    <a:pt x="131" y="785"/>
                  </a:lnTo>
                  <a:lnTo>
                    <a:pt x="130" y="787"/>
                  </a:lnTo>
                  <a:lnTo>
                    <a:pt x="130" y="787"/>
                  </a:lnTo>
                  <a:lnTo>
                    <a:pt x="130" y="787"/>
                  </a:lnTo>
                  <a:close/>
                </a:path>
              </a:pathLst>
            </a:custGeom>
            <a:solidFill>
              <a:srgbClr val="B57F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3" name="Freeform 41"/>
            <p:cNvSpPr>
              <a:spLocks/>
            </p:cNvSpPr>
            <p:nvPr/>
          </p:nvSpPr>
          <p:spPr bwMode="auto">
            <a:xfrm>
              <a:off x="665" y="2145"/>
              <a:ext cx="18" cy="1"/>
            </a:xfrm>
            <a:custGeom>
              <a:avLst/>
              <a:gdLst>
                <a:gd name="T0" fmla="*/ 0 w 37"/>
                <a:gd name="T1" fmla="*/ 2 h 2"/>
                <a:gd name="T2" fmla="*/ 2 w 37"/>
                <a:gd name="T3" fmla="*/ 1 h 2"/>
                <a:gd name="T4" fmla="*/ 7 w 37"/>
                <a:gd name="T5" fmla="*/ 0 h 2"/>
                <a:gd name="T6" fmla="*/ 10 w 37"/>
                <a:gd name="T7" fmla="*/ 0 h 2"/>
                <a:gd name="T8" fmla="*/ 16 w 37"/>
                <a:gd name="T9" fmla="*/ 0 h 2"/>
                <a:gd name="T10" fmla="*/ 20 w 37"/>
                <a:gd name="T11" fmla="*/ 0 h 2"/>
                <a:gd name="T12" fmla="*/ 26 w 37"/>
                <a:gd name="T13" fmla="*/ 1 h 2"/>
                <a:gd name="T14" fmla="*/ 32 w 37"/>
                <a:gd name="T15" fmla="*/ 2 h 2"/>
                <a:gd name="T16" fmla="*/ 37 w 37"/>
                <a:gd name="T17" fmla="*/ 2 h 2"/>
                <a:gd name="T18" fmla="*/ 32 w 37"/>
                <a:gd name="T19" fmla="*/ 2 h 2"/>
                <a:gd name="T20" fmla="*/ 27 w 37"/>
                <a:gd name="T21" fmla="*/ 2 h 2"/>
                <a:gd name="T22" fmla="*/ 23 w 37"/>
                <a:gd name="T23" fmla="*/ 2 h 2"/>
                <a:gd name="T24" fmla="*/ 18 w 37"/>
                <a:gd name="T25" fmla="*/ 2 h 2"/>
                <a:gd name="T26" fmla="*/ 14 w 37"/>
                <a:gd name="T27" fmla="*/ 2 h 2"/>
                <a:gd name="T28" fmla="*/ 9 w 37"/>
                <a:gd name="T29" fmla="*/ 2 h 2"/>
                <a:gd name="T30" fmla="*/ 4 w 37"/>
                <a:gd name="T31" fmla="*/ 2 h 2"/>
                <a:gd name="T32" fmla="*/ 0 w 37"/>
                <a:gd name="T33" fmla="*/ 2 h 2"/>
                <a:gd name="T34" fmla="*/ 0 w 37"/>
                <a:gd name="T35" fmla="*/ 2 h 2"/>
                <a:gd name="T36" fmla="*/ 0 w 37"/>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2">
                  <a:moveTo>
                    <a:pt x="0" y="2"/>
                  </a:moveTo>
                  <a:lnTo>
                    <a:pt x="2" y="1"/>
                  </a:lnTo>
                  <a:lnTo>
                    <a:pt x="7" y="0"/>
                  </a:lnTo>
                  <a:lnTo>
                    <a:pt x="10" y="0"/>
                  </a:lnTo>
                  <a:lnTo>
                    <a:pt x="16" y="0"/>
                  </a:lnTo>
                  <a:lnTo>
                    <a:pt x="20" y="0"/>
                  </a:lnTo>
                  <a:lnTo>
                    <a:pt x="26" y="1"/>
                  </a:lnTo>
                  <a:lnTo>
                    <a:pt x="32" y="2"/>
                  </a:lnTo>
                  <a:lnTo>
                    <a:pt x="37" y="2"/>
                  </a:lnTo>
                  <a:lnTo>
                    <a:pt x="32" y="2"/>
                  </a:lnTo>
                  <a:lnTo>
                    <a:pt x="27" y="2"/>
                  </a:lnTo>
                  <a:lnTo>
                    <a:pt x="23" y="2"/>
                  </a:lnTo>
                  <a:lnTo>
                    <a:pt x="18" y="2"/>
                  </a:lnTo>
                  <a:lnTo>
                    <a:pt x="14" y="2"/>
                  </a:lnTo>
                  <a:lnTo>
                    <a:pt x="9" y="2"/>
                  </a:lnTo>
                  <a:lnTo>
                    <a:pt x="4" y="2"/>
                  </a:lnTo>
                  <a:lnTo>
                    <a:pt x="0" y="2"/>
                  </a:lnTo>
                  <a:lnTo>
                    <a:pt x="0" y="2"/>
                  </a:ln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4" name="Freeform 42"/>
            <p:cNvSpPr>
              <a:spLocks/>
            </p:cNvSpPr>
            <p:nvPr/>
          </p:nvSpPr>
          <p:spPr bwMode="auto">
            <a:xfrm>
              <a:off x="826" y="2141"/>
              <a:ext cx="16" cy="3"/>
            </a:xfrm>
            <a:custGeom>
              <a:avLst/>
              <a:gdLst>
                <a:gd name="T0" fmla="*/ 0 w 32"/>
                <a:gd name="T1" fmla="*/ 7 h 7"/>
                <a:gd name="T2" fmla="*/ 6 w 32"/>
                <a:gd name="T3" fmla="*/ 3 h 7"/>
                <a:gd name="T4" fmla="*/ 13 w 32"/>
                <a:gd name="T5" fmla="*/ 1 h 7"/>
                <a:gd name="T6" fmla="*/ 22 w 32"/>
                <a:gd name="T7" fmla="*/ 1 h 7"/>
                <a:gd name="T8" fmla="*/ 31 w 32"/>
                <a:gd name="T9" fmla="*/ 0 h 7"/>
                <a:gd name="T10" fmla="*/ 32 w 32"/>
                <a:gd name="T11" fmla="*/ 2 h 7"/>
                <a:gd name="T12" fmla="*/ 31 w 32"/>
                <a:gd name="T13" fmla="*/ 3 h 7"/>
                <a:gd name="T14" fmla="*/ 29 w 32"/>
                <a:gd name="T15" fmla="*/ 5 h 7"/>
                <a:gd name="T16" fmla="*/ 25 w 32"/>
                <a:gd name="T17" fmla="*/ 5 h 7"/>
                <a:gd name="T18" fmla="*/ 21 w 32"/>
                <a:gd name="T19" fmla="*/ 7 h 7"/>
                <a:gd name="T20" fmla="*/ 15 w 32"/>
                <a:gd name="T21" fmla="*/ 7 h 7"/>
                <a:gd name="T22" fmla="*/ 8 w 32"/>
                <a:gd name="T23" fmla="*/ 7 h 7"/>
                <a:gd name="T24" fmla="*/ 0 w 32"/>
                <a:gd name="T25" fmla="*/ 7 h 7"/>
                <a:gd name="T26" fmla="*/ 0 w 32"/>
                <a:gd name="T27" fmla="*/ 7 h 7"/>
                <a:gd name="T28" fmla="*/ 0 w 32"/>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7">
                  <a:moveTo>
                    <a:pt x="0" y="7"/>
                  </a:moveTo>
                  <a:lnTo>
                    <a:pt x="6" y="3"/>
                  </a:lnTo>
                  <a:lnTo>
                    <a:pt x="13" y="1"/>
                  </a:lnTo>
                  <a:lnTo>
                    <a:pt x="22" y="1"/>
                  </a:lnTo>
                  <a:lnTo>
                    <a:pt x="31" y="0"/>
                  </a:lnTo>
                  <a:lnTo>
                    <a:pt x="32" y="2"/>
                  </a:lnTo>
                  <a:lnTo>
                    <a:pt x="31" y="3"/>
                  </a:lnTo>
                  <a:lnTo>
                    <a:pt x="29" y="5"/>
                  </a:lnTo>
                  <a:lnTo>
                    <a:pt x="25" y="5"/>
                  </a:lnTo>
                  <a:lnTo>
                    <a:pt x="21" y="7"/>
                  </a:lnTo>
                  <a:lnTo>
                    <a:pt x="15" y="7"/>
                  </a:lnTo>
                  <a:lnTo>
                    <a:pt x="8"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5" name="Freeform 43"/>
            <p:cNvSpPr>
              <a:spLocks/>
            </p:cNvSpPr>
            <p:nvPr/>
          </p:nvSpPr>
          <p:spPr bwMode="auto">
            <a:xfrm>
              <a:off x="859" y="2135"/>
              <a:ext cx="40" cy="9"/>
            </a:xfrm>
            <a:custGeom>
              <a:avLst/>
              <a:gdLst>
                <a:gd name="T0" fmla="*/ 1 w 79"/>
                <a:gd name="T1" fmla="*/ 17 h 17"/>
                <a:gd name="T2" fmla="*/ 1 w 79"/>
                <a:gd name="T3" fmla="*/ 16 h 17"/>
                <a:gd name="T4" fmla="*/ 1 w 79"/>
                <a:gd name="T5" fmla="*/ 15 h 17"/>
                <a:gd name="T6" fmla="*/ 0 w 79"/>
                <a:gd name="T7" fmla="*/ 15 h 17"/>
                <a:gd name="T8" fmla="*/ 0 w 79"/>
                <a:gd name="T9" fmla="*/ 14 h 17"/>
                <a:gd name="T10" fmla="*/ 9 w 79"/>
                <a:gd name="T11" fmla="*/ 12 h 17"/>
                <a:gd name="T12" fmla="*/ 18 w 79"/>
                <a:gd name="T13" fmla="*/ 10 h 17"/>
                <a:gd name="T14" fmla="*/ 27 w 79"/>
                <a:gd name="T15" fmla="*/ 8 h 17"/>
                <a:gd name="T16" fmla="*/ 37 w 79"/>
                <a:gd name="T17" fmla="*/ 7 h 17"/>
                <a:gd name="T18" fmla="*/ 46 w 79"/>
                <a:gd name="T19" fmla="*/ 5 h 17"/>
                <a:gd name="T20" fmla="*/ 56 w 79"/>
                <a:gd name="T21" fmla="*/ 4 h 17"/>
                <a:gd name="T22" fmla="*/ 65 w 79"/>
                <a:gd name="T23" fmla="*/ 1 h 17"/>
                <a:gd name="T24" fmla="*/ 75 w 79"/>
                <a:gd name="T25" fmla="*/ 0 h 17"/>
                <a:gd name="T26" fmla="*/ 76 w 79"/>
                <a:gd name="T27" fmla="*/ 2 h 17"/>
                <a:gd name="T28" fmla="*/ 77 w 79"/>
                <a:gd name="T29" fmla="*/ 5 h 17"/>
                <a:gd name="T30" fmla="*/ 78 w 79"/>
                <a:gd name="T31" fmla="*/ 7 h 17"/>
                <a:gd name="T32" fmla="*/ 79 w 79"/>
                <a:gd name="T33" fmla="*/ 9 h 17"/>
                <a:gd name="T34" fmla="*/ 69 w 79"/>
                <a:gd name="T35" fmla="*/ 10 h 17"/>
                <a:gd name="T36" fmla="*/ 60 w 79"/>
                <a:gd name="T37" fmla="*/ 12 h 17"/>
                <a:gd name="T38" fmla="*/ 49 w 79"/>
                <a:gd name="T39" fmla="*/ 12 h 17"/>
                <a:gd name="T40" fmla="*/ 40 w 79"/>
                <a:gd name="T41" fmla="*/ 13 h 17"/>
                <a:gd name="T42" fmla="*/ 30 w 79"/>
                <a:gd name="T43" fmla="*/ 14 h 17"/>
                <a:gd name="T44" fmla="*/ 21 w 79"/>
                <a:gd name="T45" fmla="*/ 15 h 17"/>
                <a:gd name="T46" fmla="*/ 10 w 79"/>
                <a:gd name="T47" fmla="*/ 16 h 17"/>
                <a:gd name="T48" fmla="*/ 1 w 79"/>
                <a:gd name="T49" fmla="*/ 17 h 17"/>
                <a:gd name="T50" fmla="*/ 1 w 79"/>
                <a:gd name="T51" fmla="*/ 17 h 17"/>
                <a:gd name="T52" fmla="*/ 1 w 79"/>
                <a:gd name="T5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9" h="17">
                  <a:moveTo>
                    <a:pt x="1" y="17"/>
                  </a:moveTo>
                  <a:lnTo>
                    <a:pt x="1" y="16"/>
                  </a:lnTo>
                  <a:lnTo>
                    <a:pt x="1" y="15"/>
                  </a:lnTo>
                  <a:lnTo>
                    <a:pt x="0" y="15"/>
                  </a:lnTo>
                  <a:lnTo>
                    <a:pt x="0" y="14"/>
                  </a:lnTo>
                  <a:lnTo>
                    <a:pt x="9" y="12"/>
                  </a:lnTo>
                  <a:lnTo>
                    <a:pt x="18" y="10"/>
                  </a:lnTo>
                  <a:lnTo>
                    <a:pt x="27" y="8"/>
                  </a:lnTo>
                  <a:lnTo>
                    <a:pt x="37" y="7"/>
                  </a:lnTo>
                  <a:lnTo>
                    <a:pt x="46" y="5"/>
                  </a:lnTo>
                  <a:lnTo>
                    <a:pt x="56" y="4"/>
                  </a:lnTo>
                  <a:lnTo>
                    <a:pt x="65" y="1"/>
                  </a:lnTo>
                  <a:lnTo>
                    <a:pt x="75" y="0"/>
                  </a:lnTo>
                  <a:lnTo>
                    <a:pt x="76" y="2"/>
                  </a:lnTo>
                  <a:lnTo>
                    <a:pt x="77" y="5"/>
                  </a:lnTo>
                  <a:lnTo>
                    <a:pt x="78" y="7"/>
                  </a:lnTo>
                  <a:lnTo>
                    <a:pt x="79" y="9"/>
                  </a:lnTo>
                  <a:lnTo>
                    <a:pt x="69" y="10"/>
                  </a:lnTo>
                  <a:lnTo>
                    <a:pt x="60" y="12"/>
                  </a:lnTo>
                  <a:lnTo>
                    <a:pt x="49" y="12"/>
                  </a:lnTo>
                  <a:lnTo>
                    <a:pt x="40" y="13"/>
                  </a:lnTo>
                  <a:lnTo>
                    <a:pt x="30" y="14"/>
                  </a:lnTo>
                  <a:lnTo>
                    <a:pt x="21" y="15"/>
                  </a:lnTo>
                  <a:lnTo>
                    <a:pt x="10" y="16"/>
                  </a:lnTo>
                  <a:lnTo>
                    <a:pt x="1" y="17"/>
                  </a:lnTo>
                  <a:lnTo>
                    <a:pt x="1" y="17"/>
                  </a:lnTo>
                  <a:lnTo>
                    <a:pt x="1"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6" name="Freeform 44"/>
            <p:cNvSpPr>
              <a:spLocks/>
            </p:cNvSpPr>
            <p:nvPr/>
          </p:nvSpPr>
          <p:spPr bwMode="auto">
            <a:xfrm>
              <a:off x="646" y="2129"/>
              <a:ext cx="12" cy="3"/>
            </a:xfrm>
            <a:custGeom>
              <a:avLst/>
              <a:gdLst>
                <a:gd name="T0" fmla="*/ 8 w 23"/>
                <a:gd name="T1" fmla="*/ 3 h 4"/>
                <a:gd name="T2" fmla="*/ 6 w 23"/>
                <a:gd name="T3" fmla="*/ 2 h 4"/>
                <a:gd name="T4" fmla="*/ 3 w 23"/>
                <a:gd name="T5" fmla="*/ 1 h 4"/>
                <a:gd name="T6" fmla="*/ 2 w 23"/>
                <a:gd name="T7" fmla="*/ 1 h 4"/>
                <a:gd name="T8" fmla="*/ 0 w 23"/>
                <a:gd name="T9" fmla="*/ 0 h 4"/>
                <a:gd name="T10" fmla="*/ 6 w 23"/>
                <a:gd name="T11" fmla="*/ 0 h 4"/>
                <a:gd name="T12" fmla="*/ 10 w 23"/>
                <a:gd name="T13" fmla="*/ 0 h 4"/>
                <a:gd name="T14" fmla="*/ 16 w 23"/>
                <a:gd name="T15" fmla="*/ 0 h 4"/>
                <a:gd name="T16" fmla="*/ 21 w 23"/>
                <a:gd name="T17" fmla="*/ 0 h 4"/>
                <a:gd name="T18" fmla="*/ 22 w 23"/>
                <a:gd name="T19" fmla="*/ 1 h 4"/>
                <a:gd name="T20" fmla="*/ 22 w 23"/>
                <a:gd name="T21" fmla="*/ 2 h 4"/>
                <a:gd name="T22" fmla="*/ 22 w 23"/>
                <a:gd name="T23" fmla="*/ 3 h 4"/>
                <a:gd name="T24" fmla="*/ 23 w 23"/>
                <a:gd name="T25" fmla="*/ 4 h 4"/>
                <a:gd name="T26" fmla="*/ 19 w 23"/>
                <a:gd name="T27" fmla="*/ 4 h 4"/>
                <a:gd name="T28" fmla="*/ 16 w 23"/>
                <a:gd name="T29" fmla="*/ 3 h 4"/>
                <a:gd name="T30" fmla="*/ 11 w 23"/>
                <a:gd name="T31" fmla="*/ 3 h 4"/>
                <a:gd name="T32" fmla="*/ 8 w 23"/>
                <a:gd name="T33" fmla="*/ 3 h 4"/>
                <a:gd name="T34" fmla="*/ 8 w 23"/>
                <a:gd name="T35" fmla="*/ 3 h 4"/>
                <a:gd name="T36" fmla="*/ 8 w 23"/>
                <a:gd name="T3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4">
                  <a:moveTo>
                    <a:pt x="8" y="3"/>
                  </a:moveTo>
                  <a:lnTo>
                    <a:pt x="6" y="2"/>
                  </a:lnTo>
                  <a:lnTo>
                    <a:pt x="3" y="1"/>
                  </a:lnTo>
                  <a:lnTo>
                    <a:pt x="2" y="1"/>
                  </a:lnTo>
                  <a:lnTo>
                    <a:pt x="0" y="0"/>
                  </a:lnTo>
                  <a:lnTo>
                    <a:pt x="6" y="0"/>
                  </a:lnTo>
                  <a:lnTo>
                    <a:pt x="10" y="0"/>
                  </a:lnTo>
                  <a:lnTo>
                    <a:pt x="16" y="0"/>
                  </a:lnTo>
                  <a:lnTo>
                    <a:pt x="21" y="0"/>
                  </a:lnTo>
                  <a:lnTo>
                    <a:pt x="22" y="1"/>
                  </a:lnTo>
                  <a:lnTo>
                    <a:pt x="22" y="2"/>
                  </a:lnTo>
                  <a:lnTo>
                    <a:pt x="22" y="3"/>
                  </a:lnTo>
                  <a:lnTo>
                    <a:pt x="23" y="4"/>
                  </a:lnTo>
                  <a:lnTo>
                    <a:pt x="19" y="4"/>
                  </a:lnTo>
                  <a:lnTo>
                    <a:pt x="16" y="3"/>
                  </a:lnTo>
                  <a:lnTo>
                    <a:pt x="11" y="3"/>
                  </a:lnTo>
                  <a:lnTo>
                    <a:pt x="8" y="3"/>
                  </a:lnTo>
                  <a:lnTo>
                    <a:pt x="8" y="3"/>
                  </a:lnTo>
                  <a:lnTo>
                    <a:pt x="8"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7" name="Freeform 45"/>
            <p:cNvSpPr>
              <a:spLocks/>
            </p:cNvSpPr>
            <p:nvPr/>
          </p:nvSpPr>
          <p:spPr bwMode="auto">
            <a:xfrm>
              <a:off x="540" y="2057"/>
              <a:ext cx="24" cy="73"/>
            </a:xfrm>
            <a:custGeom>
              <a:avLst/>
              <a:gdLst>
                <a:gd name="T0" fmla="*/ 34 w 47"/>
                <a:gd name="T1" fmla="*/ 146 h 146"/>
                <a:gd name="T2" fmla="*/ 27 w 47"/>
                <a:gd name="T3" fmla="*/ 144 h 146"/>
                <a:gd name="T4" fmla="*/ 21 w 47"/>
                <a:gd name="T5" fmla="*/ 141 h 146"/>
                <a:gd name="T6" fmla="*/ 16 w 47"/>
                <a:gd name="T7" fmla="*/ 138 h 146"/>
                <a:gd name="T8" fmla="*/ 11 w 47"/>
                <a:gd name="T9" fmla="*/ 134 h 146"/>
                <a:gd name="T10" fmla="*/ 8 w 47"/>
                <a:gd name="T11" fmla="*/ 131 h 146"/>
                <a:gd name="T12" fmla="*/ 6 w 47"/>
                <a:gd name="T13" fmla="*/ 126 h 146"/>
                <a:gd name="T14" fmla="*/ 2 w 47"/>
                <a:gd name="T15" fmla="*/ 123 h 146"/>
                <a:gd name="T16" fmla="*/ 0 w 47"/>
                <a:gd name="T17" fmla="*/ 118 h 146"/>
                <a:gd name="T18" fmla="*/ 0 w 47"/>
                <a:gd name="T19" fmla="*/ 89 h 146"/>
                <a:gd name="T20" fmla="*/ 0 w 47"/>
                <a:gd name="T21" fmla="*/ 55 h 146"/>
                <a:gd name="T22" fmla="*/ 2 w 47"/>
                <a:gd name="T23" fmla="*/ 23 h 146"/>
                <a:gd name="T24" fmla="*/ 9 w 47"/>
                <a:gd name="T25" fmla="*/ 0 h 146"/>
                <a:gd name="T26" fmla="*/ 14 w 47"/>
                <a:gd name="T27" fmla="*/ 8 h 146"/>
                <a:gd name="T28" fmla="*/ 19 w 47"/>
                <a:gd name="T29" fmla="*/ 25 h 146"/>
                <a:gd name="T30" fmla="*/ 25 w 47"/>
                <a:gd name="T31" fmla="*/ 43 h 146"/>
                <a:gd name="T32" fmla="*/ 25 w 47"/>
                <a:gd name="T33" fmla="*/ 58 h 146"/>
                <a:gd name="T34" fmla="*/ 24 w 47"/>
                <a:gd name="T35" fmla="*/ 57 h 146"/>
                <a:gd name="T36" fmla="*/ 23 w 47"/>
                <a:gd name="T37" fmla="*/ 56 h 146"/>
                <a:gd name="T38" fmla="*/ 22 w 47"/>
                <a:gd name="T39" fmla="*/ 56 h 146"/>
                <a:gd name="T40" fmla="*/ 21 w 47"/>
                <a:gd name="T41" fmla="*/ 55 h 146"/>
                <a:gd name="T42" fmla="*/ 25 w 47"/>
                <a:gd name="T43" fmla="*/ 70 h 146"/>
                <a:gd name="T44" fmla="*/ 34 w 47"/>
                <a:gd name="T45" fmla="*/ 87 h 146"/>
                <a:gd name="T46" fmla="*/ 42 w 47"/>
                <a:gd name="T47" fmla="*/ 104 h 146"/>
                <a:gd name="T48" fmla="*/ 47 w 47"/>
                <a:gd name="T49" fmla="*/ 124 h 146"/>
                <a:gd name="T50" fmla="*/ 46 w 47"/>
                <a:gd name="T51" fmla="*/ 125 h 146"/>
                <a:gd name="T52" fmla="*/ 45 w 47"/>
                <a:gd name="T53" fmla="*/ 125 h 146"/>
                <a:gd name="T54" fmla="*/ 42 w 47"/>
                <a:gd name="T55" fmla="*/ 126 h 146"/>
                <a:gd name="T56" fmla="*/ 41 w 47"/>
                <a:gd name="T57" fmla="*/ 127 h 146"/>
                <a:gd name="T58" fmla="*/ 36 w 47"/>
                <a:gd name="T59" fmla="*/ 119 h 146"/>
                <a:gd name="T60" fmla="*/ 29 w 47"/>
                <a:gd name="T61" fmla="*/ 111 h 146"/>
                <a:gd name="T62" fmla="*/ 23 w 47"/>
                <a:gd name="T63" fmla="*/ 104 h 146"/>
                <a:gd name="T64" fmla="*/ 17 w 47"/>
                <a:gd name="T65" fmla="*/ 101 h 146"/>
                <a:gd name="T66" fmla="*/ 22 w 47"/>
                <a:gd name="T67" fmla="*/ 110 h 146"/>
                <a:gd name="T68" fmla="*/ 30 w 47"/>
                <a:gd name="T69" fmla="*/ 122 h 146"/>
                <a:gd name="T70" fmla="*/ 37 w 47"/>
                <a:gd name="T71" fmla="*/ 134 h 146"/>
                <a:gd name="T72" fmla="*/ 40 w 47"/>
                <a:gd name="T73" fmla="*/ 146 h 146"/>
                <a:gd name="T74" fmla="*/ 39 w 47"/>
                <a:gd name="T75" fmla="*/ 146 h 146"/>
                <a:gd name="T76" fmla="*/ 37 w 47"/>
                <a:gd name="T77" fmla="*/ 146 h 146"/>
                <a:gd name="T78" fmla="*/ 36 w 47"/>
                <a:gd name="T79" fmla="*/ 146 h 146"/>
                <a:gd name="T80" fmla="*/ 34 w 47"/>
                <a:gd name="T81" fmla="*/ 146 h 146"/>
                <a:gd name="T82" fmla="*/ 34 w 47"/>
                <a:gd name="T83" fmla="*/ 146 h 146"/>
                <a:gd name="T84" fmla="*/ 34 w 47"/>
                <a:gd name="T8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146">
                  <a:moveTo>
                    <a:pt x="34" y="146"/>
                  </a:moveTo>
                  <a:lnTo>
                    <a:pt x="27" y="144"/>
                  </a:lnTo>
                  <a:lnTo>
                    <a:pt x="21" y="141"/>
                  </a:lnTo>
                  <a:lnTo>
                    <a:pt x="16" y="138"/>
                  </a:lnTo>
                  <a:lnTo>
                    <a:pt x="11" y="134"/>
                  </a:lnTo>
                  <a:lnTo>
                    <a:pt x="8" y="131"/>
                  </a:lnTo>
                  <a:lnTo>
                    <a:pt x="6" y="126"/>
                  </a:lnTo>
                  <a:lnTo>
                    <a:pt x="2" y="123"/>
                  </a:lnTo>
                  <a:lnTo>
                    <a:pt x="0" y="118"/>
                  </a:lnTo>
                  <a:lnTo>
                    <a:pt x="0" y="89"/>
                  </a:lnTo>
                  <a:lnTo>
                    <a:pt x="0" y="55"/>
                  </a:lnTo>
                  <a:lnTo>
                    <a:pt x="2" y="23"/>
                  </a:lnTo>
                  <a:lnTo>
                    <a:pt x="9" y="0"/>
                  </a:lnTo>
                  <a:lnTo>
                    <a:pt x="14" y="8"/>
                  </a:lnTo>
                  <a:lnTo>
                    <a:pt x="19" y="25"/>
                  </a:lnTo>
                  <a:lnTo>
                    <a:pt x="25" y="43"/>
                  </a:lnTo>
                  <a:lnTo>
                    <a:pt x="25" y="58"/>
                  </a:lnTo>
                  <a:lnTo>
                    <a:pt x="24" y="57"/>
                  </a:lnTo>
                  <a:lnTo>
                    <a:pt x="23" y="56"/>
                  </a:lnTo>
                  <a:lnTo>
                    <a:pt x="22" y="56"/>
                  </a:lnTo>
                  <a:lnTo>
                    <a:pt x="21" y="55"/>
                  </a:lnTo>
                  <a:lnTo>
                    <a:pt x="25" y="70"/>
                  </a:lnTo>
                  <a:lnTo>
                    <a:pt x="34" y="87"/>
                  </a:lnTo>
                  <a:lnTo>
                    <a:pt x="42" y="104"/>
                  </a:lnTo>
                  <a:lnTo>
                    <a:pt x="47" y="124"/>
                  </a:lnTo>
                  <a:lnTo>
                    <a:pt x="46" y="125"/>
                  </a:lnTo>
                  <a:lnTo>
                    <a:pt x="45" y="125"/>
                  </a:lnTo>
                  <a:lnTo>
                    <a:pt x="42" y="126"/>
                  </a:lnTo>
                  <a:lnTo>
                    <a:pt x="41" y="127"/>
                  </a:lnTo>
                  <a:lnTo>
                    <a:pt x="36" y="119"/>
                  </a:lnTo>
                  <a:lnTo>
                    <a:pt x="29" y="111"/>
                  </a:lnTo>
                  <a:lnTo>
                    <a:pt x="23" y="104"/>
                  </a:lnTo>
                  <a:lnTo>
                    <a:pt x="17" y="101"/>
                  </a:lnTo>
                  <a:lnTo>
                    <a:pt x="22" y="110"/>
                  </a:lnTo>
                  <a:lnTo>
                    <a:pt x="30" y="122"/>
                  </a:lnTo>
                  <a:lnTo>
                    <a:pt x="37" y="134"/>
                  </a:lnTo>
                  <a:lnTo>
                    <a:pt x="40" y="146"/>
                  </a:lnTo>
                  <a:lnTo>
                    <a:pt x="39" y="146"/>
                  </a:lnTo>
                  <a:lnTo>
                    <a:pt x="37" y="146"/>
                  </a:lnTo>
                  <a:lnTo>
                    <a:pt x="36" y="146"/>
                  </a:lnTo>
                  <a:lnTo>
                    <a:pt x="34" y="146"/>
                  </a:lnTo>
                  <a:lnTo>
                    <a:pt x="34" y="146"/>
                  </a:lnTo>
                  <a:lnTo>
                    <a:pt x="34" y="146"/>
                  </a:lnTo>
                  <a:close/>
                </a:path>
              </a:pathLst>
            </a:custGeom>
            <a:solidFill>
              <a:srgbClr val="66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8" name="Freeform 46"/>
            <p:cNvSpPr>
              <a:spLocks/>
            </p:cNvSpPr>
            <p:nvPr/>
          </p:nvSpPr>
          <p:spPr bwMode="auto">
            <a:xfrm>
              <a:off x="1136" y="2126"/>
              <a:ext cx="9" cy="4"/>
            </a:xfrm>
            <a:custGeom>
              <a:avLst/>
              <a:gdLst>
                <a:gd name="T0" fmla="*/ 1 w 17"/>
                <a:gd name="T1" fmla="*/ 8 h 8"/>
                <a:gd name="T2" fmla="*/ 1 w 17"/>
                <a:gd name="T3" fmla="*/ 7 h 8"/>
                <a:gd name="T4" fmla="*/ 1 w 17"/>
                <a:gd name="T5" fmla="*/ 6 h 8"/>
                <a:gd name="T6" fmla="*/ 0 w 17"/>
                <a:gd name="T7" fmla="*/ 3 h 8"/>
                <a:gd name="T8" fmla="*/ 0 w 17"/>
                <a:gd name="T9" fmla="*/ 1 h 8"/>
                <a:gd name="T10" fmla="*/ 2 w 17"/>
                <a:gd name="T11" fmla="*/ 1 h 8"/>
                <a:gd name="T12" fmla="*/ 3 w 17"/>
                <a:gd name="T13" fmla="*/ 0 h 8"/>
                <a:gd name="T14" fmla="*/ 6 w 17"/>
                <a:gd name="T15" fmla="*/ 0 h 8"/>
                <a:gd name="T16" fmla="*/ 7 w 17"/>
                <a:gd name="T17" fmla="*/ 0 h 8"/>
                <a:gd name="T18" fmla="*/ 9 w 17"/>
                <a:gd name="T19" fmla="*/ 2 h 8"/>
                <a:gd name="T20" fmla="*/ 13 w 17"/>
                <a:gd name="T21" fmla="*/ 4 h 8"/>
                <a:gd name="T22" fmla="*/ 15 w 17"/>
                <a:gd name="T23" fmla="*/ 6 h 8"/>
                <a:gd name="T24" fmla="*/ 17 w 17"/>
                <a:gd name="T25" fmla="*/ 8 h 8"/>
                <a:gd name="T26" fmla="*/ 13 w 17"/>
                <a:gd name="T27" fmla="*/ 8 h 8"/>
                <a:gd name="T28" fmla="*/ 9 w 17"/>
                <a:gd name="T29" fmla="*/ 8 h 8"/>
                <a:gd name="T30" fmla="*/ 6 w 17"/>
                <a:gd name="T31" fmla="*/ 8 h 8"/>
                <a:gd name="T32" fmla="*/ 1 w 17"/>
                <a:gd name="T33" fmla="*/ 8 h 8"/>
                <a:gd name="T34" fmla="*/ 1 w 17"/>
                <a:gd name="T35" fmla="*/ 8 h 8"/>
                <a:gd name="T36" fmla="*/ 1 w 17"/>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
                  <a:moveTo>
                    <a:pt x="1" y="8"/>
                  </a:moveTo>
                  <a:lnTo>
                    <a:pt x="1" y="7"/>
                  </a:lnTo>
                  <a:lnTo>
                    <a:pt x="1" y="6"/>
                  </a:lnTo>
                  <a:lnTo>
                    <a:pt x="0" y="3"/>
                  </a:lnTo>
                  <a:lnTo>
                    <a:pt x="0" y="1"/>
                  </a:lnTo>
                  <a:lnTo>
                    <a:pt x="2" y="1"/>
                  </a:lnTo>
                  <a:lnTo>
                    <a:pt x="3" y="0"/>
                  </a:lnTo>
                  <a:lnTo>
                    <a:pt x="6" y="0"/>
                  </a:lnTo>
                  <a:lnTo>
                    <a:pt x="7" y="0"/>
                  </a:lnTo>
                  <a:lnTo>
                    <a:pt x="9" y="2"/>
                  </a:lnTo>
                  <a:lnTo>
                    <a:pt x="13" y="4"/>
                  </a:lnTo>
                  <a:lnTo>
                    <a:pt x="15" y="6"/>
                  </a:lnTo>
                  <a:lnTo>
                    <a:pt x="17" y="8"/>
                  </a:lnTo>
                  <a:lnTo>
                    <a:pt x="13" y="8"/>
                  </a:lnTo>
                  <a:lnTo>
                    <a:pt x="9" y="8"/>
                  </a:lnTo>
                  <a:lnTo>
                    <a:pt x="6" y="8"/>
                  </a:lnTo>
                  <a:lnTo>
                    <a:pt x="1" y="8"/>
                  </a:lnTo>
                  <a:lnTo>
                    <a:pt x="1" y="8"/>
                  </a:lnTo>
                  <a:lnTo>
                    <a:pt x="1"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59" name="Freeform 47"/>
            <p:cNvSpPr>
              <a:spLocks/>
            </p:cNvSpPr>
            <p:nvPr/>
          </p:nvSpPr>
          <p:spPr bwMode="auto">
            <a:xfrm>
              <a:off x="685" y="2094"/>
              <a:ext cx="29" cy="5"/>
            </a:xfrm>
            <a:custGeom>
              <a:avLst/>
              <a:gdLst>
                <a:gd name="T0" fmla="*/ 36 w 59"/>
                <a:gd name="T1" fmla="*/ 11 h 11"/>
                <a:gd name="T2" fmla="*/ 28 w 59"/>
                <a:gd name="T3" fmla="*/ 9 h 11"/>
                <a:gd name="T4" fmla="*/ 20 w 59"/>
                <a:gd name="T5" fmla="*/ 8 h 11"/>
                <a:gd name="T6" fmla="*/ 10 w 59"/>
                <a:gd name="T7" fmla="*/ 8 h 11"/>
                <a:gd name="T8" fmla="*/ 2 w 59"/>
                <a:gd name="T9" fmla="*/ 7 h 11"/>
                <a:gd name="T10" fmla="*/ 1 w 59"/>
                <a:gd name="T11" fmla="*/ 5 h 11"/>
                <a:gd name="T12" fmla="*/ 1 w 59"/>
                <a:gd name="T13" fmla="*/ 4 h 11"/>
                <a:gd name="T14" fmla="*/ 1 w 59"/>
                <a:gd name="T15" fmla="*/ 1 h 11"/>
                <a:gd name="T16" fmla="*/ 0 w 59"/>
                <a:gd name="T17" fmla="*/ 0 h 11"/>
                <a:gd name="T18" fmla="*/ 18 w 59"/>
                <a:gd name="T19" fmla="*/ 3 h 11"/>
                <a:gd name="T20" fmla="*/ 32 w 59"/>
                <a:gd name="T21" fmla="*/ 4 h 11"/>
                <a:gd name="T22" fmla="*/ 41 w 59"/>
                <a:gd name="T23" fmla="*/ 6 h 11"/>
                <a:gd name="T24" fmla="*/ 48 w 59"/>
                <a:gd name="T25" fmla="*/ 6 h 11"/>
                <a:gd name="T26" fmla="*/ 53 w 59"/>
                <a:gd name="T27" fmla="*/ 7 h 11"/>
                <a:gd name="T28" fmla="*/ 56 w 59"/>
                <a:gd name="T29" fmla="*/ 8 h 11"/>
                <a:gd name="T30" fmla="*/ 58 w 59"/>
                <a:gd name="T31" fmla="*/ 8 h 11"/>
                <a:gd name="T32" fmla="*/ 59 w 59"/>
                <a:gd name="T33" fmla="*/ 9 h 11"/>
                <a:gd name="T34" fmla="*/ 53 w 59"/>
                <a:gd name="T35" fmla="*/ 9 h 11"/>
                <a:gd name="T36" fmla="*/ 47 w 59"/>
                <a:gd name="T37" fmla="*/ 9 h 11"/>
                <a:gd name="T38" fmla="*/ 41 w 59"/>
                <a:gd name="T39" fmla="*/ 11 h 11"/>
                <a:gd name="T40" fmla="*/ 36 w 59"/>
                <a:gd name="T41" fmla="*/ 11 h 11"/>
                <a:gd name="T42" fmla="*/ 36 w 59"/>
                <a:gd name="T43" fmla="*/ 11 h 11"/>
                <a:gd name="T44" fmla="*/ 36 w 59"/>
                <a:gd name="T4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1">
                  <a:moveTo>
                    <a:pt x="36" y="11"/>
                  </a:moveTo>
                  <a:lnTo>
                    <a:pt x="28" y="9"/>
                  </a:lnTo>
                  <a:lnTo>
                    <a:pt x="20" y="8"/>
                  </a:lnTo>
                  <a:lnTo>
                    <a:pt x="10" y="8"/>
                  </a:lnTo>
                  <a:lnTo>
                    <a:pt x="2" y="7"/>
                  </a:lnTo>
                  <a:lnTo>
                    <a:pt x="1" y="5"/>
                  </a:lnTo>
                  <a:lnTo>
                    <a:pt x="1" y="4"/>
                  </a:lnTo>
                  <a:lnTo>
                    <a:pt x="1" y="1"/>
                  </a:lnTo>
                  <a:lnTo>
                    <a:pt x="0" y="0"/>
                  </a:lnTo>
                  <a:lnTo>
                    <a:pt x="18" y="3"/>
                  </a:lnTo>
                  <a:lnTo>
                    <a:pt x="32" y="4"/>
                  </a:lnTo>
                  <a:lnTo>
                    <a:pt x="41" y="6"/>
                  </a:lnTo>
                  <a:lnTo>
                    <a:pt x="48" y="6"/>
                  </a:lnTo>
                  <a:lnTo>
                    <a:pt x="53" y="7"/>
                  </a:lnTo>
                  <a:lnTo>
                    <a:pt x="56" y="8"/>
                  </a:lnTo>
                  <a:lnTo>
                    <a:pt x="58" y="8"/>
                  </a:lnTo>
                  <a:lnTo>
                    <a:pt x="59" y="9"/>
                  </a:lnTo>
                  <a:lnTo>
                    <a:pt x="53" y="9"/>
                  </a:lnTo>
                  <a:lnTo>
                    <a:pt x="47" y="9"/>
                  </a:lnTo>
                  <a:lnTo>
                    <a:pt x="41" y="11"/>
                  </a:lnTo>
                  <a:lnTo>
                    <a:pt x="36" y="11"/>
                  </a:lnTo>
                  <a:lnTo>
                    <a:pt x="36" y="11"/>
                  </a:lnTo>
                  <a:lnTo>
                    <a:pt x="36"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0" name="Freeform 48"/>
            <p:cNvSpPr>
              <a:spLocks/>
            </p:cNvSpPr>
            <p:nvPr/>
          </p:nvSpPr>
          <p:spPr bwMode="auto">
            <a:xfrm>
              <a:off x="896" y="2092"/>
              <a:ext cx="13" cy="3"/>
            </a:xfrm>
            <a:custGeom>
              <a:avLst/>
              <a:gdLst>
                <a:gd name="T0" fmla="*/ 0 w 25"/>
                <a:gd name="T1" fmla="*/ 7 h 7"/>
                <a:gd name="T2" fmla="*/ 0 w 25"/>
                <a:gd name="T3" fmla="*/ 5 h 7"/>
                <a:gd name="T4" fmla="*/ 0 w 25"/>
                <a:gd name="T5" fmla="*/ 3 h 7"/>
                <a:gd name="T6" fmla="*/ 0 w 25"/>
                <a:gd name="T7" fmla="*/ 2 h 7"/>
                <a:gd name="T8" fmla="*/ 0 w 25"/>
                <a:gd name="T9" fmla="*/ 1 h 7"/>
                <a:gd name="T10" fmla="*/ 5 w 25"/>
                <a:gd name="T11" fmla="*/ 0 h 7"/>
                <a:gd name="T12" fmla="*/ 11 w 25"/>
                <a:gd name="T13" fmla="*/ 0 h 7"/>
                <a:gd name="T14" fmla="*/ 17 w 25"/>
                <a:gd name="T15" fmla="*/ 0 h 7"/>
                <a:gd name="T16" fmla="*/ 24 w 25"/>
                <a:gd name="T17" fmla="*/ 0 h 7"/>
                <a:gd name="T18" fmla="*/ 25 w 25"/>
                <a:gd name="T19" fmla="*/ 1 h 7"/>
                <a:gd name="T20" fmla="*/ 25 w 25"/>
                <a:gd name="T21" fmla="*/ 2 h 7"/>
                <a:gd name="T22" fmla="*/ 25 w 25"/>
                <a:gd name="T23" fmla="*/ 3 h 7"/>
                <a:gd name="T24" fmla="*/ 24 w 25"/>
                <a:gd name="T25" fmla="*/ 5 h 7"/>
                <a:gd name="T26" fmla="*/ 17 w 25"/>
                <a:gd name="T27" fmla="*/ 5 h 7"/>
                <a:gd name="T28" fmla="*/ 11 w 25"/>
                <a:gd name="T29" fmla="*/ 5 h 7"/>
                <a:gd name="T30" fmla="*/ 5 w 25"/>
                <a:gd name="T31" fmla="*/ 5 h 7"/>
                <a:gd name="T32" fmla="*/ 0 w 25"/>
                <a:gd name="T33" fmla="*/ 7 h 7"/>
                <a:gd name="T34" fmla="*/ 0 w 25"/>
                <a:gd name="T35" fmla="*/ 7 h 7"/>
                <a:gd name="T36" fmla="*/ 0 w 2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7">
                  <a:moveTo>
                    <a:pt x="0" y="7"/>
                  </a:moveTo>
                  <a:lnTo>
                    <a:pt x="0" y="5"/>
                  </a:lnTo>
                  <a:lnTo>
                    <a:pt x="0" y="3"/>
                  </a:lnTo>
                  <a:lnTo>
                    <a:pt x="0" y="2"/>
                  </a:lnTo>
                  <a:lnTo>
                    <a:pt x="0" y="1"/>
                  </a:lnTo>
                  <a:lnTo>
                    <a:pt x="5" y="0"/>
                  </a:lnTo>
                  <a:lnTo>
                    <a:pt x="11" y="0"/>
                  </a:lnTo>
                  <a:lnTo>
                    <a:pt x="17" y="0"/>
                  </a:lnTo>
                  <a:lnTo>
                    <a:pt x="24" y="0"/>
                  </a:lnTo>
                  <a:lnTo>
                    <a:pt x="25" y="1"/>
                  </a:lnTo>
                  <a:lnTo>
                    <a:pt x="25" y="2"/>
                  </a:lnTo>
                  <a:lnTo>
                    <a:pt x="25" y="3"/>
                  </a:lnTo>
                  <a:lnTo>
                    <a:pt x="24" y="5"/>
                  </a:lnTo>
                  <a:lnTo>
                    <a:pt x="17" y="5"/>
                  </a:lnTo>
                  <a:lnTo>
                    <a:pt x="11" y="5"/>
                  </a:lnTo>
                  <a:lnTo>
                    <a:pt x="5" y="5"/>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1" name="Freeform 49"/>
            <p:cNvSpPr>
              <a:spLocks/>
            </p:cNvSpPr>
            <p:nvPr/>
          </p:nvSpPr>
          <p:spPr bwMode="auto">
            <a:xfrm>
              <a:off x="866" y="2071"/>
              <a:ext cx="34" cy="4"/>
            </a:xfrm>
            <a:custGeom>
              <a:avLst/>
              <a:gdLst>
                <a:gd name="T0" fmla="*/ 0 w 68"/>
                <a:gd name="T1" fmla="*/ 8 h 8"/>
                <a:gd name="T2" fmla="*/ 6 w 68"/>
                <a:gd name="T3" fmla="*/ 7 h 8"/>
                <a:gd name="T4" fmla="*/ 10 w 68"/>
                <a:gd name="T5" fmla="*/ 6 h 8"/>
                <a:gd name="T6" fmla="*/ 16 w 68"/>
                <a:gd name="T7" fmla="*/ 5 h 8"/>
                <a:gd name="T8" fmla="*/ 20 w 68"/>
                <a:gd name="T9" fmla="*/ 3 h 8"/>
                <a:gd name="T10" fmla="*/ 27 w 68"/>
                <a:gd name="T11" fmla="*/ 2 h 8"/>
                <a:gd name="T12" fmla="*/ 37 w 68"/>
                <a:gd name="T13" fmla="*/ 2 h 8"/>
                <a:gd name="T14" fmla="*/ 49 w 68"/>
                <a:gd name="T15" fmla="*/ 1 h 8"/>
                <a:gd name="T16" fmla="*/ 65 w 68"/>
                <a:gd name="T17" fmla="*/ 0 h 8"/>
                <a:gd name="T18" fmla="*/ 67 w 68"/>
                <a:gd name="T19" fmla="*/ 1 h 8"/>
                <a:gd name="T20" fmla="*/ 68 w 68"/>
                <a:gd name="T21" fmla="*/ 2 h 8"/>
                <a:gd name="T22" fmla="*/ 67 w 68"/>
                <a:gd name="T23" fmla="*/ 3 h 8"/>
                <a:gd name="T24" fmla="*/ 65 w 68"/>
                <a:gd name="T25" fmla="*/ 6 h 8"/>
                <a:gd name="T26" fmla="*/ 57 w 68"/>
                <a:gd name="T27" fmla="*/ 7 h 8"/>
                <a:gd name="T28" fmla="*/ 48 w 68"/>
                <a:gd name="T29" fmla="*/ 7 h 8"/>
                <a:gd name="T30" fmla="*/ 40 w 68"/>
                <a:gd name="T31" fmla="*/ 8 h 8"/>
                <a:gd name="T32" fmla="*/ 31 w 68"/>
                <a:gd name="T33" fmla="*/ 8 h 8"/>
                <a:gd name="T34" fmla="*/ 23 w 68"/>
                <a:gd name="T35" fmla="*/ 8 h 8"/>
                <a:gd name="T36" fmla="*/ 15 w 68"/>
                <a:gd name="T37" fmla="*/ 8 h 8"/>
                <a:gd name="T38" fmla="*/ 8 w 68"/>
                <a:gd name="T39" fmla="*/ 8 h 8"/>
                <a:gd name="T40" fmla="*/ 0 w 68"/>
                <a:gd name="T41" fmla="*/ 8 h 8"/>
                <a:gd name="T42" fmla="*/ 0 w 68"/>
                <a:gd name="T43" fmla="*/ 8 h 8"/>
                <a:gd name="T44" fmla="*/ 0 w 68"/>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8">
                  <a:moveTo>
                    <a:pt x="0" y="8"/>
                  </a:moveTo>
                  <a:lnTo>
                    <a:pt x="6" y="7"/>
                  </a:lnTo>
                  <a:lnTo>
                    <a:pt x="10" y="6"/>
                  </a:lnTo>
                  <a:lnTo>
                    <a:pt x="16" y="5"/>
                  </a:lnTo>
                  <a:lnTo>
                    <a:pt x="20" y="3"/>
                  </a:lnTo>
                  <a:lnTo>
                    <a:pt x="27" y="2"/>
                  </a:lnTo>
                  <a:lnTo>
                    <a:pt x="37" y="2"/>
                  </a:lnTo>
                  <a:lnTo>
                    <a:pt x="49" y="1"/>
                  </a:lnTo>
                  <a:lnTo>
                    <a:pt x="65" y="0"/>
                  </a:lnTo>
                  <a:lnTo>
                    <a:pt x="67" y="1"/>
                  </a:lnTo>
                  <a:lnTo>
                    <a:pt x="68" y="2"/>
                  </a:lnTo>
                  <a:lnTo>
                    <a:pt x="67" y="3"/>
                  </a:lnTo>
                  <a:lnTo>
                    <a:pt x="65" y="6"/>
                  </a:lnTo>
                  <a:lnTo>
                    <a:pt x="57" y="7"/>
                  </a:lnTo>
                  <a:lnTo>
                    <a:pt x="48" y="7"/>
                  </a:lnTo>
                  <a:lnTo>
                    <a:pt x="40" y="8"/>
                  </a:lnTo>
                  <a:lnTo>
                    <a:pt x="31" y="8"/>
                  </a:lnTo>
                  <a:lnTo>
                    <a:pt x="23" y="8"/>
                  </a:lnTo>
                  <a:lnTo>
                    <a:pt x="15" y="8"/>
                  </a:lnTo>
                  <a:lnTo>
                    <a:pt x="8" y="8"/>
                  </a:lnTo>
                  <a:lnTo>
                    <a:pt x="0" y="8"/>
                  </a:lnTo>
                  <a:lnTo>
                    <a:pt x="0" y="8"/>
                  </a:lnTo>
                  <a:lnTo>
                    <a:pt x="0"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2" name="Freeform 50"/>
            <p:cNvSpPr>
              <a:spLocks/>
            </p:cNvSpPr>
            <p:nvPr/>
          </p:nvSpPr>
          <p:spPr bwMode="auto">
            <a:xfrm>
              <a:off x="652" y="2065"/>
              <a:ext cx="17" cy="4"/>
            </a:xfrm>
            <a:custGeom>
              <a:avLst/>
              <a:gdLst>
                <a:gd name="T0" fmla="*/ 0 w 34"/>
                <a:gd name="T1" fmla="*/ 7 h 7"/>
                <a:gd name="T2" fmla="*/ 2 w 34"/>
                <a:gd name="T3" fmla="*/ 4 h 7"/>
                <a:gd name="T4" fmla="*/ 2 w 34"/>
                <a:gd name="T5" fmla="*/ 3 h 7"/>
                <a:gd name="T6" fmla="*/ 2 w 34"/>
                <a:gd name="T7" fmla="*/ 1 h 7"/>
                <a:gd name="T8" fmla="*/ 3 w 34"/>
                <a:gd name="T9" fmla="*/ 0 h 7"/>
                <a:gd name="T10" fmla="*/ 8 w 34"/>
                <a:gd name="T11" fmla="*/ 0 h 7"/>
                <a:gd name="T12" fmla="*/ 15 w 34"/>
                <a:gd name="T13" fmla="*/ 0 h 7"/>
                <a:gd name="T14" fmla="*/ 22 w 34"/>
                <a:gd name="T15" fmla="*/ 0 h 7"/>
                <a:gd name="T16" fmla="*/ 29 w 34"/>
                <a:gd name="T17" fmla="*/ 0 h 7"/>
                <a:gd name="T18" fmla="*/ 30 w 34"/>
                <a:gd name="T19" fmla="*/ 1 h 7"/>
                <a:gd name="T20" fmla="*/ 31 w 34"/>
                <a:gd name="T21" fmla="*/ 2 h 7"/>
                <a:gd name="T22" fmla="*/ 33 w 34"/>
                <a:gd name="T23" fmla="*/ 4 h 7"/>
                <a:gd name="T24" fmla="*/ 34 w 34"/>
                <a:gd name="T25" fmla="*/ 5 h 7"/>
                <a:gd name="T26" fmla="*/ 26 w 34"/>
                <a:gd name="T27" fmla="*/ 5 h 7"/>
                <a:gd name="T28" fmla="*/ 18 w 34"/>
                <a:gd name="T29" fmla="*/ 5 h 7"/>
                <a:gd name="T30" fmla="*/ 8 w 34"/>
                <a:gd name="T31" fmla="*/ 7 h 7"/>
                <a:gd name="T32" fmla="*/ 0 w 34"/>
                <a:gd name="T33" fmla="*/ 7 h 7"/>
                <a:gd name="T34" fmla="*/ 0 w 34"/>
                <a:gd name="T35" fmla="*/ 7 h 7"/>
                <a:gd name="T36" fmla="*/ 0 w 34"/>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7">
                  <a:moveTo>
                    <a:pt x="0" y="7"/>
                  </a:moveTo>
                  <a:lnTo>
                    <a:pt x="2" y="4"/>
                  </a:lnTo>
                  <a:lnTo>
                    <a:pt x="2" y="3"/>
                  </a:lnTo>
                  <a:lnTo>
                    <a:pt x="2" y="1"/>
                  </a:lnTo>
                  <a:lnTo>
                    <a:pt x="3" y="0"/>
                  </a:lnTo>
                  <a:lnTo>
                    <a:pt x="8" y="0"/>
                  </a:lnTo>
                  <a:lnTo>
                    <a:pt x="15" y="0"/>
                  </a:lnTo>
                  <a:lnTo>
                    <a:pt x="22" y="0"/>
                  </a:lnTo>
                  <a:lnTo>
                    <a:pt x="29" y="0"/>
                  </a:lnTo>
                  <a:lnTo>
                    <a:pt x="30" y="1"/>
                  </a:lnTo>
                  <a:lnTo>
                    <a:pt x="31" y="2"/>
                  </a:lnTo>
                  <a:lnTo>
                    <a:pt x="33" y="4"/>
                  </a:lnTo>
                  <a:lnTo>
                    <a:pt x="34" y="5"/>
                  </a:lnTo>
                  <a:lnTo>
                    <a:pt x="26" y="5"/>
                  </a:lnTo>
                  <a:lnTo>
                    <a:pt x="18" y="5"/>
                  </a:lnTo>
                  <a:lnTo>
                    <a:pt x="8"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3" name="Freeform 51"/>
            <p:cNvSpPr>
              <a:spLocks/>
            </p:cNvSpPr>
            <p:nvPr/>
          </p:nvSpPr>
          <p:spPr bwMode="auto">
            <a:xfrm>
              <a:off x="903" y="2024"/>
              <a:ext cx="8" cy="4"/>
            </a:xfrm>
            <a:custGeom>
              <a:avLst/>
              <a:gdLst>
                <a:gd name="T0" fmla="*/ 9 w 17"/>
                <a:gd name="T1" fmla="*/ 8 h 8"/>
                <a:gd name="T2" fmla="*/ 6 w 17"/>
                <a:gd name="T3" fmla="*/ 7 h 8"/>
                <a:gd name="T4" fmla="*/ 4 w 17"/>
                <a:gd name="T5" fmla="*/ 6 h 8"/>
                <a:gd name="T6" fmla="*/ 3 w 17"/>
                <a:gd name="T7" fmla="*/ 4 h 8"/>
                <a:gd name="T8" fmla="*/ 0 w 17"/>
                <a:gd name="T9" fmla="*/ 3 h 8"/>
                <a:gd name="T10" fmla="*/ 4 w 17"/>
                <a:gd name="T11" fmla="*/ 1 h 8"/>
                <a:gd name="T12" fmla="*/ 6 w 17"/>
                <a:gd name="T13" fmla="*/ 0 h 8"/>
                <a:gd name="T14" fmla="*/ 10 w 17"/>
                <a:gd name="T15" fmla="*/ 0 h 8"/>
                <a:gd name="T16" fmla="*/ 14 w 17"/>
                <a:gd name="T17" fmla="*/ 0 h 8"/>
                <a:gd name="T18" fmla="*/ 15 w 17"/>
                <a:gd name="T19" fmla="*/ 1 h 8"/>
                <a:gd name="T20" fmla="*/ 15 w 17"/>
                <a:gd name="T21" fmla="*/ 1 h 8"/>
                <a:gd name="T22" fmla="*/ 15 w 17"/>
                <a:gd name="T23" fmla="*/ 2 h 8"/>
                <a:gd name="T24" fmla="*/ 17 w 17"/>
                <a:gd name="T25" fmla="*/ 3 h 8"/>
                <a:gd name="T26" fmla="*/ 14 w 17"/>
                <a:gd name="T27" fmla="*/ 6 h 8"/>
                <a:gd name="T28" fmla="*/ 12 w 17"/>
                <a:gd name="T29" fmla="*/ 7 h 8"/>
                <a:gd name="T30" fmla="*/ 11 w 17"/>
                <a:gd name="T31" fmla="*/ 8 h 8"/>
                <a:gd name="T32" fmla="*/ 9 w 17"/>
                <a:gd name="T33" fmla="*/ 8 h 8"/>
                <a:gd name="T34" fmla="*/ 9 w 17"/>
                <a:gd name="T35" fmla="*/ 8 h 8"/>
                <a:gd name="T36" fmla="*/ 9 w 17"/>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
                  <a:moveTo>
                    <a:pt x="9" y="8"/>
                  </a:moveTo>
                  <a:lnTo>
                    <a:pt x="6" y="7"/>
                  </a:lnTo>
                  <a:lnTo>
                    <a:pt x="4" y="6"/>
                  </a:lnTo>
                  <a:lnTo>
                    <a:pt x="3" y="4"/>
                  </a:lnTo>
                  <a:lnTo>
                    <a:pt x="0" y="3"/>
                  </a:lnTo>
                  <a:lnTo>
                    <a:pt x="4" y="1"/>
                  </a:lnTo>
                  <a:lnTo>
                    <a:pt x="6" y="0"/>
                  </a:lnTo>
                  <a:lnTo>
                    <a:pt x="10" y="0"/>
                  </a:lnTo>
                  <a:lnTo>
                    <a:pt x="14" y="0"/>
                  </a:lnTo>
                  <a:lnTo>
                    <a:pt x="15" y="1"/>
                  </a:lnTo>
                  <a:lnTo>
                    <a:pt x="15" y="1"/>
                  </a:lnTo>
                  <a:lnTo>
                    <a:pt x="15" y="2"/>
                  </a:lnTo>
                  <a:lnTo>
                    <a:pt x="17" y="3"/>
                  </a:lnTo>
                  <a:lnTo>
                    <a:pt x="14" y="6"/>
                  </a:lnTo>
                  <a:lnTo>
                    <a:pt x="12" y="7"/>
                  </a:lnTo>
                  <a:lnTo>
                    <a:pt x="11" y="8"/>
                  </a:lnTo>
                  <a:lnTo>
                    <a:pt x="9" y="8"/>
                  </a:lnTo>
                  <a:lnTo>
                    <a:pt x="9" y="8"/>
                  </a:lnTo>
                  <a:lnTo>
                    <a:pt x="9"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4" name="Freeform 52"/>
            <p:cNvSpPr>
              <a:spLocks/>
            </p:cNvSpPr>
            <p:nvPr/>
          </p:nvSpPr>
          <p:spPr bwMode="auto">
            <a:xfrm>
              <a:off x="666" y="2015"/>
              <a:ext cx="22" cy="3"/>
            </a:xfrm>
            <a:custGeom>
              <a:avLst/>
              <a:gdLst>
                <a:gd name="T0" fmla="*/ 6 w 44"/>
                <a:gd name="T1" fmla="*/ 7 h 7"/>
                <a:gd name="T2" fmla="*/ 5 w 44"/>
                <a:gd name="T3" fmla="*/ 6 h 7"/>
                <a:gd name="T4" fmla="*/ 2 w 44"/>
                <a:gd name="T5" fmla="*/ 6 h 7"/>
                <a:gd name="T6" fmla="*/ 1 w 44"/>
                <a:gd name="T7" fmla="*/ 6 h 7"/>
                <a:gd name="T8" fmla="*/ 0 w 44"/>
                <a:gd name="T9" fmla="*/ 6 h 7"/>
                <a:gd name="T10" fmla="*/ 0 w 44"/>
                <a:gd name="T11" fmla="*/ 5 h 7"/>
                <a:gd name="T12" fmla="*/ 0 w 44"/>
                <a:gd name="T13" fmla="*/ 3 h 7"/>
                <a:gd name="T14" fmla="*/ 0 w 44"/>
                <a:gd name="T15" fmla="*/ 1 h 7"/>
                <a:gd name="T16" fmla="*/ 0 w 44"/>
                <a:gd name="T17" fmla="*/ 0 h 7"/>
                <a:gd name="T18" fmla="*/ 6 w 44"/>
                <a:gd name="T19" fmla="*/ 0 h 7"/>
                <a:gd name="T20" fmla="*/ 12 w 44"/>
                <a:gd name="T21" fmla="*/ 1 h 7"/>
                <a:gd name="T22" fmla="*/ 16 w 44"/>
                <a:gd name="T23" fmla="*/ 1 h 7"/>
                <a:gd name="T24" fmla="*/ 22 w 44"/>
                <a:gd name="T25" fmla="*/ 1 h 7"/>
                <a:gd name="T26" fmla="*/ 28 w 44"/>
                <a:gd name="T27" fmla="*/ 1 h 7"/>
                <a:gd name="T28" fmla="*/ 32 w 44"/>
                <a:gd name="T29" fmla="*/ 1 h 7"/>
                <a:gd name="T30" fmla="*/ 38 w 44"/>
                <a:gd name="T31" fmla="*/ 3 h 7"/>
                <a:gd name="T32" fmla="*/ 44 w 44"/>
                <a:gd name="T33" fmla="*/ 3 h 7"/>
                <a:gd name="T34" fmla="*/ 44 w 44"/>
                <a:gd name="T35" fmla="*/ 3 h 7"/>
                <a:gd name="T36" fmla="*/ 44 w 44"/>
                <a:gd name="T37" fmla="*/ 4 h 7"/>
                <a:gd name="T38" fmla="*/ 43 w 44"/>
                <a:gd name="T39" fmla="*/ 4 h 7"/>
                <a:gd name="T40" fmla="*/ 43 w 44"/>
                <a:gd name="T41" fmla="*/ 5 h 7"/>
                <a:gd name="T42" fmla="*/ 38 w 44"/>
                <a:gd name="T43" fmla="*/ 5 h 7"/>
                <a:gd name="T44" fmla="*/ 33 w 44"/>
                <a:gd name="T45" fmla="*/ 6 h 7"/>
                <a:gd name="T46" fmla="*/ 29 w 44"/>
                <a:gd name="T47" fmla="*/ 6 h 7"/>
                <a:gd name="T48" fmla="*/ 24 w 44"/>
                <a:gd name="T49" fmla="*/ 6 h 7"/>
                <a:gd name="T50" fmla="*/ 20 w 44"/>
                <a:gd name="T51" fmla="*/ 6 h 7"/>
                <a:gd name="T52" fmla="*/ 15 w 44"/>
                <a:gd name="T53" fmla="*/ 6 h 7"/>
                <a:gd name="T54" fmla="*/ 10 w 44"/>
                <a:gd name="T55" fmla="*/ 7 h 7"/>
                <a:gd name="T56" fmla="*/ 6 w 44"/>
                <a:gd name="T57" fmla="*/ 7 h 7"/>
                <a:gd name="T58" fmla="*/ 6 w 44"/>
                <a:gd name="T59" fmla="*/ 7 h 7"/>
                <a:gd name="T60" fmla="*/ 6 w 44"/>
                <a:gd name="T6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
                  <a:moveTo>
                    <a:pt x="6" y="7"/>
                  </a:moveTo>
                  <a:lnTo>
                    <a:pt x="5" y="6"/>
                  </a:lnTo>
                  <a:lnTo>
                    <a:pt x="2" y="6"/>
                  </a:lnTo>
                  <a:lnTo>
                    <a:pt x="1" y="6"/>
                  </a:lnTo>
                  <a:lnTo>
                    <a:pt x="0" y="6"/>
                  </a:lnTo>
                  <a:lnTo>
                    <a:pt x="0" y="5"/>
                  </a:lnTo>
                  <a:lnTo>
                    <a:pt x="0" y="3"/>
                  </a:lnTo>
                  <a:lnTo>
                    <a:pt x="0" y="1"/>
                  </a:lnTo>
                  <a:lnTo>
                    <a:pt x="0" y="0"/>
                  </a:lnTo>
                  <a:lnTo>
                    <a:pt x="6" y="0"/>
                  </a:lnTo>
                  <a:lnTo>
                    <a:pt x="12" y="1"/>
                  </a:lnTo>
                  <a:lnTo>
                    <a:pt x="16" y="1"/>
                  </a:lnTo>
                  <a:lnTo>
                    <a:pt x="22" y="1"/>
                  </a:lnTo>
                  <a:lnTo>
                    <a:pt x="28" y="1"/>
                  </a:lnTo>
                  <a:lnTo>
                    <a:pt x="32" y="1"/>
                  </a:lnTo>
                  <a:lnTo>
                    <a:pt x="38" y="3"/>
                  </a:lnTo>
                  <a:lnTo>
                    <a:pt x="44" y="3"/>
                  </a:lnTo>
                  <a:lnTo>
                    <a:pt x="44" y="3"/>
                  </a:lnTo>
                  <a:lnTo>
                    <a:pt x="44" y="4"/>
                  </a:lnTo>
                  <a:lnTo>
                    <a:pt x="43" y="4"/>
                  </a:lnTo>
                  <a:lnTo>
                    <a:pt x="43" y="5"/>
                  </a:lnTo>
                  <a:lnTo>
                    <a:pt x="38" y="5"/>
                  </a:lnTo>
                  <a:lnTo>
                    <a:pt x="33" y="6"/>
                  </a:lnTo>
                  <a:lnTo>
                    <a:pt x="29" y="6"/>
                  </a:lnTo>
                  <a:lnTo>
                    <a:pt x="24" y="6"/>
                  </a:lnTo>
                  <a:lnTo>
                    <a:pt x="20" y="6"/>
                  </a:lnTo>
                  <a:lnTo>
                    <a:pt x="15" y="6"/>
                  </a:lnTo>
                  <a:lnTo>
                    <a:pt x="10" y="7"/>
                  </a:lnTo>
                  <a:lnTo>
                    <a:pt x="6" y="7"/>
                  </a:lnTo>
                  <a:lnTo>
                    <a:pt x="6" y="7"/>
                  </a:lnTo>
                  <a:lnTo>
                    <a:pt x="6"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5" name="Freeform 53"/>
            <p:cNvSpPr>
              <a:spLocks/>
            </p:cNvSpPr>
            <p:nvPr/>
          </p:nvSpPr>
          <p:spPr bwMode="auto">
            <a:xfrm>
              <a:off x="1067" y="1695"/>
              <a:ext cx="509" cy="321"/>
            </a:xfrm>
            <a:custGeom>
              <a:avLst/>
              <a:gdLst>
                <a:gd name="T0" fmla="*/ 358 w 1019"/>
                <a:gd name="T1" fmla="*/ 601 h 642"/>
                <a:gd name="T2" fmla="*/ 27 w 1019"/>
                <a:gd name="T3" fmla="*/ 498 h 642"/>
                <a:gd name="T4" fmla="*/ 104 w 1019"/>
                <a:gd name="T5" fmla="*/ 509 h 642"/>
                <a:gd name="T6" fmla="*/ 4 w 1019"/>
                <a:gd name="T7" fmla="*/ 456 h 642"/>
                <a:gd name="T8" fmla="*/ 63 w 1019"/>
                <a:gd name="T9" fmla="*/ 461 h 642"/>
                <a:gd name="T10" fmla="*/ 61 w 1019"/>
                <a:gd name="T11" fmla="*/ 447 h 642"/>
                <a:gd name="T12" fmla="*/ 33 w 1019"/>
                <a:gd name="T13" fmla="*/ 425 h 642"/>
                <a:gd name="T14" fmla="*/ 97 w 1019"/>
                <a:gd name="T15" fmla="*/ 435 h 642"/>
                <a:gd name="T16" fmla="*/ 26 w 1019"/>
                <a:gd name="T17" fmla="*/ 387 h 642"/>
                <a:gd name="T18" fmla="*/ 135 w 1019"/>
                <a:gd name="T19" fmla="*/ 417 h 642"/>
                <a:gd name="T20" fmla="*/ 44 w 1019"/>
                <a:gd name="T21" fmla="*/ 374 h 642"/>
                <a:gd name="T22" fmla="*/ 82 w 1019"/>
                <a:gd name="T23" fmla="*/ 367 h 642"/>
                <a:gd name="T24" fmla="*/ 249 w 1019"/>
                <a:gd name="T25" fmla="*/ 418 h 642"/>
                <a:gd name="T26" fmla="*/ 456 w 1019"/>
                <a:gd name="T27" fmla="*/ 477 h 642"/>
                <a:gd name="T28" fmla="*/ 585 w 1019"/>
                <a:gd name="T29" fmla="*/ 416 h 642"/>
                <a:gd name="T30" fmla="*/ 773 w 1019"/>
                <a:gd name="T31" fmla="*/ 148 h 642"/>
                <a:gd name="T32" fmla="*/ 975 w 1019"/>
                <a:gd name="T33" fmla="*/ 9 h 642"/>
                <a:gd name="T34" fmla="*/ 986 w 1019"/>
                <a:gd name="T35" fmla="*/ 24 h 642"/>
                <a:gd name="T36" fmla="*/ 977 w 1019"/>
                <a:gd name="T37" fmla="*/ 44 h 642"/>
                <a:gd name="T38" fmla="*/ 956 w 1019"/>
                <a:gd name="T39" fmla="*/ 60 h 642"/>
                <a:gd name="T40" fmla="*/ 948 w 1019"/>
                <a:gd name="T41" fmla="*/ 80 h 642"/>
                <a:gd name="T42" fmla="*/ 916 w 1019"/>
                <a:gd name="T43" fmla="*/ 79 h 642"/>
                <a:gd name="T44" fmla="*/ 884 w 1019"/>
                <a:gd name="T45" fmla="*/ 90 h 642"/>
                <a:gd name="T46" fmla="*/ 914 w 1019"/>
                <a:gd name="T47" fmla="*/ 122 h 642"/>
                <a:gd name="T48" fmla="*/ 864 w 1019"/>
                <a:gd name="T49" fmla="*/ 116 h 642"/>
                <a:gd name="T50" fmla="*/ 894 w 1019"/>
                <a:gd name="T51" fmla="*/ 144 h 642"/>
                <a:gd name="T52" fmla="*/ 836 w 1019"/>
                <a:gd name="T53" fmla="*/ 133 h 642"/>
                <a:gd name="T54" fmla="*/ 876 w 1019"/>
                <a:gd name="T55" fmla="*/ 165 h 642"/>
                <a:gd name="T56" fmla="*/ 831 w 1019"/>
                <a:gd name="T57" fmla="*/ 158 h 642"/>
                <a:gd name="T58" fmla="*/ 845 w 1019"/>
                <a:gd name="T59" fmla="*/ 186 h 642"/>
                <a:gd name="T60" fmla="*/ 829 w 1019"/>
                <a:gd name="T61" fmla="*/ 208 h 642"/>
                <a:gd name="T62" fmla="*/ 818 w 1019"/>
                <a:gd name="T63" fmla="*/ 212 h 642"/>
                <a:gd name="T64" fmla="*/ 779 w 1019"/>
                <a:gd name="T65" fmla="*/ 216 h 642"/>
                <a:gd name="T66" fmla="*/ 801 w 1019"/>
                <a:gd name="T67" fmla="*/ 250 h 642"/>
                <a:gd name="T68" fmla="*/ 798 w 1019"/>
                <a:gd name="T69" fmla="*/ 264 h 642"/>
                <a:gd name="T70" fmla="*/ 751 w 1019"/>
                <a:gd name="T71" fmla="*/ 267 h 642"/>
                <a:gd name="T72" fmla="*/ 755 w 1019"/>
                <a:gd name="T73" fmla="*/ 291 h 642"/>
                <a:gd name="T74" fmla="*/ 763 w 1019"/>
                <a:gd name="T75" fmla="*/ 304 h 642"/>
                <a:gd name="T76" fmla="*/ 722 w 1019"/>
                <a:gd name="T77" fmla="*/ 312 h 642"/>
                <a:gd name="T78" fmla="*/ 723 w 1019"/>
                <a:gd name="T79" fmla="*/ 340 h 642"/>
                <a:gd name="T80" fmla="*/ 708 w 1019"/>
                <a:gd name="T81" fmla="*/ 343 h 642"/>
                <a:gd name="T82" fmla="*/ 719 w 1019"/>
                <a:gd name="T83" fmla="*/ 367 h 642"/>
                <a:gd name="T84" fmla="*/ 722 w 1019"/>
                <a:gd name="T85" fmla="*/ 379 h 642"/>
                <a:gd name="T86" fmla="*/ 672 w 1019"/>
                <a:gd name="T87" fmla="*/ 380 h 642"/>
                <a:gd name="T88" fmla="*/ 689 w 1019"/>
                <a:gd name="T89" fmla="*/ 412 h 642"/>
                <a:gd name="T90" fmla="*/ 680 w 1019"/>
                <a:gd name="T91" fmla="*/ 419 h 642"/>
                <a:gd name="T92" fmla="*/ 678 w 1019"/>
                <a:gd name="T93" fmla="*/ 439 h 642"/>
                <a:gd name="T94" fmla="*/ 656 w 1019"/>
                <a:gd name="T95" fmla="*/ 443 h 642"/>
                <a:gd name="T96" fmla="*/ 652 w 1019"/>
                <a:gd name="T97" fmla="*/ 465 h 642"/>
                <a:gd name="T98" fmla="*/ 666 w 1019"/>
                <a:gd name="T99" fmla="*/ 477 h 642"/>
                <a:gd name="T100" fmla="*/ 620 w 1019"/>
                <a:gd name="T101" fmla="*/ 495 h 642"/>
                <a:gd name="T102" fmla="*/ 651 w 1019"/>
                <a:gd name="T103" fmla="*/ 518 h 642"/>
                <a:gd name="T104" fmla="*/ 612 w 1019"/>
                <a:gd name="T105" fmla="*/ 521 h 642"/>
                <a:gd name="T106" fmla="*/ 639 w 1019"/>
                <a:gd name="T107" fmla="*/ 533 h 642"/>
                <a:gd name="T108" fmla="*/ 563 w 1019"/>
                <a:gd name="T109" fmla="*/ 539 h 642"/>
                <a:gd name="T110" fmla="*/ 612 w 1019"/>
                <a:gd name="T111" fmla="*/ 555 h 642"/>
                <a:gd name="T112" fmla="*/ 557 w 1019"/>
                <a:gd name="T113" fmla="*/ 574 h 642"/>
                <a:gd name="T114" fmla="*/ 612 w 1019"/>
                <a:gd name="T115" fmla="*/ 602 h 642"/>
                <a:gd name="T116" fmla="*/ 541 w 1019"/>
                <a:gd name="T117" fmla="*/ 601 h 642"/>
                <a:gd name="T118" fmla="*/ 579 w 1019"/>
                <a:gd name="T119" fmla="*/ 62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9" h="642">
                  <a:moveTo>
                    <a:pt x="570" y="642"/>
                  </a:moveTo>
                  <a:lnTo>
                    <a:pt x="553" y="638"/>
                  </a:lnTo>
                  <a:lnTo>
                    <a:pt x="536" y="636"/>
                  </a:lnTo>
                  <a:lnTo>
                    <a:pt x="521" y="634"/>
                  </a:lnTo>
                  <a:lnTo>
                    <a:pt x="505" y="630"/>
                  </a:lnTo>
                  <a:lnTo>
                    <a:pt x="490" y="628"/>
                  </a:lnTo>
                  <a:lnTo>
                    <a:pt x="474" y="625"/>
                  </a:lnTo>
                  <a:lnTo>
                    <a:pt x="459" y="624"/>
                  </a:lnTo>
                  <a:lnTo>
                    <a:pt x="444" y="622"/>
                  </a:lnTo>
                  <a:lnTo>
                    <a:pt x="415" y="615"/>
                  </a:lnTo>
                  <a:lnTo>
                    <a:pt x="386" y="609"/>
                  </a:lnTo>
                  <a:lnTo>
                    <a:pt x="358" y="601"/>
                  </a:lnTo>
                  <a:lnTo>
                    <a:pt x="330" y="594"/>
                  </a:lnTo>
                  <a:lnTo>
                    <a:pt x="301" y="586"/>
                  </a:lnTo>
                  <a:lnTo>
                    <a:pt x="272" y="578"/>
                  </a:lnTo>
                  <a:lnTo>
                    <a:pt x="245" y="570"/>
                  </a:lnTo>
                  <a:lnTo>
                    <a:pt x="217" y="562"/>
                  </a:lnTo>
                  <a:lnTo>
                    <a:pt x="188" y="553"/>
                  </a:lnTo>
                  <a:lnTo>
                    <a:pt x="161" y="545"/>
                  </a:lnTo>
                  <a:lnTo>
                    <a:pt x="134" y="536"/>
                  </a:lnTo>
                  <a:lnTo>
                    <a:pt x="107" y="526"/>
                  </a:lnTo>
                  <a:lnTo>
                    <a:pt x="80" y="516"/>
                  </a:lnTo>
                  <a:lnTo>
                    <a:pt x="54" y="507"/>
                  </a:lnTo>
                  <a:lnTo>
                    <a:pt x="27" y="498"/>
                  </a:lnTo>
                  <a:lnTo>
                    <a:pt x="1" y="487"/>
                  </a:lnTo>
                  <a:lnTo>
                    <a:pt x="0" y="484"/>
                  </a:lnTo>
                  <a:lnTo>
                    <a:pt x="0" y="480"/>
                  </a:lnTo>
                  <a:lnTo>
                    <a:pt x="0" y="477"/>
                  </a:lnTo>
                  <a:lnTo>
                    <a:pt x="0" y="473"/>
                  </a:lnTo>
                  <a:lnTo>
                    <a:pt x="12" y="476"/>
                  </a:lnTo>
                  <a:lnTo>
                    <a:pt x="26" y="480"/>
                  </a:lnTo>
                  <a:lnTo>
                    <a:pt x="42" y="486"/>
                  </a:lnTo>
                  <a:lnTo>
                    <a:pt x="58" y="493"/>
                  </a:lnTo>
                  <a:lnTo>
                    <a:pt x="76" y="500"/>
                  </a:lnTo>
                  <a:lnTo>
                    <a:pt x="90" y="506"/>
                  </a:lnTo>
                  <a:lnTo>
                    <a:pt x="104" y="509"/>
                  </a:lnTo>
                  <a:lnTo>
                    <a:pt x="116" y="509"/>
                  </a:lnTo>
                  <a:lnTo>
                    <a:pt x="101" y="503"/>
                  </a:lnTo>
                  <a:lnTo>
                    <a:pt x="86" y="498"/>
                  </a:lnTo>
                  <a:lnTo>
                    <a:pt x="71" y="492"/>
                  </a:lnTo>
                  <a:lnTo>
                    <a:pt x="57" y="486"/>
                  </a:lnTo>
                  <a:lnTo>
                    <a:pt x="43" y="480"/>
                  </a:lnTo>
                  <a:lnTo>
                    <a:pt x="29" y="475"/>
                  </a:lnTo>
                  <a:lnTo>
                    <a:pt x="17" y="468"/>
                  </a:lnTo>
                  <a:lnTo>
                    <a:pt x="4" y="462"/>
                  </a:lnTo>
                  <a:lnTo>
                    <a:pt x="4" y="460"/>
                  </a:lnTo>
                  <a:lnTo>
                    <a:pt x="4" y="457"/>
                  </a:lnTo>
                  <a:lnTo>
                    <a:pt x="4" y="456"/>
                  </a:lnTo>
                  <a:lnTo>
                    <a:pt x="4" y="454"/>
                  </a:lnTo>
                  <a:lnTo>
                    <a:pt x="14" y="456"/>
                  </a:lnTo>
                  <a:lnTo>
                    <a:pt x="26" y="458"/>
                  </a:lnTo>
                  <a:lnTo>
                    <a:pt x="38" y="463"/>
                  </a:lnTo>
                  <a:lnTo>
                    <a:pt x="50" y="468"/>
                  </a:lnTo>
                  <a:lnTo>
                    <a:pt x="62" y="472"/>
                  </a:lnTo>
                  <a:lnTo>
                    <a:pt x="73" y="476"/>
                  </a:lnTo>
                  <a:lnTo>
                    <a:pt x="85" y="478"/>
                  </a:lnTo>
                  <a:lnTo>
                    <a:pt x="95" y="478"/>
                  </a:lnTo>
                  <a:lnTo>
                    <a:pt x="85" y="472"/>
                  </a:lnTo>
                  <a:lnTo>
                    <a:pt x="74" y="466"/>
                  </a:lnTo>
                  <a:lnTo>
                    <a:pt x="63" y="461"/>
                  </a:lnTo>
                  <a:lnTo>
                    <a:pt x="51" y="456"/>
                  </a:lnTo>
                  <a:lnTo>
                    <a:pt x="39" y="453"/>
                  </a:lnTo>
                  <a:lnTo>
                    <a:pt x="28" y="449"/>
                  </a:lnTo>
                  <a:lnTo>
                    <a:pt x="17" y="446"/>
                  </a:lnTo>
                  <a:lnTo>
                    <a:pt x="8" y="443"/>
                  </a:lnTo>
                  <a:lnTo>
                    <a:pt x="9" y="440"/>
                  </a:lnTo>
                  <a:lnTo>
                    <a:pt x="9" y="436"/>
                  </a:lnTo>
                  <a:lnTo>
                    <a:pt x="10" y="433"/>
                  </a:lnTo>
                  <a:lnTo>
                    <a:pt x="11" y="430"/>
                  </a:lnTo>
                  <a:lnTo>
                    <a:pt x="25" y="432"/>
                  </a:lnTo>
                  <a:lnTo>
                    <a:pt x="42" y="439"/>
                  </a:lnTo>
                  <a:lnTo>
                    <a:pt x="61" y="447"/>
                  </a:lnTo>
                  <a:lnTo>
                    <a:pt x="81" y="456"/>
                  </a:lnTo>
                  <a:lnTo>
                    <a:pt x="101" y="464"/>
                  </a:lnTo>
                  <a:lnTo>
                    <a:pt x="119" y="471"/>
                  </a:lnTo>
                  <a:lnTo>
                    <a:pt x="137" y="476"/>
                  </a:lnTo>
                  <a:lnTo>
                    <a:pt x="150" y="476"/>
                  </a:lnTo>
                  <a:lnTo>
                    <a:pt x="133" y="469"/>
                  </a:lnTo>
                  <a:lnTo>
                    <a:pt x="116" y="462"/>
                  </a:lnTo>
                  <a:lnTo>
                    <a:pt x="99" y="455"/>
                  </a:lnTo>
                  <a:lnTo>
                    <a:pt x="81" y="447"/>
                  </a:lnTo>
                  <a:lnTo>
                    <a:pt x="65" y="440"/>
                  </a:lnTo>
                  <a:lnTo>
                    <a:pt x="49" y="432"/>
                  </a:lnTo>
                  <a:lnTo>
                    <a:pt x="33" y="425"/>
                  </a:lnTo>
                  <a:lnTo>
                    <a:pt x="18" y="418"/>
                  </a:lnTo>
                  <a:lnTo>
                    <a:pt x="18" y="415"/>
                  </a:lnTo>
                  <a:lnTo>
                    <a:pt x="18" y="411"/>
                  </a:lnTo>
                  <a:lnTo>
                    <a:pt x="18" y="409"/>
                  </a:lnTo>
                  <a:lnTo>
                    <a:pt x="18" y="405"/>
                  </a:lnTo>
                  <a:lnTo>
                    <a:pt x="27" y="407"/>
                  </a:lnTo>
                  <a:lnTo>
                    <a:pt x="38" y="411"/>
                  </a:lnTo>
                  <a:lnTo>
                    <a:pt x="50" y="416"/>
                  </a:lnTo>
                  <a:lnTo>
                    <a:pt x="63" y="422"/>
                  </a:lnTo>
                  <a:lnTo>
                    <a:pt x="76" y="428"/>
                  </a:lnTo>
                  <a:lnTo>
                    <a:pt x="88" y="433"/>
                  </a:lnTo>
                  <a:lnTo>
                    <a:pt x="97" y="435"/>
                  </a:lnTo>
                  <a:lnTo>
                    <a:pt x="105" y="435"/>
                  </a:lnTo>
                  <a:lnTo>
                    <a:pt x="95" y="431"/>
                  </a:lnTo>
                  <a:lnTo>
                    <a:pt x="86" y="425"/>
                  </a:lnTo>
                  <a:lnTo>
                    <a:pt x="76" y="420"/>
                  </a:lnTo>
                  <a:lnTo>
                    <a:pt x="65" y="415"/>
                  </a:lnTo>
                  <a:lnTo>
                    <a:pt x="55" y="410"/>
                  </a:lnTo>
                  <a:lnTo>
                    <a:pt x="46" y="404"/>
                  </a:lnTo>
                  <a:lnTo>
                    <a:pt x="35" y="400"/>
                  </a:lnTo>
                  <a:lnTo>
                    <a:pt x="26" y="395"/>
                  </a:lnTo>
                  <a:lnTo>
                    <a:pt x="25" y="392"/>
                  </a:lnTo>
                  <a:lnTo>
                    <a:pt x="26" y="389"/>
                  </a:lnTo>
                  <a:lnTo>
                    <a:pt x="26" y="387"/>
                  </a:lnTo>
                  <a:lnTo>
                    <a:pt x="28" y="383"/>
                  </a:lnTo>
                  <a:lnTo>
                    <a:pt x="38" y="386"/>
                  </a:lnTo>
                  <a:lnTo>
                    <a:pt x="51" y="390"/>
                  </a:lnTo>
                  <a:lnTo>
                    <a:pt x="66" y="397"/>
                  </a:lnTo>
                  <a:lnTo>
                    <a:pt x="84" y="404"/>
                  </a:lnTo>
                  <a:lnTo>
                    <a:pt x="101" y="411"/>
                  </a:lnTo>
                  <a:lnTo>
                    <a:pt x="117" y="417"/>
                  </a:lnTo>
                  <a:lnTo>
                    <a:pt x="130" y="419"/>
                  </a:lnTo>
                  <a:lnTo>
                    <a:pt x="139" y="419"/>
                  </a:lnTo>
                  <a:lnTo>
                    <a:pt x="138" y="418"/>
                  </a:lnTo>
                  <a:lnTo>
                    <a:pt x="137" y="418"/>
                  </a:lnTo>
                  <a:lnTo>
                    <a:pt x="135" y="417"/>
                  </a:lnTo>
                  <a:lnTo>
                    <a:pt x="132" y="415"/>
                  </a:lnTo>
                  <a:lnTo>
                    <a:pt x="126" y="413"/>
                  </a:lnTo>
                  <a:lnTo>
                    <a:pt x="118" y="410"/>
                  </a:lnTo>
                  <a:lnTo>
                    <a:pt x="108" y="407"/>
                  </a:lnTo>
                  <a:lnTo>
                    <a:pt x="94" y="401"/>
                  </a:lnTo>
                  <a:lnTo>
                    <a:pt x="87" y="397"/>
                  </a:lnTo>
                  <a:lnTo>
                    <a:pt x="79" y="394"/>
                  </a:lnTo>
                  <a:lnTo>
                    <a:pt x="72" y="390"/>
                  </a:lnTo>
                  <a:lnTo>
                    <a:pt x="65" y="386"/>
                  </a:lnTo>
                  <a:lnTo>
                    <a:pt x="58" y="382"/>
                  </a:lnTo>
                  <a:lnTo>
                    <a:pt x="51" y="379"/>
                  </a:lnTo>
                  <a:lnTo>
                    <a:pt x="44" y="374"/>
                  </a:lnTo>
                  <a:lnTo>
                    <a:pt x="38" y="371"/>
                  </a:lnTo>
                  <a:lnTo>
                    <a:pt x="36" y="370"/>
                  </a:lnTo>
                  <a:lnTo>
                    <a:pt x="36" y="367"/>
                  </a:lnTo>
                  <a:lnTo>
                    <a:pt x="36" y="366"/>
                  </a:lnTo>
                  <a:lnTo>
                    <a:pt x="36" y="365"/>
                  </a:lnTo>
                  <a:lnTo>
                    <a:pt x="38" y="364"/>
                  </a:lnTo>
                  <a:lnTo>
                    <a:pt x="39" y="363"/>
                  </a:lnTo>
                  <a:lnTo>
                    <a:pt x="40" y="362"/>
                  </a:lnTo>
                  <a:lnTo>
                    <a:pt x="41" y="360"/>
                  </a:lnTo>
                  <a:lnTo>
                    <a:pt x="55" y="362"/>
                  </a:lnTo>
                  <a:lnTo>
                    <a:pt x="69" y="365"/>
                  </a:lnTo>
                  <a:lnTo>
                    <a:pt x="82" y="367"/>
                  </a:lnTo>
                  <a:lnTo>
                    <a:pt x="95" y="371"/>
                  </a:lnTo>
                  <a:lnTo>
                    <a:pt x="109" y="375"/>
                  </a:lnTo>
                  <a:lnTo>
                    <a:pt x="123" y="379"/>
                  </a:lnTo>
                  <a:lnTo>
                    <a:pt x="137" y="383"/>
                  </a:lnTo>
                  <a:lnTo>
                    <a:pt x="152" y="388"/>
                  </a:lnTo>
                  <a:lnTo>
                    <a:pt x="165" y="393"/>
                  </a:lnTo>
                  <a:lnTo>
                    <a:pt x="179" y="397"/>
                  </a:lnTo>
                  <a:lnTo>
                    <a:pt x="193" y="402"/>
                  </a:lnTo>
                  <a:lnTo>
                    <a:pt x="207" y="407"/>
                  </a:lnTo>
                  <a:lnTo>
                    <a:pt x="222" y="411"/>
                  </a:lnTo>
                  <a:lnTo>
                    <a:pt x="236" y="415"/>
                  </a:lnTo>
                  <a:lnTo>
                    <a:pt x="249" y="418"/>
                  </a:lnTo>
                  <a:lnTo>
                    <a:pt x="264" y="420"/>
                  </a:lnTo>
                  <a:lnTo>
                    <a:pt x="281" y="425"/>
                  </a:lnTo>
                  <a:lnTo>
                    <a:pt x="297" y="430"/>
                  </a:lnTo>
                  <a:lnTo>
                    <a:pt x="313" y="435"/>
                  </a:lnTo>
                  <a:lnTo>
                    <a:pt x="330" y="440"/>
                  </a:lnTo>
                  <a:lnTo>
                    <a:pt x="347" y="446"/>
                  </a:lnTo>
                  <a:lnTo>
                    <a:pt x="366" y="451"/>
                  </a:lnTo>
                  <a:lnTo>
                    <a:pt x="383" y="457"/>
                  </a:lnTo>
                  <a:lnTo>
                    <a:pt x="401" y="462"/>
                  </a:lnTo>
                  <a:lnTo>
                    <a:pt x="420" y="468"/>
                  </a:lnTo>
                  <a:lnTo>
                    <a:pt x="437" y="472"/>
                  </a:lnTo>
                  <a:lnTo>
                    <a:pt x="456" y="477"/>
                  </a:lnTo>
                  <a:lnTo>
                    <a:pt x="474" y="481"/>
                  </a:lnTo>
                  <a:lnTo>
                    <a:pt x="492" y="485"/>
                  </a:lnTo>
                  <a:lnTo>
                    <a:pt x="511" y="487"/>
                  </a:lnTo>
                  <a:lnTo>
                    <a:pt x="529" y="489"/>
                  </a:lnTo>
                  <a:lnTo>
                    <a:pt x="547" y="491"/>
                  </a:lnTo>
                  <a:lnTo>
                    <a:pt x="550" y="486"/>
                  </a:lnTo>
                  <a:lnTo>
                    <a:pt x="555" y="477"/>
                  </a:lnTo>
                  <a:lnTo>
                    <a:pt x="560" y="465"/>
                  </a:lnTo>
                  <a:lnTo>
                    <a:pt x="567" y="451"/>
                  </a:lnTo>
                  <a:lnTo>
                    <a:pt x="573" y="438"/>
                  </a:lnTo>
                  <a:lnTo>
                    <a:pt x="580" y="425"/>
                  </a:lnTo>
                  <a:lnTo>
                    <a:pt x="585" y="416"/>
                  </a:lnTo>
                  <a:lnTo>
                    <a:pt x="587" y="410"/>
                  </a:lnTo>
                  <a:lnTo>
                    <a:pt x="603" y="386"/>
                  </a:lnTo>
                  <a:lnTo>
                    <a:pt x="620" y="360"/>
                  </a:lnTo>
                  <a:lnTo>
                    <a:pt x="636" y="336"/>
                  </a:lnTo>
                  <a:lnTo>
                    <a:pt x="652" y="312"/>
                  </a:lnTo>
                  <a:lnTo>
                    <a:pt x="670" y="289"/>
                  </a:lnTo>
                  <a:lnTo>
                    <a:pt x="686" y="265"/>
                  </a:lnTo>
                  <a:lnTo>
                    <a:pt x="703" y="241"/>
                  </a:lnTo>
                  <a:lnTo>
                    <a:pt x="720" y="218"/>
                  </a:lnTo>
                  <a:lnTo>
                    <a:pt x="738" y="195"/>
                  </a:lnTo>
                  <a:lnTo>
                    <a:pt x="755" y="171"/>
                  </a:lnTo>
                  <a:lnTo>
                    <a:pt x="773" y="148"/>
                  </a:lnTo>
                  <a:lnTo>
                    <a:pt x="792" y="125"/>
                  </a:lnTo>
                  <a:lnTo>
                    <a:pt x="810" y="102"/>
                  </a:lnTo>
                  <a:lnTo>
                    <a:pt x="829" y="80"/>
                  </a:lnTo>
                  <a:lnTo>
                    <a:pt x="848" y="57"/>
                  </a:lnTo>
                  <a:lnTo>
                    <a:pt x="868" y="36"/>
                  </a:lnTo>
                  <a:lnTo>
                    <a:pt x="876" y="33"/>
                  </a:lnTo>
                  <a:lnTo>
                    <a:pt x="883" y="31"/>
                  </a:lnTo>
                  <a:lnTo>
                    <a:pt x="892" y="29"/>
                  </a:lnTo>
                  <a:lnTo>
                    <a:pt x="904" y="26"/>
                  </a:lnTo>
                  <a:lnTo>
                    <a:pt x="921" y="22"/>
                  </a:lnTo>
                  <a:lnTo>
                    <a:pt x="944" y="17"/>
                  </a:lnTo>
                  <a:lnTo>
                    <a:pt x="975" y="9"/>
                  </a:lnTo>
                  <a:lnTo>
                    <a:pt x="1016" y="0"/>
                  </a:lnTo>
                  <a:lnTo>
                    <a:pt x="1018" y="0"/>
                  </a:lnTo>
                  <a:lnTo>
                    <a:pt x="1018" y="1"/>
                  </a:lnTo>
                  <a:lnTo>
                    <a:pt x="1018" y="1"/>
                  </a:lnTo>
                  <a:lnTo>
                    <a:pt x="1019" y="2"/>
                  </a:lnTo>
                  <a:lnTo>
                    <a:pt x="1014" y="8"/>
                  </a:lnTo>
                  <a:lnTo>
                    <a:pt x="1008" y="14"/>
                  </a:lnTo>
                  <a:lnTo>
                    <a:pt x="1004" y="19"/>
                  </a:lnTo>
                  <a:lnTo>
                    <a:pt x="999" y="25"/>
                  </a:lnTo>
                  <a:lnTo>
                    <a:pt x="994" y="24"/>
                  </a:lnTo>
                  <a:lnTo>
                    <a:pt x="991" y="24"/>
                  </a:lnTo>
                  <a:lnTo>
                    <a:pt x="986" y="24"/>
                  </a:lnTo>
                  <a:lnTo>
                    <a:pt x="982" y="23"/>
                  </a:lnTo>
                  <a:lnTo>
                    <a:pt x="980" y="25"/>
                  </a:lnTo>
                  <a:lnTo>
                    <a:pt x="978" y="26"/>
                  </a:lnTo>
                  <a:lnTo>
                    <a:pt x="978" y="29"/>
                  </a:lnTo>
                  <a:lnTo>
                    <a:pt x="978" y="32"/>
                  </a:lnTo>
                  <a:lnTo>
                    <a:pt x="981" y="32"/>
                  </a:lnTo>
                  <a:lnTo>
                    <a:pt x="982" y="33"/>
                  </a:lnTo>
                  <a:lnTo>
                    <a:pt x="984" y="33"/>
                  </a:lnTo>
                  <a:lnTo>
                    <a:pt x="985" y="34"/>
                  </a:lnTo>
                  <a:lnTo>
                    <a:pt x="985" y="40"/>
                  </a:lnTo>
                  <a:lnTo>
                    <a:pt x="982" y="42"/>
                  </a:lnTo>
                  <a:lnTo>
                    <a:pt x="977" y="44"/>
                  </a:lnTo>
                  <a:lnTo>
                    <a:pt x="971" y="42"/>
                  </a:lnTo>
                  <a:lnTo>
                    <a:pt x="966" y="41"/>
                  </a:lnTo>
                  <a:lnTo>
                    <a:pt x="960" y="39"/>
                  </a:lnTo>
                  <a:lnTo>
                    <a:pt x="955" y="38"/>
                  </a:lnTo>
                  <a:lnTo>
                    <a:pt x="952" y="38"/>
                  </a:lnTo>
                  <a:lnTo>
                    <a:pt x="956" y="40"/>
                  </a:lnTo>
                  <a:lnTo>
                    <a:pt x="961" y="44"/>
                  </a:lnTo>
                  <a:lnTo>
                    <a:pt x="966" y="49"/>
                  </a:lnTo>
                  <a:lnTo>
                    <a:pt x="971" y="57"/>
                  </a:lnTo>
                  <a:lnTo>
                    <a:pt x="967" y="60"/>
                  </a:lnTo>
                  <a:lnTo>
                    <a:pt x="962" y="60"/>
                  </a:lnTo>
                  <a:lnTo>
                    <a:pt x="956" y="60"/>
                  </a:lnTo>
                  <a:lnTo>
                    <a:pt x="952" y="59"/>
                  </a:lnTo>
                  <a:lnTo>
                    <a:pt x="946" y="57"/>
                  </a:lnTo>
                  <a:lnTo>
                    <a:pt x="942" y="55"/>
                  </a:lnTo>
                  <a:lnTo>
                    <a:pt x="937" y="54"/>
                  </a:lnTo>
                  <a:lnTo>
                    <a:pt x="935" y="54"/>
                  </a:lnTo>
                  <a:lnTo>
                    <a:pt x="937" y="57"/>
                  </a:lnTo>
                  <a:lnTo>
                    <a:pt x="940" y="61"/>
                  </a:lnTo>
                  <a:lnTo>
                    <a:pt x="946" y="64"/>
                  </a:lnTo>
                  <a:lnTo>
                    <a:pt x="953" y="69"/>
                  </a:lnTo>
                  <a:lnTo>
                    <a:pt x="952" y="74"/>
                  </a:lnTo>
                  <a:lnTo>
                    <a:pt x="951" y="77"/>
                  </a:lnTo>
                  <a:lnTo>
                    <a:pt x="948" y="80"/>
                  </a:lnTo>
                  <a:lnTo>
                    <a:pt x="946" y="83"/>
                  </a:lnTo>
                  <a:lnTo>
                    <a:pt x="940" y="82"/>
                  </a:lnTo>
                  <a:lnTo>
                    <a:pt x="933" y="79"/>
                  </a:lnTo>
                  <a:lnTo>
                    <a:pt x="927" y="77"/>
                  </a:lnTo>
                  <a:lnTo>
                    <a:pt x="920" y="74"/>
                  </a:lnTo>
                  <a:lnTo>
                    <a:pt x="914" y="72"/>
                  </a:lnTo>
                  <a:lnTo>
                    <a:pt x="908" y="70"/>
                  </a:lnTo>
                  <a:lnTo>
                    <a:pt x="904" y="69"/>
                  </a:lnTo>
                  <a:lnTo>
                    <a:pt x="900" y="69"/>
                  </a:lnTo>
                  <a:lnTo>
                    <a:pt x="904" y="71"/>
                  </a:lnTo>
                  <a:lnTo>
                    <a:pt x="909" y="75"/>
                  </a:lnTo>
                  <a:lnTo>
                    <a:pt x="916" y="79"/>
                  </a:lnTo>
                  <a:lnTo>
                    <a:pt x="924" y="84"/>
                  </a:lnTo>
                  <a:lnTo>
                    <a:pt x="930" y="90"/>
                  </a:lnTo>
                  <a:lnTo>
                    <a:pt x="933" y="95"/>
                  </a:lnTo>
                  <a:lnTo>
                    <a:pt x="931" y="100"/>
                  </a:lnTo>
                  <a:lnTo>
                    <a:pt x="923" y="104"/>
                  </a:lnTo>
                  <a:lnTo>
                    <a:pt x="917" y="100"/>
                  </a:lnTo>
                  <a:lnTo>
                    <a:pt x="910" y="98"/>
                  </a:lnTo>
                  <a:lnTo>
                    <a:pt x="906" y="95"/>
                  </a:lnTo>
                  <a:lnTo>
                    <a:pt x="900" y="93"/>
                  </a:lnTo>
                  <a:lnTo>
                    <a:pt x="894" y="91"/>
                  </a:lnTo>
                  <a:lnTo>
                    <a:pt x="890" y="90"/>
                  </a:lnTo>
                  <a:lnTo>
                    <a:pt x="884" y="90"/>
                  </a:lnTo>
                  <a:lnTo>
                    <a:pt x="879" y="90"/>
                  </a:lnTo>
                  <a:lnTo>
                    <a:pt x="882" y="93"/>
                  </a:lnTo>
                  <a:lnTo>
                    <a:pt x="886" y="97"/>
                  </a:lnTo>
                  <a:lnTo>
                    <a:pt x="891" y="99"/>
                  </a:lnTo>
                  <a:lnTo>
                    <a:pt x="898" y="100"/>
                  </a:lnTo>
                  <a:lnTo>
                    <a:pt x="904" y="104"/>
                  </a:lnTo>
                  <a:lnTo>
                    <a:pt x="909" y="106"/>
                  </a:lnTo>
                  <a:lnTo>
                    <a:pt x="914" y="110"/>
                  </a:lnTo>
                  <a:lnTo>
                    <a:pt x="918" y="117"/>
                  </a:lnTo>
                  <a:lnTo>
                    <a:pt x="917" y="118"/>
                  </a:lnTo>
                  <a:lnTo>
                    <a:pt x="915" y="121"/>
                  </a:lnTo>
                  <a:lnTo>
                    <a:pt x="914" y="122"/>
                  </a:lnTo>
                  <a:lnTo>
                    <a:pt x="912" y="124"/>
                  </a:lnTo>
                  <a:lnTo>
                    <a:pt x="907" y="123"/>
                  </a:lnTo>
                  <a:lnTo>
                    <a:pt x="904" y="123"/>
                  </a:lnTo>
                  <a:lnTo>
                    <a:pt x="899" y="122"/>
                  </a:lnTo>
                  <a:lnTo>
                    <a:pt x="895" y="121"/>
                  </a:lnTo>
                  <a:lnTo>
                    <a:pt x="891" y="120"/>
                  </a:lnTo>
                  <a:lnTo>
                    <a:pt x="884" y="117"/>
                  </a:lnTo>
                  <a:lnTo>
                    <a:pt x="876" y="115"/>
                  </a:lnTo>
                  <a:lnTo>
                    <a:pt x="864" y="112"/>
                  </a:lnTo>
                  <a:lnTo>
                    <a:pt x="864" y="113"/>
                  </a:lnTo>
                  <a:lnTo>
                    <a:pt x="864" y="114"/>
                  </a:lnTo>
                  <a:lnTo>
                    <a:pt x="864" y="116"/>
                  </a:lnTo>
                  <a:lnTo>
                    <a:pt x="864" y="117"/>
                  </a:lnTo>
                  <a:lnTo>
                    <a:pt x="872" y="121"/>
                  </a:lnTo>
                  <a:lnTo>
                    <a:pt x="882" y="124"/>
                  </a:lnTo>
                  <a:lnTo>
                    <a:pt x="890" y="128"/>
                  </a:lnTo>
                  <a:lnTo>
                    <a:pt x="898" y="132"/>
                  </a:lnTo>
                  <a:lnTo>
                    <a:pt x="898" y="133"/>
                  </a:lnTo>
                  <a:lnTo>
                    <a:pt x="898" y="136"/>
                  </a:lnTo>
                  <a:lnTo>
                    <a:pt x="898" y="137"/>
                  </a:lnTo>
                  <a:lnTo>
                    <a:pt x="899" y="139"/>
                  </a:lnTo>
                  <a:lnTo>
                    <a:pt x="898" y="140"/>
                  </a:lnTo>
                  <a:lnTo>
                    <a:pt x="895" y="142"/>
                  </a:lnTo>
                  <a:lnTo>
                    <a:pt x="894" y="144"/>
                  </a:lnTo>
                  <a:lnTo>
                    <a:pt x="892" y="145"/>
                  </a:lnTo>
                  <a:lnTo>
                    <a:pt x="884" y="144"/>
                  </a:lnTo>
                  <a:lnTo>
                    <a:pt x="877" y="143"/>
                  </a:lnTo>
                  <a:lnTo>
                    <a:pt x="869" y="140"/>
                  </a:lnTo>
                  <a:lnTo>
                    <a:pt x="862" y="138"/>
                  </a:lnTo>
                  <a:lnTo>
                    <a:pt x="856" y="136"/>
                  </a:lnTo>
                  <a:lnTo>
                    <a:pt x="849" y="133"/>
                  </a:lnTo>
                  <a:lnTo>
                    <a:pt x="842" y="131"/>
                  </a:lnTo>
                  <a:lnTo>
                    <a:pt x="836" y="129"/>
                  </a:lnTo>
                  <a:lnTo>
                    <a:pt x="836" y="130"/>
                  </a:lnTo>
                  <a:lnTo>
                    <a:pt x="836" y="132"/>
                  </a:lnTo>
                  <a:lnTo>
                    <a:pt x="836" y="133"/>
                  </a:lnTo>
                  <a:lnTo>
                    <a:pt x="836" y="136"/>
                  </a:lnTo>
                  <a:lnTo>
                    <a:pt x="841" y="138"/>
                  </a:lnTo>
                  <a:lnTo>
                    <a:pt x="848" y="140"/>
                  </a:lnTo>
                  <a:lnTo>
                    <a:pt x="854" y="143"/>
                  </a:lnTo>
                  <a:lnTo>
                    <a:pt x="860" y="145"/>
                  </a:lnTo>
                  <a:lnTo>
                    <a:pt x="866" y="147"/>
                  </a:lnTo>
                  <a:lnTo>
                    <a:pt x="872" y="150"/>
                  </a:lnTo>
                  <a:lnTo>
                    <a:pt x="878" y="152"/>
                  </a:lnTo>
                  <a:lnTo>
                    <a:pt x="885" y="154"/>
                  </a:lnTo>
                  <a:lnTo>
                    <a:pt x="882" y="158"/>
                  </a:lnTo>
                  <a:lnTo>
                    <a:pt x="879" y="161"/>
                  </a:lnTo>
                  <a:lnTo>
                    <a:pt x="876" y="165"/>
                  </a:lnTo>
                  <a:lnTo>
                    <a:pt x="874" y="169"/>
                  </a:lnTo>
                  <a:lnTo>
                    <a:pt x="868" y="167"/>
                  </a:lnTo>
                  <a:lnTo>
                    <a:pt x="863" y="166"/>
                  </a:lnTo>
                  <a:lnTo>
                    <a:pt x="857" y="163"/>
                  </a:lnTo>
                  <a:lnTo>
                    <a:pt x="853" y="162"/>
                  </a:lnTo>
                  <a:lnTo>
                    <a:pt x="847" y="160"/>
                  </a:lnTo>
                  <a:lnTo>
                    <a:pt x="842" y="159"/>
                  </a:lnTo>
                  <a:lnTo>
                    <a:pt x="837" y="157"/>
                  </a:lnTo>
                  <a:lnTo>
                    <a:pt x="832" y="155"/>
                  </a:lnTo>
                  <a:lnTo>
                    <a:pt x="831" y="157"/>
                  </a:lnTo>
                  <a:lnTo>
                    <a:pt x="831" y="157"/>
                  </a:lnTo>
                  <a:lnTo>
                    <a:pt x="831" y="158"/>
                  </a:lnTo>
                  <a:lnTo>
                    <a:pt x="830" y="159"/>
                  </a:lnTo>
                  <a:lnTo>
                    <a:pt x="838" y="162"/>
                  </a:lnTo>
                  <a:lnTo>
                    <a:pt x="846" y="167"/>
                  </a:lnTo>
                  <a:lnTo>
                    <a:pt x="853" y="170"/>
                  </a:lnTo>
                  <a:lnTo>
                    <a:pt x="861" y="175"/>
                  </a:lnTo>
                  <a:lnTo>
                    <a:pt x="861" y="176"/>
                  </a:lnTo>
                  <a:lnTo>
                    <a:pt x="861" y="178"/>
                  </a:lnTo>
                  <a:lnTo>
                    <a:pt x="861" y="180"/>
                  </a:lnTo>
                  <a:lnTo>
                    <a:pt x="862" y="182"/>
                  </a:lnTo>
                  <a:lnTo>
                    <a:pt x="857" y="185"/>
                  </a:lnTo>
                  <a:lnTo>
                    <a:pt x="852" y="188"/>
                  </a:lnTo>
                  <a:lnTo>
                    <a:pt x="845" y="186"/>
                  </a:lnTo>
                  <a:lnTo>
                    <a:pt x="838" y="185"/>
                  </a:lnTo>
                  <a:lnTo>
                    <a:pt x="831" y="183"/>
                  </a:lnTo>
                  <a:lnTo>
                    <a:pt x="824" y="180"/>
                  </a:lnTo>
                  <a:lnTo>
                    <a:pt x="819" y="177"/>
                  </a:lnTo>
                  <a:lnTo>
                    <a:pt x="815" y="176"/>
                  </a:lnTo>
                  <a:lnTo>
                    <a:pt x="821" y="182"/>
                  </a:lnTo>
                  <a:lnTo>
                    <a:pt x="830" y="186"/>
                  </a:lnTo>
                  <a:lnTo>
                    <a:pt x="840" y="191"/>
                  </a:lnTo>
                  <a:lnTo>
                    <a:pt x="847" y="199"/>
                  </a:lnTo>
                  <a:lnTo>
                    <a:pt x="841" y="205"/>
                  </a:lnTo>
                  <a:lnTo>
                    <a:pt x="836" y="208"/>
                  </a:lnTo>
                  <a:lnTo>
                    <a:pt x="829" y="208"/>
                  </a:lnTo>
                  <a:lnTo>
                    <a:pt x="822" y="206"/>
                  </a:lnTo>
                  <a:lnTo>
                    <a:pt x="814" y="204"/>
                  </a:lnTo>
                  <a:lnTo>
                    <a:pt x="807" y="201"/>
                  </a:lnTo>
                  <a:lnTo>
                    <a:pt x="800" y="198"/>
                  </a:lnTo>
                  <a:lnTo>
                    <a:pt x="793" y="197"/>
                  </a:lnTo>
                  <a:lnTo>
                    <a:pt x="795" y="199"/>
                  </a:lnTo>
                  <a:lnTo>
                    <a:pt x="796" y="200"/>
                  </a:lnTo>
                  <a:lnTo>
                    <a:pt x="799" y="201"/>
                  </a:lnTo>
                  <a:lnTo>
                    <a:pt x="802" y="204"/>
                  </a:lnTo>
                  <a:lnTo>
                    <a:pt x="806" y="206"/>
                  </a:lnTo>
                  <a:lnTo>
                    <a:pt x="811" y="208"/>
                  </a:lnTo>
                  <a:lnTo>
                    <a:pt x="818" y="212"/>
                  </a:lnTo>
                  <a:lnTo>
                    <a:pt x="829" y="216"/>
                  </a:lnTo>
                  <a:lnTo>
                    <a:pt x="829" y="221"/>
                  </a:lnTo>
                  <a:lnTo>
                    <a:pt x="829" y="223"/>
                  </a:lnTo>
                  <a:lnTo>
                    <a:pt x="828" y="226"/>
                  </a:lnTo>
                  <a:lnTo>
                    <a:pt x="826" y="227"/>
                  </a:lnTo>
                  <a:lnTo>
                    <a:pt x="819" y="226"/>
                  </a:lnTo>
                  <a:lnTo>
                    <a:pt x="813" y="223"/>
                  </a:lnTo>
                  <a:lnTo>
                    <a:pt x="806" y="221"/>
                  </a:lnTo>
                  <a:lnTo>
                    <a:pt x="799" y="220"/>
                  </a:lnTo>
                  <a:lnTo>
                    <a:pt x="791" y="218"/>
                  </a:lnTo>
                  <a:lnTo>
                    <a:pt x="785" y="216"/>
                  </a:lnTo>
                  <a:lnTo>
                    <a:pt x="779" y="216"/>
                  </a:lnTo>
                  <a:lnTo>
                    <a:pt x="773" y="216"/>
                  </a:lnTo>
                  <a:lnTo>
                    <a:pt x="779" y="219"/>
                  </a:lnTo>
                  <a:lnTo>
                    <a:pt x="784" y="221"/>
                  </a:lnTo>
                  <a:lnTo>
                    <a:pt x="789" y="223"/>
                  </a:lnTo>
                  <a:lnTo>
                    <a:pt x="794" y="226"/>
                  </a:lnTo>
                  <a:lnTo>
                    <a:pt x="800" y="229"/>
                  </a:lnTo>
                  <a:lnTo>
                    <a:pt x="804" y="231"/>
                  </a:lnTo>
                  <a:lnTo>
                    <a:pt x="810" y="234"/>
                  </a:lnTo>
                  <a:lnTo>
                    <a:pt x="815" y="236"/>
                  </a:lnTo>
                  <a:lnTo>
                    <a:pt x="813" y="244"/>
                  </a:lnTo>
                  <a:lnTo>
                    <a:pt x="808" y="249"/>
                  </a:lnTo>
                  <a:lnTo>
                    <a:pt x="801" y="250"/>
                  </a:lnTo>
                  <a:lnTo>
                    <a:pt x="794" y="249"/>
                  </a:lnTo>
                  <a:lnTo>
                    <a:pt x="786" y="246"/>
                  </a:lnTo>
                  <a:lnTo>
                    <a:pt x="779" y="244"/>
                  </a:lnTo>
                  <a:lnTo>
                    <a:pt x="771" y="242"/>
                  </a:lnTo>
                  <a:lnTo>
                    <a:pt x="764" y="242"/>
                  </a:lnTo>
                  <a:lnTo>
                    <a:pt x="772" y="246"/>
                  </a:lnTo>
                  <a:lnTo>
                    <a:pt x="780" y="250"/>
                  </a:lnTo>
                  <a:lnTo>
                    <a:pt x="789" y="253"/>
                  </a:lnTo>
                  <a:lnTo>
                    <a:pt x="798" y="258"/>
                  </a:lnTo>
                  <a:lnTo>
                    <a:pt x="798" y="260"/>
                  </a:lnTo>
                  <a:lnTo>
                    <a:pt x="798" y="261"/>
                  </a:lnTo>
                  <a:lnTo>
                    <a:pt x="798" y="264"/>
                  </a:lnTo>
                  <a:lnTo>
                    <a:pt x="798" y="266"/>
                  </a:lnTo>
                  <a:lnTo>
                    <a:pt x="792" y="269"/>
                  </a:lnTo>
                  <a:lnTo>
                    <a:pt x="785" y="271"/>
                  </a:lnTo>
                  <a:lnTo>
                    <a:pt x="777" y="269"/>
                  </a:lnTo>
                  <a:lnTo>
                    <a:pt x="769" y="267"/>
                  </a:lnTo>
                  <a:lnTo>
                    <a:pt x="761" y="265"/>
                  </a:lnTo>
                  <a:lnTo>
                    <a:pt x="754" y="263"/>
                  </a:lnTo>
                  <a:lnTo>
                    <a:pt x="747" y="260"/>
                  </a:lnTo>
                  <a:lnTo>
                    <a:pt x="741" y="260"/>
                  </a:lnTo>
                  <a:lnTo>
                    <a:pt x="743" y="263"/>
                  </a:lnTo>
                  <a:lnTo>
                    <a:pt x="747" y="264"/>
                  </a:lnTo>
                  <a:lnTo>
                    <a:pt x="751" y="267"/>
                  </a:lnTo>
                  <a:lnTo>
                    <a:pt x="757" y="269"/>
                  </a:lnTo>
                  <a:lnTo>
                    <a:pt x="763" y="272"/>
                  </a:lnTo>
                  <a:lnTo>
                    <a:pt x="770" y="274"/>
                  </a:lnTo>
                  <a:lnTo>
                    <a:pt x="776" y="277"/>
                  </a:lnTo>
                  <a:lnTo>
                    <a:pt x="781" y="280"/>
                  </a:lnTo>
                  <a:lnTo>
                    <a:pt x="781" y="284"/>
                  </a:lnTo>
                  <a:lnTo>
                    <a:pt x="780" y="288"/>
                  </a:lnTo>
                  <a:lnTo>
                    <a:pt x="778" y="291"/>
                  </a:lnTo>
                  <a:lnTo>
                    <a:pt x="776" y="296"/>
                  </a:lnTo>
                  <a:lnTo>
                    <a:pt x="769" y="295"/>
                  </a:lnTo>
                  <a:lnTo>
                    <a:pt x="762" y="294"/>
                  </a:lnTo>
                  <a:lnTo>
                    <a:pt x="755" y="291"/>
                  </a:lnTo>
                  <a:lnTo>
                    <a:pt x="749" y="289"/>
                  </a:lnTo>
                  <a:lnTo>
                    <a:pt x="743" y="288"/>
                  </a:lnTo>
                  <a:lnTo>
                    <a:pt x="738" y="287"/>
                  </a:lnTo>
                  <a:lnTo>
                    <a:pt x="733" y="287"/>
                  </a:lnTo>
                  <a:lnTo>
                    <a:pt x="727" y="287"/>
                  </a:lnTo>
                  <a:lnTo>
                    <a:pt x="731" y="289"/>
                  </a:lnTo>
                  <a:lnTo>
                    <a:pt x="734" y="291"/>
                  </a:lnTo>
                  <a:lnTo>
                    <a:pt x="740" y="294"/>
                  </a:lnTo>
                  <a:lnTo>
                    <a:pt x="746" y="296"/>
                  </a:lnTo>
                  <a:lnTo>
                    <a:pt x="751" y="299"/>
                  </a:lnTo>
                  <a:lnTo>
                    <a:pt x="757" y="302"/>
                  </a:lnTo>
                  <a:lnTo>
                    <a:pt x="763" y="304"/>
                  </a:lnTo>
                  <a:lnTo>
                    <a:pt x="768" y="306"/>
                  </a:lnTo>
                  <a:lnTo>
                    <a:pt x="765" y="310"/>
                  </a:lnTo>
                  <a:lnTo>
                    <a:pt x="764" y="312"/>
                  </a:lnTo>
                  <a:lnTo>
                    <a:pt x="762" y="316"/>
                  </a:lnTo>
                  <a:lnTo>
                    <a:pt x="760" y="319"/>
                  </a:lnTo>
                  <a:lnTo>
                    <a:pt x="754" y="318"/>
                  </a:lnTo>
                  <a:lnTo>
                    <a:pt x="748" y="317"/>
                  </a:lnTo>
                  <a:lnTo>
                    <a:pt x="742" y="316"/>
                  </a:lnTo>
                  <a:lnTo>
                    <a:pt x="738" y="313"/>
                  </a:lnTo>
                  <a:lnTo>
                    <a:pt x="732" y="313"/>
                  </a:lnTo>
                  <a:lnTo>
                    <a:pt x="727" y="312"/>
                  </a:lnTo>
                  <a:lnTo>
                    <a:pt x="722" y="312"/>
                  </a:lnTo>
                  <a:lnTo>
                    <a:pt x="717" y="312"/>
                  </a:lnTo>
                  <a:lnTo>
                    <a:pt x="725" y="317"/>
                  </a:lnTo>
                  <a:lnTo>
                    <a:pt x="733" y="320"/>
                  </a:lnTo>
                  <a:lnTo>
                    <a:pt x="741" y="324"/>
                  </a:lnTo>
                  <a:lnTo>
                    <a:pt x="749" y="328"/>
                  </a:lnTo>
                  <a:lnTo>
                    <a:pt x="749" y="332"/>
                  </a:lnTo>
                  <a:lnTo>
                    <a:pt x="748" y="334"/>
                  </a:lnTo>
                  <a:lnTo>
                    <a:pt x="746" y="339"/>
                  </a:lnTo>
                  <a:lnTo>
                    <a:pt x="742" y="344"/>
                  </a:lnTo>
                  <a:lnTo>
                    <a:pt x="735" y="343"/>
                  </a:lnTo>
                  <a:lnTo>
                    <a:pt x="730" y="342"/>
                  </a:lnTo>
                  <a:lnTo>
                    <a:pt x="723" y="340"/>
                  </a:lnTo>
                  <a:lnTo>
                    <a:pt x="717" y="339"/>
                  </a:lnTo>
                  <a:lnTo>
                    <a:pt x="710" y="336"/>
                  </a:lnTo>
                  <a:lnTo>
                    <a:pt x="703" y="335"/>
                  </a:lnTo>
                  <a:lnTo>
                    <a:pt x="697" y="333"/>
                  </a:lnTo>
                  <a:lnTo>
                    <a:pt x="690" y="332"/>
                  </a:lnTo>
                  <a:lnTo>
                    <a:pt x="690" y="333"/>
                  </a:lnTo>
                  <a:lnTo>
                    <a:pt x="692" y="334"/>
                  </a:lnTo>
                  <a:lnTo>
                    <a:pt x="692" y="336"/>
                  </a:lnTo>
                  <a:lnTo>
                    <a:pt x="692" y="337"/>
                  </a:lnTo>
                  <a:lnTo>
                    <a:pt x="697" y="340"/>
                  </a:lnTo>
                  <a:lnTo>
                    <a:pt x="702" y="342"/>
                  </a:lnTo>
                  <a:lnTo>
                    <a:pt x="708" y="343"/>
                  </a:lnTo>
                  <a:lnTo>
                    <a:pt x="712" y="345"/>
                  </a:lnTo>
                  <a:lnTo>
                    <a:pt x="718" y="347"/>
                  </a:lnTo>
                  <a:lnTo>
                    <a:pt x="723" y="349"/>
                  </a:lnTo>
                  <a:lnTo>
                    <a:pt x="728" y="350"/>
                  </a:lnTo>
                  <a:lnTo>
                    <a:pt x="733" y="352"/>
                  </a:lnTo>
                  <a:lnTo>
                    <a:pt x="733" y="356"/>
                  </a:lnTo>
                  <a:lnTo>
                    <a:pt x="733" y="359"/>
                  </a:lnTo>
                  <a:lnTo>
                    <a:pt x="732" y="364"/>
                  </a:lnTo>
                  <a:lnTo>
                    <a:pt x="730" y="367"/>
                  </a:lnTo>
                  <a:lnTo>
                    <a:pt x="725" y="367"/>
                  </a:lnTo>
                  <a:lnTo>
                    <a:pt x="722" y="367"/>
                  </a:lnTo>
                  <a:lnTo>
                    <a:pt x="719" y="367"/>
                  </a:lnTo>
                  <a:lnTo>
                    <a:pt x="716" y="366"/>
                  </a:lnTo>
                  <a:lnTo>
                    <a:pt x="711" y="366"/>
                  </a:lnTo>
                  <a:lnTo>
                    <a:pt x="707" y="365"/>
                  </a:lnTo>
                  <a:lnTo>
                    <a:pt x="701" y="364"/>
                  </a:lnTo>
                  <a:lnTo>
                    <a:pt x="693" y="363"/>
                  </a:lnTo>
                  <a:lnTo>
                    <a:pt x="693" y="364"/>
                  </a:lnTo>
                  <a:lnTo>
                    <a:pt x="693" y="365"/>
                  </a:lnTo>
                  <a:lnTo>
                    <a:pt x="693" y="367"/>
                  </a:lnTo>
                  <a:lnTo>
                    <a:pt x="693" y="369"/>
                  </a:lnTo>
                  <a:lnTo>
                    <a:pt x="709" y="374"/>
                  </a:lnTo>
                  <a:lnTo>
                    <a:pt x="718" y="377"/>
                  </a:lnTo>
                  <a:lnTo>
                    <a:pt x="722" y="379"/>
                  </a:lnTo>
                  <a:lnTo>
                    <a:pt x="723" y="380"/>
                  </a:lnTo>
                  <a:lnTo>
                    <a:pt x="722" y="382"/>
                  </a:lnTo>
                  <a:lnTo>
                    <a:pt x="720" y="386"/>
                  </a:lnTo>
                  <a:lnTo>
                    <a:pt x="718" y="389"/>
                  </a:lnTo>
                  <a:lnTo>
                    <a:pt x="717" y="392"/>
                  </a:lnTo>
                  <a:lnTo>
                    <a:pt x="710" y="390"/>
                  </a:lnTo>
                  <a:lnTo>
                    <a:pt x="704" y="388"/>
                  </a:lnTo>
                  <a:lnTo>
                    <a:pt x="697" y="387"/>
                  </a:lnTo>
                  <a:lnTo>
                    <a:pt x="692" y="385"/>
                  </a:lnTo>
                  <a:lnTo>
                    <a:pt x="685" y="383"/>
                  </a:lnTo>
                  <a:lnTo>
                    <a:pt x="678" y="381"/>
                  </a:lnTo>
                  <a:lnTo>
                    <a:pt x="672" y="380"/>
                  </a:lnTo>
                  <a:lnTo>
                    <a:pt x="665" y="379"/>
                  </a:lnTo>
                  <a:lnTo>
                    <a:pt x="665" y="383"/>
                  </a:lnTo>
                  <a:lnTo>
                    <a:pt x="670" y="387"/>
                  </a:lnTo>
                  <a:lnTo>
                    <a:pt x="679" y="390"/>
                  </a:lnTo>
                  <a:lnTo>
                    <a:pt x="688" y="393"/>
                  </a:lnTo>
                  <a:lnTo>
                    <a:pt x="699" y="395"/>
                  </a:lnTo>
                  <a:lnTo>
                    <a:pt x="705" y="400"/>
                  </a:lnTo>
                  <a:lnTo>
                    <a:pt x="708" y="405"/>
                  </a:lnTo>
                  <a:lnTo>
                    <a:pt x="704" y="413"/>
                  </a:lnTo>
                  <a:lnTo>
                    <a:pt x="701" y="413"/>
                  </a:lnTo>
                  <a:lnTo>
                    <a:pt x="696" y="412"/>
                  </a:lnTo>
                  <a:lnTo>
                    <a:pt x="689" y="412"/>
                  </a:lnTo>
                  <a:lnTo>
                    <a:pt x="681" y="410"/>
                  </a:lnTo>
                  <a:lnTo>
                    <a:pt x="673" y="409"/>
                  </a:lnTo>
                  <a:lnTo>
                    <a:pt x="666" y="408"/>
                  </a:lnTo>
                  <a:lnTo>
                    <a:pt x="659" y="407"/>
                  </a:lnTo>
                  <a:lnTo>
                    <a:pt x="654" y="407"/>
                  </a:lnTo>
                  <a:lnTo>
                    <a:pt x="654" y="408"/>
                  </a:lnTo>
                  <a:lnTo>
                    <a:pt x="655" y="409"/>
                  </a:lnTo>
                  <a:lnTo>
                    <a:pt x="655" y="411"/>
                  </a:lnTo>
                  <a:lnTo>
                    <a:pt x="655" y="412"/>
                  </a:lnTo>
                  <a:lnTo>
                    <a:pt x="665" y="415"/>
                  </a:lnTo>
                  <a:lnTo>
                    <a:pt x="673" y="417"/>
                  </a:lnTo>
                  <a:lnTo>
                    <a:pt x="680" y="419"/>
                  </a:lnTo>
                  <a:lnTo>
                    <a:pt x="685" y="420"/>
                  </a:lnTo>
                  <a:lnTo>
                    <a:pt x="688" y="422"/>
                  </a:lnTo>
                  <a:lnTo>
                    <a:pt x="692" y="423"/>
                  </a:lnTo>
                  <a:lnTo>
                    <a:pt x="695" y="424"/>
                  </a:lnTo>
                  <a:lnTo>
                    <a:pt x="699" y="425"/>
                  </a:lnTo>
                  <a:lnTo>
                    <a:pt x="697" y="428"/>
                  </a:lnTo>
                  <a:lnTo>
                    <a:pt x="695" y="432"/>
                  </a:lnTo>
                  <a:lnTo>
                    <a:pt x="694" y="435"/>
                  </a:lnTo>
                  <a:lnTo>
                    <a:pt x="692" y="439"/>
                  </a:lnTo>
                  <a:lnTo>
                    <a:pt x="688" y="439"/>
                  </a:lnTo>
                  <a:lnTo>
                    <a:pt x="684" y="439"/>
                  </a:lnTo>
                  <a:lnTo>
                    <a:pt x="678" y="439"/>
                  </a:lnTo>
                  <a:lnTo>
                    <a:pt x="672" y="438"/>
                  </a:lnTo>
                  <a:lnTo>
                    <a:pt x="664" y="436"/>
                  </a:lnTo>
                  <a:lnTo>
                    <a:pt x="656" y="436"/>
                  </a:lnTo>
                  <a:lnTo>
                    <a:pt x="648" y="435"/>
                  </a:lnTo>
                  <a:lnTo>
                    <a:pt x="637" y="434"/>
                  </a:lnTo>
                  <a:lnTo>
                    <a:pt x="637" y="435"/>
                  </a:lnTo>
                  <a:lnTo>
                    <a:pt x="637" y="435"/>
                  </a:lnTo>
                  <a:lnTo>
                    <a:pt x="636" y="436"/>
                  </a:lnTo>
                  <a:lnTo>
                    <a:pt x="636" y="438"/>
                  </a:lnTo>
                  <a:lnTo>
                    <a:pt x="642" y="440"/>
                  </a:lnTo>
                  <a:lnTo>
                    <a:pt x="649" y="441"/>
                  </a:lnTo>
                  <a:lnTo>
                    <a:pt x="656" y="443"/>
                  </a:lnTo>
                  <a:lnTo>
                    <a:pt x="664" y="446"/>
                  </a:lnTo>
                  <a:lnTo>
                    <a:pt x="671" y="448"/>
                  </a:lnTo>
                  <a:lnTo>
                    <a:pt x="678" y="449"/>
                  </a:lnTo>
                  <a:lnTo>
                    <a:pt x="682" y="451"/>
                  </a:lnTo>
                  <a:lnTo>
                    <a:pt x="685" y="453"/>
                  </a:lnTo>
                  <a:lnTo>
                    <a:pt x="682" y="456"/>
                  </a:lnTo>
                  <a:lnTo>
                    <a:pt x="680" y="461"/>
                  </a:lnTo>
                  <a:lnTo>
                    <a:pt x="677" y="464"/>
                  </a:lnTo>
                  <a:lnTo>
                    <a:pt x="674" y="469"/>
                  </a:lnTo>
                  <a:lnTo>
                    <a:pt x="667" y="468"/>
                  </a:lnTo>
                  <a:lnTo>
                    <a:pt x="659" y="466"/>
                  </a:lnTo>
                  <a:lnTo>
                    <a:pt x="652" y="465"/>
                  </a:lnTo>
                  <a:lnTo>
                    <a:pt x="644" y="464"/>
                  </a:lnTo>
                  <a:lnTo>
                    <a:pt x="636" y="464"/>
                  </a:lnTo>
                  <a:lnTo>
                    <a:pt x="629" y="463"/>
                  </a:lnTo>
                  <a:lnTo>
                    <a:pt x="621" y="462"/>
                  </a:lnTo>
                  <a:lnTo>
                    <a:pt x="614" y="461"/>
                  </a:lnTo>
                  <a:lnTo>
                    <a:pt x="613" y="465"/>
                  </a:lnTo>
                  <a:lnTo>
                    <a:pt x="618" y="469"/>
                  </a:lnTo>
                  <a:lnTo>
                    <a:pt x="626" y="471"/>
                  </a:lnTo>
                  <a:lnTo>
                    <a:pt x="636" y="472"/>
                  </a:lnTo>
                  <a:lnTo>
                    <a:pt x="647" y="473"/>
                  </a:lnTo>
                  <a:lnTo>
                    <a:pt x="657" y="475"/>
                  </a:lnTo>
                  <a:lnTo>
                    <a:pt x="666" y="477"/>
                  </a:lnTo>
                  <a:lnTo>
                    <a:pt x="671" y="481"/>
                  </a:lnTo>
                  <a:lnTo>
                    <a:pt x="667" y="486"/>
                  </a:lnTo>
                  <a:lnTo>
                    <a:pt x="665" y="491"/>
                  </a:lnTo>
                  <a:lnTo>
                    <a:pt x="662" y="496"/>
                  </a:lnTo>
                  <a:lnTo>
                    <a:pt x="659" y="501"/>
                  </a:lnTo>
                  <a:lnTo>
                    <a:pt x="652" y="501"/>
                  </a:lnTo>
                  <a:lnTo>
                    <a:pt x="647" y="500"/>
                  </a:lnTo>
                  <a:lnTo>
                    <a:pt x="641" y="499"/>
                  </a:lnTo>
                  <a:lnTo>
                    <a:pt x="635" y="498"/>
                  </a:lnTo>
                  <a:lnTo>
                    <a:pt x="631" y="495"/>
                  </a:lnTo>
                  <a:lnTo>
                    <a:pt x="625" y="495"/>
                  </a:lnTo>
                  <a:lnTo>
                    <a:pt x="620" y="495"/>
                  </a:lnTo>
                  <a:lnTo>
                    <a:pt x="614" y="498"/>
                  </a:lnTo>
                  <a:lnTo>
                    <a:pt x="619" y="499"/>
                  </a:lnTo>
                  <a:lnTo>
                    <a:pt x="624" y="501"/>
                  </a:lnTo>
                  <a:lnTo>
                    <a:pt x="628" y="502"/>
                  </a:lnTo>
                  <a:lnTo>
                    <a:pt x="633" y="504"/>
                  </a:lnTo>
                  <a:lnTo>
                    <a:pt x="637" y="506"/>
                  </a:lnTo>
                  <a:lnTo>
                    <a:pt x="642" y="508"/>
                  </a:lnTo>
                  <a:lnTo>
                    <a:pt x="647" y="509"/>
                  </a:lnTo>
                  <a:lnTo>
                    <a:pt x="651" y="511"/>
                  </a:lnTo>
                  <a:lnTo>
                    <a:pt x="651" y="514"/>
                  </a:lnTo>
                  <a:lnTo>
                    <a:pt x="651" y="516"/>
                  </a:lnTo>
                  <a:lnTo>
                    <a:pt x="651" y="518"/>
                  </a:lnTo>
                  <a:lnTo>
                    <a:pt x="652" y="521"/>
                  </a:lnTo>
                  <a:lnTo>
                    <a:pt x="651" y="522"/>
                  </a:lnTo>
                  <a:lnTo>
                    <a:pt x="650" y="523"/>
                  </a:lnTo>
                  <a:lnTo>
                    <a:pt x="649" y="525"/>
                  </a:lnTo>
                  <a:lnTo>
                    <a:pt x="648" y="526"/>
                  </a:lnTo>
                  <a:lnTo>
                    <a:pt x="643" y="525"/>
                  </a:lnTo>
                  <a:lnTo>
                    <a:pt x="637" y="525"/>
                  </a:lnTo>
                  <a:lnTo>
                    <a:pt x="633" y="524"/>
                  </a:lnTo>
                  <a:lnTo>
                    <a:pt x="627" y="523"/>
                  </a:lnTo>
                  <a:lnTo>
                    <a:pt x="623" y="522"/>
                  </a:lnTo>
                  <a:lnTo>
                    <a:pt x="617" y="522"/>
                  </a:lnTo>
                  <a:lnTo>
                    <a:pt x="612" y="521"/>
                  </a:lnTo>
                  <a:lnTo>
                    <a:pt x="606" y="521"/>
                  </a:lnTo>
                  <a:lnTo>
                    <a:pt x="608" y="522"/>
                  </a:lnTo>
                  <a:lnTo>
                    <a:pt x="608" y="524"/>
                  </a:lnTo>
                  <a:lnTo>
                    <a:pt x="608" y="525"/>
                  </a:lnTo>
                  <a:lnTo>
                    <a:pt x="609" y="528"/>
                  </a:lnTo>
                  <a:lnTo>
                    <a:pt x="613" y="529"/>
                  </a:lnTo>
                  <a:lnTo>
                    <a:pt x="618" y="529"/>
                  </a:lnTo>
                  <a:lnTo>
                    <a:pt x="621" y="530"/>
                  </a:lnTo>
                  <a:lnTo>
                    <a:pt x="626" y="531"/>
                  </a:lnTo>
                  <a:lnTo>
                    <a:pt x="631" y="532"/>
                  </a:lnTo>
                  <a:lnTo>
                    <a:pt x="635" y="532"/>
                  </a:lnTo>
                  <a:lnTo>
                    <a:pt x="639" y="533"/>
                  </a:lnTo>
                  <a:lnTo>
                    <a:pt x="643" y="534"/>
                  </a:lnTo>
                  <a:lnTo>
                    <a:pt x="642" y="541"/>
                  </a:lnTo>
                  <a:lnTo>
                    <a:pt x="641" y="545"/>
                  </a:lnTo>
                  <a:lnTo>
                    <a:pt x="640" y="547"/>
                  </a:lnTo>
                  <a:lnTo>
                    <a:pt x="637" y="548"/>
                  </a:lnTo>
                  <a:lnTo>
                    <a:pt x="627" y="547"/>
                  </a:lnTo>
                  <a:lnTo>
                    <a:pt x="616" y="546"/>
                  </a:lnTo>
                  <a:lnTo>
                    <a:pt x="605" y="545"/>
                  </a:lnTo>
                  <a:lnTo>
                    <a:pt x="595" y="542"/>
                  </a:lnTo>
                  <a:lnTo>
                    <a:pt x="583" y="541"/>
                  </a:lnTo>
                  <a:lnTo>
                    <a:pt x="573" y="540"/>
                  </a:lnTo>
                  <a:lnTo>
                    <a:pt x="563" y="539"/>
                  </a:lnTo>
                  <a:lnTo>
                    <a:pt x="552" y="538"/>
                  </a:lnTo>
                  <a:lnTo>
                    <a:pt x="552" y="539"/>
                  </a:lnTo>
                  <a:lnTo>
                    <a:pt x="552" y="540"/>
                  </a:lnTo>
                  <a:lnTo>
                    <a:pt x="552" y="542"/>
                  </a:lnTo>
                  <a:lnTo>
                    <a:pt x="552" y="544"/>
                  </a:lnTo>
                  <a:lnTo>
                    <a:pt x="561" y="545"/>
                  </a:lnTo>
                  <a:lnTo>
                    <a:pt x="568" y="546"/>
                  </a:lnTo>
                  <a:lnTo>
                    <a:pt x="575" y="547"/>
                  </a:lnTo>
                  <a:lnTo>
                    <a:pt x="582" y="548"/>
                  </a:lnTo>
                  <a:lnTo>
                    <a:pt x="590" y="549"/>
                  </a:lnTo>
                  <a:lnTo>
                    <a:pt x="599" y="552"/>
                  </a:lnTo>
                  <a:lnTo>
                    <a:pt x="612" y="555"/>
                  </a:lnTo>
                  <a:lnTo>
                    <a:pt x="629" y="559"/>
                  </a:lnTo>
                  <a:lnTo>
                    <a:pt x="628" y="566"/>
                  </a:lnTo>
                  <a:lnTo>
                    <a:pt x="627" y="572"/>
                  </a:lnTo>
                  <a:lnTo>
                    <a:pt x="624" y="581"/>
                  </a:lnTo>
                  <a:lnTo>
                    <a:pt x="618" y="587"/>
                  </a:lnTo>
                  <a:lnTo>
                    <a:pt x="611" y="585"/>
                  </a:lnTo>
                  <a:lnTo>
                    <a:pt x="603" y="582"/>
                  </a:lnTo>
                  <a:lnTo>
                    <a:pt x="593" y="579"/>
                  </a:lnTo>
                  <a:lnTo>
                    <a:pt x="582" y="576"/>
                  </a:lnTo>
                  <a:lnTo>
                    <a:pt x="573" y="575"/>
                  </a:lnTo>
                  <a:lnTo>
                    <a:pt x="564" y="572"/>
                  </a:lnTo>
                  <a:lnTo>
                    <a:pt x="557" y="574"/>
                  </a:lnTo>
                  <a:lnTo>
                    <a:pt x="552" y="575"/>
                  </a:lnTo>
                  <a:lnTo>
                    <a:pt x="555" y="576"/>
                  </a:lnTo>
                  <a:lnTo>
                    <a:pt x="559" y="577"/>
                  </a:lnTo>
                  <a:lnTo>
                    <a:pt x="566" y="579"/>
                  </a:lnTo>
                  <a:lnTo>
                    <a:pt x="574" y="582"/>
                  </a:lnTo>
                  <a:lnTo>
                    <a:pt x="583" y="585"/>
                  </a:lnTo>
                  <a:lnTo>
                    <a:pt x="593" y="587"/>
                  </a:lnTo>
                  <a:lnTo>
                    <a:pt x="602" y="591"/>
                  </a:lnTo>
                  <a:lnTo>
                    <a:pt x="611" y="593"/>
                  </a:lnTo>
                  <a:lnTo>
                    <a:pt x="612" y="597"/>
                  </a:lnTo>
                  <a:lnTo>
                    <a:pt x="612" y="599"/>
                  </a:lnTo>
                  <a:lnTo>
                    <a:pt x="612" y="602"/>
                  </a:lnTo>
                  <a:lnTo>
                    <a:pt x="610" y="608"/>
                  </a:lnTo>
                  <a:lnTo>
                    <a:pt x="597" y="607"/>
                  </a:lnTo>
                  <a:lnTo>
                    <a:pt x="585" y="606"/>
                  </a:lnTo>
                  <a:lnTo>
                    <a:pt x="573" y="604"/>
                  </a:lnTo>
                  <a:lnTo>
                    <a:pt x="561" y="601"/>
                  </a:lnTo>
                  <a:lnTo>
                    <a:pt x="550" y="598"/>
                  </a:lnTo>
                  <a:lnTo>
                    <a:pt x="540" y="595"/>
                  </a:lnTo>
                  <a:lnTo>
                    <a:pt x="528" y="593"/>
                  </a:lnTo>
                  <a:lnTo>
                    <a:pt x="518" y="592"/>
                  </a:lnTo>
                  <a:lnTo>
                    <a:pt x="522" y="595"/>
                  </a:lnTo>
                  <a:lnTo>
                    <a:pt x="529" y="599"/>
                  </a:lnTo>
                  <a:lnTo>
                    <a:pt x="541" y="601"/>
                  </a:lnTo>
                  <a:lnTo>
                    <a:pt x="553" y="605"/>
                  </a:lnTo>
                  <a:lnTo>
                    <a:pt x="567" y="608"/>
                  </a:lnTo>
                  <a:lnTo>
                    <a:pt x="581" y="613"/>
                  </a:lnTo>
                  <a:lnTo>
                    <a:pt x="593" y="617"/>
                  </a:lnTo>
                  <a:lnTo>
                    <a:pt x="603" y="623"/>
                  </a:lnTo>
                  <a:lnTo>
                    <a:pt x="602" y="624"/>
                  </a:lnTo>
                  <a:lnTo>
                    <a:pt x="602" y="627"/>
                  </a:lnTo>
                  <a:lnTo>
                    <a:pt x="601" y="628"/>
                  </a:lnTo>
                  <a:lnTo>
                    <a:pt x="599" y="630"/>
                  </a:lnTo>
                  <a:lnTo>
                    <a:pt x="590" y="630"/>
                  </a:lnTo>
                  <a:lnTo>
                    <a:pt x="585" y="630"/>
                  </a:lnTo>
                  <a:lnTo>
                    <a:pt x="579" y="629"/>
                  </a:lnTo>
                  <a:lnTo>
                    <a:pt x="572" y="628"/>
                  </a:lnTo>
                  <a:lnTo>
                    <a:pt x="573" y="631"/>
                  </a:lnTo>
                  <a:lnTo>
                    <a:pt x="575" y="636"/>
                  </a:lnTo>
                  <a:lnTo>
                    <a:pt x="576" y="639"/>
                  </a:lnTo>
                  <a:lnTo>
                    <a:pt x="578" y="642"/>
                  </a:lnTo>
                  <a:lnTo>
                    <a:pt x="575" y="642"/>
                  </a:lnTo>
                  <a:lnTo>
                    <a:pt x="573" y="642"/>
                  </a:lnTo>
                  <a:lnTo>
                    <a:pt x="572" y="642"/>
                  </a:lnTo>
                  <a:lnTo>
                    <a:pt x="570" y="642"/>
                  </a:lnTo>
                  <a:lnTo>
                    <a:pt x="570" y="642"/>
                  </a:lnTo>
                  <a:lnTo>
                    <a:pt x="570" y="642"/>
                  </a:lnTo>
                  <a:close/>
                </a:path>
              </a:pathLst>
            </a:custGeom>
            <a:solidFill>
              <a:srgbClr val="B2B2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6" name="Freeform 54"/>
            <p:cNvSpPr>
              <a:spLocks/>
            </p:cNvSpPr>
            <p:nvPr/>
          </p:nvSpPr>
          <p:spPr bwMode="auto">
            <a:xfrm>
              <a:off x="892" y="2002"/>
              <a:ext cx="20" cy="5"/>
            </a:xfrm>
            <a:custGeom>
              <a:avLst/>
              <a:gdLst>
                <a:gd name="T0" fmla="*/ 8 w 41"/>
                <a:gd name="T1" fmla="*/ 10 h 10"/>
                <a:gd name="T2" fmla="*/ 6 w 41"/>
                <a:gd name="T3" fmla="*/ 9 h 10"/>
                <a:gd name="T4" fmla="*/ 4 w 41"/>
                <a:gd name="T5" fmla="*/ 8 h 10"/>
                <a:gd name="T6" fmla="*/ 3 w 41"/>
                <a:gd name="T7" fmla="*/ 8 h 10"/>
                <a:gd name="T8" fmla="*/ 0 w 41"/>
                <a:gd name="T9" fmla="*/ 7 h 10"/>
                <a:gd name="T10" fmla="*/ 5 w 41"/>
                <a:gd name="T11" fmla="*/ 6 h 10"/>
                <a:gd name="T12" fmla="*/ 10 w 41"/>
                <a:gd name="T13" fmla="*/ 5 h 10"/>
                <a:gd name="T14" fmla="*/ 13 w 41"/>
                <a:gd name="T15" fmla="*/ 3 h 10"/>
                <a:gd name="T16" fmla="*/ 17 w 41"/>
                <a:gd name="T17" fmla="*/ 2 h 10"/>
                <a:gd name="T18" fmla="*/ 21 w 41"/>
                <a:gd name="T19" fmla="*/ 2 h 10"/>
                <a:gd name="T20" fmla="*/ 26 w 41"/>
                <a:gd name="T21" fmla="*/ 1 h 10"/>
                <a:gd name="T22" fmla="*/ 33 w 41"/>
                <a:gd name="T23" fmla="*/ 1 h 10"/>
                <a:gd name="T24" fmla="*/ 41 w 41"/>
                <a:gd name="T25" fmla="*/ 0 h 10"/>
                <a:gd name="T26" fmla="*/ 41 w 41"/>
                <a:gd name="T27" fmla="*/ 1 h 10"/>
                <a:gd name="T28" fmla="*/ 41 w 41"/>
                <a:gd name="T29" fmla="*/ 3 h 10"/>
                <a:gd name="T30" fmla="*/ 40 w 41"/>
                <a:gd name="T31" fmla="*/ 5 h 10"/>
                <a:gd name="T32" fmla="*/ 40 w 41"/>
                <a:gd name="T33" fmla="*/ 7 h 10"/>
                <a:gd name="T34" fmla="*/ 32 w 41"/>
                <a:gd name="T35" fmla="*/ 8 h 10"/>
                <a:gd name="T36" fmla="*/ 23 w 41"/>
                <a:gd name="T37" fmla="*/ 8 h 10"/>
                <a:gd name="T38" fmla="*/ 15 w 41"/>
                <a:gd name="T39" fmla="*/ 9 h 10"/>
                <a:gd name="T40" fmla="*/ 8 w 41"/>
                <a:gd name="T41" fmla="*/ 10 h 10"/>
                <a:gd name="T42" fmla="*/ 8 w 41"/>
                <a:gd name="T43" fmla="*/ 10 h 10"/>
                <a:gd name="T44" fmla="*/ 8 w 41"/>
                <a:gd name="T4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10">
                  <a:moveTo>
                    <a:pt x="8" y="10"/>
                  </a:moveTo>
                  <a:lnTo>
                    <a:pt x="6" y="9"/>
                  </a:lnTo>
                  <a:lnTo>
                    <a:pt x="4" y="8"/>
                  </a:lnTo>
                  <a:lnTo>
                    <a:pt x="3" y="8"/>
                  </a:lnTo>
                  <a:lnTo>
                    <a:pt x="0" y="7"/>
                  </a:lnTo>
                  <a:lnTo>
                    <a:pt x="5" y="6"/>
                  </a:lnTo>
                  <a:lnTo>
                    <a:pt x="10" y="5"/>
                  </a:lnTo>
                  <a:lnTo>
                    <a:pt x="13" y="3"/>
                  </a:lnTo>
                  <a:lnTo>
                    <a:pt x="17" y="2"/>
                  </a:lnTo>
                  <a:lnTo>
                    <a:pt x="21" y="2"/>
                  </a:lnTo>
                  <a:lnTo>
                    <a:pt x="26" y="1"/>
                  </a:lnTo>
                  <a:lnTo>
                    <a:pt x="33" y="1"/>
                  </a:lnTo>
                  <a:lnTo>
                    <a:pt x="41" y="0"/>
                  </a:lnTo>
                  <a:lnTo>
                    <a:pt x="41" y="1"/>
                  </a:lnTo>
                  <a:lnTo>
                    <a:pt x="41" y="3"/>
                  </a:lnTo>
                  <a:lnTo>
                    <a:pt x="40" y="5"/>
                  </a:lnTo>
                  <a:lnTo>
                    <a:pt x="40" y="7"/>
                  </a:lnTo>
                  <a:lnTo>
                    <a:pt x="32" y="8"/>
                  </a:lnTo>
                  <a:lnTo>
                    <a:pt x="23" y="8"/>
                  </a:lnTo>
                  <a:lnTo>
                    <a:pt x="15" y="9"/>
                  </a:lnTo>
                  <a:lnTo>
                    <a:pt x="8" y="10"/>
                  </a:lnTo>
                  <a:lnTo>
                    <a:pt x="8" y="10"/>
                  </a:lnTo>
                  <a:lnTo>
                    <a:pt x="8"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7" name="Freeform 55"/>
            <p:cNvSpPr>
              <a:spLocks/>
            </p:cNvSpPr>
            <p:nvPr/>
          </p:nvSpPr>
          <p:spPr bwMode="auto">
            <a:xfrm>
              <a:off x="663" y="1996"/>
              <a:ext cx="7" cy="5"/>
            </a:xfrm>
            <a:custGeom>
              <a:avLst/>
              <a:gdLst>
                <a:gd name="T0" fmla="*/ 1 w 14"/>
                <a:gd name="T1" fmla="*/ 10 h 10"/>
                <a:gd name="T2" fmla="*/ 1 w 14"/>
                <a:gd name="T3" fmla="*/ 7 h 10"/>
                <a:gd name="T4" fmla="*/ 1 w 14"/>
                <a:gd name="T5" fmla="*/ 6 h 10"/>
                <a:gd name="T6" fmla="*/ 0 w 14"/>
                <a:gd name="T7" fmla="*/ 4 h 10"/>
                <a:gd name="T8" fmla="*/ 0 w 14"/>
                <a:gd name="T9" fmla="*/ 3 h 10"/>
                <a:gd name="T10" fmla="*/ 1 w 14"/>
                <a:gd name="T11" fmla="*/ 2 h 10"/>
                <a:gd name="T12" fmla="*/ 3 w 14"/>
                <a:gd name="T13" fmla="*/ 2 h 10"/>
                <a:gd name="T14" fmla="*/ 3 w 14"/>
                <a:gd name="T15" fmla="*/ 0 h 10"/>
                <a:gd name="T16" fmla="*/ 4 w 14"/>
                <a:gd name="T17" fmla="*/ 0 h 10"/>
                <a:gd name="T18" fmla="*/ 6 w 14"/>
                <a:gd name="T19" fmla="*/ 2 h 10"/>
                <a:gd name="T20" fmla="*/ 8 w 14"/>
                <a:gd name="T21" fmla="*/ 3 h 10"/>
                <a:gd name="T22" fmla="*/ 12 w 14"/>
                <a:gd name="T23" fmla="*/ 5 h 10"/>
                <a:gd name="T24" fmla="*/ 14 w 14"/>
                <a:gd name="T25" fmla="*/ 6 h 10"/>
                <a:gd name="T26" fmla="*/ 12 w 14"/>
                <a:gd name="T27" fmla="*/ 8 h 10"/>
                <a:gd name="T28" fmla="*/ 8 w 14"/>
                <a:gd name="T29" fmla="*/ 10 h 10"/>
                <a:gd name="T30" fmla="*/ 5 w 14"/>
                <a:gd name="T31" fmla="*/ 10 h 10"/>
                <a:gd name="T32" fmla="*/ 1 w 14"/>
                <a:gd name="T33" fmla="*/ 10 h 10"/>
                <a:gd name="T34" fmla="*/ 1 w 14"/>
                <a:gd name="T35" fmla="*/ 10 h 10"/>
                <a:gd name="T36" fmla="*/ 1 w 14"/>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0">
                  <a:moveTo>
                    <a:pt x="1" y="10"/>
                  </a:moveTo>
                  <a:lnTo>
                    <a:pt x="1" y="7"/>
                  </a:lnTo>
                  <a:lnTo>
                    <a:pt x="1" y="6"/>
                  </a:lnTo>
                  <a:lnTo>
                    <a:pt x="0" y="4"/>
                  </a:lnTo>
                  <a:lnTo>
                    <a:pt x="0" y="3"/>
                  </a:lnTo>
                  <a:lnTo>
                    <a:pt x="1" y="2"/>
                  </a:lnTo>
                  <a:lnTo>
                    <a:pt x="3" y="2"/>
                  </a:lnTo>
                  <a:lnTo>
                    <a:pt x="3" y="0"/>
                  </a:lnTo>
                  <a:lnTo>
                    <a:pt x="4" y="0"/>
                  </a:lnTo>
                  <a:lnTo>
                    <a:pt x="6" y="2"/>
                  </a:lnTo>
                  <a:lnTo>
                    <a:pt x="8" y="3"/>
                  </a:lnTo>
                  <a:lnTo>
                    <a:pt x="12" y="5"/>
                  </a:lnTo>
                  <a:lnTo>
                    <a:pt x="14" y="6"/>
                  </a:lnTo>
                  <a:lnTo>
                    <a:pt x="12" y="8"/>
                  </a:lnTo>
                  <a:lnTo>
                    <a:pt x="8" y="10"/>
                  </a:lnTo>
                  <a:lnTo>
                    <a:pt x="5" y="10"/>
                  </a:lnTo>
                  <a:lnTo>
                    <a:pt x="1" y="10"/>
                  </a:lnTo>
                  <a:lnTo>
                    <a:pt x="1" y="10"/>
                  </a:lnTo>
                  <a:lnTo>
                    <a:pt x="1"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8" name="Freeform 56"/>
            <p:cNvSpPr>
              <a:spLocks/>
            </p:cNvSpPr>
            <p:nvPr/>
          </p:nvSpPr>
          <p:spPr bwMode="auto">
            <a:xfrm>
              <a:off x="855" y="1984"/>
              <a:ext cx="9" cy="4"/>
            </a:xfrm>
            <a:custGeom>
              <a:avLst/>
              <a:gdLst>
                <a:gd name="T0" fmla="*/ 4 w 16"/>
                <a:gd name="T1" fmla="*/ 9 h 9"/>
                <a:gd name="T2" fmla="*/ 3 w 16"/>
                <a:gd name="T3" fmla="*/ 8 h 9"/>
                <a:gd name="T4" fmla="*/ 2 w 16"/>
                <a:gd name="T5" fmla="*/ 7 h 9"/>
                <a:gd name="T6" fmla="*/ 1 w 16"/>
                <a:gd name="T7" fmla="*/ 7 h 9"/>
                <a:gd name="T8" fmla="*/ 0 w 16"/>
                <a:gd name="T9" fmla="*/ 6 h 9"/>
                <a:gd name="T10" fmla="*/ 1 w 16"/>
                <a:gd name="T11" fmla="*/ 5 h 9"/>
                <a:gd name="T12" fmla="*/ 3 w 16"/>
                <a:gd name="T13" fmla="*/ 4 h 9"/>
                <a:gd name="T14" fmla="*/ 8 w 16"/>
                <a:gd name="T15" fmla="*/ 2 h 9"/>
                <a:gd name="T16" fmla="*/ 16 w 16"/>
                <a:gd name="T17" fmla="*/ 0 h 9"/>
                <a:gd name="T18" fmla="*/ 15 w 16"/>
                <a:gd name="T19" fmla="*/ 1 h 9"/>
                <a:gd name="T20" fmla="*/ 15 w 16"/>
                <a:gd name="T21" fmla="*/ 4 h 9"/>
                <a:gd name="T22" fmla="*/ 15 w 16"/>
                <a:gd name="T23" fmla="*/ 5 h 9"/>
                <a:gd name="T24" fmla="*/ 14 w 16"/>
                <a:gd name="T25" fmla="*/ 7 h 9"/>
                <a:gd name="T26" fmla="*/ 11 w 16"/>
                <a:gd name="T27" fmla="*/ 7 h 9"/>
                <a:gd name="T28" fmla="*/ 9 w 16"/>
                <a:gd name="T29" fmla="*/ 8 h 9"/>
                <a:gd name="T30" fmla="*/ 7 w 16"/>
                <a:gd name="T31" fmla="*/ 8 h 9"/>
                <a:gd name="T32" fmla="*/ 4 w 16"/>
                <a:gd name="T33" fmla="*/ 9 h 9"/>
                <a:gd name="T34" fmla="*/ 4 w 16"/>
                <a:gd name="T35" fmla="*/ 9 h 9"/>
                <a:gd name="T36" fmla="*/ 4 w 16"/>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9">
                  <a:moveTo>
                    <a:pt x="4" y="9"/>
                  </a:moveTo>
                  <a:lnTo>
                    <a:pt x="3" y="8"/>
                  </a:lnTo>
                  <a:lnTo>
                    <a:pt x="2" y="7"/>
                  </a:lnTo>
                  <a:lnTo>
                    <a:pt x="1" y="7"/>
                  </a:lnTo>
                  <a:lnTo>
                    <a:pt x="0" y="6"/>
                  </a:lnTo>
                  <a:lnTo>
                    <a:pt x="1" y="5"/>
                  </a:lnTo>
                  <a:lnTo>
                    <a:pt x="3" y="4"/>
                  </a:lnTo>
                  <a:lnTo>
                    <a:pt x="8" y="2"/>
                  </a:lnTo>
                  <a:lnTo>
                    <a:pt x="16" y="0"/>
                  </a:lnTo>
                  <a:lnTo>
                    <a:pt x="15" y="1"/>
                  </a:lnTo>
                  <a:lnTo>
                    <a:pt x="15" y="4"/>
                  </a:lnTo>
                  <a:lnTo>
                    <a:pt x="15" y="5"/>
                  </a:lnTo>
                  <a:lnTo>
                    <a:pt x="14" y="7"/>
                  </a:lnTo>
                  <a:lnTo>
                    <a:pt x="11" y="7"/>
                  </a:lnTo>
                  <a:lnTo>
                    <a:pt x="9" y="8"/>
                  </a:lnTo>
                  <a:lnTo>
                    <a:pt x="7" y="8"/>
                  </a:lnTo>
                  <a:lnTo>
                    <a:pt x="4" y="9"/>
                  </a:lnTo>
                  <a:lnTo>
                    <a:pt x="4" y="9"/>
                  </a:ln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69" name="Freeform 57"/>
            <p:cNvSpPr>
              <a:spLocks/>
            </p:cNvSpPr>
            <p:nvPr/>
          </p:nvSpPr>
          <p:spPr bwMode="auto">
            <a:xfrm>
              <a:off x="1292" y="1978"/>
              <a:ext cx="20" cy="9"/>
            </a:xfrm>
            <a:custGeom>
              <a:avLst/>
              <a:gdLst>
                <a:gd name="T0" fmla="*/ 29 w 39"/>
                <a:gd name="T1" fmla="*/ 17 h 17"/>
                <a:gd name="T2" fmla="*/ 17 w 39"/>
                <a:gd name="T3" fmla="*/ 14 h 17"/>
                <a:gd name="T4" fmla="*/ 9 w 39"/>
                <a:gd name="T5" fmla="*/ 10 h 17"/>
                <a:gd name="T6" fmla="*/ 3 w 39"/>
                <a:gd name="T7" fmla="*/ 5 h 17"/>
                <a:gd name="T8" fmla="*/ 0 w 39"/>
                <a:gd name="T9" fmla="*/ 0 h 17"/>
                <a:gd name="T10" fmla="*/ 13 w 39"/>
                <a:gd name="T11" fmla="*/ 3 h 17"/>
                <a:gd name="T12" fmla="*/ 22 w 39"/>
                <a:gd name="T13" fmla="*/ 5 h 17"/>
                <a:gd name="T14" fmla="*/ 28 w 39"/>
                <a:gd name="T15" fmla="*/ 8 h 17"/>
                <a:gd name="T16" fmla="*/ 32 w 39"/>
                <a:gd name="T17" fmla="*/ 9 h 17"/>
                <a:gd name="T18" fmla="*/ 36 w 39"/>
                <a:gd name="T19" fmla="*/ 10 h 17"/>
                <a:gd name="T20" fmla="*/ 37 w 39"/>
                <a:gd name="T21" fmla="*/ 11 h 17"/>
                <a:gd name="T22" fmla="*/ 38 w 39"/>
                <a:gd name="T23" fmla="*/ 12 h 17"/>
                <a:gd name="T24" fmla="*/ 39 w 39"/>
                <a:gd name="T25" fmla="*/ 14 h 17"/>
                <a:gd name="T26" fmla="*/ 38 w 39"/>
                <a:gd name="T27" fmla="*/ 16 h 17"/>
                <a:gd name="T28" fmla="*/ 36 w 39"/>
                <a:gd name="T29" fmla="*/ 17 h 17"/>
                <a:gd name="T30" fmla="*/ 33 w 39"/>
                <a:gd name="T31" fmla="*/ 17 h 17"/>
                <a:gd name="T32" fmla="*/ 29 w 39"/>
                <a:gd name="T33" fmla="*/ 17 h 17"/>
                <a:gd name="T34" fmla="*/ 29 w 39"/>
                <a:gd name="T35" fmla="*/ 17 h 17"/>
                <a:gd name="T36" fmla="*/ 29 w 3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17">
                  <a:moveTo>
                    <a:pt x="29" y="17"/>
                  </a:moveTo>
                  <a:lnTo>
                    <a:pt x="17" y="14"/>
                  </a:lnTo>
                  <a:lnTo>
                    <a:pt x="9" y="10"/>
                  </a:lnTo>
                  <a:lnTo>
                    <a:pt x="3" y="5"/>
                  </a:lnTo>
                  <a:lnTo>
                    <a:pt x="0" y="0"/>
                  </a:lnTo>
                  <a:lnTo>
                    <a:pt x="13" y="3"/>
                  </a:lnTo>
                  <a:lnTo>
                    <a:pt x="22" y="5"/>
                  </a:lnTo>
                  <a:lnTo>
                    <a:pt x="28" y="8"/>
                  </a:lnTo>
                  <a:lnTo>
                    <a:pt x="32" y="9"/>
                  </a:lnTo>
                  <a:lnTo>
                    <a:pt x="36" y="10"/>
                  </a:lnTo>
                  <a:lnTo>
                    <a:pt x="37" y="11"/>
                  </a:lnTo>
                  <a:lnTo>
                    <a:pt x="38" y="12"/>
                  </a:lnTo>
                  <a:lnTo>
                    <a:pt x="39" y="14"/>
                  </a:lnTo>
                  <a:lnTo>
                    <a:pt x="38" y="16"/>
                  </a:lnTo>
                  <a:lnTo>
                    <a:pt x="36" y="17"/>
                  </a:lnTo>
                  <a:lnTo>
                    <a:pt x="33" y="17"/>
                  </a:lnTo>
                  <a:lnTo>
                    <a:pt x="29" y="17"/>
                  </a:lnTo>
                  <a:lnTo>
                    <a:pt x="29" y="17"/>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0" name="Freeform 58"/>
            <p:cNvSpPr>
              <a:spLocks/>
            </p:cNvSpPr>
            <p:nvPr/>
          </p:nvSpPr>
          <p:spPr bwMode="auto">
            <a:xfrm>
              <a:off x="885" y="1981"/>
              <a:ext cx="22" cy="5"/>
            </a:xfrm>
            <a:custGeom>
              <a:avLst/>
              <a:gdLst>
                <a:gd name="T0" fmla="*/ 4 w 45"/>
                <a:gd name="T1" fmla="*/ 11 h 11"/>
                <a:gd name="T2" fmla="*/ 3 w 45"/>
                <a:gd name="T3" fmla="*/ 10 h 11"/>
                <a:gd name="T4" fmla="*/ 2 w 45"/>
                <a:gd name="T5" fmla="*/ 10 h 11"/>
                <a:gd name="T6" fmla="*/ 1 w 45"/>
                <a:gd name="T7" fmla="*/ 8 h 11"/>
                <a:gd name="T8" fmla="*/ 0 w 45"/>
                <a:gd name="T9" fmla="*/ 8 h 11"/>
                <a:gd name="T10" fmla="*/ 5 w 45"/>
                <a:gd name="T11" fmla="*/ 7 h 11"/>
                <a:gd name="T12" fmla="*/ 11 w 45"/>
                <a:gd name="T13" fmla="*/ 6 h 11"/>
                <a:gd name="T14" fmla="*/ 17 w 45"/>
                <a:gd name="T15" fmla="*/ 5 h 11"/>
                <a:gd name="T16" fmla="*/ 23 w 45"/>
                <a:gd name="T17" fmla="*/ 4 h 11"/>
                <a:gd name="T18" fmla="*/ 27 w 45"/>
                <a:gd name="T19" fmla="*/ 3 h 11"/>
                <a:gd name="T20" fmla="*/ 33 w 45"/>
                <a:gd name="T21" fmla="*/ 3 h 11"/>
                <a:gd name="T22" fmla="*/ 39 w 45"/>
                <a:gd name="T23" fmla="*/ 1 h 11"/>
                <a:gd name="T24" fmla="*/ 45 w 45"/>
                <a:gd name="T25" fmla="*/ 0 h 11"/>
                <a:gd name="T26" fmla="*/ 42 w 45"/>
                <a:gd name="T27" fmla="*/ 5 h 11"/>
                <a:gd name="T28" fmla="*/ 38 w 45"/>
                <a:gd name="T29" fmla="*/ 7 h 11"/>
                <a:gd name="T30" fmla="*/ 32 w 45"/>
                <a:gd name="T31" fmla="*/ 10 h 11"/>
                <a:gd name="T32" fmla="*/ 26 w 45"/>
                <a:gd name="T33" fmla="*/ 11 h 11"/>
                <a:gd name="T34" fmla="*/ 20 w 45"/>
                <a:gd name="T35" fmla="*/ 11 h 11"/>
                <a:gd name="T36" fmla="*/ 13 w 45"/>
                <a:gd name="T37" fmla="*/ 11 h 11"/>
                <a:gd name="T38" fmla="*/ 9 w 45"/>
                <a:gd name="T39" fmla="*/ 11 h 11"/>
                <a:gd name="T40" fmla="*/ 4 w 45"/>
                <a:gd name="T41" fmla="*/ 11 h 11"/>
                <a:gd name="T42" fmla="*/ 4 w 45"/>
                <a:gd name="T43" fmla="*/ 11 h 11"/>
                <a:gd name="T44" fmla="*/ 4 w 45"/>
                <a:gd name="T4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1">
                  <a:moveTo>
                    <a:pt x="4" y="11"/>
                  </a:moveTo>
                  <a:lnTo>
                    <a:pt x="3" y="10"/>
                  </a:lnTo>
                  <a:lnTo>
                    <a:pt x="2" y="10"/>
                  </a:lnTo>
                  <a:lnTo>
                    <a:pt x="1" y="8"/>
                  </a:lnTo>
                  <a:lnTo>
                    <a:pt x="0" y="8"/>
                  </a:lnTo>
                  <a:lnTo>
                    <a:pt x="5" y="7"/>
                  </a:lnTo>
                  <a:lnTo>
                    <a:pt x="11" y="6"/>
                  </a:lnTo>
                  <a:lnTo>
                    <a:pt x="17" y="5"/>
                  </a:lnTo>
                  <a:lnTo>
                    <a:pt x="23" y="4"/>
                  </a:lnTo>
                  <a:lnTo>
                    <a:pt x="27" y="3"/>
                  </a:lnTo>
                  <a:lnTo>
                    <a:pt x="33" y="3"/>
                  </a:lnTo>
                  <a:lnTo>
                    <a:pt x="39" y="1"/>
                  </a:lnTo>
                  <a:lnTo>
                    <a:pt x="45" y="0"/>
                  </a:lnTo>
                  <a:lnTo>
                    <a:pt x="42" y="5"/>
                  </a:lnTo>
                  <a:lnTo>
                    <a:pt x="38" y="7"/>
                  </a:lnTo>
                  <a:lnTo>
                    <a:pt x="32" y="10"/>
                  </a:lnTo>
                  <a:lnTo>
                    <a:pt x="26" y="11"/>
                  </a:lnTo>
                  <a:lnTo>
                    <a:pt x="20" y="11"/>
                  </a:lnTo>
                  <a:lnTo>
                    <a:pt x="13" y="11"/>
                  </a:lnTo>
                  <a:lnTo>
                    <a:pt x="9" y="11"/>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1" name="Freeform 59"/>
            <p:cNvSpPr>
              <a:spLocks/>
            </p:cNvSpPr>
            <p:nvPr/>
          </p:nvSpPr>
          <p:spPr bwMode="auto">
            <a:xfrm>
              <a:off x="1310" y="1954"/>
              <a:ext cx="22" cy="9"/>
            </a:xfrm>
            <a:custGeom>
              <a:avLst/>
              <a:gdLst>
                <a:gd name="T0" fmla="*/ 28 w 44"/>
                <a:gd name="T1" fmla="*/ 19 h 19"/>
                <a:gd name="T2" fmla="*/ 21 w 44"/>
                <a:gd name="T3" fmla="*/ 16 h 19"/>
                <a:gd name="T4" fmla="*/ 14 w 44"/>
                <a:gd name="T5" fmla="*/ 13 h 19"/>
                <a:gd name="T6" fmla="*/ 7 w 44"/>
                <a:gd name="T7" fmla="*/ 11 h 19"/>
                <a:gd name="T8" fmla="*/ 0 w 44"/>
                <a:gd name="T9" fmla="*/ 8 h 19"/>
                <a:gd name="T10" fmla="*/ 0 w 44"/>
                <a:gd name="T11" fmla="*/ 6 h 19"/>
                <a:gd name="T12" fmla="*/ 0 w 44"/>
                <a:gd name="T13" fmla="*/ 4 h 19"/>
                <a:gd name="T14" fmla="*/ 0 w 44"/>
                <a:gd name="T15" fmla="*/ 3 h 19"/>
                <a:gd name="T16" fmla="*/ 0 w 44"/>
                <a:gd name="T17" fmla="*/ 0 h 19"/>
                <a:gd name="T18" fmla="*/ 4 w 44"/>
                <a:gd name="T19" fmla="*/ 1 h 19"/>
                <a:gd name="T20" fmla="*/ 9 w 44"/>
                <a:gd name="T21" fmla="*/ 3 h 19"/>
                <a:gd name="T22" fmla="*/ 15 w 44"/>
                <a:gd name="T23" fmla="*/ 4 h 19"/>
                <a:gd name="T24" fmla="*/ 22 w 44"/>
                <a:gd name="T25" fmla="*/ 6 h 19"/>
                <a:gd name="T26" fmla="*/ 29 w 44"/>
                <a:gd name="T27" fmla="*/ 8 h 19"/>
                <a:gd name="T28" fmla="*/ 35 w 44"/>
                <a:gd name="T29" fmla="*/ 11 h 19"/>
                <a:gd name="T30" fmla="*/ 41 w 44"/>
                <a:gd name="T31" fmla="*/ 14 h 19"/>
                <a:gd name="T32" fmla="*/ 44 w 44"/>
                <a:gd name="T33" fmla="*/ 19 h 19"/>
                <a:gd name="T34" fmla="*/ 40 w 44"/>
                <a:gd name="T35" fmla="*/ 19 h 19"/>
                <a:gd name="T36" fmla="*/ 36 w 44"/>
                <a:gd name="T37" fmla="*/ 19 h 19"/>
                <a:gd name="T38" fmla="*/ 33 w 44"/>
                <a:gd name="T39" fmla="*/ 19 h 19"/>
                <a:gd name="T40" fmla="*/ 28 w 44"/>
                <a:gd name="T41" fmla="*/ 19 h 19"/>
                <a:gd name="T42" fmla="*/ 28 w 44"/>
                <a:gd name="T43" fmla="*/ 19 h 19"/>
                <a:gd name="T44" fmla="*/ 28 w 44"/>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19">
                  <a:moveTo>
                    <a:pt x="28" y="19"/>
                  </a:moveTo>
                  <a:lnTo>
                    <a:pt x="21" y="16"/>
                  </a:lnTo>
                  <a:lnTo>
                    <a:pt x="14" y="13"/>
                  </a:lnTo>
                  <a:lnTo>
                    <a:pt x="7" y="11"/>
                  </a:lnTo>
                  <a:lnTo>
                    <a:pt x="0" y="8"/>
                  </a:lnTo>
                  <a:lnTo>
                    <a:pt x="0" y="6"/>
                  </a:lnTo>
                  <a:lnTo>
                    <a:pt x="0" y="4"/>
                  </a:lnTo>
                  <a:lnTo>
                    <a:pt x="0" y="3"/>
                  </a:lnTo>
                  <a:lnTo>
                    <a:pt x="0" y="0"/>
                  </a:lnTo>
                  <a:lnTo>
                    <a:pt x="4" y="1"/>
                  </a:lnTo>
                  <a:lnTo>
                    <a:pt x="9" y="3"/>
                  </a:lnTo>
                  <a:lnTo>
                    <a:pt x="15" y="4"/>
                  </a:lnTo>
                  <a:lnTo>
                    <a:pt x="22" y="6"/>
                  </a:lnTo>
                  <a:lnTo>
                    <a:pt x="29" y="8"/>
                  </a:lnTo>
                  <a:lnTo>
                    <a:pt x="35" y="11"/>
                  </a:lnTo>
                  <a:lnTo>
                    <a:pt x="41" y="14"/>
                  </a:lnTo>
                  <a:lnTo>
                    <a:pt x="44" y="19"/>
                  </a:lnTo>
                  <a:lnTo>
                    <a:pt x="40" y="19"/>
                  </a:lnTo>
                  <a:lnTo>
                    <a:pt x="36" y="19"/>
                  </a:lnTo>
                  <a:lnTo>
                    <a:pt x="33" y="19"/>
                  </a:lnTo>
                  <a:lnTo>
                    <a:pt x="28" y="19"/>
                  </a:lnTo>
                  <a:lnTo>
                    <a:pt x="28" y="19"/>
                  </a:lnTo>
                  <a:lnTo>
                    <a:pt x="28"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2" name="Freeform 60"/>
            <p:cNvSpPr>
              <a:spLocks/>
            </p:cNvSpPr>
            <p:nvPr/>
          </p:nvSpPr>
          <p:spPr bwMode="auto">
            <a:xfrm>
              <a:off x="893" y="1947"/>
              <a:ext cx="17" cy="3"/>
            </a:xfrm>
            <a:custGeom>
              <a:avLst/>
              <a:gdLst>
                <a:gd name="T0" fmla="*/ 11 w 34"/>
                <a:gd name="T1" fmla="*/ 7 h 7"/>
                <a:gd name="T2" fmla="*/ 8 w 34"/>
                <a:gd name="T3" fmla="*/ 6 h 7"/>
                <a:gd name="T4" fmla="*/ 5 w 34"/>
                <a:gd name="T5" fmla="*/ 5 h 7"/>
                <a:gd name="T6" fmla="*/ 2 w 34"/>
                <a:gd name="T7" fmla="*/ 5 h 7"/>
                <a:gd name="T8" fmla="*/ 0 w 34"/>
                <a:gd name="T9" fmla="*/ 4 h 7"/>
                <a:gd name="T10" fmla="*/ 4 w 34"/>
                <a:gd name="T11" fmla="*/ 4 h 7"/>
                <a:gd name="T12" fmla="*/ 9 w 34"/>
                <a:gd name="T13" fmla="*/ 3 h 7"/>
                <a:gd name="T14" fmla="*/ 12 w 34"/>
                <a:gd name="T15" fmla="*/ 3 h 7"/>
                <a:gd name="T16" fmla="*/ 17 w 34"/>
                <a:gd name="T17" fmla="*/ 1 h 7"/>
                <a:gd name="T18" fmla="*/ 22 w 34"/>
                <a:gd name="T19" fmla="*/ 1 h 7"/>
                <a:gd name="T20" fmla="*/ 26 w 34"/>
                <a:gd name="T21" fmla="*/ 1 h 7"/>
                <a:gd name="T22" fmla="*/ 30 w 34"/>
                <a:gd name="T23" fmla="*/ 0 h 7"/>
                <a:gd name="T24" fmla="*/ 34 w 34"/>
                <a:gd name="T25" fmla="*/ 0 h 7"/>
                <a:gd name="T26" fmla="*/ 33 w 34"/>
                <a:gd name="T27" fmla="*/ 1 h 7"/>
                <a:gd name="T28" fmla="*/ 33 w 34"/>
                <a:gd name="T29" fmla="*/ 4 h 7"/>
                <a:gd name="T30" fmla="*/ 33 w 34"/>
                <a:gd name="T31" fmla="*/ 5 h 7"/>
                <a:gd name="T32" fmla="*/ 32 w 34"/>
                <a:gd name="T33" fmla="*/ 7 h 7"/>
                <a:gd name="T34" fmla="*/ 27 w 34"/>
                <a:gd name="T35" fmla="*/ 7 h 7"/>
                <a:gd name="T36" fmla="*/ 22 w 34"/>
                <a:gd name="T37" fmla="*/ 7 h 7"/>
                <a:gd name="T38" fmla="*/ 17 w 34"/>
                <a:gd name="T39" fmla="*/ 7 h 7"/>
                <a:gd name="T40" fmla="*/ 11 w 34"/>
                <a:gd name="T41" fmla="*/ 7 h 7"/>
                <a:gd name="T42" fmla="*/ 11 w 34"/>
                <a:gd name="T43" fmla="*/ 7 h 7"/>
                <a:gd name="T44" fmla="*/ 11 w 34"/>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7">
                  <a:moveTo>
                    <a:pt x="11" y="7"/>
                  </a:moveTo>
                  <a:lnTo>
                    <a:pt x="8" y="6"/>
                  </a:lnTo>
                  <a:lnTo>
                    <a:pt x="5" y="5"/>
                  </a:lnTo>
                  <a:lnTo>
                    <a:pt x="2" y="5"/>
                  </a:lnTo>
                  <a:lnTo>
                    <a:pt x="0" y="4"/>
                  </a:lnTo>
                  <a:lnTo>
                    <a:pt x="4" y="4"/>
                  </a:lnTo>
                  <a:lnTo>
                    <a:pt x="9" y="3"/>
                  </a:lnTo>
                  <a:lnTo>
                    <a:pt x="12" y="3"/>
                  </a:lnTo>
                  <a:lnTo>
                    <a:pt x="17" y="1"/>
                  </a:lnTo>
                  <a:lnTo>
                    <a:pt x="22" y="1"/>
                  </a:lnTo>
                  <a:lnTo>
                    <a:pt x="26" y="1"/>
                  </a:lnTo>
                  <a:lnTo>
                    <a:pt x="30" y="0"/>
                  </a:lnTo>
                  <a:lnTo>
                    <a:pt x="34" y="0"/>
                  </a:lnTo>
                  <a:lnTo>
                    <a:pt x="33" y="1"/>
                  </a:lnTo>
                  <a:lnTo>
                    <a:pt x="33" y="4"/>
                  </a:lnTo>
                  <a:lnTo>
                    <a:pt x="33" y="5"/>
                  </a:lnTo>
                  <a:lnTo>
                    <a:pt x="32" y="7"/>
                  </a:lnTo>
                  <a:lnTo>
                    <a:pt x="27" y="7"/>
                  </a:lnTo>
                  <a:lnTo>
                    <a:pt x="22" y="7"/>
                  </a:lnTo>
                  <a:lnTo>
                    <a:pt x="17" y="7"/>
                  </a:lnTo>
                  <a:lnTo>
                    <a:pt x="11" y="7"/>
                  </a:lnTo>
                  <a:lnTo>
                    <a:pt x="11" y="7"/>
                  </a:lnTo>
                  <a:lnTo>
                    <a:pt x="11"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3" name="Freeform 61"/>
            <p:cNvSpPr>
              <a:spLocks/>
            </p:cNvSpPr>
            <p:nvPr/>
          </p:nvSpPr>
          <p:spPr bwMode="auto">
            <a:xfrm>
              <a:off x="1158" y="1939"/>
              <a:ext cx="19" cy="6"/>
            </a:xfrm>
            <a:custGeom>
              <a:avLst/>
              <a:gdLst>
                <a:gd name="T0" fmla="*/ 32 w 40"/>
                <a:gd name="T1" fmla="*/ 12 h 13"/>
                <a:gd name="T2" fmla="*/ 14 w 40"/>
                <a:gd name="T3" fmla="*/ 7 h 13"/>
                <a:gd name="T4" fmla="*/ 5 w 40"/>
                <a:gd name="T5" fmla="*/ 4 h 13"/>
                <a:gd name="T6" fmla="*/ 2 w 40"/>
                <a:gd name="T7" fmla="*/ 2 h 13"/>
                <a:gd name="T8" fmla="*/ 0 w 40"/>
                <a:gd name="T9" fmla="*/ 0 h 13"/>
                <a:gd name="T10" fmla="*/ 5 w 40"/>
                <a:gd name="T11" fmla="*/ 0 h 13"/>
                <a:gd name="T12" fmla="*/ 10 w 40"/>
                <a:gd name="T13" fmla="*/ 1 h 13"/>
                <a:gd name="T14" fmla="*/ 14 w 40"/>
                <a:gd name="T15" fmla="*/ 1 h 13"/>
                <a:gd name="T16" fmla="*/ 20 w 40"/>
                <a:gd name="T17" fmla="*/ 2 h 13"/>
                <a:gd name="T18" fmla="*/ 25 w 40"/>
                <a:gd name="T19" fmla="*/ 2 h 13"/>
                <a:gd name="T20" fmla="*/ 29 w 40"/>
                <a:gd name="T21" fmla="*/ 4 h 13"/>
                <a:gd name="T22" fmla="*/ 35 w 40"/>
                <a:gd name="T23" fmla="*/ 4 h 13"/>
                <a:gd name="T24" fmla="*/ 40 w 40"/>
                <a:gd name="T25" fmla="*/ 5 h 13"/>
                <a:gd name="T26" fmla="*/ 40 w 40"/>
                <a:gd name="T27" fmla="*/ 7 h 13"/>
                <a:gd name="T28" fmla="*/ 40 w 40"/>
                <a:gd name="T29" fmla="*/ 8 h 13"/>
                <a:gd name="T30" fmla="*/ 40 w 40"/>
                <a:gd name="T31" fmla="*/ 11 h 13"/>
                <a:gd name="T32" fmla="*/ 40 w 40"/>
                <a:gd name="T33" fmla="*/ 13 h 13"/>
                <a:gd name="T34" fmla="*/ 37 w 40"/>
                <a:gd name="T35" fmla="*/ 12 h 13"/>
                <a:gd name="T36" fmla="*/ 35 w 40"/>
                <a:gd name="T37" fmla="*/ 12 h 13"/>
                <a:gd name="T38" fmla="*/ 34 w 40"/>
                <a:gd name="T39" fmla="*/ 12 h 13"/>
                <a:gd name="T40" fmla="*/ 32 w 40"/>
                <a:gd name="T41" fmla="*/ 12 h 13"/>
                <a:gd name="T42" fmla="*/ 32 w 40"/>
                <a:gd name="T43" fmla="*/ 12 h 13"/>
                <a:gd name="T44" fmla="*/ 32 w 40"/>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3">
                  <a:moveTo>
                    <a:pt x="32" y="12"/>
                  </a:moveTo>
                  <a:lnTo>
                    <a:pt x="14" y="7"/>
                  </a:lnTo>
                  <a:lnTo>
                    <a:pt x="5" y="4"/>
                  </a:lnTo>
                  <a:lnTo>
                    <a:pt x="2" y="2"/>
                  </a:lnTo>
                  <a:lnTo>
                    <a:pt x="0" y="0"/>
                  </a:lnTo>
                  <a:lnTo>
                    <a:pt x="5" y="0"/>
                  </a:lnTo>
                  <a:lnTo>
                    <a:pt x="10" y="1"/>
                  </a:lnTo>
                  <a:lnTo>
                    <a:pt x="14" y="1"/>
                  </a:lnTo>
                  <a:lnTo>
                    <a:pt x="20" y="2"/>
                  </a:lnTo>
                  <a:lnTo>
                    <a:pt x="25" y="2"/>
                  </a:lnTo>
                  <a:lnTo>
                    <a:pt x="29" y="4"/>
                  </a:lnTo>
                  <a:lnTo>
                    <a:pt x="35" y="4"/>
                  </a:lnTo>
                  <a:lnTo>
                    <a:pt x="40" y="5"/>
                  </a:lnTo>
                  <a:lnTo>
                    <a:pt x="40" y="7"/>
                  </a:lnTo>
                  <a:lnTo>
                    <a:pt x="40" y="8"/>
                  </a:lnTo>
                  <a:lnTo>
                    <a:pt x="40" y="11"/>
                  </a:lnTo>
                  <a:lnTo>
                    <a:pt x="40" y="13"/>
                  </a:lnTo>
                  <a:lnTo>
                    <a:pt x="37" y="12"/>
                  </a:lnTo>
                  <a:lnTo>
                    <a:pt x="35" y="12"/>
                  </a:lnTo>
                  <a:lnTo>
                    <a:pt x="34" y="12"/>
                  </a:lnTo>
                  <a:lnTo>
                    <a:pt x="32" y="12"/>
                  </a:lnTo>
                  <a:lnTo>
                    <a:pt x="32" y="12"/>
                  </a:lnTo>
                  <a:lnTo>
                    <a:pt x="32"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4" name="Freeform 62"/>
            <p:cNvSpPr>
              <a:spLocks/>
            </p:cNvSpPr>
            <p:nvPr/>
          </p:nvSpPr>
          <p:spPr bwMode="auto">
            <a:xfrm>
              <a:off x="692" y="1939"/>
              <a:ext cx="19" cy="4"/>
            </a:xfrm>
            <a:custGeom>
              <a:avLst/>
              <a:gdLst>
                <a:gd name="T0" fmla="*/ 0 w 38"/>
                <a:gd name="T1" fmla="*/ 7 h 7"/>
                <a:gd name="T2" fmla="*/ 2 w 38"/>
                <a:gd name="T3" fmla="*/ 5 h 7"/>
                <a:gd name="T4" fmla="*/ 6 w 38"/>
                <a:gd name="T5" fmla="*/ 3 h 7"/>
                <a:gd name="T6" fmla="*/ 10 w 38"/>
                <a:gd name="T7" fmla="*/ 1 h 7"/>
                <a:gd name="T8" fmla="*/ 15 w 38"/>
                <a:gd name="T9" fmla="*/ 0 h 7"/>
                <a:gd name="T10" fmla="*/ 21 w 38"/>
                <a:gd name="T11" fmla="*/ 0 h 7"/>
                <a:gd name="T12" fmla="*/ 26 w 38"/>
                <a:gd name="T13" fmla="*/ 0 h 7"/>
                <a:gd name="T14" fmla="*/ 32 w 38"/>
                <a:gd name="T15" fmla="*/ 1 h 7"/>
                <a:gd name="T16" fmla="*/ 37 w 38"/>
                <a:gd name="T17" fmla="*/ 1 h 7"/>
                <a:gd name="T18" fmla="*/ 37 w 38"/>
                <a:gd name="T19" fmla="*/ 3 h 7"/>
                <a:gd name="T20" fmla="*/ 37 w 38"/>
                <a:gd name="T21" fmla="*/ 4 h 7"/>
                <a:gd name="T22" fmla="*/ 37 w 38"/>
                <a:gd name="T23" fmla="*/ 6 h 7"/>
                <a:gd name="T24" fmla="*/ 38 w 38"/>
                <a:gd name="T25" fmla="*/ 7 h 7"/>
                <a:gd name="T26" fmla="*/ 33 w 38"/>
                <a:gd name="T27" fmla="*/ 7 h 7"/>
                <a:gd name="T28" fmla="*/ 29 w 38"/>
                <a:gd name="T29" fmla="*/ 7 h 7"/>
                <a:gd name="T30" fmla="*/ 24 w 38"/>
                <a:gd name="T31" fmla="*/ 7 h 7"/>
                <a:gd name="T32" fmla="*/ 20 w 38"/>
                <a:gd name="T33" fmla="*/ 7 h 7"/>
                <a:gd name="T34" fmla="*/ 14 w 38"/>
                <a:gd name="T35" fmla="*/ 7 h 7"/>
                <a:gd name="T36" fmla="*/ 9 w 38"/>
                <a:gd name="T37" fmla="*/ 7 h 7"/>
                <a:gd name="T38" fmla="*/ 5 w 38"/>
                <a:gd name="T39" fmla="*/ 7 h 7"/>
                <a:gd name="T40" fmla="*/ 0 w 38"/>
                <a:gd name="T41" fmla="*/ 7 h 7"/>
                <a:gd name="T42" fmla="*/ 0 w 38"/>
                <a:gd name="T43" fmla="*/ 7 h 7"/>
                <a:gd name="T44" fmla="*/ 0 w 38"/>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7">
                  <a:moveTo>
                    <a:pt x="0" y="7"/>
                  </a:moveTo>
                  <a:lnTo>
                    <a:pt x="2" y="5"/>
                  </a:lnTo>
                  <a:lnTo>
                    <a:pt x="6" y="3"/>
                  </a:lnTo>
                  <a:lnTo>
                    <a:pt x="10" y="1"/>
                  </a:lnTo>
                  <a:lnTo>
                    <a:pt x="15" y="0"/>
                  </a:lnTo>
                  <a:lnTo>
                    <a:pt x="21" y="0"/>
                  </a:lnTo>
                  <a:lnTo>
                    <a:pt x="26" y="0"/>
                  </a:lnTo>
                  <a:lnTo>
                    <a:pt x="32" y="1"/>
                  </a:lnTo>
                  <a:lnTo>
                    <a:pt x="37" y="1"/>
                  </a:lnTo>
                  <a:lnTo>
                    <a:pt x="37" y="3"/>
                  </a:lnTo>
                  <a:lnTo>
                    <a:pt x="37" y="4"/>
                  </a:lnTo>
                  <a:lnTo>
                    <a:pt x="37" y="6"/>
                  </a:lnTo>
                  <a:lnTo>
                    <a:pt x="38" y="7"/>
                  </a:lnTo>
                  <a:lnTo>
                    <a:pt x="33" y="7"/>
                  </a:lnTo>
                  <a:lnTo>
                    <a:pt x="29" y="7"/>
                  </a:lnTo>
                  <a:lnTo>
                    <a:pt x="24" y="7"/>
                  </a:lnTo>
                  <a:lnTo>
                    <a:pt x="20" y="7"/>
                  </a:lnTo>
                  <a:lnTo>
                    <a:pt x="14" y="7"/>
                  </a:lnTo>
                  <a:lnTo>
                    <a:pt x="9" y="7"/>
                  </a:lnTo>
                  <a:lnTo>
                    <a:pt x="5"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5" name="Freeform 63"/>
            <p:cNvSpPr>
              <a:spLocks/>
            </p:cNvSpPr>
            <p:nvPr/>
          </p:nvSpPr>
          <p:spPr bwMode="auto">
            <a:xfrm>
              <a:off x="1229" y="1903"/>
              <a:ext cx="103" cy="30"/>
            </a:xfrm>
            <a:custGeom>
              <a:avLst/>
              <a:gdLst>
                <a:gd name="T0" fmla="*/ 195 w 207"/>
                <a:gd name="T1" fmla="*/ 60 h 60"/>
                <a:gd name="T2" fmla="*/ 183 w 207"/>
                <a:gd name="T3" fmla="*/ 56 h 60"/>
                <a:gd name="T4" fmla="*/ 172 w 207"/>
                <a:gd name="T5" fmla="*/ 54 h 60"/>
                <a:gd name="T6" fmla="*/ 159 w 207"/>
                <a:gd name="T7" fmla="*/ 51 h 60"/>
                <a:gd name="T8" fmla="*/ 146 w 207"/>
                <a:gd name="T9" fmla="*/ 47 h 60"/>
                <a:gd name="T10" fmla="*/ 133 w 207"/>
                <a:gd name="T11" fmla="*/ 44 h 60"/>
                <a:gd name="T12" fmla="*/ 120 w 207"/>
                <a:gd name="T13" fmla="*/ 41 h 60"/>
                <a:gd name="T14" fmla="*/ 107 w 207"/>
                <a:gd name="T15" fmla="*/ 38 h 60"/>
                <a:gd name="T16" fmla="*/ 93 w 207"/>
                <a:gd name="T17" fmla="*/ 34 h 60"/>
                <a:gd name="T18" fmla="*/ 81 w 207"/>
                <a:gd name="T19" fmla="*/ 31 h 60"/>
                <a:gd name="T20" fmla="*/ 68 w 207"/>
                <a:gd name="T21" fmla="*/ 28 h 60"/>
                <a:gd name="T22" fmla="*/ 55 w 207"/>
                <a:gd name="T23" fmla="*/ 24 h 60"/>
                <a:gd name="T24" fmla="*/ 43 w 207"/>
                <a:gd name="T25" fmla="*/ 21 h 60"/>
                <a:gd name="T26" fmla="*/ 31 w 207"/>
                <a:gd name="T27" fmla="*/ 16 h 60"/>
                <a:gd name="T28" fmla="*/ 20 w 207"/>
                <a:gd name="T29" fmla="*/ 13 h 60"/>
                <a:gd name="T30" fmla="*/ 9 w 207"/>
                <a:gd name="T31" fmla="*/ 9 h 60"/>
                <a:gd name="T32" fmla="*/ 0 w 207"/>
                <a:gd name="T33" fmla="*/ 5 h 60"/>
                <a:gd name="T34" fmla="*/ 5 w 207"/>
                <a:gd name="T35" fmla="*/ 5 h 60"/>
                <a:gd name="T36" fmla="*/ 12 w 207"/>
                <a:gd name="T37" fmla="*/ 6 h 60"/>
                <a:gd name="T38" fmla="*/ 23 w 207"/>
                <a:gd name="T39" fmla="*/ 7 h 60"/>
                <a:gd name="T40" fmla="*/ 37 w 207"/>
                <a:gd name="T41" fmla="*/ 8 h 60"/>
                <a:gd name="T42" fmla="*/ 55 w 207"/>
                <a:gd name="T43" fmla="*/ 11 h 60"/>
                <a:gd name="T44" fmla="*/ 77 w 207"/>
                <a:gd name="T45" fmla="*/ 14 h 60"/>
                <a:gd name="T46" fmla="*/ 103 w 207"/>
                <a:gd name="T47" fmla="*/ 16 h 60"/>
                <a:gd name="T48" fmla="*/ 134 w 207"/>
                <a:gd name="T49" fmla="*/ 19 h 60"/>
                <a:gd name="T50" fmla="*/ 143 w 207"/>
                <a:gd name="T51" fmla="*/ 29 h 60"/>
                <a:gd name="T52" fmla="*/ 149 w 207"/>
                <a:gd name="T53" fmla="*/ 33 h 60"/>
                <a:gd name="T54" fmla="*/ 152 w 207"/>
                <a:gd name="T55" fmla="*/ 37 h 60"/>
                <a:gd name="T56" fmla="*/ 156 w 207"/>
                <a:gd name="T57" fmla="*/ 38 h 60"/>
                <a:gd name="T58" fmla="*/ 153 w 207"/>
                <a:gd name="T59" fmla="*/ 30 h 60"/>
                <a:gd name="T60" fmla="*/ 150 w 207"/>
                <a:gd name="T61" fmla="*/ 23 h 60"/>
                <a:gd name="T62" fmla="*/ 148 w 207"/>
                <a:gd name="T63" fmla="*/ 17 h 60"/>
                <a:gd name="T64" fmla="*/ 148 w 207"/>
                <a:gd name="T65" fmla="*/ 13 h 60"/>
                <a:gd name="T66" fmla="*/ 150 w 207"/>
                <a:gd name="T67" fmla="*/ 11 h 60"/>
                <a:gd name="T68" fmla="*/ 151 w 207"/>
                <a:gd name="T69" fmla="*/ 11 h 60"/>
                <a:gd name="T70" fmla="*/ 153 w 207"/>
                <a:gd name="T71" fmla="*/ 11 h 60"/>
                <a:gd name="T72" fmla="*/ 156 w 207"/>
                <a:gd name="T73" fmla="*/ 11 h 60"/>
                <a:gd name="T74" fmla="*/ 159 w 207"/>
                <a:gd name="T75" fmla="*/ 16 h 60"/>
                <a:gd name="T76" fmla="*/ 161 w 207"/>
                <a:gd name="T77" fmla="*/ 22 h 60"/>
                <a:gd name="T78" fmla="*/ 166 w 207"/>
                <a:gd name="T79" fmla="*/ 26 h 60"/>
                <a:gd name="T80" fmla="*/ 175 w 207"/>
                <a:gd name="T81" fmla="*/ 30 h 60"/>
                <a:gd name="T82" fmla="*/ 173 w 207"/>
                <a:gd name="T83" fmla="*/ 22 h 60"/>
                <a:gd name="T84" fmla="*/ 171 w 207"/>
                <a:gd name="T85" fmla="*/ 14 h 60"/>
                <a:gd name="T86" fmla="*/ 168 w 207"/>
                <a:gd name="T87" fmla="*/ 8 h 60"/>
                <a:gd name="T88" fmla="*/ 167 w 207"/>
                <a:gd name="T89" fmla="*/ 1 h 60"/>
                <a:gd name="T90" fmla="*/ 169 w 207"/>
                <a:gd name="T91" fmla="*/ 0 h 60"/>
                <a:gd name="T92" fmla="*/ 173 w 207"/>
                <a:gd name="T93" fmla="*/ 0 h 60"/>
                <a:gd name="T94" fmla="*/ 176 w 207"/>
                <a:gd name="T95" fmla="*/ 0 h 60"/>
                <a:gd name="T96" fmla="*/ 179 w 207"/>
                <a:gd name="T97" fmla="*/ 0 h 60"/>
                <a:gd name="T98" fmla="*/ 186 w 207"/>
                <a:gd name="T99" fmla="*/ 10 h 60"/>
                <a:gd name="T100" fmla="*/ 196 w 207"/>
                <a:gd name="T101" fmla="*/ 28 h 60"/>
                <a:gd name="T102" fmla="*/ 205 w 207"/>
                <a:gd name="T103" fmla="*/ 45 h 60"/>
                <a:gd name="T104" fmla="*/ 207 w 207"/>
                <a:gd name="T105" fmla="*/ 60 h 60"/>
                <a:gd name="T106" fmla="*/ 204 w 207"/>
                <a:gd name="T107" fmla="*/ 60 h 60"/>
                <a:gd name="T108" fmla="*/ 200 w 207"/>
                <a:gd name="T109" fmla="*/ 60 h 60"/>
                <a:gd name="T110" fmla="*/ 197 w 207"/>
                <a:gd name="T111" fmla="*/ 60 h 60"/>
                <a:gd name="T112" fmla="*/ 195 w 207"/>
                <a:gd name="T113" fmla="*/ 60 h 60"/>
                <a:gd name="T114" fmla="*/ 195 w 207"/>
                <a:gd name="T115" fmla="*/ 60 h 60"/>
                <a:gd name="T116" fmla="*/ 195 w 207"/>
                <a:gd name="T1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60">
                  <a:moveTo>
                    <a:pt x="195" y="60"/>
                  </a:moveTo>
                  <a:lnTo>
                    <a:pt x="183" y="56"/>
                  </a:lnTo>
                  <a:lnTo>
                    <a:pt x="172" y="54"/>
                  </a:lnTo>
                  <a:lnTo>
                    <a:pt x="159" y="51"/>
                  </a:lnTo>
                  <a:lnTo>
                    <a:pt x="146" y="47"/>
                  </a:lnTo>
                  <a:lnTo>
                    <a:pt x="133" y="44"/>
                  </a:lnTo>
                  <a:lnTo>
                    <a:pt x="120" y="41"/>
                  </a:lnTo>
                  <a:lnTo>
                    <a:pt x="107" y="38"/>
                  </a:lnTo>
                  <a:lnTo>
                    <a:pt x="93" y="34"/>
                  </a:lnTo>
                  <a:lnTo>
                    <a:pt x="81" y="31"/>
                  </a:lnTo>
                  <a:lnTo>
                    <a:pt x="68" y="28"/>
                  </a:lnTo>
                  <a:lnTo>
                    <a:pt x="55" y="24"/>
                  </a:lnTo>
                  <a:lnTo>
                    <a:pt x="43" y="21"/>
                  </a:lnTo>
                  <a:lnTo>
                    <a:pt x="31" y="16"/>
                  </a:lnTo>
                  <a:lnTo>
                    <a:pt x="20" y="13"/>
                  </a:lnTo>
                  <a:lnTo>
                    <a:pt x="9" y="9"/>
                  </a:lnTo>
                  <a:lnTo>
                    <a:pt x="0" y="5"/>
                  </a:lnTo>
                  <a:lnTo>
                    <a:pt x="5" y="5"/>
                  </a:lnTo>
                  <a:lnTo>
                    <a:pt x="12" y="6"/>
                  </a:lnTo>
                  <a:lnTo>
                    <a:pt x="23" y="7"/>
                  </a:lnTo>
                  <a:lnTo>
                    <a:pt x="37" y="8"/>
                  </a:lnTo>
                  <a:lnTo>
                    <a:pt x="55" y="11"/>
                  </a:lnTo>
                  <a:lnTo>
                    <a:pt x="77" y="14"/>
                  </a:lnTo>
                  <a:lnTo>
                    <a:pt x="103" y="16"/>
                  </a:lnTo>
                  <a:lnTo>
                    <a:pt x="134" y="19"/>
                  </a:lnTo>
                  <a:lnTo>
                    <a:pt x="143" y="29"/>
                  </a:lnTo>
                  <a:lnTo>
                    <a:pt x="149" y="33"/>
                  </a:lnTo>
                  <a:lnTo>
                    <a:pt x="152" y="37"/>
                  </a:lnTo>
                  <a:lnTo>
                    <a:pt x="156" y="38"/>
                  </a:lnTo>
                  <a:lnTo>
                    <a:pt x="153" y="30"/>
                  </a:lnTo>
                  <a:lnTo>
                    <a:pt x="150" y="23"/>
                  </a:lnTo>
                  <a:lnTo>
                    <a:pt x="148" y="17"/>
                  </a:lnTo>
                  <a:lnTo>
                    <a:pt x="148" y="13"/>
                  </a:lnTo>
                  <a:lnTo>
                    <a:pt x="150" y="11"/>
                  </a:lnTo>
                  <a:lnTo>
                    <a:pt x="151" y="11"/>
                  </a:lnTo>
                  <a:lnTo>
                    <a:pt x="153" y="11"/>
                  </a:lnTo>
                  <a:lnTo>
                    <a:pt x="156" y="11"/>
                  </a:lnTo>
                  <a:lnTo>
                    <a:pt x="159" y="16"/>
                  </a:lnTo>
                  <a:lnTo>
                    <a:pt x="161" y="22"/>
                  </a:lnTo>
                  <a:lnTo>
                    <a:pt x="166" y="26"/>
                  </a:lnTo>
                  <a:lnTo>
                    <a:pt x="175" y="30"/>
                  </a:lnTo>
                  <a:lnTo>
                    <a:pt x="173" y="22"/>
                  </a:lnTo>
                  <a:lnTo>
                    <a:pt x="171" y="14"/>
                  </a:lnTo>
                  <a:lnTo>
                    <a:pt x="168" y="8"/>
                  </a:lnTo>
                  <a:lnTo>
                    <a:pt x="167" y="1"/>
                  </a:lnTo>
                  <a:lnTo>
                    <a:pt x="169" y="0"/>
                  </a:lnTo>
                  <a:lnTo>
                    <a:pt x="173" y="0"/>
                  </a:lnTo>
                  <a:lnTo>
                    <a:pt x="176" y="0"/>
                  </a:lnTo>
                  <a:lnTo>
                    <a:pt x="179" y="0"/>
                  </a:lnTo>
                  <a:lnTo>
                    <a:pt x="186" y="10"/>
                  </a:lnTo>
                  <a:lnTo>
                    <a:pt x="196" y="28"/>
                  </a:lnTo>
                  <a:lnTo>
                    <a:pt x="205" y="45"/>
                  </a:lnTo>
                  <a:lnTo>
                    <a:pt x="207" y="60"/>
                  </a:lnTo>
                  <a:lnTo>
                    <a:pt x="204" y="60"/>
                  </a:lnTo>
                  <a:lnTo>
                    <a:pt x="200" y="60"/>
                  </a:lnTo>
                  <a:lnTo>
                    <a:pt x="197" y="60"/>
                  </a:lnTo>
                  <a:lnTo>
                    <a:pt x="195" y="60"/>
                  </a:lnTo>
                  <a:lnTo>
                    <a:pt x="195" y="60"/>
                  </a:lnTo>
                  <a:lnTo>
                    <a:pt x="195" y="6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6" name="Freeform 64"/>
            <p:cNvSpPr>
              <a:spLocks/>
            </p:cNvSpPr>
            <p:nvPr/>
          </p:nvSpPr>
          <p:spPr bwMode="auto">
            <a:xfrm>
              <a:off x="665" y="1922"/>
              <a:ext cx="11" cy="5"/>
            </a:xfrm>
            <a:custGeom>
              <a:avLst/>
              <a:gdLst>
                <a:gd name="T0" fmla="*/ 2 w 22"/>
                <a:gd name="T1" fmla="*/ 8 h 9"/>
                <a:gd name="T2" fmla="*/ 1 w 22"/>
                <a:gd name="T3" fmla="*/ 7 h 9"/>
                <a:gd name="T4" fmla="*/ 0 w 22"/>
                <a:gd name="T5" fmla="*/ 6 h 9"/>
                <a:gd name="T6" fmla="*/ 0 w 22"/>
                <a:gd name="T7" fmla="*/ 5 h 9"/>
                <a:gd name="T8" fmla="*/ 0 w 22"/>
                <a:gd name="T9" fmla="*/ 1 h 9"/>
                <a:gd name="T10" fmla="*/ 5 w 22"/>
                <a:gd name="T11" fmla="*/ 0 h 9"/>
                <a:gd name="T12" fmla="*/ 10 w 22"/>
                <a:gd name="T13" fmla="*/ 0 h 9"/>
                <a:gd name="T14" fmla="*/ 15 w 22"/>
                <a:gd name="T15" fmla="*/ 1 h 9"/>
                <a:gd name="T16" fmla="*/ 20 w 22"/>
                <a:gd name="T17" fmla="*/ 3 h 9"/>
                <a:gd name="T18" fmla="*/ 20 w 22"/>
                <a:gd name="T19" fmla="*/ 5 h 9"/>
                <a:gd name="T20" fmla="*/ 20 w 22"/>
                <a:gd name="T21" fmla="*/ 6 h 9"/>
                <a:gd name="T22" fmla="*/ 20 w 22"/>
                <a:gd name="T23" fmla="*/ 8 h 9"/>
                <a:gd name="T24" fmla="*/ 22 w 22"/>
                <a:gd name="T25" fmla="*/ 9 h 9"/>
                <a:gd name="T26" fmla="*/ 17 w 22"/>
                <a:gd name="T27" fmla="*/ 9 h 9"/>
                <a:gd name="T28" fmla="*/ 12 w 22"/>
                <a:gd name="T29" fmla="*/ 8 h 9"/>
                <a:gd name="T30" fmla="*/ 7 w 22"/>
                <a:gd name="T31" fmla="*/ 8 h 9"/>
                <a:gd name="T32" fmla="*/ 2 w 22"/>
                <a:gd name="T33" fmla="*/ 8 h 9"/>
                <a:gd name="T34" fmla="*/ 2 w 22"/>
                <a:gd name="T35" fmla="*/ 8 h 9"/>
                <a:gd name="T36" fmla="*/ 2 w 22"/>
                <a:gd name="T3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9">
                  <a:moveTo>
                    <a:pt x="2" y="8"/>
                  </a:moveTo>
                  <a:lnTo>
                    <a:pt x="1" y="7"/>
                  </a:lnTo>
                  <a:lnTo>
                    <a:pt x="0" y="6"/>
                  </a:lnTo>
                  <a:lnTo>
                    <a:pt x="0" y="5"/>
                  </a:lnTo>
                  <a:lnTo>
                    <a:pt x="0" y="1"/>
                  </a:lnTo>
                  <a:lnTo>
                    <a:pt x="5" y="0"/>
                  </a:lnTo>
                  <a:lnTo>
                    <a:pt x="10" y="0"/>
                  </a:lnTo>
                  <a:lnTo>
                    <a:pt x="15" y="1"/>
                  </a:lnTo>
                  <a:lnTo>
                    <a:pt x="20" y="3"/>
                  </a:lnTo>
                  <a:lnTo>
                    <a:pt x="20" y="5"/>
                  </a:lnTo>
                  <a:lnTo>
                    <a:pt x="20" y="6"/>
                  </a:lnTo>
                  <a:lnTo>
                    <a:pt x="20" y="8"/>
                  </a:lnTo>
                  <a:lnTo>
                    <a:pt x="22" y="9"/>
                  </a:lnTo>
                  <a:lnTo>
                    <a:pt x="17" y="9"/>
                  </a:lnTo>
                  <a:lnTo>
                    <a:pt x="12" y="8"/>
                  </a:lnTo>
                  <a:lnTo>
                    <a:pt x="7" y="8"/>
                  </a:lnTo>
                  <a:lnTo>
                    <a:pt x="2" y="8"/>
                  </a:lnTo>
                  <a:lnTo>
                    <a:pt x="2" y="8"/>
                  </a:lnTo>
                  <a:lnTo>
                    <a:pt x="2"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7" name="Freeform 65"/>
            <p:cNvSpPr>
              <a:spLocks/>
            </p:cNvSpPr>
            <p:nvPr/>
          </p:nvSpPr>
          <p:spPr bwMode="auto">
            <a:xfrm>
              <a:off x="1323" y="1741"/>
              <a:ext cx="146" cy="184"/>
            </a:xfrm>
            <a:custGeom>
              <a:avLst/>
              <a:gdLst>
                <a:gd name="T0" fmla="*/ 22 w 291"/>
                <a:gd name="T1" fmla="*/ 351 h 368"/>
                <a:gd name="T2" fmla="*/ 5 w 291"/>
                <a:gd name="T3" fmla="*/ 319 h 368"/>
                <a:gd name="T4" fmla="*/ 2 w 291"/>
                <a:gd name="T5" fmla="*/ 304 h 368"/>
                <a:gd name="T6" fmla="*/ 7 w 291"/>
                <a:gd name="T7" fmla="*/ 304 h 368"/>
                <a:gd name="T8" fmla="*/ 14 w 291"/>
                <a:gd name="T9" fmla="*/ 311 h 368"/>
                <a:gd name="T10" fmla="*/ 24 w 291"/>
                <a:gd name="T11" fmla="*/ 324 h 368"/>
                <a:gd name="T12" fmla="*/ 30 w 291"/>
                <a:gd name="T13" fmla="*/ 330 h 368"/>
                <a:gd name="T14" fmla="*/ 33 w 291"/>
                <a:gd name="T15" fmla="*/ 330 h 368"/>
                <a:gd name="T16" fmla="*/ 25 w 291"/>
                <a:gd name="T17" fmla="*/ 316 h 368"/>
                <a:gd name="T18" fmla="*/ 14 w 291"/>
                <a:gd name="T19" fmla="*/ 294 h 368"/>
                <a:gd name="T20" fmla="*/ 17 w 291"/>
                <a:gd name="T21" fmla="*/ 280 h 368"/>
                <a:gd name="T22" fmla="*/ 21 w 291"/>
                <a:gd name="T23" fmla="*/ 280 h 368"/>
                <a:gd name="T24" fmla="*/ 28 w 291"/>
                <a:gd name="T25" fmla="*/ 286 h 368"/>
                <a:gd name="T26" fmla="*/ 38 w 291"/>
                <a:gd name="T27" fmla="*/ 300 h 368"/>
                <a:gd name="T28" fmla="*/ 40 w 291"/>
                <a:gd name="T29" fmla="*/ 291 h 368"/>
                <a:gd name="T30" fmla="*/ 30 w 291"/>
                <a:gd name="T31" fmla="*/ 273 h 368"/>
                <a:gd name="T32" fmla="*/ 31 w 291"/>
                <a:gd name="T33" fmla="*/ 265 h 368"/>
                <a:gd name="T34" fmla="*/ 36 w 291"/>
                <a:gd name="T35" fmla="*/ 265 h 368"/>
                <a:gd name="T36" fmla="*/ 41 w 291"/>
                <a:gd name="T37" fmla="*/ 271 h 368"/>
                <a:gd name="T38" fmla="*/ 52 w 291"/>
                <a:gd name="T39" fmla="*/ 283 h 368"/>
                <a:gd name="T40" fmla="*/ 58 w 291"/>
                <a:gd name="T41" fmla="*/ 278 h 368"/>
                <a:gd name="T42" fmla="*/ 49 w 291"/>
                <a:gd name="T43" fmla="*/ 267 h 368"/>
                <a:gd name="T44" fmla="*/ 54 w 291"/>
                <a:gd name="T45" fmla="*/ 262 h 368"/>
                <a:gd name="T46" fmla="*/ 64 w 291"/>
                <a:gd name="T47" fmla="*/ 264 h 368"/>
                <a:gd name="T48" fmla="*/ 69 w 291"/>
                <a:gd name="T49" fmla="*/ 263 h 368"/>
                <a:gd name="T50" fmla="*/ 69 w 291"/>
                <a:gd name="T51" fmla="*/ 256 h 368"/>
                <a:gd name="T52" fmla="*/ 83 w 291"/>
                <a:gd name="T53" fmla="*/ 245 h 368"/>
                <a:gd name="T54" fmla="*/ 107 w 291"/>
                <a:gd name="T55" fmla="*/ 222 h 368"/>
                <a:gd name="T56" fmla="*/ 127 w 291"/>
                <a:gd name="T57" fmla="*/ 192 h 368"/>
                <a:gd name="T58" fmla="*/ 142 w 291"/>
                <a:gd name="T59" fmla="*/ 164 h 368"/>
                <a:gd name="T60" fmla="*/ 158 w 291"/>
                <a:gd name="T61" fmla="*/ 136 h 368"/>
                <a:gd name="T62" fmla="*/ 193 w 291"/>
                <a:gd name="T63" fmla="*/ 89 h 368"/>
                <a:gd name="T64" fmla="*/ 238 w 291"/>
                <a:gd name="T65" fmla="*/ 37 h 368"/>
                <a:gd name="T66" fmla="*/ 279 w 291"/>
                <a:gd name="T67" fmla="*/ 3 h 368"/>
                <a:gd name="T68" fmla="*/ 279 w 291"/>
                <a:gd name="T69" fmla="*/ 16 h 368"/>
                <a:gd name="T70" fmla="*/ 253 w 291"/>
                <a:gd name="T71" fmla="*/ 47 h 368"/>
                <a:gd name="T72" fmla="*/ 229 w 291"/>
                <a:gd name="T73" fmla="*/ 79 h 368"/>
                <a:gd name="T74" fmla="*/ 205 w 291"/>
                <a:gd name="T75" fmla="*/ 111 h 368"/>
                <a:gd name="T76" fmla="*/ 181 w 291"/>
                <a:gd name="T77" fmla="*/ 142 h 368"/>
                <a:gd name="T78" fmla="*/ 158 w 291"/>
                <a:gd name="T79" fmla="*/ 174 h 368"/>
                <a:gd name="T80" fmla="*/ 135 w 291"/>
                <a:gd name="T81" fmla="*/ 206 h 368"/>
                <a:gd name="T82" fmla="*/ 113 w 291"/>
                <a:gd name="T83" fmla="*/ 238 h 368"/>
                <a:gd name="T84" fmla="*/ 98 w 291"/>
                <a:gd name="T85" fmla="*/ 263 h 368"/>
                <a:gd name="T86" fmla="*/ 79 w 291"/>
                <a:gd name="T87" fmla="*/ 296 h 368"/>
                <a:gd name="T88" fmla="*/ 56 w 291"/>
                <a:gd name="T89" fmla="*/ 336 h 368"/>
                <a:gd name="T90" fmla="*/ 37 w 291"/>
                <a:gd name="T91" fmla="*/ 364 h 368"/>
                <a:gd name="T92" fmla="*/ 32 w 291"/>
                <a:gd name="T9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68">
                  <a:moveTo>
                    <a:pt x="32" y="368"/>
                  </a:moveTo>
                  <a:lnTo>
                    <a:pt x="22" y="351"/>
                  </a:lnTo>
                  <a:lnTo>
                    <a:pt x="13" y="334"/>
                  </a:lnTo>
                  <a:lnTo>
                    <a:pt x="5" y="319"/>
                  </a:lnTo>
                  <a:lnTo>
                    <a:pt x="0" y="304"/>
                  </a:lnTo>
                  <a:lnTo>
                    <a:pt x="2" y="304"/>
                  </a:lnTo>
                  <a:lnTo>
                    <a:pt x="5" y="304"/>
                  </a:lnTo>
                  <a:lnTo>
                    <a:pt x="7" y="304"/>
                  </a:lnTo>
                  <a:lnTo>
                    <a:pt x="9" y="304"/>
                  </a:lnTo>
                  <a:lnTo>
                    <a:pt x="14" y="311"/>
                  </a:lnTo>
                  <a:lnTo>
                    <a:pt x="18" y="317"/>
                  </a:lnTo>
                  <a:lnTo>
                    <a:pt x="24" y="324"/>
                  </a:lnTo>
                  <a:lnTo>
                    <a:pt x="29" y="331"/>
                  </a:lnTo>
                  <a:lnTo>
                    <a:pt x="30" y="330"/>
                  </a:lnTo>
                  <a:lnTo>
                    <a:pt x="32" y="330"/>
                  </a:lnTo>
                  <a:lnTo>
                    <a:pt x="33" y="330"/>
                  </a:lnTo>
                  <a:lnTo>
                    <a:pt x="35" y="330"/>
                  </a:lnTo>
                  <a:lnTo>
                    <a:pt x="25" y="316"/>
                  </a:lnTo>
                  <a:lnTo>
                    <a:pt x="18" y="304"/>
                  </a:lnTo>
                  <a:lnTo>
                    <a:pt x="14" y="294"/>
                  </a:lnTo>
                  <a:lnTo>
                    <a:pt x="15" y="281"/>
                  </a:lnTo>
                  <a:lnTo>
                    <a:pt x="17" y="280"/>
                  </a:lnTo>
                  <a:lnTo>
                    <a:pt x="18" y="280"/>
                  </a:lnTo>
                  <a:lnTo>
                    <a:pt x="21" y="280"/>
                  </a:lnTo>
                  <a:lnTo>
                    <a:pt x="23" y="280"/>
                  </a:lnTo>
                  <a:lnTo>
                    <a:pt x="28" y="286"/>
                  </a:lnTo>
                  <a:lnTo>
                    <a:pt x="33" y="293"/>
                  </a:lnTo>
                  <a:lnTo>
                    <a:pt x="38" y="300"/>
                  </a:lnTo>
                  <a:lnTo>
                    <a:pt x="43" y="306"/>
                  </a:lnTo>
                  <a:lnTo>
                    <a:pt x="40" y="291"/>
                  </a:lnTo>
                  <a:lnTo>
                    <a:pt x="35" y="282"/>
                  </a:lnTo>
                  <a:lnTo>
                    <a:pt x="30" y="273"/>
                  </a:lnTo>
                  <a:lnTo>
                    <a:pt x="29" y="265"/>
                  </a:lnTo>
                  <a:lnTo>
                    <a:pt x="31" y="265"/>
                  </a:lnTo>
                  <a:lnTo>
                    <a:pt x="33" y="265"/>
                  </a:lnTo>
                  <a:lnTo>
                    <a:pt x="36" y="265"/>
                  </a:lnTo>
                  <a:lnTo>
                    <a:pt x="38" y="265"/>
                  </a:lnTo>
                  <a:lnTo>
                    <a:pt x="41" y="271"/>
                  </a:lnTo>
                  <a:lnTo>
                    <a:pt x="46" y="278"/>
                  </a:lnTo>
                  <a:lnTo>
                    <a:pt x="52" y="283"/>
                  </a:lnTo>
                  <a:lnTo>
                    <a:pt x="61" y="287"/>
                  </a:lnTo>
                  <a:lnTo>
                    <a:pt x="58" y="278"/>
                  </a:lnTo>
                  <a:lnTo>
                    <a:pt x="54" y="272"/>
                  </a:lnTo>
                  <a:lnTo>
                    <a:pt x="49" y="267"/>
                  </a:lnTo>
                  <a:lnTo>
                    <a:pt x="49" y="260"/>
                  </a:lnTo>
                  <a:lnTo>
                    <a:pt x="54" y="262"/>
                  </a:lnTo>
                  <a:lnTo>
                    <a:pt x="60" y="263"/>
                  </a:lnTo>
                  <a:lnTo>
                    <a:pt x="64" y="264"/>
                  </a:lnTo>
                  <a:lnTo>
                    <a:pt x="69" y="265"/>
                  </a:lnTo>
                  <a:lnTo>
                    <a:pt x="69" y="263"/>
                  </a:lnTo>
                  <a:lnTo>
                    <a:pt x="69" y="259"/>
                  </a:lnTo>
                  <a:lnTo>
                    <a:pt x="69" y="256"/>
                  </a:lnTo>
                  <a:lnTo>
                    <a:pt x="70" y="253"/>
                  </a:lnTo>
                  <a:lnTo>
                    <a:pt x="83" y="245"/>
                  </a:lnTo>
                  <a:lnTo>
                    <a:pt x="96" y="235"/>
                  </a:lnTo>
                  <a:lnTo>
                    <a:pt x="107" y="222"/>
                  </a:lnTo>
                  <a:lnTo>
                    <a:pt x="117" y="207"/>
                  </a:lnTo>
                  <a:lnTo>
                    <a:pt x="127" y="192"/>
                  </a:lnTo>
                  <a:lnTo>
                    <a:pt x="135" y="177"/>
                  </a:lnTo>
                  <a:lnTo>
                    <a:pt x="142" y="164"/>
                  </a:lnTo>
                  <a:lnTo>
                    <a:pt x="147" y="150"/>
                  </a:lnTo>
                  <a:lnTo>
                    <a:pt x="158" y="136"/>
                  </a:lnTo>
                  <a:lnTo>
                    <a:pt x="174" y="114"/>
                  </a:lnTo>
                  <a:lnTo>
                    <a:pt x="193" y="89"/>
                  </a:lnTo>
                  <a:lnTo>
                    <a:pt x="216" y="62"/>
                  </a:lnTo>
                  <a:lnTo>
                    <a:pt x="238" y="37"/>
                  </a:lnTo>
                  <a:lnTo>
                    <a:pt x="260" y="17"/>
                  </a:lnTo>
                  <a:lnTo>
                    <a:pt x="279" y="3"/>
                  </a:lnTo>
                  <a:lnTo>
                    <a:pt x="291" y="0"/>
                  </a:lnTo>
                  <a:lnTo>
                    <a:pt x="279" y="16"/>
                  </a:lnTo>
                  <a:lnTo>
                    <a:pt x="266" y="32"/>
                  </a:lnTo>
                  <a:lnTo>
                    <a:pt x="253" y="47"/>
                  </a:lnTo>
                  <a:lnTo>
                    <a:pt x="242" y="63"/>
                  </a:lnTo>
                  <a:lnTo>
                    <a:pt x="229" y="79"/>
                  </a:lnTo>
                  <a:lnTo>
                    <a:pt x="216" y="94"/>
                  </a:lnTo>
                  <a:lnTo>
                    <a:pt x="205" y="111"/>
                  </a:lnTo>
                  <a:lnTo>
                    <a:pt x="193" y="126"/>
                  </a:lnTo>
                  <a:lnTo>
                    <a:pt x="181" y="142"/>
                  </a:lnTo>
                  <a:lnTo>
                    <a:pt x="169" y="158"/>
                  </a:lnTo>
                  <a:lnTo>
                    <a:pt x="158" y="174"/>
                  </a:lnTo>
                  <a:lnTo>
                    <a:pt x="146" y="190"/>
                  </a:lnTo>
                  <a:lnTo>
                    <a:pt x="135" y="206"/>
                  </a:lnTo>
                  <a:lnTo>
                    <a:pt x="123" y="222"/>
                  </a:lnTo>
                  <a:lnTo>
                    <a:pt x="113" y="238"/>
                  </a:lnTo>
                  <a:lnTo>
                    <a:pt x="101" y="256"/>
                  </a:lnTo>
                  <a:lnTo>
                    <a:pt x="98" y="263"/>
                  </a:lnTo>
                  <a:lnTo>
                    <a:pt x="90" y="278"/>
                  </a:lnTo>
                  <a:lnTo>
                    <a:pt x="79" y="296"/>
                  </a:lnTo>
                  <a:lnTo>
                    <a:pt x="68" y="317"/>
                  </a:lnTo>
                  <a:lnTo>
                    <a:pt x="56" y="336"/>
                  </a:lnTo>
                  <a:lnTo>
                    <a:pt x="45" y="354"/>
                  </a:lnTo>
                  <a:lnTo>
                    <a:pt x="37" y="364"/>
                  </a:lnTo>
                  <a:lnTo>
                    <a:pt x="32" y="368"/>
                  </a:lnTo>
                  <a:lnTo>
                    <a:pt x="32" y="368"/>
                  </a:lnTo>
                  <a:lnTo>
                    <a:pt x="32" y="368"/>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8" name="Freeform 66"/>
            <p:cNvSpPr>
              <a:spLocks/>
            </p:cNvSpPr>
            <p:nvPr/>
          </p:nvSpPr>
          <p:spPr bwMode="auto">
            <a:xfrm>
              <a:off x="1034" y="1820"/>
              <a:ext cx="47" cy="103"/>
            </a:xfrm>
            <a:custGeom>
              <a:avLst/>
              <a:gdLst>
                <a:gd name="T0" fmla="*/ 44 w 94"/>
                <a:gd name="T1" fmla="*/ 191 h 205"/>
                <a:gd name="T2" fmla="*/ 28 w 94"/>
                <a:gd name="T3" fmla="*/ 160 h 205"/>
                <a:gd name="T4" fmla="*/ 13 w 94"/>
                <a:gd name="T5" fmla="*/ 128 h 205"/>
                <a:gd name="T6" fmla="*/ 2 w 94"/>
                <a:gd name="T7" fmla="*/ 99 h 205"/>
                <a:gd name="T8" fmla="*/ 2 w 94"/>
                <a:gd name="T9" fmla="*/ 88 h 205"/>
                <a:gd name="T10" fmla="*/ 6 w 94"/>
                <a:gd name="T11" fmla="*/ 89 h 205"/>
                <a:gd name="T12" fmla="*/ 16 w 94"/>
                <a:gd name="T13" fmla="*/ 108 h 205"/>
                <a:gd name="T14" fmla="*/ 23 w 94"/>
                <a:gd name="T15" fmla="*/ 124 h 205"/>
                <a:gd name="T16" fmla="*/ 26 w 94"/>
                <a:gd name="T17" fmla="*/ 128 h 205"/>
                <a:gd name="T18" fmla="*/ 30 w 94"/>
                <a:gd name="T19" fmla="*/ 128 h 205"/>
                <a:gd name="T20" fmla="*/ 19 w 94"/>
                <a:gd name="T21" fmla="*/ 108 h 205"/>
                <a:gd name="T22" fmla="*/ 7 w 94"/>
                <a:gd name="T23" fmla="*/ 70 h 205"/>
                <a:gd name="T24" fmla="*/ 10 w 94"/>
                <a:gd name="T25" fmla="*/ 55 h 205"/>
                <a:gd name="T26" fmla="*/ 22 w 94"/>
                <a:gd name="T27" fmla="*/ 71 h 205"/>
                <a:gd name="T28" fmla="*/ 34 w 94"/>
                <a:gd name="T29" fmla="*/ 93 h 205"/>
                <a:gd name="T30" fmla="*/ 45 w 94"/>
                <a:gd name="T31" fmla="*/ 114 h 205"/>
                <a:gd name="T32" fmla="*/ 48 w 94"/>
                <a:gd name="T33" fmla="*/ 109 h 205"/>
                <a:gd name="T34" fmla="*/ 38 w 94"/>
                <a:gd name="T35" fmla="*/ 83 h 205"/>
                <a:gd name="T36" fmla="*/ 24 w 94"/>
                <a:gd name="T37" fmla="*/ 55 h 205"/>
                <a:gd name="T38" fmla="*/ 11 w 94"/>
                <a:gd name="T39" fmla="*/ 29 h 205"/>
                <a:gd name="T40" fmla="*/ 15 w 94"/>
                <a:gd name="T41" fmla="*/ 21 h 205"/>
                <a:gd name="T42" fmla="*/ 26 w 94"/>
                <a:gd name="T43" fmla="*/ 37 h 205"/>
                <a:gd name="T44" fmla="*/ 39 w 94"/>
                <a:gd name="T45" fmla="*/ 59 h 205"/>
                <a:gd name="T46" fmla="*/ 54 w 94"/>
                <a:gd name="T47" fmla="*/ 81 h 205"/>
                <a:gd name="T48" fmla="*/ 63 w 94"/>
                <a:gd name="T49" fmla="*/ 89 h 205"/>
                <a:gd name="T50" fmla="*/ 63 w 94"/>
                <a:gd name="T51" fmla="*/ 88 h 205"/>
                <a:gd name="T52" fmla="*/ 56 w 94"/>
                <a:gd name="T53" fmla="*/ 78 h 205"/>
                <a:gd name="T54" fmla="*/ 41 w 94"/>
                <a:gd name="T55" fmla="*/ 56 h 205"/>
                <a:gd name="T56" fmla="*/ 30 w 94"/>
                <a:gd name="T57" fmla="*/ 32 h 205"/>
                <a:gd name="T58" fmla="*/ 21 w 94"/>
                <a:gd name="T59" fmla="*/ 9 h 205"/>
                <a:gd name="T60" fmla="*/ 18 w 94"/>
                <a:gd name="T61" fmla="*/ 0 h 205"/>
                <a:gd name="T62" fmla="*/ 22 w 94"/>
                <a:gd name="T63" fmla="*/ 0 h 205"/>
                <a:gd name="T64" fmla="*/ 32 w 94"/>
                <a:gd name="T65" fmla="*/ 12 h 205"/>
                <a:gd name="T66" fmla="*/ 49 w 94"/>
                <a:gd name="T67" fmla="*/ 35 h 205"/>
                <a:gd name="T68" fmla="*/ 67 w 94"/>
                <a:gd name="T69" fmla="*/ 58 h 205"/>
                <a:gd name="T70" fmla="*/ 85 w 94"/>
                <a:gd name="T71" fmla="*/ 82 h 205"/>
                <a:gd name="T72" fmla="*/ 93 w 94"/>
                <a:gd name="T73" fmla="*/ 98 h 205"/>
                <a:gd name="T74" fmla="*/ 87 w 94"/>
                <a:gd name="T75" fmla="*/ 114 h 205"/>
                <a:gd name="T76" fmla="*/ 77 w 94"/>
                <a:gd name="T77" fmla="*/ 142 h 205"/>
                <a:gd name="T78" fmla="*/ 62 w 94"/>
                <a:gd name="T79" fmla="*/ 180 h 205"/>
                <a:gd name="T80" fmla="*/ 53 w 94"/>
                <a:gd name="T81" fmla="*/ 204 h 205"/>
                <a:gd name="T82" fmla="*/ 51 w 94"/>
                <a:gd name="T83" fmla="*/ 205 h 205"/>
                <a:gd name="T84" fmla="*/ 49 w 94"/>
                <a:gd name="T8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05">
                  <a:moveTo>
                    <a:pt x="49" y="205"/>
                  </a:moveTo>
                  <a:lnTo>
                    <a:pt x="44" y="191"/>
                  </a:lnTo>
                  <a:lnTo>
                    <a:pt x="36" y="176"/>
                  </a:lnTo>
                  <a:lnTo>
                    <a:pt x="28" y="160"/>
                  </a:lnTo>
                  <a:lnTo>
                    <a:pt x="21" y="144"/>
                  </a:lnTo>
                  <a:lnTo>
                    <a:pt x="13" y="128"/>
                  </a:lnTo>
                  <a:lnTo>
                    <a:pt x="7" y="113"/>
                  </a:lnTo>
                  <a:lnTo>
                    <a:pt x="2" y="99"/>
                  </a:lnTo>
                  <a:lnTo>
                    <a:pt x="0" y="86"/>
                  </a:lnTo>
                  <a:lnTo>
                    <a:pt x="2" y="88"/>
                  </a:lnTo>
                  <a:lnTo>
                    <a:pt x="3" y="88"/>
                  </a:lnTo>
                  <a:lnTo>
                    <a:pt x="6" y="89"/>
                  </a:lnTo>
                  <a:lnTo>
                    <a:pt x="7" y="89"/>
                  </a:lnTo>
                  <a:lnTo>
                    <a:pt x="16" y="108"/>
                  </a:lnTo>
                  <a:lnTo>
                    <a:pt x="21" y="120"/>
                  </a:lnTo>
                  <a:lnTo>
                    <a:pt x="23" y="124"/>
                  </a:lnTo>
                  <a:lnTo>
                    <a:pt x="25" y="128"/>
                  </a:lnTo>
                  <a:lnTo>
                    <a:pt x="26" y="128"/>
                  </a:lnTo>
                  <a:lnTo>
                    <a:pt x="28" y="128"/>
                  </a:lnTo>
                  <a:lnTo>
                    <a:pt x="30" y="128"/>
                  </a:lnTo>
                  <a:lnTo>
                    <a:pt x="31" y="128"/>
                  </a:lnTo>
                  <a:lnTo>
                    <a:pt x="19" y="108"/>
                  </a:lnTo>
                  <a:lnTo>
                    <a:pt x="11" y="89"/>
                  </a:lnTo>
                  <a:lnTo>
                    <a:pt x="7" y="70"/>
                  </a:lnTo>
                  <a:lnTo>
                    <a:pt x="6" y="52"/>
                  </a:lnTo>
                  <a:lnTo>
                    <a:pt x="10" y="55"/>
                  </a:lnTo>
                  <a:lnTo>
                    <a:pt x="16" y="62"/>
                  </a:lnTo>
                  <a:lnTo>
                    <a:pt x="22" y="71"/>
                  </a:lnTo>
                  <a:lnTo>
                    <a:pt x="28" y="82"/>
                  </a:lnTo>
                  <a:lnTo>
                    <a:pt x="34" y="93"/>
                  </a:lnTo>
                  <a:lnTo>
                    <a:pt x="40" y="105"/>
                  </a:lnTo>
                  <a:lnTo>
                    <a:pt x="45" y="114"/>
                  </a:lnTo>
                  <a:lnTo>
                    <a:pt x="49" y="122"/>
                  </a:lnTo>
                  <a:lnTo>
                    <a:pt x="48" y="109"/>
                  </a:lnTo>
                  <a:lnTo>
                    <a:pt x="44" y="97"/>
                  </a:lnTo>
                  <a:lnTo>
                    <a:pt x="38" y="83"/>
                  </a:lnTo>
                  <a:lnTo>
                    <a:pt x="31" y="69"/>
                  </a:lnTo>
                  <a:lnTo>
                    <a:pt x="24" y="55"/>
                  </a:lnTo>
                  <a:lnTo>
                    <a:pt x="17" y="41"/>
                  </a:lnTo>
                  <a:lnTo>
                    <a:pt x="11" y="29"/>
                  </a:lnTo>
                  <a:lnTo>
                    <a:pt x="8" y="17"/>
                  </a:lnTo>
                  <a:lnTo>
                    <a:pt x="15" y="21"/>
                  </a:lnTo>
                  <a:lnTo>
                    <a:pt x="21" y="28"/>
                  </a:lnTo>
                  <a:lnTo>
                    <a:pt x="26" y="37"/>
                  </a:lnTo>
                  <a:lnTo>
                    <a:pt x="33" y="47"/>
                  </a:lnTo>
                  <a:lnTo>
                    <a:pt x="39" y="59"/>
                  </a:lnTo>
                  <a:lnTo>
                    <a:pt x="46" y="70"/>
                  </a:lnTo>
                  <a:lnTo>
                    <a:pt x="54" y="81"/>
                  </a:lnTo>
                  <a:lnTo>
                    <a:pt x="62" y="90"/>
                  </a:lnTo>
                  <a:lnTo>
                    <a:pt x="63" y="89"/>
                  </a:lnTo>
                  <a:lnTo>
                    <a:pt x="63" y="88"/>
                  </a:lnTo>
                  <a:lnTo>
                    <a:pt x="63" y="88"/>
                  </a:lnTo>
                  <a:lnTo>
                    <a:pt x="64" y="86"/>
                  </a:lnTo>
                  <a:lnTo>
                    <a:pt x="56" y="78"/>
                  </a:lnTo>
                  <a:lnTo>
                    <a:pt x="48" y="68"/>
                  </a:lnTo>
                  <a:lnTo>
                    <a:pt x="41" y="56"/>
                  </a:lnTo>
                  <a:lnTo>
                    <a:pt x="36" y="44"/>
                  </a:lnTo>
                  <a:lnTo>
                    <a:pt x="30" y="32"/>
                  </a:lnTo>
                  <a:lnTo>
                    <a:pt x="25" y="20"/>
                  </a:lnTo>
                  <a:lnTo>
                    <a:pt x="21" y="9"/>
                  </a:lnTo>
                  <a:lnTo>
                    <a:pt x="17" y="1"/>
                  </a:lnTo>
                  <a:lnTo>
                    <a:pt x="18" y="0"/>
                  </a:lnTo>
                  <a:lnTo>
                    <a:pt x="19" y="0"/>
                  </a:lnTo>
                  <a:lnTo>
                    <a:pt x="22" y="0"/>
                  </a:lnTo>
                  <a:lnTo>
                    <a:pt x="23" y="0"/>
                  </a:lnTo>
                  <a:lnTo>
                    <a:pt x="32" y="12"/>
                  </a:lnTo>
                  <a:lnTo>
                    <a:pt x="40" y="23"/>
                  </a:lnTo>
                  <a:lnTo>
                    <a:pt x="49" y="35"/>
                  </a:lnTo>
                  <a:lnTo>
                    <a:pt x="59" y="46"/>
                  </a:lnTo>
                  <a:lnTo>
                    <a:pt x="67" y="58"/>
                  </a:lnTo>
                  <a:lnTo>
                    <a:pt x="76" y="69"/>
                  </a:lnTo>
                  <a:lnTo>
                    <a:pt x="85" y="82"/>
                  </a:lnTo>
                  <a:lnTo>
                    <a:pt x="94" y="93"/>
                  </a:lnTo>
                  <a:lnTo>
                    <a:pt x="93" y="98"/>
                  </a:lnTo>
                  <a:lnTo>
                    <a:pt x="91" y="105"/>
                  </a:lnTo>
                  <a:lnTo>
                    <a:pt x="87" y="114"/>
                  </a:lnTo>
                  <a:lnTo>
                    <a:pt x="83" y="127"/>
                  </a:lnTo>
                  <a:lnTo>
                    <a:pt x="77" y="142"/>
                  </a:lnTo>
                  <a:lnTo>
                    <a:pt x="70" y="159"/>
                  </a:lnTo>
                  <a:lnTo>
                    <a:pt x="62" y="180"/>
                  </a:lnTo>
                  <a:lnTo>
                    <a:pt x="54" y="204"/>
                  </a:lnTo>
                  <a:lnTo>
                    <a:pt x="53" y="204"/>
                  </a:lnTo>
                  <a:lnTo>
                    <a:pt x="52" y="204"/>
                  </a:lnTo>
                  <a:lnTo>
                    <a:pt x="51" y="205"/>
                  </a:lnTo>
                  <a:lnTo>
                    <a:pt x="49" y="205"/>
                  </a:lnTo>
                  <a:lnTo>
                    <a:pt x="49" y="205"/>
                  </a:lnTo>
                  <a:lnTo>
                    <a:pt x="49" y="205"/>
                  </a:lnTo>
                  <a:close/>
                </a:path>
              </a:pathLst>
            </a:custGeom>
            <a:solidFill>
              <a:srgbClr val="B2B2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79" name="Freeform 67"/>
            <p:cNvSpPr>
              <a:spLocks/>
            </p:cNvSpPr>
            <p:nvPr/>
          </p:nvSpPr>
          <p:spPr bwMode="auto">
            <a:xfrm>
              <a:off x="887" y="1914"/>
              <a:ext cx="24" cy="4"/>
            </a:xfrm>
            <a:custGeom>
              <a:avLst/>
              <a:gdLst>
                <a:gd name="T0" fmla="*/ 0 w 49"/>
                <a:gd name="T1" fmla="*/ 9 h 9"/>
                <a:gd name="T2" fmla="*/ 6 w 49"/>
                <a:gd name="T3" fmla="*/ 8 h 9"/>
                <a:gd name="T4" fmla="*/ 12 w 49"/>
                <a:gd name="T5" fmla="*/ 7 h 9"/>
                <a:gd name="T6" fmla="*/ 17 w 49"/>
                <a:gd name="T7" fmla="*/ 5 h 9"/>
                <a:gd name="T8" fmla="*/ 23 w 49"/>
                <a:gd name="T9" fmla="*/ 4 h 9"/>
                <a:gd name="T10" fmla="*/ 30 w 49"/>
                <a:gd name="T11" fmla="*/ 3 h 9"/>
                <a:gd name="T12" fmla="*/ 36 w 49"/>
                <a:gd name="T13" fmla="*/ 2 h 9"/>
                <a:gd name="T14" fmla="*/ 42 w 49"/>
                <a:gd name="T15" fmla="*/ 1 h 9"/>
                <a:gd name="T16" fmla="*/ 49 w 49"/>
                <a:gd name="T17" fmla="*/ 0 h 9"/>
                <a:gd name="T18" fmla="*/ 47 w 49"/>
                <a:gd name="T19" fmla="*/ 1 h 9"/>
                <a:gd name="T20" fmla="*/ 47 w 49"/>
                <a:gd name="T21" fmla="*/ 2 h 9"/>
                <a:gd name="T22" fmla="*/ 47 w 49"/>
                <a:gd name="T23" fmla="*/ 4 h 9"/>
                <a:gd name="T24" fmla="*/ 46 w 49"/>
                <a:gd name="T25" fmla="*/ 5 h 9"/>
                <a:gd name="T26" fmla="*/ 39 w 49"/>
                <a:gd name="T27" fmla="*/ 7 h 9"/>
                <a:gd name="T28" fmla="*/ 34 w 49"/>
                <a:gd name="T29" fmla="*/ 8 h 9"/>
                <a:gd name="T30" fmla="*/ 27 w 49"/>
                <a:gd name="T31" fmla="*/ 8 h 9"/>
                <a:gd name="T32" fmla="*/ 22 w 49"/>
                <a:gd name="T33" fmla="*/ 9 h 9"/>
                <a:gd name="T34" fmla="*/ 16 w 49"/>
                <a:gd name="T35" fmla="*/ 9 h 9"/>
                <a:gd name="T36" fmla="*/ 11 w 49"/>
                <a:gd name="T37" fmla="*/ 9 h 9"/>
                <a:gd name="T38" fmla="*/ 6 w 49"/>
                <a:gd name="T39" fmla="*/ 9 h 9"/>
                <a:gd name="T40" fmla="*/ 0 w 49"/>
                <a:gd name="T41" fmla="*/ 9 h 9"/>
                <a:gd name="T42" fmla="*/ 0 w 49"/>
                <a:gd name="T43" fmla="*/ 9 h 9"/>
                <a:gd name="T44" fmla="*/ 0 w 49"/>
                <a:gd name="T4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
                  <a:moveTo>
                    <a:pt x="0" y="9"/>
                  </a:moveTo>
                  <a:lnTo>
                    <a:pt x="6" y="8"/>
                  </a:lnTo>
                  <a:lnTo>
                    <a:pt x="12" y="7"/>
                  </a:lnTo>
                  <a:lnTo>
                    <a:pt x="17" y="5"/>
                  </a:lnTo>
                  <a:lnTo>
                    <a:pt x="23" y="4"/>
                  </a:lnTo>
                  <a:lnTo>
                    <a:pt x="30" y="3"/>
                  </a:lnTo>
                  <a:lnTo>
                    <a:pt x="36" y="2"/>
                  </a:lnTo>
                  <a:lnTo>
                    <a:pt x="42" y="1"/>
                  </a:lnTo>
                  <a:lnTo>
                    <a:pt x="49" y="0"/>
                  </a:lnTo>
                  <a:lnTo>
                    <a:pt x="47" y="1"/>
                  </a:lnTo>
                  <a:lnTo>
                    <a:pt x="47" y="2"/>
                  </a:lnTo>
                  <a:lnTo>
                    <a:pt x="47" y="4"/>
                  </a:lnTo>
                  <a:lnTo>
                    <a:pt x="46" y="5"/>
                  </a:lnTo>
                  <a:lnTo>
                    <a:pt x="39" y="7"/>
                  </a:lnTo>
                  <a:lnTo>
                    <a:pt x="34" y="8"/>
                  </a:lnTo>
                  <a:lnTo>
                    <a:pt x="27" y="8"/>
                  </a:lnTo>
                  <a:lnTo>
                    <a:pt x="22" y="9"/>
                  </a:lnTo>
                  <a:lnTo>
                    <a:pt x="16" y="9"/>
                  </a:lnTo>
                  <a:lnTo>
                    <a:pt x="11" y="9"/>
                  </a:lnTo>
                  <a:lnTo>
                    <a:pt x="6" y="9"/>
                  </a:lnTo>
                  <a:lnTo>
                    <a:pt x="0" y="9"/>
                  </a:lnTo>
                  <a:lnTo>
                    <a:pt x="0" y="9"/>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0" name="Freeform 68"/>
            <p:cNvSpPr>
              <a:spLocks/>
            </p:cNvSpPr>
            <p:nvPr/>
          </p:nvSpPr>
          <p:spPr bwMode="auto">
            <a:xfrm>
              <a:off x="1152" y="1906"/>
              <a:ext cx="11" cy="7"/>
            </a:xfrm>
            <a:custGeom>
              <a:avLst/>
              <a:gdLst>
                <a:gd name="T0" fmla="*/ 11 w 23"/>
                <a:gd name="T1" fmla="*/ 14 h 14"/>
                <a:gd name="T2" fmla="*/ 8 w 23"/>
                <a:gd name="T3" fmla="*/ 12 h 14"/>
                <a:gd name="T4" fmla="*/ 6 w 23"/>
                <a:gd name="T5" fmla="*/ 10 h 14"/>
                <a:gd name="T6" fmla="*/ 2 w 23"/>
                <a:gd name="T7" fmla="*/ 9 h 14"/>
                <a:gd name="T8" fmla="*/ 0 w 23"/>
                <a:gd name="T9" fmla="*/ 6 h 14"/>
                <a:gd name="T10" fmla="*/ 0 w 23"/>
                <a:gd name="T11" fmla="*/ 4 h 14"/>
                <a:gd name="T12" fmla="*/ 0 w 23"/>
                <a:gd name="T13" fmla="*/ 3 h 14"/>
                <a:gd name="T14" fmla="*/ 0 w 23"/>
                <a:gd name="T15" fmla="*/ 1 h 14"/>
                <a:gd name="T16" fmla="*/ 0 w 23"/>
                <a:gd name="T17" fmla="*/ 0 h 14"/>
                <a:gd name="T18" fmla="*/ 11 w 23"/>
                <a:gd name="T19" fmla="*/ 3 h 14"/>
                <a:gd name="T20" fmla="*/ 18 w 23"/>
                <a:gd name="T21" fmla="*/ 5 h 14"/>
                <a:gd name="T22" fmla="*/ 22 w 23"/>
                <a:gd name="T23" fmla="*/ 8 h 14"/>
                <a:gd name="T24" fmla="*/ 23 w 23"/>
                <a:gd name="T25" fmla="*/ 9 h 14"/>
                <a:gd name="T26" fmla="*/ 20 w 23"/>
                <a:gd name="T27" fmla="*/ 12 h 14"/>
                <a:gd name="T28" fmla="*/ 17 w 23"/>
                <a:gd name="T29" fmla="*/ 13 h 14"/>
                <a:gd name="T30" fmla="*/ 15 w 23"/>
                <a:gd name="T31" fmla="*/ 14 h 14"/>
                <a:gd name="T32" fmla="*/ 11 w 23"/>
                <a:gd name="T33" fmla="*/ 14 h 14"/>
                <a:gd name="T34" fmla="*/ 11 w 23"/>
                <a:gd name="T35" fmla="*/ 14 h 14"/>
                <a:gd name="T36" fmla="*/ 11 w 23"/>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4">
                  <a:moveTo>
                    <a:pt x="11" y="14"/>
                  </a:moveTo>
                  <a:lnTo>
                    <a:pt x="8" y="12"/>
                  </a:lnTo>
                  <a:lnTo>
                    <a:pt x="6" y="10"/>
                  </a:lnTo>
                  <a:lnTo>
                    <a:pt x="2" y="9"/>
                  </a:lnTo>
                  <a:lnTo>
                    <a:pt x="0" y="6"/>
                  </a:lnTo>
                  <a:lnTo>
                    <a:pt x="0" y="4"/>
                  </a:lnTo>
                  <a:lnTo>
                    <a:pt x="0" y="3"/>
                  </a:lnTo>
                  <a:lnTo>
                    <a:pt x="0" y="1"/>
                  </a:lnTo>
                  <a:lnTo>
                    <a:pt x="0" y="0"/>
                  </a:lnTo>
                  <a:lnTo>
                    <a:pt x="11" y="3"/>
                  </a:lnTo>
                  <a:lnTo>
                    <a:pt x="18" y="5"/>
                  </a:lnTo>
                  <a:lnTo>
                    <a:pt x="22" y="8"/>
                  </a:lnTo>
                  <a:lnTo>
                    <a:pt x="23" y="9"/>
                  </a:lnTo>
                  <a:lnTo>
                    <a:pt x="20" y="12"/>
                  </a:lnTo>
                  <a:lnTo>
                    <a:pt x="17" y="13"/>
                  </a:lnTo>
                  <a:lnTo>
                    <a:pt x="15" y="14"/>
                  </a:lnTo>
                  <a:lnTo>
                    <a:pt x="11" y="14"/>
                  </a:lnTo>
                  <a:lnTo>
                    <a:pt x="11" y="14"/>
                  </a:lnTo>
                  <a:lnTo>
                    <a:pt x="11"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1" name="Freeform 69"/>
            <p:cNvSpPr>
              <a:spLocks/>
            </p:cNvSpPr>
            <p:nvPr/>
          </p:nvSpPr>
          <p:spPr bwMode="auto">
            <a:xfrm>
              <a:off x="808" y="1610"/>
              <a:ext cx="519" cy="294"/>
            </a:xfrm>
            <a:custGeom>
              <a:avLst/>
              <a:gdLst>
                <a:gd name="T0" fmla="*/ 885 w 1039"/>
                <a:gd name="T1" fmla="*/ 572 h 589"/>
                <a:gd name="T2" fmla="*/ 847 w 1039"/>
                <a:gd name="T3" fmla="*/ 568 h 589"/>
                <a:gd name="T4" fmla="*/ 812 w 1039"/>
                <a:gd name="T5" fmla="*/ 551 h 589"/>
                <a:gd name="T6" fmla="*/ 803 w 1039"/>
                <a:gd name="T7" fmla="*/ 563 h 589"/>
                <a:gd name="T8" fmla="*/ 766 w 1039"/>
                <a:gd name="T9" fmla="*/ 546 h 589"/>
                <a:gd name="T10" fmla="*/ 738 w 1039"/>
                <a:gd name="T11" fmla="*/ 536 h 589"/>
                <a:gd name="T12" fmla="*/ 692 w 1039"/>
                <a:gd name="T13" fmla="*/ 495 h 589"/>
                <a:gd name="T14" fmla="*/ 657 w 1039"/>
                <a:gd name="T15" fmla="*/ 461 h 589"/>
                <a:gd name="T16" fmla="*/ 620 w 1039"/>
                <a:gd name="T17" fmla="*/ 429 h 589"/>
                <a:gd name="T18" fmla="*/ 585 w 1039"/>
                <a:gd name="T19" fmla="*/ 417 h 589"/>
                <a:gd name="T20" fmla="*/ 553 w 1039"/>
                <a:gd name="T21" fmla="*/ 371 h 589"/>
                <a:gd name="T22" fmla="*/ 523 w 1039"/>
                <a:gd name="T23" fmla="*/ 330 h 589"/>
                <a:gd name="T24" fmla="*/ 491 w 1039"/>
                <a:gd name="T25" fmla="*/ 288 h 589"/>
                <a:gd name="T26" fmla="*/ 468 w 1039"/>
                <a:gd name="T27" fmla="*/ 302 h 589"/>
                <a:gd name="T28" fmla="*/ 430 w 1039"/>
                <a:gd name="T29" fmla="*/ 251 h 589"/>
                <a:gd name="T30" fmla="*/ 419 w 1039"/>
                <a:gd name="T31" fmla="*/ 260 h 589"/>
                <a:gd name="T32" fmla="*/ 417 w 1039"/>
                <a:gd name="T33" fmla="*/ 294 h 589"/>
                <a:gd name="T34" fmla="*/ 388 w 1039"/>
                <a:gd name="T35" fmla="*/ 270 h 589"/>
                <a:gd name="T36" fmla="*/ 353 w 1039"/>
                <a:gd name="T37" fmla="*/ 249 h 589"/>
                <a:gd name="T38" fmla="*/ 326 w 1039"/>
                <a:gd name="T39" fmla="*/ 232 h 589"/>
                <a:gd name="T40" fmla="*/ 315 w 1039"/>
                <a:gd name="T41" fmla="*/ 255 h 589"/>
                <a:gd name="T42" fmla="*/ 289 w 1039"/>
                <a:gd name="T43" fmla="*/ 256 h 589"/>
                <a:gd name="T44" fmla="*/ 257 w 1039"/>
                <a:gd name="T45" fmla="*/ 254 h 589"/>
                <a:gd name="T46" fmla="*/ 228 w 1039"/>
                <a:gd name="T47" fmla="*/ 257 h 589"/>
                <a:gd name="T48" fmla="*/ 205 w 1039"/>
                <a:gd name="T49" fmla="*/ 248 h 589"/>
                <a:gd name="T50" fmla="*/ 423 w 1039"/>
                <a:gd name="T51" fmla="*/ 156 h 589"/>
                <a:gd name="T52" fmla="*/ 566 w 1039"/>
                <a:gd name="T53" fmla="*/ 147 h 589"/>
                <a:gd name="T54" fmla="*/ 732 w 1039"/>
                <a:gd name="T55" fmla="*/ 235 h 589"/>
                <a:gd name="T56" fmla="*/ 736 w 1039"/>
                <a:gd name="T57" fmla="*/ 223 h 589"/>
                <a:gd name="T58" fmla="*/ 704 w 1039"/>
                <a:gd name="T59" fmla="*/ 187 h 589"/>
                <a:gd name="T60" fmla="*/ 692 w 1039"/>
                <a:gd name="T61" fmla="*/ 163 h 589"/>
                <a:gd name="T62" fmla="*/ 667 w 1039"/>
                <a:gd name="T63" fmla="*/ 163 h 589"/>
                <a:gd name="T64" fmla="*/ 628 w 1039"/>
                <a:gd name="T65" fmla="*/ 160 h 589"/>
                <a:gd name="T66" fmla="*/ 605 w 1039"/>
                <a:gd name="T67" fmla="*/ 136 h 589"/>
                <a:gd name="T68" fmla="*/ 582 w 1039"/>
                <a:gd name="T69" fmla="*/ 114 h 589"/>
                <a:gd name="T70" fmla="*/ 557 w 1039"/>
                <a:gd name="T71" fmla="*/ 112 h 589"/>
                <a:gd name="T72" fmla="*/ 521 w 1039"/>
                <a:gd name="T73" fmla="*/ 118 h 589"/>
                <a:gd name="T74" fmla="*/ 489 w 1039"/>
                <a:gd name="T75" fmla="*/ 118 h 589"/>
                <a:gd name="T76" fmla="*/ 453 w 1039"/>
                <a:gd name="T77" fmla="*/ 109 h 589"/>
                <a:gd name="T78" fmla="*/ 418 w 1039"/>
                <a:gd name="T79" fmla="*/ 125 h 589"/>
                <a:gd name="T80" fmla="*/ 378 w 1039"/>
                <a:gd name="T81" fmla="*/ 158 h 589"/>
                <a:gd name="T82" fmla="*/ 343 w 1039"/>
                <a:gd name="T83" fmla="*/ 165 h 589"/>
                <a:gd name="T84" fmla="*/ 314 w 1039"/>
                <a:gd name="T85" fmla="*/ 160 h 589"/>
                <a:gd name="T86" fmla="*/ 276 w 1039"/>
                <a:gd name="T87" fmla="*/ 172 h 589"/>
                <a:gd name="T88" fmla="*/ 234 w 1039"/>
                <a:gd name="T89" fmla="*/ 220 h 589"/>
                <a:gd name="T90" fmla="*/ 219 w 1039"/>
                <a:gd name="T91" fmla="*/ 219 h 589"/>
                <a:gd name="T92" fmla="*/ 186 w 1039"/>
                <a:gd name="T93" fmla="*/ 223 h 589"/>
                <a:gd name="T94" fmla="*/ 144 w 1039"/>
                <a:gd name="T95" fmla="*/ 247 h 589"/>
                <a:gd name="T96" fmla="*/ 113 w 1039"/>
                <a:gd name="T97" fmla="*/ 263 h 589"/>
                <a:gd name="T98" fmla="*/ 90 w 1039"/>
                <a:gd name="T99" fmla="*/ 254 h 589"/>
                <a:gd name="T100" fmla="*/ 0 w 1039"/>
                <a:gd name="T101" fmla="*/ 33 h 589"/>
                <a:gd name="T102" fmla="*/ 178 w 1039"/>
                <a:gd name="T103" fmla="*/ 0 h 589"/>
                <a:gd name="T104" fmla="*/ 398 w 1039"/>
                <a:gd name="T105" fmla="*/ 4 h 589"/>
                <a:gd name="T106" fmla="*/ 634 w 1039"/>
                <a:gd name="T107" fmla="*/ 88 h 589"/>
                <a:gd name="T108" fmla="*/ 771 w 1039"/>
                <a:gd name="T109" fmla="*/ 163 h 589"/>
                <a:gd name="T110" fmla="*/ 800 w 1039"/>
                <a:gd name="T111" fmla="*/ 238 h 589"/>
                <a:gd name="T112" fmla="*/ 903 w 1039"/>
                <a:gd name="T113" fmla="*/ 417 h 589"/>
                <a:gd name="T114" fmla="*/ 1007 w 1039"/>
                <a:gd name="T115" fmla="*/ 511 h 589"/>
                <a:gd name="T116" fmla="*/ 1032 w 1039"/>
                <a:gd name="T117" fmla="*/ 530 h 589"/>
                <a:gd name="T118" fmla="*/ 973 w 1039"/>
                <a:gd name="T119" fmla="*/ 526 h 589"/>
                <a:gd name="T120" fmla="*/ 984 w 1039"/>
                <a:gd name="T121" fmla="*/ 557 h 589"/>
                <a:gd name="T122" fmla="*/ 991 w 1039"/>
                <a:gd name="T123" fmla="*/ 580 h 589"/>
                <a:gd name="T124" fmla="*/ 956 w 1039"/>
                <a:gd name="T125" fmla="*/ 584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9" h="589">
                  <a:moveTo>
                    <a:pt x="935" y="589"/>
                  </a:moveTo>
                  <a:lnTo>
                    <a:pt x="930" y="586"/>
                  </a:lnTo>
                  <a:lnTo>
                    <a:pt x="923" y="583"/>
                  </a:lnTo>
                  <a:lnTo>
                    <a:pt x="917" y="580"/>
                  </a:lnTo>
                  <a:lnTo>
                    <a:pt x="911" y="578"/>
                  </a:lnTo>
                  <a:lnTo>
                    <a:pt x="904" y="574"/>
                  </a:lnTo>
                  <a:lnTo>
                    <a:pt x="899" y="572"/>
                  </a:lnTo>
                  <a:lnTo>
                    <a:pt x="893" y="568"/>
                  </a:lnTo>
                  <a:lnTo>
                    <a:pt x="887" y="566"/>
                  </a:lnTo>
                  <a:lnTo>
                    <a:pt x="886" y="567"/>
                  </a:lnTo>
                  <a:lnTo>
                    <a:pt x="886" y="568"/>
                  </a:lnTo>
                  <a:lnTo>
                    <a:pt x="886" y="571"/>
                  </a:lnTo>
                  <a:lnTo>
                    <a:pt x="885" y="572"/>
                  </a:lnTo>
                  <a:lnTo>
                    <a:pt x="889" y="573"/>
                  </a:lnTo>
                  <a:lnTo>
                    <a:pt x="895" y="575"/>
                  </a:lnTo>
                  <a:lnTo>
                    <a:pt x="901" y="579"/>
                  </a:lnTo>
                  <a:lnTo>
                    <a:pt x="908" y="584"/>
                  </a:lnTo>
                  <a:lnTo>
                    <a:pt x="902" y="587"/>
                  </a:lnTo>
                  <a:lnTo>
                    <a:pt x="895" y="587"/>
                  </a:lnTo>
                  <a:lnTo>
                    <a:pt x="886" y="584"/>
                  </a:lnTo>
                  <a:lnTo>
                    <a:pt x="876" y="580"/>
                  </a:lnTo>
                  <a:lnTo>
                    <a:pt x="865" y="575"/>
                  </a:lnTo>
                  <a:lnTo>
                    <a:pt x="857" y="571"/>
                  </a:lnTo>
                  <a:lnTo>
                    <a:pt x="850" y="567"/>
                  </a:lnTo>
                  <a:lnTo>
                    <a:pt x="846" y="566"/>
                  </a:lnTo>
                  <a:lnTo>
                    <a:pt x="847" y="568"/>
                  </a:lnTo>
                  <a:lnTo>
                    <a:pt x="848" y="571"/>
                  </a:lnTo>
                  <a:lnTo>
                    <a:pt x="848" y="573"/>
                  </a:lnTo>
                  <a:lnTo>
                    <a:pt x="849" y="575"/>
                  </a:lnTo>
                  <a:lnTo>
                    <a:pt x="848" y="575"/>
                  </a:lnTo>
                  <a:lnTo>
                    <a:pt x="848" y="576"/>
                  </a:lnTo>
                  <a:lnTo>
                    <a:pt x="847" y="576"/>
                  </a:lnTo>
                  <a:lnTo>
                    <a:pt x="846" y="578"/>
                  </a:lnTo>
                  <a:lnTo>
                    <a:pt x="836" y="573"/>
                  </a:lnTo>
                  <a:lnTo>
                    <a:pt x="829" y="569"/>
                  </a:lnTo>
                  <a:lnTo>
                    <a:pt x="824" y="565"/>
                  </a:lnTo>
                  <a:lnTo>
                    <a:pt x="819" y="561"/>
                  </a:lnTo>
                  <a:lnTo>
                    <a:pt x="816" y="557"/>
                  </a:lnTo>
                  <a:lnTo>
                    <a:pt x="812" y="551"/>
                  </a:lnTo>
                  <a:lnTo>
                    <a:pt x="809" y="545"/>
                  </a:lnTo>
                  <a:lnTo>
                    <a:pt x="805" y="538"/>
                  </a:lnTo>
                  <a:lnTo>
                    <a:pt x="804" y="538"/>
                  </a:lnTo>
                  <a:lnTo>
                    <a:pt x="802" y="538"/>
                  </a:lnTo>
                  <a:lnTo>
                    <a:pt x="801" y="538"/>
                  </a:lnTo>
                  <a:lnTo>
                    <a:pt x="800" y="538"/>
                  </a:lnTo>
                  <a:lnTo>
                    <a:pt x="802" y="545"/>
                  </a:lnTo>
                  <a:lnTo>
                    <a:pt x="804" y="551"/>
                  </a:lnTo>
                  <a:lnTo>
                    <a:pt x="804" y="556"/>
                  </a:lnTo>
                  <a:lnTo>
                    <a:pt x="804" y="561"/>
                  </a:lnTo>
                  <a:lnTo>
                    <a:pt x="803" y="563"/>
                  </a:lnTo>
                  <a:lnTo>
                    <a:pt x="803" y="563"/>
                  </a:lnTo>
                  <a:lnTo>
                    <a:pt x="803" y="563"/>
                  </a:lnTo>
                  <a:lnTo>
                    <a:pt x="802" y="564"/>
                  </a:lnTo>
                  <a:lnTo>
                    <a:pt x="794" y="556"/>
                  </a:lnTo>
                  <a:lnTo>
                    <a:pt x="787" y="548"/>
                  </a:lnTo>
                  <a:lnTo>
                    <a:pt x="779" y="540"/>
                  </a:lnTo>
                  <a:lnTo>
                    <a:pt x="771" y="533"/>
                  </a:lnTo>
                  <a:lnTo>
                    <a:pt x="771" y="535"/>
                  </a:lnTo>
                  <a:lnTo>
                    <a:pt x="771" y="538"/>
                  </a:lnTo>
                  <a:lnTo>
                    <a:pt x="771" y="542"/>
                  </a:lnTo>
                  <a:lnTo>
                    <a:pt x="771" y="544"/>
                  </a:lnTo>
                  <a:lnTo>
                    <a:pt x="770" y="545"/>
                  </a:lnTo>
                  <a:lnTo>
                    <a:pt x="768" y="545"/>
                  </a:lnTo>
                  <a:lnTo>
                    <a:pt x="767" y="545"/>
                  </a:lnTo>
                  <a:lnTo>
                    <a:pt x="766" y="546"/>
                  </a:lnTo>
                  <a:lnTo>
                    <a:pt x="756" y="535"/>
                  </a:lnTo>
                  <a:lnTo>
                    <a:pt x="749" y="525"/>
                  </a:lnTo>
                  <a:lnTo>
                    <a:pt x="742" y="515"/>
                  </a:lnTo>
                  <a:lnTo>
                    <a:pt x="735" y="508"/>
                  </a:lnTo>
                  <a:lnTo>
                    <a:pt x="736" y="516"/>
                  </a:lnTo>
                  <a:lnTo>
                    <a:pt x="738" y="522"/>
                  </a:lnTo>
                  <a:lnTo>
                    <a:pt x="742" y="529"/>
                  </a:lnTo>
                  <a:lnTo>
                    <a:pt x="748" y="538"/>
                  </a:lnTo>
                  <a:lnTo>
                    <a:pt x="747" y="540"/>
                  </a:lnTo>
                  <a:lnTo>
                    <a:pt x="747" y="540"/>
                  </a:lnTo>
                  <a:lnTo>
                    <a:pt x="745" y="541"/>
                  </a:lnTo>
                  <a:lnTo>
                    <a:pt x="744" y="542"/>
                  </a:lnTo>
                  <a:lnTo>
                    <a:pt x="738" y="536"/>
                  </a:lnTo>
                  <a:lnTo>
                    <a:pt x="732" y="530"/>
                  </a:lnTo>
                  <a:lnTo>
                    <a:pt x="727" y="522"/>
                  </a:lnTo>
                  <a:lnTo>
                    <a:pt x="721" y="514"/>
                  </a:lnTo>
                  <a:lnTo>
                    <a:pt x="717" y="506"/>
                  </a:lnTo>
                  <a:lnTo>
                    <a:pt x="713" y="499"/>
                  </a:lnTo>
                  <a:lnTo>
                    <a:pt x="710" y="492"/>
                  </a:lnTo>
                  <a:lnTo>
                    <a:pt x="707" y="488"/>
                  </a:lnTo>
                  <a:lnTo>
                    <a:pt x="709" y="496"/>
                  </a:lnTo>
                  <a:lnTo>
                    <a:pt x="712" y="506"/>
                  </a:lnTo>
                  <a:lnTo>
                    <a:pt x="713" y="516"/>
                  </a:lnTo>
                  <a:lnTo>
                    <a:pt x="712" y="525"/>
                  </a:lnTo>
                  <a:lnTo>
                    <a:pt x="699" y="511"/>
                  </a:lnTo>
                  <a:lnTo>
                    <a:pt x="692" y="495"/>
                  </a:lnTo>
                  <a:lnTo>
                    <a:pt x="687" y="480"/>
                  </a:lnTo>
                  <a:lnTo>
                    <a:pt x="679" y="468"/>
                  </a:lnTo>
                  <a:lnTo>
                    <a:pt x="680" y="476"/>
                  </a:lnTo>
                  <a:lnTo>
                    <a:pt x="681" y="483"/>
                  </a:lnTo>
                  <a:lnTo>
                    <a:pt x="684" y="492"/>
                  </a:lnTo>
                  <a:lnTo>
                    <a:pt x="688" y="503"/>
                  </a:lnTo>
                  <a:lnTo>
                    <a:pt x="687" y="504"/>
                  </a:lnTo>
                  <a:lnTo>
                    <a:pt x="687" y="504"/>
                  </a:lnTo>
                  <a:lnTo>
                    <a:pt x="685" y="504"/>
                  </a:lnTo>
                  <a:lnTo>
                    <a:pt x="684" y="505"/>
                  </a:lnTo>
                  <a:lnTo>
                    <a:pt x="672" y="491"/>
                  </a:lnTo>
                  <a:lnTo>
                    <a:pt x="664" y="476"/>
                  </a:lnTo>
                  <a:lnTo>
                    <a:pt x="657" y="461"/>
                  </a:lnTo>
                  <a:lnTo>
                    <a:pt x="651" y="446"/>
                  </a:lnTo>
                  <a:lnTo>
                    <a:pt x="651" y="455"/>
                  </a:lnTo>
                  <a:lnTo>
                    <a:pt x="651" y="462"/>
                  </a:lnTo>
                  <a:lnTo>
                    <a:pt x="652" y="468"/>
                  </a:lnTo>
                  <a:lnTo>
                    <a:pt x="654" y="476"/>
                  </a:lnTo>
                  <a:lnTo>
                    <a:pt x="653" y="476"/>
                  </a:lnTo>
                  <a:lnTo>
                    <a:pt x="653" y="477"/>
                  </a:lnTo>
                  <a:lnTo>
                    <a:pt x="652" y="477"/>
                  </a:lnTo>
                  <a:lnTo>
                    <a:pt x="651" y="478"/>
                  </a:lnTo>
                  <a:lnTo>
                    <a:pt x="639" y="465"/>
                  </a:lnTo>
                  <a:lnTo>
                    <a:pt x="633" y="451"/>
                  </a:lnTo>
                  <a:lnTo>
                    <a:pt x="627" y="438"/>
                  </a:lnTo>
                  <a:lnTo>
                    <a:pt x="620" y="429"/>
                  </a:lnTo>
                  <a:lnTo>
                    <a:pt x="619" y="438"/>
                  </a:lnTo>
                  <a:lnTo>
                    <a:pt x="619" y="443"/>
                  </a:lnTo>
                  <a:lnTo>
                    <a:pt x="619" y="445"/>
                  </a:lnTo>
                  <a:lnTo>
                    <a:pt x="618" y="446"/>
                  </a:lnTo>
                  <a:lnTo>
                    <a:pt x="609" y="432"/>
                  </a:lnTo>
                  <a:lnTo>
                    <a:pt x="604" y="416"/>
                  </a:lnTo>
                  <a:lnTo>
                    <a:pt x="599" y="404"/>
                  </a:lnTo>
                  <a:lnTo>
                    <a:pt x="596" y="398"/>
                  </a:lnTo>
                  <a:lnTo>
                    <a:pt x="595" y="404"/>
                  </a:lnTo>
                  <a:lnTo>
                    <a:pt x="595" y="410"/>
                  </a:lnTo>
                  <a:lnTo>
                    <a:pt x="595" y="416"/>
                  </a:lnTo>
                  <a:lnTo>
                    <a:pt x="595" y="423"/>
                  </a:lnTo>
                  <a:lnTo>
                    <a:pt x="585" y="417"/>
                  </a:lnTo>
                  <a:lnTo>
                    <a:pt x="577" y="397"/>
                  </a:lnTo>
                  <a:lnTo>
                    <a:pt x="573" y="374"/>
                  </a:lnTo>
                  <a:lnTo>
                    <a:pt x="570" y="360"/>
                  </a:lnTo>
                  <a:lnTo>
                    <a:pt x="569" y="360"/>
                  </a:lnTo>
                  <a:lnTo>
                    <a:pt x="567" y="360"/>
                  </a:lnTo>
                  <a:lnTo>
                    <a:pt x="566" y="360"/>
                  </a:lnTo>
                  <a:lnTo>
                    <a:pt x="565" y="360"/>
                  </a:lnTo>
                  <a:lnTo>
                    <a:pt x="566" y="369"/>
                  </a:lnTo>
                  <a:lnTo>
                    <a:pt x="567" y="378"/>
                  </a:lnTo>
                  <a:lnTo>
                    <a:pt x="568" y="389"/>
                  </a:lnTo>
                  <a:lnTo>
                    <a:pt x="569" y="398"/>
                  </a:lnTo>
                  <a:lnTo>
                    <a:pt x="561" y="391"/>
                  </a:lnTo>
                  <a:lnTo>
                    <a:pt x="553" y="371"/>
                  </a:lnTo>
                  <a:lnTo>
                    <a:pt x="547" y="351"/>
                  </a:lnTo>
                  <a:lnTo>
                    <a:pt x="545" y="339"/>
                  </a:lnTo>
                  <a:lnTo>
                    <a:pt x="544" y="340"/>
                  </a:lnTo>
                  <a:lnTo>
                    <a:pt x="542" y="340"/>
                  </a:lnTo>
                  <a:lnTo>
                    <a:pt x="540" y="340"/>
                  </a:lnTo>
                  <a:lnTo>
                    <a:pt x="539" y="341"/>
                  </a:lnTo>
                  <a:lnTo>
                    <a:pt x="540" y="348"/>
                  </a:lnTo>
                  <a:lnTo>
                    <a:pt x="544" y="360"/>
                  </a:lnTo>
                  <a:lnTo>
                    <a:pt x="546" y="374"/>
                  </a:lnTo>
                  <a:lnTo>
                    <a:pt x="544" y="382"/>
                  </a:lnTo>
                  <a:lnTo>
                    <a:pt x="535" y="369"/>
                  </a:lnTo>
                  <a:lnTo>
                    <a:pt x="528" y="351"/>
                  </a:lnTo>
                  <a:lnTo>
                    <a:pt x="523" y="330"/>
                  </a:lnTo>
                  <a:lnTo>
                    <a:pt x="520" y="316"/>
                  </a:lnTo>
                  <a:lnTo>
                    <a:pt x="519" y="316"/>
                  </a:lnTo>
                  <a:lnTo>
                    <a:pt x="516" y="316"/>
                  </a:lnTo>
                  <a:lnTo>
                    <a:pt x="515" y="317"/>
                  </a:lnTo>
                  <a:lnTo>
                    <a:pt x="513" y="317"/>
                  </a:lnTo>
                  <a:lnTo>
                    <a:pt x="514" y="326"/>
                  </a:lnTo>
                  <a:lnTo>
                    <a:pt x="515" y="336"/>
                  </a:lnTo>
                  <a:lnTo>
                    <a:pt x="517" y="344"/>
                  </a:lnTo>
                  <a:lnTo>
                    <a:pt x="519" y="353"/>
                  </a:lnTo>
                  <a:lnTo>
                    <a:pt x="509" y="346"/>
                  </a:lnTo>
                  <a:lnTo>
                    <a:pt x="501" y="324"/>
                  </a:lnTo>
                  <a:lnTo>
                    <a:pt x="493" y="301"/>
                  </a:lnTo>
                  <a:lnTo>
                    <a:pt x="491" y="288"/>
                  </a:lnTo>
                  <a:lnTo>
                    <a:pt x="489" y="289"/>
                  </a:lnTo>
                  <a:lnTo>
                    <a:pt x="485" y="289"/>
                  </a:lnTo>
                  <a:lnTo>
                    <a:pt x="483" y="291"/>
                  </a:lnTo>
                  <a:lnTo>
                    <a:pt x="479" y="292"/>
                  </a:lnTo>
                  <a:lnTo>
                    <a:pt x="471" y="280"/>
                  </a:lnTo>
                  <a:lnTo>
                    <a:pt x="467" y="271"/>
                  </a:lnTo>
                  <a:lnTo>
                    <a:pt x="462" y="263"/>
                  </a:lnTo>
                  <a:lnTo>
                    <a:pt x="455" y="260"/>
                  </a:lnTo>
                  <a:lnTo>
                    <a:pt x="459" y="269"/>
                  </a:lnTo>
                  <a:lnTo>
                    <a:pt x="463" y="283"/>
                  </a:lnTo>
                  <a:lnTo>
                    <a:pt x="467" y="294"/>
                  </a:lnTo>
                  <a:lnTo>
                    <a:pt x="469" y="302"/>
                  </a:lnTo>
                  <a:lnTo>
                    <a:pt x="468" y="302"/>
                  </a:lnTo>
                  <a:lnTo>
                    <a:pt x="468" y="303"/>
                  </a:lnTo>
                  <a:lnTo>
                    <a:pt x="467" y="303"/>
                  </a:lnTo>
                  <a:lnTo>
                    <a:pt x="466" y="304"/>
                  </a:lnTo>
                  <a:lnTo>
                    <a:pt x="455" y="292"/>
                  </a:lnTo>
                  <a:lnTo>
                    <a:pt x="447" y="277"/>
                  </a:lnTo>
                  <a:lnTo>
                    <a:pt x="443" y="262"/>
                  </a:lnTo>
                  <a:lnTo>
                    <a:pt x="438" y="249"/>
                  </a:lnTo>
                  <a:lnTo>
                    <a:pt x="437" y="249"/>
                  </a:lnTo>
                  <a:lnTo>
                    <a:pt x="434" y="249"/>
                  </a:lnTo>
                  <a:lnTo>
                    <a:pt x="433" y="249"/>
                  </a:lnTo>
                  <a:lnTo>
                    <a:pt x="431" y="249"/>
                  </a:lnTo>
                  <a:lnTo>
                    <a:pt x="430" y="250"/>
                  </a:lnTo>
                  <a:lnTo>
                    <a:pt x="430" y="251"/>
                  </a:lnTo>
                  <a:lnTo>
                    <a:pt x="430" y="253"/>
                  </a:lnTo>
                  <a:lnTo>
                    <a:pt x="429" y="254"/>
                  </a:lnTo>
                  <a:lnTo>
                    <a:pt x="431" y="258"/>
                  </a:lnTo>
                  <a:lnTo>
                    <a:pt x="434" y="263"/>
                  </a:lnTo>
                  <a:lnTo>
                    <a:pt x="437" y="271"/>
                  </a:lnTo>
                  <a:lnTo>
                    <a:pt x="439" y="280"/>
                  </a:lnTo>
                  <a:lnTo>
                    <a:pt x="437" y="279"/>
                  </a:lnTo>
                  <a:lnTo>
                    <a:pt x="434" y="279"/>
                  </a:lnTo>
                  <a:lnTo>
                    <a:pt x="431" y="279"/>
                  </a:lnTo>
                  <a:lnTo>
                    <a:pt x="429" y="279"/>
                  </a:lnTo>
                  <a:lnTo>
                    <a:pt x="426" y="272"/>
                  </a:lnTo>
                  <a:lnTo>
                    <a:pt x="423" y="266"/>
                  </a:lnTo>
                  <a:lnTo>
                    <a:pt x="419" y="260"/>
                  </a:lnTo>
                  <a:lnTo>
                    <a:pt x="416" y="254"/>
                  </a:lnTo>
                  <a:lnTo>
                    <a:pt x="413" y="254"/>
                  </a:lnTo>
                  <a:lnTo>
                    <a:pt x="410" y="254"/>
                  </a:lnTo>
                  <a:lnTo>
                    <a:pt x="408" y="255"/>
                  </a:lnTo>
                  <a:lnTo>
                    <a:pt x="407" y="257"/>
                  </a:lnTo>
                  <a:lnTo>
                    <a:pt x="411" y="263"/>
                  </a:lnTo>
                  <a:lnTo>
                    <a:pt x="416" y="271"/>
                  </a:lnTo>
                  <a:lnTo>
                    <a:pt x="421" y="280"/>
                  </a:lnTo>
                  <a:lnTo>
                    <a:pt x="422" y="291"/>
                  </a:lnTo>
                  <a:lnTo>
                    <a:pt x="421" y="292"/>
                  </a:lnTo>
                  <a:lnTo>
                    <a:pt x="419" y="292"/>
                  </a:lnTo>
                  <a:lnTo>
                    <a:pt x="418" y="293"/>
                  </a:lnTo>
                  <a:lnTo>
                    <a:pt x="417" y="294"/>
                  </a:lnTo>
                  <a:lnTo>
                    <a:pt x="411" y="287"/>
                  </a:lnTo>
                  <a:lnTo>
                    <a:pt x="403" y="276"/>
                  </a:lnTo>
                  <a:lnTo>
                    <a:pt x="395" y="263"/>
                  </a:lnTo>
                  <a:lnTo>
                    <a:pt x="388" y="254"/>
                  </a:lnTo>
                  <a:lnTo>
                    <a:pt x="386" y="254"/>
                  </a:lnTo>
                  <a:lnTo>
                    <a:pt x="384" y="254"/>
                  </a:lnTo>
                  <a:lnTo>
                    <a:pt x="383" y="254"/>
                  </a:lnTo>
                  <a:lnTo>
                    <a:pt x="380" y="254"/>
                  </a:lnTo>
                  <a:lnTo>
                    <a:pt x="383" y="257"/>
                  </a:lnTo>
                  <a:lnTo>
                    <a:pt x="385" y="262"/>
                  </a:lnTo>
                  <a:lnTo>
                    <a:pt x="387" y="265"/>
                  </a:lnTo>
                  <a:lnTo>
                    <a:pt x="390" y="270"/>
                  </a:lnTo>
                  <a:lnTo>
                    <a:pt x="388" y="270"/>
                  </a:lnTo>
                  <a:lnTo>
                    <a:pt x="386" y="271"/>
                  </a:lnTo>
                  <a:lnTo>
                    <a:pt x="385" y="271"/>
                  </a:lnTo>
                  <a:lnTo>
                    <a:pt x="384" y="272"/>
                  </a:lnTo>
                  <a:lnTo>
                    <a:pt x="379" y="268"/>
                  </a:lnTo>
                  <a:lnTo>
                    <a:pt x="375" y="262"/>
                  </a:lnTo>
                  <a:lnTo>
                    <a:pt x="370" y="256"/>
                  </a:lnTo>
                  <a:lnTo>
                    <a:pt x="365" y="250"/>
                  </a:lnTo>
                  <a:lnTo>
                    <a:pt x="360" y="246"/>
                  </a:lnTo>
                  <a:lnTo>
                    <a:pt x="355" y="241"/>
                  </a:lnTo>
                  <a:lnTo>
                    <a:pt x="350" y="238"/>
                  </a:lnTo>
                  <a:lnTo>
                    <a:pt x="347" y="236"/>
                  </a:lnTo>
                  <a:lnTo>
                    <a:pt x="348" y="243"/>
                  </a:lnTo>
                  <a:lnTo>
                    <a:pt x="353" y="249"/>
                  </a:lnTo>
                  <a:lnTo>
                    <a:pt x="357" y="256"/>
                  </a:lnTo>
                  <a:lnTo>
                    <a:pt x="363" y="265"/>
                  </a:lnTo>
                  <a:lnTo>
                    <a:pt x="362" y="266"/>
                  </a:lnTo>
                  <a:lnTo>
                    <a:pt x="361" y="266"/>
                  </a:lnTo>
                  <a:lnTo>
                    <a:pt x="360" y="268"/>
                  </a:lnTo>
                  <a:lnTo>
                    <a:pt x="358" y="269"/>
                  </a:lnTo>
                  <a:lnTo>
                    <a:pt x="354" y="263"/>
                  </a:lnTo>
                  <a:lnTo>
                    <a:pt x="349" y="257"/>
                  </a:lnTo>
                  <a:lnTo>
                    <a:pt x="345" y="251"/>
                  </a:lnTo>
                  <a:lnTo>
                    <a:pt x="340" y="246"/>
                  </a:lnTo>
                  <a:lnTo>
                    <a:pt x="335" y="240"/>
                  </a:lnTo>
                  <a:lnTo>
                    <a:pt x="331" y="235"/>
                  </a:lnTo>
                  <a:lnTo>
                    <a:pt x="326" y="232"/>
                  </a:lnTo>
                  <a:lnTo>
                    <a:pt x="322" y="231"/>
                  </a:lnTo>
                  <a:lnTo>
                    <a:pt x="322" y="233"/>
                  </a:lnTo>
                  <a:lnTo>
                    <a:pt x="322" y="235"/>
                  </a:lnTo>
                  <a:lnTo>
                    <a:pt x="320" y="238"/>
                  </a:lnTo>
                  <a:lnTo>
                    <a:pt x="320" y="240"/>
                  </a:lnTo>
                  <a:lnTo>
                    <a:pt x="324" y="245"/>
                  </a:lnTo>
                  <a:lnTo>
                    <a:pt x="330" y="249"/>
                  </a:lnTo>
                  <a:lnTo>
                    <a:pt x="334" y="256"/>
                  </a:lnTo>
                  <a:lnTo>
                    <a:pt x="338" y="265"/>
                  </a:lnTo>
                  <a:lnTo>
                    <a:pt x="333" y="266"/>
                  </a:lnTo>
                  <a:lnTo>
                    <a:pt x="327" y="264"/>
                  </a:lnTo>
                  <a:lnTo>
                    <a:pt x="322" y="261"/>
                  </a:lnTo>
                  <a:lnTo>
                    <a:pt x="315" y="255"/>
                  </a:lnTo>
                  <a:lnTo>
                    <a:pt x="309" y="249"/>
                  </a:lnTo>
                  <a:lnTo>
                    <a:pt x="302" y="243"/>
                  </a:lnTo>
                  <a:lnTo>
                    <a:pt x="296" y="240"/>
                  </a:lnTo>
                  <a:lnTo>
                    <a:pt x="291" y="238"/>
                  </a:lnTo>
                  <a:lnTo>
                    <a:pt x="293" y="242"/>
                  </a:lnTo>
                  <a:lnTo>
                    <a:pt x="296" y="247"/>
                  </a:lnTo>
                  <a:lnTo>
                    <a:pt x="301" y="253"/>
                  </a:lnTo>
                  <a:lnTo>
                    <a:pt x="305" y="260"/>
                  </a:lnTo>
                  <a:lnTo>
                    <a:pt x="304" y="261"/>
                  </a:lnTo>
                  <a:lnTo>
                    <a:pt x="302" y="261"/>
                  </a:lnTo>
                  <a:lnTo>
                    <a:pt x="301" y="262"/>
                  </a:lnTo>
                  <a:lnTo>
                    <a:pt x="299" y="263"/>
                  </a:lnTo>
                  <a:lnTo>
                    <a:pt x="289" y="256"/>
                  </a:lnTo>
                  <a:lnTo>
                    <a:pt x="280" y="250"/>
                  </a:lnTo>
                  <a:lnTo>
                    <a:pt x="273" y="247"/>
                  </a:lnTo>
                  <a:lnTo>
                    <a:pt x="265" y="249"/>
                  </a:lnTo>
                  <a:lnTo>
                    <a:pt x="266" y="250"/>
                  </a:lnTo>
                  <a:lnTo>
                    <a:pt x="269" y="253"/>
                  </a:lnTo>
                  <a:lnTo>
                    <a:pt x="270" y="254"/>
                  </a:lnTo>
                  <a:lnTo>
                    <a:pt x="271" y="256"/>
                  </a:lnTo>
                  <a:lnTo>
                    <a:pt x="269" y="258"/>
                  </a:lnTo>
                  <a:lnTo>
                    <a:pt x="267" y="260"/>
                  </a:lnTo>
                  <a:lnTo>
                    <a:pt x="265" y="260"/>
                  </a:lnTo>
                  <a:lnTo>
                    <a:pt x="262" y="260"/>
                  </a:lnTo>
                  <a:lnTo>
                    <a:pt x="259" y="256"/>
                  </a:lnTo>
                  <a:lnTo>
                    <a:pt x="257" y="254"/>
                  </a:lnTo>
                  <a:lnTo>
                    <a:pt x="255" y="250"/>
                  </a:lnTo>
                  <a:lnTo>
                    <a:pt x="253" y="248"/>
                  </a:lnTo>
                  <a:lnTo>
                    <a:pt x="249" y="248"/>
                  </a:lnTo>
                  <a:lnTo>
                    <a:pt x="246" y="248"/>
                  </a:lnTo>
                  <a:lnTo>
                    <a:pt x="242" y="248"/>
                  </a:lnTo>
                  <a:lnTo>
                    <a:pt x="240" y="248"/>
                  </a:lnTo>
                  <a:lnTo>
                    <a:pt x="239" y="250"/>
                  </a:lnTo>
                  <a:lnTo>
                    <a:pt x="239" y="253"/>
                  </a:lnTo>
                  <a:lnTo>
                    <a:pt x="238" y="255"/>
                  </a:lnTo>
                  <a:lnTo>
                    <a:pt x="236" y="257"/>
                  </a:lnTo>
                  <a:lnTo>
                    <a:pt x="234" y="257"/>
                  </a:lnTo>
                  <a:lnTo>
                    <a:pt x="232" y="257"/>
                  </a:lnTo>
                  <a:lnTo>
                    <a:pt x="228" y="257"/>
                  </a:lnTo>
                  <a:lnTo>
                    <a:pt x="226" y="258"/>
                  </a:lnTo>
                  <a:lnTo>
                    <a:pt x="226" y="257"/>
                  </a:lnTo>
                  <a:lnTo>
                    <a:pt x="226" y="256"/>
                  </a:lnTo>
                  <a:lnTo>
                    <a:pt x="225" y="256"/>
                  </a:lnTo>
                  <a:lnTo>
                    <a:pt x="225" y="255"/>
                  </a:lnTo>
                  <a:lnTo>
                    <a:pt x="220" y="255"/>
                  </a:lnTo>
                  <a:lnTo>
                    <a:pt x="217" y="254"/>
                  </a:lnTo>
                  <a:lnTo>
                    <a:pt x="212" y="254"/>
                  </a:lnTo>
                  <a:lnTo>
                    <a:pt x="208" y="254"/>
                  </a:lnTo>
                  <a:lnTo>
                    <a:pt x="206" y="253"/>
                  </a:lnTo>
                  <a:lnTo>
                    <a:pt x="206" y="250"/>
                  </a:lnTo>
                  <a:lnTo>
                    <a:pt x="206" y="249"/>
                  </a:lnTo>
                  <a:lnTo>
                    <a:pt x="205" y="248"/>
                  </a:lnTo>
                  <a:lnTo>
                    <a:pt x="221" y="242"/>
                  </a:lnTo>
                  <a:lnTo>
                    <a:pt x="238" y="235"/>
                  </a:lnTo>
                  <a:lnTo>
                    <a:pt x="254" y="228"/>
                  </a:lnTo>
                  <a:lnTo>
                    <a:pt x="271" y="220"/>
                  </a:lnTo>
                  <a:lnTo>
                    <a:pt x="287" y="212"/>
                  </a:lnTo>
                  <a:lnTo>
                    <a:pt x="304" y="204"/>
                  </a:lnTo>
                  <a:lnTo>
                    <a:pt x="320" y="196"/>
                  </a:lnTo>
                  <a:lnTo>
                    <a:pt x="338" y="188"/>
                  </a:lnTo>
                  <a:lnTo>
                    <a:pt x="355" y="181"/>
                  </a:lnTo>
                  <a:lnTo>
                    <a:pt x="372" y="173"/>
                  </a:lnTo>
                  <a:lnTo>
                    <a:pt x="388" y="167"/>
                  </a:lnTo>
                  <a:lnTo>
                    <a:pt x="406" y="160"/>
                  </a:lnTo>
                  <a:lnTo>
                    <a:pt x="423" y="156"/>
                  </a:lnTo>
                  <a:lnTo>
                    <a:pt x="440" y="151"/>
                  </a:lnTo>
                  <a:lnTo>
                    <a:pt x="456" y="148"/>
                  </a:lnTo>
                  <a:lnTo>
                    <a:pt x="474" y="145"/>
                  </a:lnTo>
                  <a:lnTo>
                    <a:pt x="483" y="149"/>
                  </a:lnTo>
                  <a:lnTo>
                    <a:pt x="491" y="152"/>
                  </a:lnTo>
                  <a:lnTo>
                    <a:pt x="499" y="155"/>
                  </a:lnTo>
                  <a:lnTo>
                    <a:pt x="507" y="156"/>
                  </a:lnTo>
                  <a:lnTo>
                    <a:pt x="515" y="156"/>
                  </a:lnTo>
                  <a:lnTo>
                    <a:pt x="523" y="154"/>
                  </a:lnTo>
                  <a:lnTo>
                    <a:pt x="532" y="148"/>
                  </a:lnTo>
                  <a:lnTo>
                    <a:pt x="542" y="140"/>
                  </a:lnTo>
                  <a:lnTo>
                    <a:pt x="553" y="142"/>
                  </a:lnTo>
                  <a:lnTo>
                    <a:pt x="566" y="147"/>
                  </a:lnTo>
                  <a:lnTo>
                    <a:pt x="577" y="152"/>
                  </a:lnTo>
                  <a:lnTo>
                    <a:pt x="590" y="158"/>
                  </a:lnTo>
                  <a:lnTo>
                    <a:pt x="603" y="166"/>
                  </a:lnTo>
                  <a:lnTo>
                    <a:pt x="616" y="174"/>
                  </a:lnTo>
                  <a:lnTo>
                    <a:pt x="629" y="182"/>
                  </a:lnTo>
                  <a:lnTo>
                    <a:pt x="642" y="192"/>
                  </a:lnTo>
                  <a:lnTo>
                    <a:pt x="654" y="200"/>
                  </a:lnTo>
                  <a:lnTo>
                    <a:pt x="668" y="209"/>
                  </a:lnTo>
                  <a:lnTo>
                    <a:pt x="681" y="216"/>
                  </a:lnTo>
                  <a:lnTo>
                    <a:pt x="694" y="223"/>
                  </a:lnTo>
                  <a:lnTo>
                    <a:pt x="706" y="228"/>
                  </a:lnTo>
                  <a:lnTo>
                    <a:pt x="719" y="233"/>
                  </a:lnTo>
                  <a:lnTo>
                    <a:pt x="732" y="235"/>
                  </a:lnTo>
                  <a:lnTo>
                    <a:pt x="743" y="236"/>
                  </a:lnTo>
                  <a:lnTo>
                    <a:pt x="749" y="227"/>
                  </a:lnTo>
                  <a:lnTo>
                    <a:pt x="752" y="217"/>
                  </a:lnTo>
                  <a:lnTo>
                    <a:pt x="755" y="205"/>
                  </a:lnTo>
                  <a:lnTo>
                    <a:pt x="755" y="196"/>
                  </a:lnTo>
                  <a:lnTo>
                    <a:pt x="752" y="196"/>
                  </a:lnTo>
                  <a:lnTo>
                    <a:pt x="750" y="196"/>
                  </a:lnTo>
                  <a:lnTo>
                    <a:pt x="747" y="196"/>
                  </a:lnTo>
                  <a:lnTo>
                    <a:pt x="744" y="197"/>
                  </a:lnTo>
                  <a:lnTo>
                    <a:pt x="742" y="203"/>
                  </a:lnTo>
                  <a:lnTo>
                    <a:pt x="740" y="210"/>
                  </a:lnTo>
                  <a:lnTo>
                    <a:pt x="738" y="216"/>
                  </a:lnTo>
                  <a:lnTo>
                    <a:pt x="736" y="223"/>
                  </a:lnTo>
                  <a:lnTo>
                    <a:pt x="725" y="218"/>
                  </a:lnTo>
                  <a:lnTo>
                    <a:pt x="723" y="209"/>
                  </a:lnTo>
                  <a:lnTo>
                    <a:pt x="726" y="198"/>
                  </a:lnTo>
                  <a:lnTo>
                    <a:pt x="727" y="189"/>
                  </a:lnTo>
                  <a:lnTo>
                    <a:pt x="721" y="194"/>
                  </a:lnTo>
                  <a:lnTo>
                    <a:pt x="719" y="201"/>
                  </a:lnTo>
                  <a:lnTo>
                    <a:pt x="714" y="207"/>
                  </a:lnTo>
                  <a:lnTo>
                    <a:pt x="706" y="210"/>
                  </a:lnTo>
                  <a:lnTo>
                    <a:pt x="707" y="202"/>
                  </a:lnTo>
                  <a:lnTo>
                    <a:pt x="709" y="194"/>
                  </a:lnTo>
                  <a:lnTo>
                    <a:pt x="710" y="188"/>
                  </a:lnTo>
                  <a:lnTo>
                    <a:pt x="710" y="182"/>
                  </a:lnTo>
                  <a:lnTo>
                    <a:pt x="704" y="187"/>
                  </a:lnTo>
                  <a:lnTo>
                    <a:pt x="700" y="192"/>
                  </a:lnTo>
                  <a:lnTo>
                    <a:pt x="697" y="196"/>
                  </a:lnTo>
                  <a:lnTo>
                    <a:pt x="692" y="201"/>
                  </a:lnTo>
                  <a:lnTo>
                    <a:pt x="690" y="200"/>
                  </a:lnTo>
                  <a:lnTo>
                    <a:pt x="688" y="197"/>
                  </a:lnTo>
                  <a:lnTo>
                    <a:pt x="685" y="196"/>
                  </a:lnTo>
                  <a:lnTo>
                    <a:pt x="683" y="195"/>
                  </a:lnTo>
                  <a:lnTo>
                    <a:pt x="684" y="189"/>
                  </a:lnTo>
                  <a:lnTo>
                    <a:pt x="689" y="180"/>
                  </a:lnTo>
                  <a:lnTo>
                    <a:pt x="692" y="171"/>
                  </a:lnTo>
                  <a:lnTo>
                    <a:pt x="694" y="164"/>
                  </a:lnTo>
                  <a:lnTo>
                    <a:pt x="692" y="163"/>
                  </a:lnTo>
                  <a:lnTo>
                    <a:pt x="692" y="163"/>
                  </a:lnTo>
                  <a:lnTo>
                    <a:pt x="691" y="163"/>
                  </a:lnTo>
                  <a:lnTo>
                    <a:pt x="690" y="162"/>
                  </a:lnTo>
                  <a:lnTo>
                    <a:pt x="688" y="165"/>
                  </a:lnTo>
                  <a:lnTo>
                    <a:pt x="684" y="169"/>
                  </a:lnTo>
                  <a:lnTo>
                    <a:pt x="681" y="175"/>
                  </a:lnTo>
                  <a:lnTo>
                    <a:pt x="675" y="188"/>
                  </a:lnTo>
                  <a:lnTo>
                    <a:pt x="672" y="187"/>
                  </a:lnTo>
                  <a:lnTo>
                    <a:pt x="668" y="187"/>
                  </a:lnTo>
                  <a:lnTo>
                    <a:pt x="665" y="186"/>
                  </a:lnTo>
                  <a:lnTo>
                    <a:pt x="661" y="186"/>
                  </a:lnTo>
                  <a:lnTo>
                    <a:pt x="662" y="177"/>
                  </a:lnTo>
                  <a:lnTo>
                    <a:pt x="665" y="169"/>
                  </a:lnTo>
                  <a:lnTo>
                    <a:pt x="667" y="163"/>
                  </a:lnTo>
                  <a:lnTo>
                    <a:pt x="669" y="155"/>
                  </a:lnTo>
                  <a:lnTo>
                    <a:pt x="661" y="155"/>
                  </a:lnTo>
                  <a:lnTo>
                    <a:pt x="658" y="159"/>
                  </a:lnTo>
                  <a:lnTo>
                    <a:pt x="656" y="167"/>
                  </a:lnTo>
                  <a:lnTo>
                    <a:pt x="652" y="177"/>
                  </a:lnTo>
                  <a:lnTo>
                    <a:pt x="637" y="173"/>
                  </a:lnTo>
                  <a:lnTo>
                    <a:pt x="635" y="165"/>
                  </a:lnTo>
                  <a:lnTo>
                    <a:pt x="639" y="154"/>
                  </a:lnTo>
                  <a:lnTo>
                    <a:pt x="642" y="143"/>
                  </a:lnTo>
                  <a:lnTo>
                    <a:pt x="634" y="144"/>
                  </a:lnTo>
                  <a:lnTo>
                    <a:pt x="630" y="147"/>
                  </a:lnTo>
                  <a:lnTo>
                    <a:pt x="629" y="152"/>
                  </a:lnTo>
                  <a:lnTo>
                    <a:pt x="628" y="160"/>
                  </a:lnTo>
                  <a:lnTo>
                    <a:pt x="622" y="160"/>
                  </a:lnTo>
                  <a:lnTo>
                    <a:pt x="619" y="160"/>
                  </a:lnTo>
                  <a:lnTo>
                    <a:pt x="616" y="159"/>
                  </a:lnTo>
                  <a:lnTo>
                    <a:pt x="613" y="158"/>
                  </a:lnTo>
                  <a:lnTo>
                    <a:pt x="612" y="151"/>
                  </a:lnTo>
                  <a:lnTo>
                    <a:pt x="612" y="147"/>
                  </a:lnTo>
                  <a:lnTo>
                    <a:pt x="612" y="141"/>
                  </a:lnTo>
                  <a:lnTo>
                    <a:pt x="613" y="132"/>
                  </a:lnTo>
                  <a:lnTo>
                    <a:pt x="612" y="130"/>
                  </a:lnTo>
                  <a:lnTo>
                    <a:pt x="609" y="130"/>
                  </a:lnTo>
                  <a:lnTo>
                    <a:pt x="608" y="130"/>
                  </a:lnTo>
                  <a:lnTo>
                    <a:pt x="607" y="130"/>
                  </a:lnTo>
                  <a:lnTo>
                    <a:pt x="605" y="136"/>
                  </a:lnTo>
                  <a:lnTo>
                    <a:pt x="604" y="140"/>
                  </a:lnTo>
                  <a:lnTo>
                    <a:pt x="603" y="143"/>
                  </a:lnTo>
                  <a:lnTo>
                    <a:pt x="600" y="147"/>
                  </a:lnTo>
                  <a:lnTo>
                    <a:pt x="595" y="145"/>
                  </a:lnTo>
                  <a:lnTo>
                    <a:pt x="589" y="144"/>
                  </a:lnTo>
                  <a:lnTo>
                    <a:pt x="584" y="143"/>
                  </a:lnTo>
                  <a:lnTo>
                    <a:pt x="581" y="141"/>
                  </a:lnTo>
                  <a:lnTo>
                    <a:pt x="582" y="134"/>
                  </a:lnTo>
                  <a:lnTo>
                    <a:pt x="583" y="127"/>
                  </a:lnTo>
                  <a:lnTo>
                    <a:pt x="584" y="120"/>
                  </a:lnTo>
                  <a:lnTo>
                    <a:pt x="585" y="113"/>
                  </a:lnTo>
                  <a:lnTo>
                    <a:pt x="584" y="114"/>
                  </a:lnTo>
                  <a:lnTo>
                    <a:pt x="582" y="114"/>
                  </a:lnTo>
                  <a:lnTo>
                    <a:pt x="581" y="114"/>
                  </a:lnTo>
                  <a:lnTo>
                    <a:pt x="578" y="116"/>
                  </a:lnTo>
                  <a:lnTo>
                    <a:pt x="576" y="119"/>
                  </a:lnTo>
                  <a:lnTo>
                    <a:pt x="574" y="124"/>
                  </a:lnTo>
                  <a:lnTo>
                    <a:pt x="573" y="127"/>
                  </a:lnTo>
                  <a:lnTo>
                    <a:pt x="570" y="132"/>
                  </a:lnTo>
                  <a:lnTo>
                    <a:pt x="566" y="132"/>
                  </a:lnTo>
                  <a:lnTo>
                    <a:pt x="562" y="132"/>
                  </a:lnTo>
                  <a:lnTo>
                    <a:pt x="560" y="130"/>
                  </a:lnTo>
                  <a:lnTo>
                    <a:pt x="557" y="128"/>
                  </a:lnTo>
                  <a:lnTo>
                    <a:pt x="557" y="122"/>
                  </a:lnTo>
                  <a:lnTo>
                    <a:pt x="557" y="118"/>
                  </a:lnTo>
                  <a:lnTo>
                    <a:pt x="557" y="112"/>
                  </a:lnTo>
                  <a:lnTo>
                    <a:pt x="557" y="107"/>
                  </a:lnTo>
                  <a:lnTo>
                    <a:pt x="550" y="112"/>
                  </a:lnTo>
                  <a:lnTo>
                    <a:pt x="544" y="119"/>
                  </a:lnTo>
                  <a:lnTo>
                    <a:pt x="538" y="124"/>
                  </a:lnTo>
                  <a:lnTo>
                    <a:pt x="530" y="127"/>
                  </a:lnTo>
                  <a:lnTo>
                    <a:pt x="529" y="125"/>
                  </a:lnTo>
                  <a:lnTo>
                    <a:pt x="528" y="122"/>
                  </a:lnTo>
                  <a:lnTo>
                    <a:pt x="528" y="120"/>
                  </a:lnTo>
                  <a:lnTo>
                    <a:pt x="527" y="118"/>
                  </a:lnTo>
                  <a:lnTo>
                    <a:pt x="525" y="118"/>
                  </a:lnTo>
                  <a:lnTo>
                    <a:pt x="524" y="118"/>
                  </a:lnTo>
                  <a:lnTo>
                    <a:pt x="522" y="118"/>
                  </a:lnTo>
                  <a:lnTo>
                    <a:pt x="521" y="118"/>
                  </a:lnTo>
                  <a:lnTo>
                    <a:pt x="517" y="124"/>
                  </a:lnTo>
                  <a:lnTo>
                    <a:pt x="514" y="130"/>
                  </a:lnTo>
                  <a:lnTo>
                    <a:pt x="510" y="137"/>
                  </a:lnTo>
                  <a:lnTo>
                    <a:pt x="508" y="143"/>
                  </a:lnTo>
                  <a:lnTo>
                    <a:pt x="504" y="143"/>
                  </a:lnTo>
                  <a:lnTo>
                    <a:pt x="500" y="142"/>
                  </a:lnTo>
                  <a:lnTo>
                    <a:pt x="497" y="142"/>
                  </a:lnTo>
                  <a:lnTo>
                    <a:pt x="492" y="142"/>
                  </a:lnTo>
                  <a:lnTo>
                    <a:pt x="492" y="136"/>
                  </a:lnTo>
                  <a:lnTo>
                    <a:pt x="492" y="129"/>
                  </a:lnTo>
                  <a:lnTo>
                    <a:pt x="491" y="124"/>
                  </a:lnTo>
                  <a:lnTo>
                    <a:pt x="491" y="118"/>
                  </a:lnTo>
                  <a:lnTo>
                    <a:pt x="489" y="118"/>
                  </a:lnTo>
                  <a:lnTo>
                    <a:pt x="487" y="118"/>
                  </a:lnTo>
                  <a:lnTo>
                    <a:pt x="485" y="119"/>
                  </a:lnTo>
                  <a:lnTo>
                    <a:pt x="483" y="119"/>
                  </a:lnTo>
                  <a:lnTo>
                    <a:pt x="479" y="128"/>
                  </a:lnTo>
                  <a:lnTo>
                    <a:pt x="476" y="132"/>
                  </a:lnTo>
                  <a:lnTo>
                    <a:pt x="470" y="132"/>
                  </a:lnTo>
                  <a:lnTo>
                    <a:pt x="461" y="130"/>
                  </a:lnTo>
                  <a:lnTo>
                    <a:pt x="459" y="119"/>
                  </a:lnTo>
                  <a:lnTo>
                    <a:pt x="457" y="112"/>
                  </a:lnTo>
                  <a:lnTo>
                    <a:pt x="456" y="109"/>
                  </a:lnTo>
                  <a:lnTo>
                    <a:pt x="454" y="107"/>
                  </a:lnTo>
                  <a:lnTo>
                    <a:pt x="453" y="109"/>
                  </a:lnTo>
                  <a:lnTo>
                    <a:pt x="453" y="109"/>
                  </a:lnTo>
                  <a:lnTo>
                    <a:pt x="452" y="109"/>
                  </a:lnTo>
                  <a:lnTo>
                    <a:pt x="451" y="110"/>
                  </a:lnTo>
                  <a:lnTo>
                    <a:pt x="449" y="116"/>
                  </a:lnTo>
                  <a:lnTo>
                    <a:pt x="448" y="122"/>
                  </a:lnTo>
                  <a:lnTo>
                    <a:pt x="447" y="128"/>
                  </a:lnTo>
                  <a:lnTo>
                    <a:pt x="446" y="135"/>
                  </a:lnTo>
                  <a:lnTo>
                    <a:pt x="439" y="136"/>
                  </a:lnTo>
                  <a:lnTo>
                    <a:pt x="432" y="137"/>
                  </a:lnTo>
                  <a:lnTo>
                    <a:pt x="425" y="140"/>
                  </a:lnTo>
                  <a:lnTo>
                    <a:pt x="418" y="141"/>
                  </a:lnTo>
                  <a:lnTo>
                    <a:pt x="418" y="135"/>
                  </a:lnTo>
                  <a:lnTo>
                    <a:pt x="418" y="129"/>
                  </a:lnTo>
                  <a:lnTo>
                    <a:pt x="418" y="125"/>
                  </a:lnTo>
                  <a:lnTo>
                    <a:pt x="418" y="119"/>
                  </a:lnTo>
                  <a:lnTo>
                    <a:pt x="417" y="119"/>
                  </a:lnTo>
                  <a:lnTo>
                    <a:pt x="416" y="119"/>
                  </a:lnTo>
                  <a:lnTo>
                    <a:pt x="414" y="119"/>
                  </a:lnTo>
                  <a:lnTo>
                    <a:pt x="413" y="119"/>
                  </a:lnTo>
                  <a:lnTo>
                    <a:pt x="410" y="129"/>
                  </a:lnTo>
                  <a:lnTo>
                    <a:pt x="408" y="136"/>
                  </a:lnTo>
                  <a:lnTo>
                    <a:pt x="405" y="142"/>
                  </a:lnTo>
                  <a:lnTo>
                    <a:pt x="402" y="147"/>
                  </a:lnTo>
                  <a:lnTo>
                    <a:pt x="399" y="150"/>
                  </a:lnTo>
                  <a:lnTo>
                    <a:pt x="393" y="152"/>
                  </a:lnTo>
                  <a:lnTo>
                    <a:pt x="387" y="155"/>
                  </a:lnTo>
                  <a:lnTo>
                    <a:pt x="378" y="158"/>
                  </a:lnTo>
                  <a:lnTo>
                    <a:pt x="377" y="151"/>
                  </a:lnTo>
                  <a:lnTo>
                    <a:pt x="377" y="144"/>
                  </a:lnTo>
                  <a:lnTo>
                    <a:pt x="377" y="137"/>
                  </a:lnTo>
                  <a:lnTo>
                    <a:pt x="376" y="130"/>
                  </a:lnTo>
                  <a:lnTo>
                    <a:pt x="369" y="134"/>
                  </a:lnTo>
                  <a:lnTo>
                    <a:pt x="367" y="143"/>
                  </a:lnTo>
                  <a:lnTo>
                    <a:pt x="364" y="156"/>
                  </a:lnTo>
                  <a:lnTo>
                    <a:pt x="358" y="167"/>
                  </a:lnTo>
                  <a:lnTo>
                    <a:pt x="355" y="169"/>
                  </a:lnTo>
                  <a:lnTo>
                    <a:pt x="352" y="170"/>
                  </a:lnTo>
                  <a:lnTo>
                    <a:pt x="347" y="172"/>
                  </a:lnTo>
                  <a:lnTo>
                    <a:pt x="343" y="173"/>
                  </a:lnTo>
                  <a:lnTo>
                    <a:pt x="343" y="165"/>
                  </a:lnTo>
                  <a:lnTo>
                    <a:pt x="345" y="157"/>
                  </a:lnTo>
                  <a:lnTo>
                    <a:pt x="345" y="149"/>
                  </a:lnTo>
                  <a:lnTo>
                    <a:pt x="346" y="141"/>
                  </a:lnTo>
                  <a:lnTo>
                    <a:pt x="343" y="142"/>
                  </a:lnTo>
                  <a:lnTo>
                    <a:pt x="341" y="142"/>
                  </a:lnTo>
                  <a:lnTo>
                    <a:pt x="338" y="142"/>
                  </a:lnTo>
                  <a:lnTo>
                    <a:pt x="335" y="143"/>
                  </a:lnTo>
                  <a:lnTo>
                    <a:pt x="334" y="158"/>
                  </a:lnTo>
                  <a:lnTo>
                    <a:pt x="331" y="171"/>
                  </a:lnTo>
                  <a:lnTo>
                    <a:pt x="323" y="181"/>
                  </a:lnTo>
                  <a:lnTo>
                    <a:pt x="308" y="188"/>
                  </a:lnTo>
                  <a:lnTo>
                    <a:pt x="311" y="171"/>
                  </a:lnTo>
                  <a:lnTo>
                    <a:pt x="314" y="160"/>
                  </a:lnTo>
                  <a:lnTo>
                    <a:pt x="315" y="152"/>
                  </a:lnTo>
                  <a:lnTo>
                    <a:pt x="315" y="144"/>
                  </a:lnTo>
                  <a:lnTo>
                    <a:pt x="314" y="143"/>
                  </a:lnTo>
                  <a:lnTo>
                    <a:pt x="311" y="142"/>
                  </a:lnTo>
                  <a:lnTo>
                    <a:pt x="309" y="142"/>
                  </a:lnTo>
                  <a:lnTo>
                    <a:pt x="304" y="141"/>
                  </a:lnTo>
                  <a:lnTo>
                    <a:pt x="303" y="160"/>
                  </a:lnTo>
                  <a:lnTo>
                    <a:pt x="299" y="177"/>
                  </a:lnTo>
                  <a:lnTo>
                    <a:pt x="289" y="192"/>
                  </a:lnTo>
                  <a:lnTo>
                    <a:pt x="273" y="203"/>
                  </a:lnTo>
                  <a:lnTo>
                    <a:pt x="273" y="196"/>
                  </a:lnTo>
                  <a:lnTo>
                    <a:pt x="274" y="186"/>
                  </a:lnTo>
                  <a:lnTo>
                    <a:pt x="276" y="172"/>
                  </a:lnTo>
                  <a:lnTo>
                    <a:pt x="276" y="155"/>
                  </a:lnTo>
                  <a:lnTo>
                    <a:pt x="274" y="154"/>
                  </a:lnTo>
                  <a:lnTo>
                    <a:pt x="273" y="154"/>
                  </a:lnTo>
                  <a:lnTo>
                    <a:pt x="271" y="154"/>
                  </a:lnTo>
                  <a:lnTo>
                    <a:pt x="269" y="156"/>
                  </a:lnTo>
                  <a:lnTo>
                    <a:pt x="267" y="166"/>
                  </a:lnTo>
                  <a:lnTo>
                    <a:pt x="266" y="177"/>
                  </a:lnTo>
                  <a:lnTo>
                    <a:pt x="264" y="186"/>
                  </a:lnTo>
                  <a:lnTo>
                    <a:pt x="262" y="194"/>
                  </a:lnTo>
                  <a:lnTo>
                    <a:pt x="257" y="202"/>
                  </a:lnTo>
                  <a:lnTo>
                    <a:pt x="251" y="209"/>
                  </a:lnTo>
                  <a:lnTo>
                    <a:pt x="244" y="215"/>
                  </a:lnTo>
                  <a:lnTo>
                    <a:pt x="234" y="220"/>
                  </a:lnTo>
                  <a:lnTo>
                    <a:pt x="235" y="207"/>
                  </a:lnTo>
                  <a:lnTo>
                    <a:pt x="235" y="193"/>
                  </a:lnTo>
                  <a:lnTo>
                    <a:pt x="235" y="180"/>
                  </a:lnTo>
                  <a:lnTo>
                    <a:pt x="236" y="166"/>
                  </a:lnTo>
                  <a:lnTo>
                    <a:pt x="234" y="166"/>
                  </a:lnTo>
                  <a:lnTo>
                    <a:pt x="232" y="166"/>
                  </a:lnTo>
                  <a:lnTo>
                    <a:pt x="231" y="167"/>
                  </a:lnTo>
                  <a:lnTo>
                    <a:pt x="228" y="167"/>
                  </a:lnTo>
                  <a:lnTo>
                    <a:pt x="227" y="178"/>
                  </a:lnTo>
                  <a:lnTo>
                    <a:pt x="227" y="188"/>
                  </a:lnTo>
                  <a:lnTo>
                    <a:pt x="226" y="200"/>
                  </a:lnTo>
                  <a:lnTo>
                    <a:pt x="224" y="210"/>
                  </a:lnTo>
                  <a:lnTo>
                    <a:pt x="219" y="219"/>
                  </a:lnTo>
                  <a:lnTo>
                    <a:pt x="213" y="227"/>
                  </a:lnTo>
                  <a:lnTo>
                    <a:pt x="205" y="233"/>
                  </a:lnTo>
                  <a:lnTo>
                    <a:pt x="194" y="236"/>
                  </a:lnTo>
                  <a:lnTo>
                    <a:pt x="195" y="223"/>
                  </a:lnTo>
                  <a:lnTo>
                    <a:pt x="196" y="209"/>
                  </a:lnTo>
                  <a:lnTo>
                    <a:pt x="198" y="195"/>
                  </a:lnTo>
                  <a:lnTo>
                    <a:pt x="200" y="182"/>
                  </a:lnTo>
                  <a:lnTo>
                    <a:pt x="198" y="182"/>
                  </a:lnTo>
                  <a:lnTo>
                    <a:pt x="196" y="182"/>
                  </a:lnTo>
                  <a:lnTo>
                    <a:pt x="195" y="183"/>
                  </a:lnTo>
                  <a:lnTo>
                    <a:pt x="193" y="183"/>
                  </a:lnTo>
                  <a:lnTo>
                    <a:pt x="189" y="203"/>
                  </a:lnTo>
                  <a:lnTo>
                    <a:pt x="186" y="223"/>
                  </a:lnTo>
                  <a:lnTo>
                    <a:pt x="176" y="240"/>
                  </a:lnTo>
                  <a:lnTo>
                    <a:pt x="160" y="248"/>
                  </a:lnTo>
                  <a:lnTo>
                    <a:pt x="162" y="231"/>
                  </a:lnTo>
                  <a:lnTo>
                    <a:pt x="162" y="213"/>
                  </a:lnTo>
                  <a:lnTo>
                    <a:pt x="162" y="198"/>
                  </a:lnTo>
                  <a:lnTo>
                    <a:pt x="160" y="183"/>
                  </a:lnTo>
                  <a:lnTo>
                    <a:pt x="159" y="183"/>
                  </a:lnTo>
                  <a:lnTo>
                    <a:pt x="157" y="183"/>
                  </a:lnTo>
                  <a:lnTo>
                    <a:pt x="156" y="183"/>
                  </a:lnTo>
                  <a:lnTo>
                    <a:pt x="153" y="183"/>
                  </a:lnTo>
                  <a:lnTo>
                    <a:pt x="153" y="203"/>
                  </a:lnTo>
                  <a:lnTo>
                    <a:pt x="151" y="226"/>
                  </a:lnTo>
                  <a:lnTo>
                    <a:pt x="144" y="247"/>
                  </a:lnTo>
                  <a:lnTo>
                    <a:pt x="127" y="257"/>
                  </a:lnTo>
                  <a:lnTo>
                    <a:pt x="128" y="239"/>
                  </a:lnTo>
                  <a:lnTo>
                    <a:pt x="129" y="220"/>
                  </a:lnTo>
                  <a:lnTo>
                    <a:pt x="130" y="202"/>
                  </a:lnTo>
                  <a:lnTo>
                    <a:pt x="132" y="183"/>
                  </a:lnTo>
                  <a:lnTo>
                    <a:pt x="130" y="185"/>
                  </a:lnTo>
                  <a:lnTo>
                    <a:pt x="128" y="185"/>
                  </a:lnTo>
                  <a:lnTo>
                    <a:pt x="127" y="185"/>
                  </a:lnTo>
                  <a:lnTo>
                    <a:pt x="125" y="186"/>
                  </a:lnTo>
                  <a:lnTo>
                    <a:pt x="121" y="205"/>
                  </a:lnTo>
                  <a:lnTo>
                    <a:pt x="119" y="224"/>
                  </a:lnTo>
                  <a:lnTo>
                    <a:pt x="115" y="243"/>
                  </a:lnTo>
                  <a:lnTo>
                    <a:pt x="113" y="263"/>
                  </a:lnTo>
                  <a:lnTo>
                    <a:pt x="111" y="264"/>
                  </a:lnTo>
                  <a:lnTo>
                    <a:pt x="109" y="264"/>
                  </a:lnTo>
                  <a:lnTo>
                    <a:pt x="105" y="264"/>
                  </a:lnTo>
                  <a:lnTo>
                    <a:pt x="103" y="265"/>
                  </a:lnTo>
                  <a:lnTo>
                    <a:pt x="104" y="253"/>
                  </a:lnTo>
                  <a:lnTo>
                    <a:pt x="105" y="239"/>
                  </a:lnTo>
                  <a:lnTo>
                    <a:pt x="106" y="226"/>
                  </a:lnTo>
                  <a:lnTo>
                    <a:pt x="107" y="212"/>
                  </a:lnTo>
                  <a:lnTo>
                    <a:pt x="100" y="215"/>
                  </a:lnTo>
                  <a:lnTo>
                    <a:pt x="96" y="227"/>
                  </a:lnTo>
                  <a:lnTo>
                    <a:pt x="92" y="242"/>
                  </a:lnTo>
                  <a:lnTo>
                    <a:pt x="91" y="254"/>
                  </a:lnTo>
                  <a:lnTo>
                    <a:pt x="90" y="254"/>
                  </a:lnTo>
                  <a:lnTo>
                    <a:pt x="88" y="254"/>
                  </a:lnTo>
                  <a:lnTo>
                    <a:pt x="87" y="255"/>
                  </a:lnTo>
                  <a:lnTo>
                    <a:pt x="84" y="255"/>
                  </a:lnTo>
                  <a:lnTo>
                    <a:pt x="82" y="227"/>
                  </a:lnTo>
                  <a:lnTo>
                    <a:pt x="76" y="197"/>
                  </a:lnTo>
                  <a:lnTo>
                    <a:pt x="68" y="167"/>
                  </a:lnTo>
                  <a:lnTo>
                    <a:pt x="58" y="139"/>
                  </a:lnTo>
                  <a:lnTo>
                    <a:pt x="45" y="110"/>
                  </a:lnTo>
                  <a:lnTo>
                    <a:pt x="31" y="83"/>
                  </a:lnTo>
                  <a:lnTo>
                    <a:pt x="16" y="59"/>
                  </a:lnTo>
                  <a:lnTo>
                    <a:pt x="0" y="38"/>
                  </a:lnTo>
                  <a:lnTo>
                    <a:pt x="0" y="36"/>
                  </a:lnTo>
                  <a:lnTo>
                    <a:pt x="0" y="33"/>
                  </a:lnTo>
                  <a:lnTo>
                    <a:pt x="0" y="30"/>
                  </a:lnTo>
                  <a:lnTo>
                    <a:pt x="0" y="28"/>
                  </a:lnTo>
                  <a:lnTo>
                    <a:pt x="14" y="22"/>
                  </a:lnTo>
                  <a:lnTo>
                    <a:pt x="28" y="16"/>
                  </a:lnTo>
                  <a:lnTo>
                    <a:pt x="43" y="13"/>
                  </a:lnTo>
                  <a:lnTo>
                    <a:pt x="59" y="10"/>
                  </a:lnTo>
                  <a:lnTo>
                    <a:pt x="75" y="6"/>
                  </a:lnTo>
                  <a:lnTo>
                    <a:pt x="92" y="4"/>
                  </a:lnTo>
                  <a:lnTo>
                    <a:pt x="109" y="3"/>
                  </a:lnTo>
                  <a:lnTo>
                    <a:pt x="126" y="1"/>
                  </a:lnTo>
                  <a:lnTo>
                    <a:pt x="143" y="0"/>
                  </a:lnTo>
                  <a:lnTo>
                    <a:pt x="160" y="0"/>
                  </a:lnTo>
                  <a:lnTo>
                    <a:pt x="178" y="0"/>
                  </a:lnTo>
                  <a:lnTo>
                    <a:pt x="195" y="0"/>
                  </a:lnTo>
                  <a:lnTo>
                    <a:pt x="211" y="0"/>
                  </a:lnTo>
                  <a:lnTo>
                    <a:pt x="227" y="0"/>
                  </a:lnTo>
                  <a:lnTo>
                    <a:pt x="243" y="0"/>
                  </a:lnTo>
                  <a:lnTo>
                    <a:pt x="258" y="0"/>
                  </a:lnTo>
                  <a:lnTo>
                    <a:pt x="276" y="0"/>
                  </a:lnTo>
                  <a:lnTo>
                    <a:pt x="293" y="1"/>
                  </a:lnTo>
                  <a:lnTo>
                    <a:pt x="310" y="1"/>
                  </a:lnTo>
                  <a:lnTo>
                    <a:pt x="327" y="1"/>
                  </a:lnTo>
                  <a:lnTo>
                    <a:pt x="345" y="1"/>
                  </a:lnTo>
                  <a:lnTo>
                    <a:pt x="362" y="3"/>
                  </a:lnTo>
                  <a:lnTo>
                    <a:pt x="379" y="3"/>
                  </a:lnTo>
                  <a:lnTo>
                    <a:pt x="398" y="4"/>
                  </a:lnTo>
                  <a:lnTo>
                    <a:pt x="415" y="5"/>
                  </a:lnTo>
                  <a:lnTo>
                    <a:pt x="432" y="7"/>
                  </a:lnTo>
                  <a:lnTo>
                    <a:pt x="449" y="8"/>
                  </a:lnTo>
                  <a:lnTo>
                    <a:pt x="468" y="12"/>
                  </a:lnTo>
                  <a:lnTo>
                    <a:pt x="485" y="14"/>
                  </a:lnTo>
                  <a:lnTo>
                    <a:pt x="502" y="18"/>
                  </a:lnTo>
                  <a:lnTo>
                    <a:pt x="520" y="22"/>
                  </a:lnTo>
                  <a:lnTo>
                    <a:pt x="537" y="27"/>
                  </a:lnTo>
                  <a:lnTo>
                    <a:pt x="548" y="35"/>
                  </a:lnTo>
                  <a:lnTo>
                    <a:pt x="567" y="46"/>
                  </a:lnTo>
                  <a:lnTo>
                    <a:pt x="588" y="59"/>
                  </a:lnTo>
                  <a:lnTo>
                    <a:pt x="611" y="74"/>
                  </a:lnTo>
                  <a:lnTo>
                    <a:pt x="634" y="88"/>
                  </a:lnTo>
                  <a:lnTo>
                    <a:pt x="654" y="99"/>
                  </a:lnTo>
                  <a:lnTo>
                    <a:pt x="671" y="109"/>
                  </a:lnTo>
                  <a:lnTo>
                    <a:pt x="681" y="114"/>
                  </a:lnTo>
                  <a:lnTo>
                    <a:pt x="689" y="120"/>
                  </a:lnTo>
                  <a:lnTo>
                    <a:pt x="697" y="127"/>
                  </a:lnTo>
                  <a:lnTo>
                    <a:pt x="706" y="133"/>
                  </a:lnTo>
                  <a:lnTo>
                    <a:pt x="714" y="139"/>
                  </a:lnTo>
                  <a:lnTo>
                    <a:pt x="723" y="145"/>
                  </a:lnTo>
                  <a:lnTo>
                    <a:pt x="734" y="151"/>
                  </a:lnTo>
                  <a:lnTo>
                    <a:pt x="744" y="158"/>
                  </a:lnTo>
                  <a:lnTo>
                    <a:pt x="755" y="165"/>
                  </a:lnTo>
                  <a:lnTo>
                    <a:pt x="764" y="164"/>
                  </a:lnTo>
                  <a:lnTo>
                    <a:pt x="771" y="163"/>
                  </a:lnTo>
                  <a:lnTo>
                    <a:pt x="775" y="164"/>
                  </a:lnTo>
                  <a:lnTo>
                    <a:pt x="783" y="165"/>
                  </a:lnTo>
                  <a:lnTo>
                    <a:pt x="786" y="172"/>
                  </a:lnTo>
                  <a:lnTo>
                    <a:pt x="789" y="180"/>
                  </a:lnTo>
                  <a:lnTo>
                    <a:pt x="793" y="189"/>
                  </a:lnTo>
                  <a:lnTo>
                    <a:pt x="798" y="200"/>
                  </a:lnTo>
                  <a:lnTo>
                    <a:pt x="804" y="198"/>
                  </a:lnTo>
                  <a:lnTo>
                    <a:pt x="810" y="198"/>
                  </a:lnTo>
                  <a:lnTo>
                    <a:pt x="816" y="198"/>
                  </a:lnTo>
                  <a:lnTo>
                    <a:pt x="821" y="198"/>
                  </a:lnTo>
                  <a:lnTo>
                    <a:pt x="812" y="212"/>
                  </a:lnTo>
                  <a:lnTo>
                    <a:pt x="804" y="225"/>
                  </a:lnTo>
                  <a:lnTo>
                    <a:pt x="800" y="238"/>
                  </a:lnTo>
                  <a:lnTo>
                    <a:pt x="796" y="255"/>
                  </a:lnTo>
                  <a:lnTo>
                    <a:pt x="800" y="257"/>
                  </a:lnTo>
                  <a:lnTo>
                    <a:pt x="803" y="258"/>
                  </a:lnTo>
                  <a:lnTo>
                    <a:pt x="811" y="258"/>
                  </a:lnTo>
                  <a:lnTo>
                    <a:pt x="825" y="260"/>
                  </a:lnTo>
                  <a:lnTo>
                    <a:pt x="827" y="285"/>
                  </a:lnTo>
                  <a:lnTo>
                    <a:pt x="832" y="307"/>
                  </a:lnTo>
                  <a:lnTo>
                    <a:pt x="839" y="326"/>
                  </a:lnTo>
                  <a:lnTo>
                    <a:pt x="848" y="344"/>
                  </a:lnTo>
                  <a:lnTo>
                    <a:pt x="858" y="360"/>
                  </a:lnTo>
                  <a:lnTo>
                    <a:pt x="872" y="377"/>
                  </a:lnTo>
                  <a:lnTo>
                    <a:pt x="886" y="395"/>
                  </a:lnTo>
                  <a:lnTo>
                    <a:pt x="903" y="417"/>
                  </a:lnTo>
                  <a:lnTo>
                    <a:pt x="932" y="439"/>
                  </a:lnTo>
                  <a:lnTo>
                    <a:pt x="957" y="459"/>
                  </a:lnTo>
                  <a:lnTo>
                    <a:pt x="980" y="476"/>
                  </a:lnTo>
                  <a:lnTo>
                    <a:pt x="1000" y="490"/>
                  </a:lnTo>
                  <a:lnTo>
                    <a:pt x="1016" y="503"/>
                  </a:lnTo>
                  <a:lnTo>
                    <a:pt x="1028" y="512"/>
                  </a:lnTo>
                  <a:lnTo>
                    <a:pt x="1036" y="518"/>
                  </a:lnTo>
                  <a:lnTo>
                    <a:pt x="1039" y="521"/>
                  </a:lnTo>
                  <a:lnTo>
                    <a:pt x="1031" y="520"/>
                  </a:lnTo>
                  <a:lnTo>
                    <a:pt x="1024" y="519"/>
                  </a:lnTo>
                  <a:lnTo>
                    <a:pt x="1018" y="516"/>
                  </a:lnTo>
                  <a:lnTo>
                    <a:pt x="1013" y="513"/>
                  </a:lnTo>
                  <a:lnTo>
                    <a:pt x="1007" y="511"/>
                  </a:lnTo>
                  <a:lnTo>
                    <a:pt x="1001" y="508"/>
                  </a:lnTo>
                  <a:lnTo>
                    <a:pt x="996" y="507"/>
                  </a:lnTo>
                  <a:lnTo>
                    <a:pt x="992" y="506"/>
                  </a:lnTo>
                  <a:lnTo>
                    <a:pt x="991" y="506"/>
                  </a:lnTo>
                  <a:lnTo>
                    <a:pt x="991" y="507"/>
                  </a:lnTo>
                  <a:lnTo>
                    <a:pt x="991" y="507"/>
                  </a:lnTo>
                  <a:lnTo>
                    <a:pt x="990" y="508"/>
                  </a:lnTo>
                  <a:lnTo>
                    <a:pt x="1003" y="515"/>
                  </a:lnTo>
                  <a:lnTo>
                    <a:pt x="1014" y="520"/>
                  </a:lnTo>
                  <a:lnTo>
                    <a:pt x="1021" y="525"/>
                  </a:lnTo>
                  <a:lnTo>
                    <a:pt x="1026" y="527"/>
                  </a:lnTo>
                  <a:lnTo>
                    <a:pt x="1030" y="529"/>
                  </a:lnTo>
                  <a:lnTo>
                    <a:pt x="1032" y="530"/>
                  </a:lnTo>
                  <a:lnTo>
                    <a:pt x="1033" y="533"/>
                  </a:lnTo>
                  <a:lnTo>
                    <a:pt x="1034" y="534"/>
                  </a:lnTo>
                  <a:lnTo>
                    <a:pt x="1033" y="536"/>
                  </a:lnTo>
                  <a:lnTo>
                    <a:pt x="1031" y="538"/>
                  </a:lnTo>
                  <a:lnTo>
                    <a:pt x="1030" y="541"/>
                  </a:lnTo>
                  <a:lnTo>
                    <a:pt x="1029" y="543"/>
                  </a:lnTo>
                  <a:lnTo>
                    <a:pt x="1019" y="542"/>
                  </a:lnTo>
                  <a:lnTo>
                    <a:pt x="1010" y="540"/>
                  </a:lnTo>
                  <a:lnTo>
                    <a:pt x="1002" y="536"/>
                  </a:lnTo>
                  <a:lnTo>
                    <a:pt x="994" y="534"/>
                  </a:lnTo>
                  <a:lnTo>
                    <a:pt x="987" y="530"/>
                  </a:lnTo>
                  <a:lnTo>
                    <a:pt x="980" y="528"/>
                  </a:lnTo>
                  <a:lnTo>
                    <a:pt x="973" y="526"/>
                  </a:lnTo>
                  <a:lnTo>
                    <a:pt x="966" y="525"/>
                  </a:lnTo>
                  <a:lnTo>
                    <a:pt x="969" y="527"/>
                  </a:lnTo>
                  <a:lnTo>
                    <a:pt x="975" y="530"/>
                  </a:lnTo>
                  <a:lnTo>
                    <a:pt x="981" y="534"/>
                  </a:lnTo>
                  <a:lnTo>
                    <a:pt x="990" y="537"/>
                  </a:lnTo>
                  <a:lnTo>
                    <a:pt x="998" y="542"/>
                  </a:lnTo>
                  <a:lnTo>
                    <a:pt x="1006" y="545"/>
                  </a:lnTo>
                  <a:lnTo>
                    <a:pt x="1014" y="549"/>
                  </a:lnTo>
                  <a:lnTo>
                    <a:pt x="1019" y="551"/>
                  </a:lnTo>
                  <a:lnTo>
                    <a:pt x="1015" y="559"/>
                  </a:lnTo>
                  <a:lnTo>
                    <a:pt x="1007" y="561"/>
                  </a:lnTo>
                  <a:lnTo>
                    <a:pt x="996" y="560"/>
                  </a:lnTo>
                  <a:lnTo>
                    <a:pt x="984" y="557"/>
                  </a:lnTo>
                  <a:lnTo>
                    <a:pt x="971" y="552"/>
                  </a:lnTo>
                  <a:lnTo>
                    <a:pt x="960" y="548"/>
                  </a:lnTo>
                  <a:lnTo>
                    <a:pt x="950" y="544"/>
                  </a:lnTo>
                  <a:lnTo>
                    <a:pt x="943" y="544"/>
                  </a:lnTo>
                  <a:lnTo>
                    <a:pt x="950" y="548"/>
                  </a:lnTo>
                  <a:lnTo>
                    <a:pt x="957" y="551"/>
                  </a:lnTo>
                  <a:lnTo>
                    <a:pt x="964" y="554"/>
                  </a:lnTo>
                  <a:lnTo>
                    <a:pt x="971" y="558"/>
                  </a:lnTo>
                  <a:lnTo>
                    <a:pt x="978" y="561"/>
                  </a:lnTo>
                  <a:lnTo>
                    <a:pt x="985" y="565"/>
                  </a:lnTo>
                  <a:lnTo>
                    <a:pt x="993" y="568"/>
                  </a:lnTo>
                  <a:lnTo>
                    <a:pt x="1001" y="573"/>
                  </a:lnTo>
                  <a:lnTo>
                    <a:pt x="991" y="580"/>
                  </a:lnTo>
                  <a:lnTo>
                    <a:pt x="978" y="581"/>
                  </a:lnTo>
                  <a:lnTo>
                    <a:pt x="965" y="579"/>
                  </a:lnTo>
                  <a:lnTo>
                    <a:pt x="953" y="573"/>
                  </a:lnTo>
                  <a:lnTo>
                    <a:pt x="940" y="567"/>
                  </a:lnTo>
                  <a:lnTo>
                    <a:pt x="928" y="561"/>
                  </a:lnTo>
                  <a:lnTo>
                    <a:pt x="920" y="558"/>
                  </a:lnTo>
                  <a:lnTo>
                    <a:pt x="915" y="558"/>
                  </a:lnTo>
                  <a:lnTo>
                    <a:pt x="917" y="560"/>
                  </a:lnTo>
                  <a:lnTo>
                    <a:pt x="924" y="564"/>
                  </a:lnTo>
                  <a:lnTo>
                    <a:pt x="931" y="568"/>
                  </a:lnTo>
                  <a:lnTo>
                    <a:pt x="940" y="574"/>
                  </a:lnTo>
                  <a:lnTo>
                    <a:pt x="949" y="580"/>
                  </a:lnTo>
                  <a:lnTo>
                    <a:pt x="956" y="584"/>
                  </a:lnTo>
                  <a:lnTo>
                    <a:pt x="962" y="588"/>
                  </a:lnTo>
                  <a:lnTo>
                    <a:pt x="963" y="589"/>
                  </a:lnTo>
                  <a:lnTo>
                    <a:pt x="955" y="589"/>
                  </a:lnTo>
                  <a:lnTo>
                    <a:pt x="948" y="589"/>
                  </a:lnTo>
                  <a:lnTo>
                    <a:pt x="941" y="589"/>
                  </a:lnTo>
                  <a:lnTo>
                    <a:pt x="935" y="589"/>
                  </a:lnTo>
                  <a:lnTo>
                    <a:pt x="935" y="589"/>
                  </a:lnTo>
                  <a:lnTo>
                    <a:pt x="935" y="589"/>
                  </a:lnTo>
                  <a:close/>
                </a:path>
              </a:pathLst>
            </a:custGeom>
            <a:solidFill>
              <a:srgbClr val="6699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2" name="Freeform 70"/>
            <p:cNvSpPr>
              <a:spLocks/>
            </p:cNvSpPr>
            <p:nvPr/>
          </p:nvSpPr>
          <p:spPr bwMode="auto">
            <a:xfrm>
              <a:off x="1053" y="1817"/>
              <a:ext cx="168" cy="86"/>
            </a:xfrm>
            <a:custGeom>
              <a:avLst/>
              <a:gdLst>
                <a:gd name="T0" fmla="*/ 313 w 336"/>
                <a:gd name="T1" fmla="*/ 168 h 173"/>
                <a:gd name="T2" fmla="*/ 282 w 336"/>
                <a:gd name="T3" fmla="*/ 160 h 173"/>
                <a:gd name="T4" fmla="*/ 251 w 336"/>
                <a:gd name="T5" fmla="*/ 151 h 173"/>
                <a:gd name="T6" fmla="*/ 220 w 336"/>
                <a:gd name="T7" fmla="*/ 142 h 173"/>
                <a:gd name="T8" fmla="*/ 189 w 336"/>
                <a:gd name="T9" fmla="*/ 134 h 173"/>
                <a:gd name="T10" fmla="*/ 158 w 336"/>
                <a:gd name="T11" fmla="*/ 125 h 173"/>
                <a:gd name="T12" fmla="*/ 127 w 336"/>
                <a:gd name="T13" fmla="*/ 115 h 173"/>
                <a:gd name="T14" fmla="*/ 95 w 336"/>
                <a:gd name="T15" fmla="*/ 107 h 173"/>
                <a:gd name="T16" fmla="*/ 69 w 336"/>
                <a:gd name="T17" fmla="*/ 91 h 173"/>
                <a:gd name="T18" fmla="*/ 45 w 336"/>
                <a:gd name="T19" fmla="*/ 65 h 173"/>
                <a:gd name="T20" fmla="*/ 21 w 336"/>
                <a:gd name="T21" fmla="*/ 37 h 173"/>
                <a:gd name="T22" fmla="*/ 3 w 336"/>
                <a:gd name="T23" fmla="*/ 10 h 173"/>
                <a:gd name="T24" fmla="*/ 11 w 336"/>
                <a:gd name="T25" fmla="*/ 2 h 173"/>
                <a:gd name="T26" fmla="*/ 30 w 336"/>
                <a:gd name="T27" fmla="*/ 14 h 173"/>
                <a:gd name="T28" fmla="*/ 44 w 336"/>
                <a:gd name="T29" fmla="*/ 31 h 173"/>
                <a:gd name="T30" fmla="*/ 59 w 336"/>
                <a:gd name="T31" fmla="*/ 52 h 173"/>
                <a:gd name="T32" fmla="*/ 63 w 336"/>
                <a:gd name="T33" fmla="*/ 50 h 173"/>
                <a:gd name="T34" fmla="*/ 46 w 336"/>
                <a:gd name="T35" fmla="*/ 21 h 173"/>
                <a:gd name="T36" fmla="*/ 51 w 336"/>
                <a:gd name="T37" fmla="*/ 12 h 173"/>
                <a:gd name="T38" fmla="*/ 68 w 336"/>
                <a:gd name="T39" fmla="*/ 30 h 173"/>
                <a:gd name="T40" fmla="*/ 85 w 336"/>
                <a:gd name="T41" fmla="*/ 58 h 173"/>
                <a:gd name="T42" fmla="*/ 101 w 336"/>
                <a:gd name="T43" fmla="*/ 82 h 173"/>
                <a:gd name="T44" fmla="*/ 108 w 336"/>
                <a:gd name="T45" fmla="*/ 80 h 173"/>
                <a:gd name="T46" fmla="*/ 97 w 336"/>
                <a:gd name="T47" fmla="*/ 58 h 173"/>
                <a:gd name="T48" fmla="*/ 80 w 336"/>
                <a:gd name="T49" fmla="*/ 35 h 173"/>
                <a:gd name="T50" fmla="*/ 69 w 336"/>
                <a:gd name="T51" fmla="*/ 16 h 173"/>
                <a:gd name="T52" fmla="*/ 70 w 336"/>
                <a:gd name="T53" fmla="*/ 8 h 173"/>
                <a:gd name="T54" fmla="*/ 74 w 336"/>
                <a:gd name="T55" fmla="*/ 8 h 173"/>
                <a:gd name="T56" fmla="*/ 80 w 336"/>
                <a:gd name="T57" fmla="*/ 13 h 173"/>
                <a:gd name="T58" fmla="*/ 90 w 336"/>
                <a:gd name="T59" fmla="*/ 23 h 173"/>
                <a:gd name="T60" fmla="*/ 104 w 336"/>
                <a:gd name="T61" fmla="*/ 40 h 173"/>
                <a:gd name="T62" fmla="*/ 129 w 336"/>
                <a:gd name="T63" fmla="*/ 72 h 173"/>
                <a:gd name="T64" fmla="*/ 147 w 336"/>
                <a:gd name="T65" fmla="*/ 95 h 173"/>
                <a:gd name="T66" fmla="*/ 147 w 336"/>
                <a:gd name="T67" fmla="*/ 91 h 173"/>
                <a:gd name="T68" fmla="*/ 137 w 336"/>
                <a:gd name="T69" fmla="*/ 75 h 173"/>
                <a:gd name="T70" fmla="*/ 128 w 336"/>
                <a:gd name="T71" fmla="*/ 62 h 173"/>
                <a:gd name="T72" fmla="*/ 128 w 336"/>
                <a:gd name="T73" fmla="*/ 58 h 173"/>
                <a:gd name="T74" fmla="*/ 129 w 336"/>
                <a:gd name="T75" fmla="*/ 57 h 173"/>
                <a:gd name="T76" fmla="*/ 143 w 336"/>
                <a:gd name="T77" fmla="*/ 70 h 173"/>
                <a:gd name="T78" fmla="*/ 160 w 336"/>
                <a:gd name="T79" fmla="*/ 90 h 173"/>
                <a:gd name="T80" fmla="*/ 169 w 336"/>
                <a:gd name="T81" fmla="*/ 99 h 173"/>
                <a:gd name="T82" fmla="*/ 174 w 336"/>
                <a:gd name="T83" fmla="*/ 103 h 173"/>
                <a:gd name="T84" fmla="*/ 176 w 336"/>
                <a:gd name="T85" fmla="*/ 103 h 173"/>
                <a:gd name="T86" fmla="*/ 176 w 336"/>
                <a:gd name="T87" fmla="*/ 99 h 173"/>
                <a:gd name="T88" fmla="*/ 178 w 336"/>
                <a:gd name="T89" fmla="*/ 99 h 173"/>
                <a:gd name="T90" fmla="*/ 184 w 336"/>
                <a:gd name="T91" fmla="*/ 99 h 173"/>
                <a:gd name="T92" fmla="*/ 204 w 336"/>
                <a:gd name="T93" fmla="*/ 112 h 173"/>
                <a:gd name="T94" fmla="*/ 237 w 336"/>
                <a:gd name="T95" fmla="*/ 133 h 173"/>
                <a:gd name="T96" fmla="*/ 274 w 336"/>
                <a:gd name="T97" fmla="*/ 149 h 173"/>
                <a:gd name="T98" fmla="*/ 314 w 336"/>
                <a:gd name="T99" fmla="*/ 164 h 173"/>
                <a:gd name="T100" fmla="*/ 335 w 336"/>
                <a:gd name="T101" fmla="*/ 172 h 173"/>
                <a:gd name="T102" fmla="*/ 332 w 336"/>
                <a:gd name="T103" fmla="*/ 173 h 173"/>
                <a:gd name="T104" fmla="*/ 328 w 336"/>
                <a:gd name="T105"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6" h="173">
                  <a:moveTo>
                    <a:pt x="328" y="173"/>
                  </a:moveTo>
                  <a:lnTo>
                    <a:pt x="313" y="168"/>
                  </a:lnTo>
                  <a:lnTo>
                    <a:pt x="297" y="164"/>
                  </a:lnTo>
                  <a:lnTo>
                    <a:pt x="282" y="160"/>
                  </a:lnTo>
                  <a:lnTo>
                    <a:pt x="266" y="156"/>
                  </a:lnTo>
                  <a:lnTo>
                    <a:pt x="251" y="151"/>
                  </a:lnTo>
                  <a:lnTo>
                    <a:pt x="235" y="146"/>
                  </a:lnTo>
                  <a:lnTo>
                    <a:pt x="220" y="142"/>
                  </a:lnTo>
                  <a:lnTo>
                    <a:pt x="204" y="137"/>
                  </a:lnTo>
                  <a:lnTo>
                    <a:pt x="189" y="134"/>
                  </a:lnTo>
                  <a:lnTo>
                    <a:pt x="173" y="129"/>
                  </a:lnTo>
                  <a:lnTo>
                    <a:pt x="158" y="125"/>
                  </a:lnTo>
                  <a:lnTo>
                    <a:pt x="142" y="120"/>
                  </a:lnTo>
                  <a:lnTo>
                    <a:pt x="127" y="115"/>
                  </a:lnTo>
                  <a:lnTo>
                    <a:pt x="110" y="112"/>
                  </a:lnTo>
                  <a:lnTo>
                    <a:pt x="95" y="107"/>
                  </a:lnTo>
                  <a:lnTo>
                    <a:pt x="79" y="103"/>
                  </a:lnTo>
                  <a:lnTo>
                    <a:pt x="69" y="91"/>
                  </a:lnTo>
                  <a:lnTo>
                    <a:pt x="57" y="78"/>
                  </a:lnTo>
                  <a:lnTo>
                    <a:pt x="45" y="65"/>
                  </a:lnTo>
                  <a:lnTo>
                    <a:pt x="32" y="51"/>
                  </a:lnTo>
                  <a:lnTo>
                    <a:pt x="21" y="37"/>
                  </a:lnTo>
                  <a:lnTo>
                    <a:pt x="10" y="23"/>
                  </a:lnTo>
                  <a:lnTo>
                    <a:pt x="3" y="10"/>
                  </a:lnTo>
                  <a:lnTo>
                    <a:pt x="0" y="0"/>
                  </a:lnTo>
                  <a:lnTo>
                    <a:pt x="11" y="2"/>
                  </a:lnTo>
                  <a:lnTo>
                    <a:pt x="22" y="7"/>
                  </a:lnTo>
                  <a:lnTo>
                    <a:pt x="30" y="14"/>
                  </a:lnTo>
                  <a:lnTo>
                    <a:pt x="37" y="21"/>
                  </a:lnTo>
                  <a:lnTo>
                    <a:pt x="44" y="31"/>
                  </a:lnTo>
                  <a:lnTo>
                    <a:pt x="51" y="40"/>
                  </a:lnTo>
                  <a:lnTo>
                    <a:pt x="59" y="52"/>
                  </a:lnTo>
                  <a:lnTo>
                    <a:pt x="67" y="63"/>
                  </a:lnTo>
                  <a:lnTo>
                    <a:pt x="63" y="50"/>
                  </a:lnTo>
                  <a:lnTo>
                    <a:pt x="55" y="35"/>
                  </a:lnTo>
                  <a:lnTo>
                    <a:pt x="46" y="21"/>
                  </a:lnTo>
                  <a:lnTo>
                    <a:pt x="40" y="8"/>
                  </a:lnTo>
                  <a:lnTo>
                    <a:pt x="51" y="12"/>
                  </a:lnTo>
                  <a:lnTo>
                    <a:pt x="60" y="19"/>
                  </a:lnTo>
                  <a:lnTo>
                    <a:pt x="68" y="30"/>
                  </a:lnTo>
                  <a:lnTo>
                    <a:pt x="77" y="44"/>
                  </a:lnTo>
                  <a:lnTo>
                    <a:pt x="85" y="58"/>
                  </a:lnTo>
                  <a:lnTo>
                    <a:pt x="93" y="70"/>
                  </a:lnTo>
                  <a:lnTo>
                    <a:pt x="101" y="82"/>
                  </a:lnTo>
                  <a:lnTo>
                    <a:pt x="110" y="90"/>
                  </a:lnTo>
                  <a:lnTo>
                    <a:pt x="108" y="80"/>
                  </a:lnTo>
                  <a:lnTo>
                    <a:pt x="104" y="68"/>
                  </a:lnTo>
                  <a:lnTo>
                    <a:pt x="97" y="58"/>
                  </a:lnTo>
                  <a:lnTo>
                    <a:pt x="89" y="46"/>
                  </a:lnTo>
                  <a:lnTo>
                    <a:pt x="80" y="35"/>
                  </a:lnTo>
                  <a:lnTo>
                    <a:pt x="74" y="25"/>
                  </a:lnTo>
                  <a:lnTo>
                    <a:pt x="69" y="16"/>
                  </a:lnTo>
                  <a:lnTo>
                    <a:pt x="69" y="8"/>
                  </a:lnTo>
                  <a:lnTo>
                    <a:pt x="70" y="8"/>
                  </a:lnTo>
                  <a:lnTo>
                    <a:pt x="72" y="8"/>
                  </a:lnTo>
                  <a:lnTo>
                    <a:pt x="74" y="8"/>
                  </a:lnTo>
                  <a:lnTo>
                    <a:pt x="75" y="8"/>
                  </a:lnTo>
                  <a:lnTo>
                    <a:pt x="80" y="13"/>
                  </a:lnTo>
                  <a:lnTo>
                    <a:pt x="85" y="17"/>
                  </a:lnTo>
                  <a:lnTo>
                    <a:pt x="90" y="23"/>
                  </a:lnTo>
                  <a:lnTo>
                    <a:pt x="95" y="30"/>
                  </a:lnTo>
                  <a:lnTo>
                    <a:pt x="104" y="40"/>
                  </a:lnTo>
                  <a:lnTo>
                    <a:pt x="114" y="53"/>
                  </a:lnTo>
                  <a:lnTo>
                    <a:pt x="129" y="72"/>
                  </a:lnTo>
                  <a:lnTo>
                    <a:pt x="147" y="96"/>
                  </a:lnTo>
                  <a:lnTo>
                    <a:pt x="147" y="95"/>
                  </a:lnTo>
                  <a:lnTo>
                    <a:pt x="147" y="92"/>
                  </a:lnTo>
                  <a:lnTo>
                    <a:pt x="147" y="91"/>
                  </a:lnTo>
                  <a:lnTo>
                    <a:pt x="148" y="90"/>
                  </a:lnTo>
                  <a:lnTo>
                    <a:pt x="137" y="75"/>
                  </a:lnTo>
                  <a:lnTo>
                    <a:pt x="130" y="67"/>
                  </a:lnTo>
                  <a:lnTo>
                    <a:pt x="128" y="62"/>
                  </a:lnTo>
                  <a:lnTo>
                    <a:pt x="127" y="59"/>
                  </a:lnTo>
                  <a:lnTo>
                    <a:pt x="128" y="58"/>
                  </a:lnTo>
                  <a:lnTo>
                    <a:pt x="129" y="57"/>
                  </a:lnTo>
                  <a:lnTo>
                    <a:pt x="129" y="57"/>
                  </a:lnTo>
                  <a:lnTo>
                    <a:pt x="130" y="55"/>
                  </a:lnTo>
                  <a:lnTo>
                    <a:pt x="143" y="70"/>
                  </a:lnTo>
                  <a:lnTo>
                    <a:pt x="153" y="82"/>
                  </a:lnTo>
                  <a:lnTo>
                    <a:pt x="160" y="90"/>
                  </a:lnTo>
                  <a:lnTo>
                    <a:pt x="166" y="95"/>
                  </a:lnTo>
                  <a:lnTo>
                    <a:pt x="169" y="99"/>
                  </a:lnTo>
                  <a:lnTo>
                    <a:pt x="171" y="101"/>
                  </a:lnTo>
                  <a:lnTo>
                    <a:pt x="174" y="103"/>
                  </a:lnTo>
                  <a:lnTo>
                    <a:pt x="176" y="104"/>
                  </a:lnTo>
                  <a:lnTo>
                    <a:pt x="176" y="103"/>
                  </a:lnTo>
                  <a:lnTo>
                    <a:pt x="176" y="100"/>
                  </a:lnTo>
                  <a:lnTo>
                    <a:pt x="176" y="99"/>
                  </a:lnTo>
                  <a:lnTo>
                    <a:pt x="176" y="98"/>
                  </a:lnTo>
                  <a:lnTo>
                    <a:pt x="178" y="99"/>
                  </a:lnTo>
                  <a:lnTo>
                    <a:pt x="181" y="99"/>
                  </a:lnTo>
                  <a:lnTo>
                    <a:pt x="184" y="99"/>
                  </a:lnTo>
                  <a:lnTo>
                    <a:pt x="186" y="100"/>
                  </a:lnTo>
                  <a:lnTo>
                    <a:pt x="204" y="112"/>
                  </a:lnTo>
                  <a:lnTo>
                    <a:pt x="220" y="122"/>
                  </a:lnTo>
                  <a:lnTo>
                    <a:pt x="237" y="133"/>
                  </a:lnTo>
                  <a:lnTo>
                    <a:pt x="256" y="141"/>
                  </a:lnTo>
                  <a:lnTo>
                    <a:pt x="274" y="149"/>
                  </a:lnTo>
                  <a:lnTo>
                    <a:pt x="294" y="156"/>
                  </a:lnTo>
                  <a:lnTo>
                    <a:pt x="314" y="164"/>
                  </a:lnTo>
                  <a:lnTo>
                    <a:pt x="336" y="171"/>
                  </a:lnTo>
                  <a:lnTo>
                    <a:pt x="335" y="172"/>
                  </a:lnTo>
                  <a:lnTo>
                    <a:pt x="334" y="173"/>
                  </a:lnTo>
                  <a:lnTo>
                    <a:pt x="332" y="173"/>
                  </a:lnTo>
                  <a:lnTo>
                    <a:pt x="328" y="173"/>
                  </a:lnTo>
                  <a:lnTo>
                    <a:pt x="328" y="173"/>
                  </a:lnTo>
                  <a:lnTo>
                    <a:pt x="328" y="173"/>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3" name="Freeform 71"/>
            <p:cNvSpPr>
              <a:spLocks/>
            </p:cNvSpPr>
            <p:nvPr/>
          </p:nvSpPr>
          <p:spPr bwMode="auto">
            <a:xfrm>
              <a:off x="871" y="1894"/>
              <a:ext cx="25" cy="3"/>
            </a:xfrm>
            <a:custGeom>
              <a:avLst/>
              <a:gdLst>
                <a:gd name="T0" fmla="*/ 5 w 49"/>
                <a:gd name="T1" fmla="*/ 6 h 6"/>
                <a:gd name="T2" fmla="*/ 3 w 49"/>
                <a:gd name="T3" fmla="*/ 5 h 6"/>
                <a:gd name="T4" fmla="*/ 2 w 49"/>
                <a:gd name="T5" fmla="*/ 4 h 6"/>
                <a:gd name="T6" fmla="*/ 1 w 49"/>
                <a:gd name="T7" fmla="*/ 4 h 6"/>
                <a:gd name="T8" fmla="*/ 0 w 49"/>
                <a:gd name="T9" fmla="*/ 3 h 6"/>
                <a:gd name="T10" fmla="*/ 7 w 49"/>
                <a:gd name="T11" fmla="*/ 1 h 6"/>
                <a:gd name="T12" fmla="*/ 13 w 49"/>
                <a:gd name="T13" fmla="*/ 1 h 6"/>
                <a:gd name="T14" fmla="*/ 18 w 49"/>
                <a:gd name="T15" fmla="*/ 1 h 6"/>
                <a:gd name="T16" fmla="*/ 23 w 49"/>
                <a:gd name="T17" fmla="*/ 0 h 6"/>
                <a:gd name="T18" fmla="*/ 28 w 49"/>
                <a:gd name="T19" fmla="*/ 0 h 6"/>
                <a:gd name="T20" fmla="*/ 33 w 49"/>
                <a:gd name="T21" fmla="*/ 0 h 6"/>
                <a:gd name="T22" fmla="*/ 40 w 49"/>
                <a:gd name="T23" fmla="*/ 1 h 6"/>
                <a:gd name="T24" fmla="*/ 49 w 49"/>
                <a:gd name="T25" fmla="*/ 1 h 6"/>
                <a:gd name="T26" fmla="*/ 46 w 49"/>
                <a:gd name="T27" fmla="*/ 4 h 6"/>
                <a:gd name="T28" fmla="*/ 40 w 49"/>
                <a:gd name="T29" fmla="*/ 5 h 6"/>
                <a:gd name="T30" fmla="*/ 35 w 49"/>
                <a:gd name="T31" fmla="*/ 6 h 6"/>
                <a:gd name="T32" fmla="*/ 28 w 49"/>
                <a:gd name="T33" fmla="*/ 6 h 6"/>
                <a:gd name="T34" fmla="*/ 20 w 49"/>
                <a:gd name="T35" fmla="*/ 6 h 6"/>
                <a:gd name="T36" fmla="*/ 14 w 49"/>
                <a:gd name="T37" fmla="*/ 6 h 6"/>
                <a:gd name="T38" fmla="*/ 8 w 49"/>
                <a:gd name="T39" fmla="*/ 6 h 6"/>
                <a:gd name="T40" fmla="*/ 5 w 49"/>
                <a:gd name="T41" fmla="*/ 6 h 6"/>
                <a:gd name="T42" fmla="*/ 5 w 49"/>
                <a:gd name="T43" fmla="*/ 6 h 6"/>
                <a:gd name="T44" fmla="*/ 5 w 49"/>
                <a:gd name="T4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6">
                  <a:moveTo>
                    <a:pt x="5" y="6"/>
                  </a:moveTo>
                  <a:lnTo>
                    <a:pt x="3" y="5"/>
                  </a:lnTo>
                  <a:lnTo>
                    <a:pt x="2" y="4"/>
                  </a:lnTo>
                  <a:lnTo>
                    <a:pt x="1" y="4"/>
                  </a:lnTo>
                  <a:lnTo>
                    <a:pt x="0" y="3"/>
                  </a:lnTo>
                  <a:lnTo>
                    <a:pt x="7" y="1"/>
                  </a:lnTo>
                  <a:lnTo>
                    <a:pt x="13" y="1"/>
                  </a:lnTo>
                  <a:lnTo>
                    <a:pt x="18" y="1"/>
                  </a:lnTo>
                  <a:lnTo>
                    <a:pt x="23" y="0"/>
                  </a:lnTo>
                  <a:lnTo>
                    <a:pt x="28" y="0"/>
                  </a:lnTo>
                  <a:lnTo>
                    <a:pt x="33" y="0"/>
                  </a:lnTo>
                  <a:lnTo>
                    <a:pt x="40" y="1"/>
                  </a:lnTo>
                  <a:lnTo>
                    <a:pt x="49" y="1"/>
                  </a:lnTo>
                  <a:lnTo>
                    <a:pt x="46" y="4"/>
                  </a:lnTo>
                  <a:lnTo>
                    <a:pt x="40" y="5"/>
                  </a:lnTo>
                  <a:lnTo>
                    <a:pt x="35" y="6"/>
                  </a:lnTo>
                  <a:lnTo>
                    <a:pt x="28" y="6"/>
                  </a:lnTo>
                  <a:lnTo>
                    <a:pt x="20" y="6"/>
                  </a:lnTo>
                  <a:lnTo>
                    <a:pt x="14" y="6"/>
                  </a:lnTo>
                  <a:lnTo>
                    <a:pt x="8" y="6"/>
                  </a:lnTo>
                  <a:lnTo>
                    <a:pt x="5" y="6"/>
                  </a:lnTo>
                  <a:lnTo>
                    <a:pt x="5" y="6"/>
                  </a:lnTo>
                  <a:lnTo>
                    <a:pt x="5"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4" name="Freeform 72"/>
            <p:cNvSpPr>
              <a:spLocks/>
            </p:cNvSpPr>
            <p:nvPr/>
          </p:nvSpPr>
          <p:spPr bwMode="auto">
            <a:xfrm>
              <a:off x="686" y="1889"/>
              <a:ext cx="36" cy="4"/>
            </a:xfrm>
            <a:custGeom>
              <a:avLst/>
              <a:gdLst>
                <a:gd name="T0" fmla="*/ 48 w 73"/>
                <a:gd name="T1" fmla="*/ 7 h 7"/>
                <a:gd name="T2" fmla="*/ 42 w 73"/>
                <a:gd name="T3" fmla="*/ 7 h 7"/>
                <a:gd name="T4" fmla="*/ 36 w 73"/>
                <a:gd name="T5" fmla="*/ 7 h 7"/>
                <a:gd name="T6" fmla="*/ 30 w 73"/>
                <a:gd name="T7" fmla="*/ 7 h 7"/>
                <a:gd name="T8" fmla="*/ 25 w 73"/>
                <a:gd name="T9" fmla="*/ 7 h 7"/>
                <a:gd name="T10" fmla="*/ 18 w 73"/>
                <a:gd name="T11" fmla="*/ 7 h 7"/>
                <a:gd name="T12" fmla="*/ 12 w 73"/>
                <a:gd name="T13" fmla="*/ 7 h 7"/>
                <a:gd name="T14" fmla="*/ 6 w 73"/>
                <a:gd name="T15" fmla="*/ 7 h 7"/>
                <a:gd name="T16" fmla="*/ 0 w 73"/>
                <a:gd name="T17" fmla="*/ 7 h 7"/>
                <a:gd name="T18" fmla="*/ 1 w 73"/>
                <a:gd name="T19" fmla="*/ 5 h 7"/>
                <a:gd name="T20" fmla="*/ 3 w 73"/>
                <a:gd name="T21" fmla="*/ 4 h 7"/>
                <a:gd name="T22" fmla="*/ 3 w 73"/>
                <a:gd name="T23" fmla="*/ 1 h 7"/>
                <a:gd name="T24" fmla="*/ 4 w 73"/>
                <a:gd name="T25" fmla="*/ 0 h 7"/>
                <a:gd name="T26" fmla="*/ 20 w 73"/>
                <a:gd name="T27" fmla="*/ 0 h 7"/>
                <a:gd name="T28" fmla="*/ 33 w 73"/>
                <a:gd name="T29" fmla="*/ 1 h 7"/>
                <a:gd name="T30" fmla="*/ 42 w 73"/>
                <a:gd name="T31" fmla="*/ 1 h 7"/>
                <a:gd name="T32" fmla="*/ 50 w 73"/>
                <a:gd name="T33" fmla="*/ 1 h 7"/>
                <a:gd name="T34" fmla="*/ 56 w 73"/>
                <a:gd name="T35" fmla="*/ 2 h 7"/>
                <a:gd name="T36" fmla="*/ 61 w 73"/>
                <a:gd name="T37" fmla="*/ 2 h 7"/>
                <a:gd name="T38" fmla="*/ 66 w 73"/>
                <a:gd name="T39" fmla="*/ 4 h 7"/>
                <a:gd name="T40" fmla="*/ 73 w 73"/>
                <a:gd name="T41" fmla="*/ 5 h 7"/>
                <a:gd name="T42" fmla="*/ 66 w 73"/>
                <a:gd name="T43" fmla="*/ 7 h 7"/>
                <a:gd name="T44" fmla="*/ 59 w 73"/>
                <a:gd name="T45" fmla="*/ 7 h 7"/>
                <a:gd name="T46" fmla="*/ 52 w 73"/>
                <a:gd name="T47" fmla="*/ 7 h 7"/>
                <a:gd name="T48" fmla="*/ 48 w 73"/>
                <a:gd name="T49" fmla="*/ 7 h 7"/>
                <a:gd name="T50" fmla="*/ 48 w 73"/>
                <a:gd name="T51" fmla="*/ 7 h 7"/>
                <a:gd name="T52" fmla="*/ 48 w 73"/>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7">
                  <a:moveTo>
                    <a:pt x="48" y="7"/>
                  </a:moveTo>
                  <a:lnTo>
                    <a:pt x="42" y="7"/>
                  </a:lnTo>
                  <a:lnTo>
                    <a:pt x="36" y="7"/>
                  </a:lnTo>
                  <a:lnTo>
                    <a:pt x="30" y="7"/>
                  </a:lnTo>
                  <a:lnTo>
                    <a:pt x="25" y="7"/>
                  </a:lnTo>
                  <a:lnTo>
                    <a:pt x="18" y="7"/>
                  </a:lnTo>
                  <a:lnTo>
                    <a:pt x="12" y="7"/>
                  </a:lnTo>
                  <a:lnTo>
                    <a:pt x="6" y="7"/>
                  </a:lnTo>
                  <a:lnTo>
                    <a:pt x="0" y="7"/>
                  </a:lnTo>
                  <a:lnTo>
                    <a:pt x="1" y="5"/>
                  </a:lnTo>
                  <a:lnTo>
                    <a:pt x="3" y="4"/>
                  </a:lnTo>
                  <a:lnTo>
                    <a:pt x="3" y="1"/>
                  </a:lnTo>
                  <a:lnTo>
                    <a:pt x="4" y="0"/>
                  </a:lnTo>
                  <a:lnTo>
                    <a:pt x="20" y="0"/>
                  </a:lnTo>
                  <a:lnTo>
                    <a:pt x="33" y="1"/>
                  </a:lnTo>
                  <a:lnTo>
                    <a:pt x="42" y="1"/>
                  </a:lnTo>
                  <a:lnTo>
                    <a:pt x="50" y="1"/>
                  </a:lnTo>
                  <a:lnTo>
                    <a:pt x="56" y="2"/>
                  </a:lnTo>
                  <a:lnTo>
                    <a:pt x="61" y="2"/>
                  </a:lnTo>
                  <a:lnTo>
                    <a:pt x="66" y="4"/>
                  </a:lnTo>
                  <a:lnTo>
                    <a:pt x="73" y="5"/>
                  </a:lnTo>
                  <a:lnTo>
                    <a:pt x="66" y="7"/>
                  </a:lnTo>
                  <a:lnTo>
                    <a:pt x="59" y="7"/>
                  </a:lnTo>
                  <a:lnTo>
                    <a:pt x="52" y="7"/>
                  </a:lnTo>
                  <a:lnTo>
                    <a:pt x="48" y="7"/>
                  </a:lnTo>
                  <a:lnTo>
                    <a:pt x="48" y="7"/>
                  </a:lnTo>
                  <a:lnTo>
                    <a:pt x="48"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5" name="Freeform 73"/>
            <p:cNvSpPr>
              <a:spLocks/>
            </p:cNvSpPr>
            <p:nvPr/>
          </p:nvSpPr>
          <p:spPr bwMode="auto">
            <a:xfrm>
              <a:off x="916" y="1875"/>
              <a:ext cx="11" cy="3"/>
            </a:xfrm>
            <a:custGeom>
              <a:avLst/>
              <a:gdLst>
                <a:gd name="T0" fmla="*/ 0 w 23"/>
                <a:gd name="T1" fmla="*/ 6 h 6"/>
                <a:gd name="T2" fmla="*/ 4 w 23"/>
                <a:gd name="T3" fmla="*/ 5 h 6"/>
                <a:gd name="T4" fmla="*/ 10 w 23"/>
                <a:gd name="T5" fmla="*/ 3 h 6"/>
                <a:gd name="T6" fmla="*/ 16 w 23"/>
                <a:gd name="T7" fmla="*/ 1 h 6"/>
                <a:gd name="T8" fmla="*/ 23 w 23"/>
                <a:gd name="T9" fmla="*/ 0 h 6"/>
                <a:gd name="T10" fmla="*/ 23 w 23"/>
                <a:gd name="T11" fmla="*/ 1 h 6"/>
                <a:gd name="T12" fmla="*/ 23 w 23"/>
                <a:gd name="T13" fmla="*/ 3 h 6"/>
                <a:gd name="T14" fmla="*/ 23 w 23"/>
                <a:gd name="T15" fmla="*/ 5 h 6"/>
                <a:gd name="T16" fmla="*/ 23 w 23"/>
                <a:gd name="T17" fmla="*/ 6 h 6"/>
                <a:gd name="T18" fmla="*/ 17 w 23"/>
                <a:gd name="T19" fmla="*/ 6 h 6"/>
                <a:gd name="T20" fmla="*/ 11 w 23"/>
                <a:gd name="T21" fmla="*/ 6 h 6"/>
                <a:gd name="T22" fmla="*/ 6 w 23"/>
                <a:gd name="T23" fmla="*/ 6 h 6"/>
                <a:gd name="T24" fmla="*/ 0 w 23"/>
                <a:gd name="T25" fmla="*/ 6 h 6"/>
                <a:gd name="T26" fmla="*/ 0 w 23"/>
                <a:gd name="T27" fmla="*/ 6 h 6"/>
                <a:gd name="T28" fmla="*/ 0 w 23"/>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6">
                  <a:moveTo>
                    <a:pt x="0" y="6"/>
                  </a:moveTo>
                  <a:lnTo>
                    <a:pt x="4" y="5"/>
                  </a:lnTo>
                  <a:lnTo>
                    <a:pt x="10" y="3"/>
                  </a:lnTo>
                  <a:lnTo>
                    <a:pt x="16" y="1"/>
                  </a:lnTo>
                  <a:lnTo>
                    <a:pt x="23" y="0"/>
                  </a:lnTo>
                  <a:lnTo>
                    <a:pt x="23" y="1"/>
                  </a:lnTo>
                  <a:lnTo>
                    <a:pt x="23" y="3"/>
                  </a:lnTo>
                  <a:lnTo>
                    <a:pt x="23" y="5"/>
                  </a:lnTo>
                  <a:lnTo>
                    <a:pt x="23" y="6"/>
                  </a:lnTo>
                  <a:lnTo>
                    <a:pt x="17" y="6"/>
                  </a:lnTo>
                  <a:lnTo>
                    <a:pt x="11" y="6"/>
                  </a:lnTo>
                  <a:lnTo>
                    <a:pt x="6" y="6"/>
                  </a:lnTo>
                  <a:lnTo>
                    <a:pt x="0" y="6"/>
                  </a:lnTo>
                  <a:lnTo>
                    <a:pt x="0" y="6"/>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6" name="Freeform 74"/>
            <p:cNvSpPr>
              <a:spLocks/>
            </p:cNvSpPr>
            <p:nvPr/>
          </p:nvSpPr>
          <p:spPr bwMode="auto">
            <a:xfrm>
              <a:off x="675" y="1870"/>
              <a:ext cx="7" cy="3"/>
            </a:xfrm>
            <a:custGeom>
              <a:avLst/>
              <a:gdLst>
                <a:gd name="T0" fmla="*/ 0 w 15"/>
                <a:gd name="T1" fmla="*/ 7 h 7"/>
                <a:gd name="T2" fmla="*/ 0 w 15"/>
                <a:gd name="T3" fmla="*/ 5 h 7"/>
                <a:gd name="T4" fmla="*/ 0 w 15"/>
                <a:gd name="T5" fmla="*/ 4 h 7"/>
                <a:gd name="T6" fmla="*/ 0 w 15"/>
                <a:gd name="T7" fmla="*/ 1 h 7"/>
                <a:gd name="T8" fmla="*/ 0 w 15"/>
                <a:gd name="T9" fmla="*/ 0 h 7"/>
                <a:gd name="T10" fmla="*/ 4 w 15"/>
                <a:gd name="T11" fmla="*/ 0 h 7"/>
                <a:gd name="T12" fmla="*/ 7 w 15"/>
                <a:gd name="T13" fmla="*/ 0 h 7"/>
                <a:gd name="T14" fmla="*/ 11 w 15"/>
                <a:gd name="T15" fmla="*/ 1 h 7"/>
                <a:gd name="T16" fmla="*/ 14 w 15"/>
                <a:gd name="T17" fmla="*/ 1 h 7"/>
                <a:gd name="T18" fmla="*/ 14 w 15"/>
                <a:gd name="T19" fmla="*/ 2 h 7"/>
                <a:gd name="T20" fmla="*/ 15 w 15"/>
                <a:gd name="T21" fmla="*/ 4 h 7"/>
                <a:gd name="T22" fmla="*/ 15 w 15"/>
                <a:gd name="T23" fmla="*/ 6 h 7"/>
                <a:gd name="T24" fmla="*/ 15 w 15"/>
                <a:gd name="T25" fmla="*/ 7 h 7"/>
                <a:gd name="T26" fmla="*/ 12 w 15"/>
                <a:gd name="T27" fmla="*/ 7 h 7"/>
                <a:gd name="T28" fmla="*/ 8 w 15"/>
                <a:gd name="T29" fmla="*/ 7 h 7"/>
                <a:gd name="T30" fmla="*/ 4 w 15"/>
                <a:gd name="T31" fmla="*/ 7 h 7"/>
                <a:gd name="T32" fmla="*/ 0 w 15"/>
                <a:gd name="T33" fmla="*/ 7 h 7"/>
                <a:gd name="T34" fmla="*/ 0 w 15"/>
                <a:gd name="T35" fmla="*/ 7 h 7"/>
                <a:gd name="T36" fmla="*/ 0 w 1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0" y="7"/>
                  </a:moveTo>
                  <a:lnTo>
                    <a:pt x="0" y="5"/>
                  </a:lnTo>
                  <a:lnTo>
                    <a:pt x="0" y="4"/>
                  </a:lnTo>
                  <a:lnTo>
                    <a:pt x="0" y="1"/>
                  </a:lnTo>
                  <a:lnTo>
                    <a:pt x="0" y="0"/>
                  </a:lnTo>
                  <a:lnTo>
                    <a:pt x="4" y="0"/>
                  </a:lnTo>
                  <a:lnTo>
                    <a:pt x="7" y="0"/>
                  </a:lnTo>
                  <a:lnTo>
                    <a:pt x="11" y="1"/>
                  </a:lnTo>
                  <a:lnTo>
                    <a:pt x="14" y="1"/>
                  </a:lnTo>
                  <a:lnTo>
                    <a:pt x="14" y="2"/>
                  </a:lnTo>
                  <a:lnTo>
                    <a:pt x="15" y="4"/>
                  </a:lnTo>
                  <a:lnTo>
                    <a:pt x="15" y="6"/>
                  </a:lnTo>
                  <a:lnTo>
                    <a:pt x="15" y="7"/>
                  </a:lnTo>
                  <a:lnTo>
                    <a:pt x="12" y="7"/>
                  </a:lnTo>
                  <a:lnTo>
                    <a:pt x="8" y="7"/>
                  </a:lnTo>
                  <a:lnTo>
                    <a:pt x="4"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7" name="Freeform 75"/>
            <p:cNvSpPr>
              <a:spLocks/>
            </p:cNvSpPr>
            <p:nvPr/>
          </p:nvSpPr>
          <p:spPr bwMode="auto">
            <a:xfrm>
              <a:off x="1227" y="1599"/>
              <a:ext cx="295" cy="265"/>
            </a:xfrm>
            <a:custGeom>
              <a:avLst/>
              <a:gdLst>
                <a:gd name="T0" fmla="*/ 162 w 589"/>
                <a:gd name="T1" fmla="*/ 498 h 532"/>
                <a:gd name="T2" fmla="*/ 53 w 589"/>
                <a:gd name="T3" fmla="*/ 408 h 532"/>
                <a:gd name="T4" fmla="*/ 0 w 589"/>
                <a:gd name="T5" fmla="*/ 283 h 532"/>
                <a:gd name="T6" fmla="*/ 91 w 589"/>
                <a:gd name="T7" fmla="*/ 273 h 532"/>
                <a:gd name="T8" fmla="*/ 163 w 589"/>
                <a:gd name="T9" fmla="*/ 176 h 532"/>
                <a:gd name="T10" fmla="*/ 279 w 589"/>
                <a:gd name="T11" fmla="*/ 98 h 532"/>
                <a:gd name="T12" fmla="*/ 335 w 589"/>
                <a:gd name="T13" fmla="*/ 33 h 532"/>
                <a:gd name="T14" fmla="*/ 398 w 589"/>
                <a:gd name="T15" fmla="*/ 4 h 532"/>
                <a:gd name="T16" fmla="*/ 501 w 589"/>
                <a:gd name="T17" fmla="*/ 5 h 532"/>
                <a:gd name="T18" fmla="*/ 526 w 589"/>
                <a:gd name="T19" fmla="*/ 96 h 532"/>
                <a:gd name="T20" fmla="*/ 589 w 589"/>
                <a:gd name="T21" fmla="*/ 195 h 532"/>
                <a:gd name="T22" fmla="*/ 557 w 589"/>
                <a:gd name="T23" fmla="*/ 195 h 532"/>
                <a:gd name="T24" fmla="*/ 516 w 589"/>
                <a:gd name="T25" fmla="*/ 186 h 532"/>
                <a:gd name="T26" fmla="*/ 544 w 589"/>
                <a:gd name="T27" fmla="*/ 207 h 532"/>
                <a:gd name="T28" fmla="*/ 479 w 589"/>
                <a:gd name="T29" fmla="*/ 184 h 532"/>
                <a:gd name="T30" fmla="*/ 495 w 589"/>
                <a:gd name="T31" fmla="*/ 200 h 532"/>
                <a:gd name="T32" fmla="*/ 503 w 589"/>
                <a:gd name="T33" fmla="*/ 215 h 532"/>
                <a:gd name="T34" fmla="*/ 453 w 589"/>
                <a:gd name="T35" fmla="*/ 197 h 532"/>
                <a:gd name="T36" fmla="*/ 473 w 589"/>
                <a:gd name="T37" fmla="*/ 217 h 532"/>
                <a:gd name="T38" fmla="*/ 441 w 589"/>
                <a:gd name="T39" fmla="*/ 207 h 532"/>
                <a:gd name="T40" fmla="*/ 441 w 589"/>
                <a:gd name="T41" fmla="*/ 215 h 532"/>
                <a:gd name="T42" fmla="*/ 425 w 589"/>
                <a:gd name="T43" fmla="*/ 256 h 532"/>
                <a:gd name="T44" fmla="*/ 456 w 589"/>
                <a:gd name="T45" fmla="*/ 253 h 532"/>
                <a:gd name="T46" fmla="*/ 445 w 589"/>
                <a:gd name="T47" fmla="*/ 234 h 532"/>
                <a:gd name="T48" fmla="*/ 490 w 589"/>
                <a:gd name="T49" fmla="*/ 231 h 532"/>
                <a:gd name="T50" fmla="*/ 472 w 589"/>
                <a:gd name="T51" fmla="*/ 248 h 532"/>
                <a:gd name="T52" fmla="*/ 484 w 589"/>
                <a:gd name="T53" fmla="*/ 256 h 532"/>
                <a:gd name="T54" fmla="*/ 433 w 589"/>
                <a:gd name="T55" fmla="*/ 276 h 532"/>
                <a:gd name="T56" fmla="*/ 445 w 589"/>
                <a:gd name="T57" fmla="*/ 291 h 532"/>
                <a:gd name="T58" fmla="*/ 410 w 589"/>
                <a:gd name="T59" fmla="*/ 299 h 532"/>
                <a:gd name="T60" fmla="*/ 397 w 589"/>
                <a:gd name="T61" fmla="*/ 310 h 532"/>
                <a:gd name="T62" fmla="*/ 381 w 589"/>
                <a:gd name="T63" fmla="*/ 314 h 532"/>
                <a:gd name="T64" fmla="*/ 398 w 589"/>
                <a:gd name="T65" fmla="*/ 328 h 532"/>
                <a:gd name="T66" fmla="*/ 342 w 589"/>
                <a:gd name="T67" fmla="*/ 322 h 532"/>
                <a:gd name="T68" fmla="*/ 397 w 589"/>
                <a:gd name="T69" fmla="*/ 339 h 532"/>
                <a:gd name="T70" fmla="*/ 366 w 589"/>
                <a:gd name="T71" fmla="*/ 348 h 532"/>
                <a:gd name="T72" fmla="*/ 339 w 589"/>
                <a:gd name="T73" fmla="*/ 348 h 532"/>
                <a:gd name="T74" fmla="*/ 375 w 589"/>
                <a:gd name="T75" fmla="*/ 363 h 532"/>
                <a:gd name="T76" fmla="*/ 335 w 589"/>
                <a:gd name="T77" fmla="*/ 370 h 532"/>
                <a:gd name="T78" fmla="*/ 306 w 589"/>
                <a:gd name="T79" fmla="*/ 368 h 532"/>
                <a:gd name="T80" fmla="*/ 354 w 589"/>
                <a:gd name="T81" fmla="*/ 384 h 532"/>
                <a:gd name="T82" fmla="*/ 342 w 589"/>
                <a:gd name="T83" fmla="*/ 392 h 532"/>
                <a:gd name="T84" fmla="*/ 299 w 589"/>
                <a:gd name="T85" fmla="*/ 388 h 532"/>
                <a:gd name="T86" fmla="*/ 315 w 589"/>
                <a:gd name="T87" fmla="*/ 397 h 532"/>
                <a:gd name="T88" fmla="*/ 334 w 589"/>
                <a:gd name="T89" fmla="*/ 413 h 532"/>
                <a:gd name="T90" fmla="*/ 285 w 589"/>
                <a:gd name="T91" fmla="*/ 408 h 532"/>
                <a:gd name="T92" fmla="*/ 328 w 589"/>
                <a:gd name="T93" fmla="*/ 423 h 532"/>
                <a:gd name="T94" fmla="*/ 305 w 589"/>
                <a:gd name="T95" fmla="*/ 434 h 532"/>
                <a:gd name="T96" fmla="*/ 286 w 589"/>
                <a:gd name="T97" fmla="*/ 434 h 532"/>
                <a:gd name="T98" fmla="*/ 319 w 589"/>
                <a:gd name="T99" fmla="*/ 449 h 532"/>
                <a:gd name="T100" fmla="*/ 284 w 589"/>
                <a:gd name="T101" fmla="*/ 453 h 532"/>
                <a:gd name="T102" fmla="*/ 273 w 589"/>
                <a:gd name="T103" fmla="*/ 457 h 532"/>
                <a:gd name="T104" fmla="*/ 305 w 589"/>
                <a:gd name="T105" fmla="*/ 473 h 532"/>
                <a:gd name="T106" fmla="*/ 265 w 589"/>
                <a:gd name="T107" fmla="*/ 472 h 532"/>
                <a:gd name="T108" fmla="*/ 246 w 589"/>
                <a:gd name="T109" fmla="*/ 472 h 532"/>
                <a:gd name="T110" fmla="*/ 289 w 589"/>
                <a:gd name="T111" fmla="*/ 487 h 532"/>
                <a:gd name="T112" fmla="*/ 270 w 589"/>
                <a:gd name="T113" fmla="*/ 497 h 532"/>
                <a:gd name="T114" fmla="*/ 230 w 589"/>
                <a:gd name="T115" fmla="*/ 485 h 532"/>
                <a:gd name="T116" fmla="*/ 279 w 589"/>
                <a:gd name="T117" fmla="*/ 510 h 532"/>
                <a:gd name="T118" fmla="*/ 198 w 589"/>
                <a:gd name="T119" fmla="*/ 491 h 532"/>
                <a:gd name="T120" fmla="*/ 215 w 589"/>
                <a:gd name="T121" fmla="*/ 507 h 532"/>
                <a:gd name="T122" fmla="*/ 227 w 589"/>
                <a:gd name="T123"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32">
                  <a:moveTo>
                    <a:pt x="227" y="532"/>
                  </a:moveTo>
                  <a:lnTo>
                    <a:pt x="218" y="526"/>
                  </a:lnTo>
                  <a:lnTo>
                    <a:pt x="212" y="523"/>
                  </a:lnTo>
                  <a:lnTo>
                    <a:pt x="205" y="522"/>
                  </a:lnTo>
                  <a:lnTo>
                    <a:pt x="198" y="522"/>
                  </a:lnTo>
                  <a:lnTo>
                    <a:pt x="180" y="510"/>
                  </a:lnTo>
                  <a:lnTo>
                    <a:pt x="162" y="498"/>
                  </a:lnTo>
                  <a:lnTo>
                    <a:pt x="145" y="485"/>
                  </a:lnTo>
                  <a:lnTo>
                    <a:pt x="127" y="474"/>
                  </a:lnTo>
                  <a:lnTo>
                    <a:pt x="111" y="461"/>
                  </a:lnTo>
                  <a:lnTo>
                    <a:pt x="95" y="449"/>
                  </a:lnTo>
                  <a:lnTo>
                    <a:pt x="80" y="436"/>
                  </a:lnTo>
                  <a:lnTo>
                    <a:pt x="66" y="422"/>
                  </a:lnTo>
                  <a:lnTo>
                    <a:pt x="53" y="408"/>
                  </a:lnTo>
                  <a:lnTo>
                    <a:pt x="40" y="393"/>
                  </a:lnTo>
                  <a:lnTo>
                    <a:pt x="30" y="377"/>
                  </a:lnTo>
                  <a:lnTo>
                    <a:pt x="20" y="361"/>
                  </a:lnTo>
                  <a:lnTo>
                    <a:pt x="12" y="344"/>
                  </a:lnTo>
                  <a:lnTo>
                    <a:pt x="7" y="324"/>
                  </a:lnTo>
                  <a:lnTo>
                    <a:pt x="2" y="305"/>
                  </a:lnTo>
                  <a:lnTo>
                    <a:pt x="0" y="283"/>
                  </a:lnTo>
                  <a:lnTo>
                    <a:pt x="12" y="282"/>
                  </a:lnTo>
                  <a:lnTo>
                    <a:pt x="25" y="282"/>
                  </a:lnTo>
                  <a:lnTo>
                    <a:pt x="38" y="280"/>
                  </a:lnTo>
                  <a:lnTo>
                    <a:pt x="50" y="280"/>
                  </a:lnTo>
                  <a:lnTo>
                    <a:pt x="64" y="279"/>
                  </a:lnTo>
                  <a:lnTo>
                    <a:pt x="78" y="277"/>
                  </a:lnTo>
                  <a:lnTo>
                    <a:pt x="91" y="273"/>
                  </a:lnTo>
                  <a:lnTo>
                    <a:pt x="104" y="269"/>
                  </a:lnTo>
                  <a:lnTo>
                    <a:pt x="115" y="249"/>
                  </a:lnTo>
                  <a:lnTo>
                    <a:pt x="123" y="232"/>
                  </a:lnTo>
                  <a:lnTo>
                    <a:pt x="132" y="217"/>
                  </a:lnTo>
                  <a:lnTo>
                    <a:pt x="141" y="202"/>
                  </a:lnTo>
                  <a:lnTo>
                    <a:pt x="152" y="189"/>
                  </a:lnTo>
                  <a:lnTo>
                    <a:pt x="163" y="176"/>
                  </a:lnTo>
                  <a:lnTo>
                    <a:pt x="178" y="162"/>
                  </a:lnTo>
                  <a:lnTo>
                    <a:pt x="194" y="147"/>
                  </a:lnTo>
                  <a:lnTo>
                    <a:pt x="222" y="132"/>
                  </a:lnTo>
                  <a:lnTo>
                    <a:pt x="243" y="120"/>
                  </a:lnTo>
                  <a:lnTo>
                    <a:pt x="259" y="111"/>
                  </a:lnTo>
                  <a:lnTo>
                    <a:pt x="270" y="104"/>
                  </a:lnTo>
                  <a:lnTo>
                    <a:pt x="279" y="98"/>
                  </a:lnTo>
                  <a:lnTo>
                    <a:pt x="288" y="94"/>
                  </a:lnTo>
                  <a:lnTo>
                    <a:pt x="297" y="88"/>
                  </a:lnTo>
                  <a:lnTo>
                    <a:pt x="306" y="82"/>
                  </a:lnTo>
                  <a:lnTo>
                    <a:pt x="312" y="67"/>
                  </a:lnTo>
                  <a:lnTo>
                    <a:pt x="319" y="53"/>
                  </a:lnTo>
                  <a:lnTo>
                    <a:pt x="327" y="43"/>
                  </a:lnTo>
                  <a:lnTo>
                    <a:pt x="335" y="33"/>
                  </a:lnTo>
                  <a:lnTo>
                    <a:pt x="344" y="25"/>
                  </a:lnTo>
                  <a:lnTo>
                    <a:pt x="355" y="17"/>
                  </a:lnTo>
                  <a:lnTo>
                    <a:pt x="368" y="8"/>
                  </a:lnTo>
                  <a:lnTo>
                    <a:pt x="382" y="0"/>
                  </a:lnTo>
                  <a:lnTo>
                    <a:pt x="388" y="2"/>
                  </a:lnTo>
                  <a:lnTo>
                    <a:pt x="392" y="3"/>
                  </a:lnTo>
                  <a:lnTo>
                    <a:pt x="398" y="4"/>
                  </a:lnTo>
                  <a:lnTo>
                    <a:pt x="404" y="5"/>
                  </a:lnTo>
                  <a:lnTo>
                    <a:pt x="410" y="6"/>
                  </a:lnTo>
                  <a:lnTo>
                    <a:pt x="415" y="8"/>
                  </a:lnTo>
                  <a:lnTo>
                    <a:pt x="421" y="10"/>
                  </a:lnTo>
                  <a:lnTo>
                    <a:pt x="427" y="11"/>
                  </a:lnTo>
                  <a:lnTo>
                    <a:pt x="469" y="8"/>
                  </a:lnTo>
                  <a:lnTo>
                    <a:pt x="501" y="5"/>
                  </a:lnTo>
                  <a:lnTo>
                    <a:pt x="521" y="3"/>
                  </a:lnTo>
                  <a:lnTo>
                    <a:pt x="534" y="4"/>
                  </a:lnTo>
                  <a:lnTo>
                    <a:pt x="539" y="10"/>
                  </a:lnTo>
                  <a:lnTo>
                    <a:pt x="537" y="22"/>
                  </a:lnTo>
                  <a:lnTo>
                    <a:pt x="533" y="43"/>
                  </a:lnTo>
                  <a:lnTo>
                    <a:pt x="526" y="75"/>
                  </a:lnTo>
                  <a:lnTo>
                    <a:pt x="526" y="96"/>
                  </a:lnTo>
                  <a:lnTo>
                    <a:pt x="527" y="114"/>
                  </a:lnTo>
                  <a:lnTo>
                    <a:pt x="529" y="131"/>
                  </a:lnTo>
                  <a:lnTo>
                    <a:pt x="535" y="146"/>
                  </a:lnTo>
                  <a:lnTo>
                    <a:pt x="543" y="159"/>
                  </a:lnTo>
                  <a:lnTo>
                    <a:pt x="555" y="172"/>
                  </a:lnTo>
                  <a:lnTo>
                    <a:pt x="570" y="184"/>
                  </a:lnTo>
                  <a:lnTo>
                    <a:pt x="589" y="195"/>
                  </a:lnTo>
                  <a:lnTo>
                    <a:pt x="589" y="196"/>
                  </a:lnTo>
                  <a:lnTo>
                    <a:pt x="589" y="197"/>
                  </a:lnTo>
                  <a:lnTo>
                    <a:pt x="589" y="200"/>
                  </a:lnTo>
                  <a:lnTo>
                    <a:pt x="589" y="201"/>
                  </a:lnTo>
                  <a:lnTo>
                    <a:pt x="579" y="200"/>
                  </a:lnTo>
                  <a:lnTo>
                    <a:pt x="569" y="197"/>
                  </a:lnTo>
                  <a:lnTo>
                    <a:pt x="557" y="195"/>
                  </a:lnTo>
                  <a:lnTo>
                    <a:pt x="546" y="192"/>
                  </a:lnTo>
                  <a:lnTo>
                    <a:pt x="535" y="188"/>
                  </a:lnTo>
                  <a:lnTo>
                    <a:pt x="526" y="186"/>
                  </a:lnTo>
                  <a:lnTo>
                    <a:pt x="519" y="184"/>
                  </a:lnTo>
                  <a:lnTo>
                    <a:pt x="514" y="184"/>
                  </a:lnTo>
                  <a:lnTo>
                    <a:pt x="514" y="185"/>
                  </a:lnTo>
                  <a:lnTo>
                    <a:pt x="516" y="186"/>
                  </a:lnTo>
                  <a:lnTo>
                    <a:pt x="517" y="187"/>
                  </a:lnTo>
                  <a:lnTo>
                    <a:pt x="520" y="188"/>
                  </a:lnTo>
                  <a:lnTo>
                    <a:pt x="524" y="192"/>
                  </a:lnTo>
                  <a:lnTo>
                    <a:pt x="531" y="194"/>
                  </a:lnTo>
                  <a:lnTo>
                    <a:pt x="539" y="199"/>
                  </a:lnTo>
                  <a:lnTo>
                    <a:pt x="550" y="204"/>
                  </a:lnTo>
                  <a:lnTo>
                    <a:pt x="544" y="207"/>
                  </a:lnTo>
                  <a:lnTo>
                    <a:pt x="536" y="207"/>
                  </a:lnTo>
                  <a:lnTo>
                    <a:pt x="525" y="203"/>
                  </a:lnTo>
                  <a:lnTo>
                    <a:pt x="513" y="200"/>
                  </a:lnTo>
                  <a:lnTo>
                    <a:pt x="502" y="195"/>
                  </a:lnTo>
                  <a:lnTo>
                    <a:pt x="491" y="189"/>
                  </a:lnTo>
                  <a:lnTo>
                    <a:pt x="483" y="186"/>
                  </a:lnTo>
                  <a:lnTo>
                    <a:pt x="479" y="184"/>
                  </a:lnTo>
                  <a:lnTo>
                    <a:pt x="480" y="186"/>
                  </a:lnTo>
                  <a:lnTo>
                    <a:pt x="480" y="188"/>
                  </a:lnTo>
                  <a:lnTo>
                    <a:pt x="480" y="191"/>
                  </a:lnTo>
                  <a:lnTo>
                    <a:pt x="481" y="193"/>
                  </a:lnTo>
                  <a:lnTo>
                    <a:pt x="486" y="195"/>
                  </a:lnTo>
                  <a:lnTo>
                    <a:pt x="490" y="197"/>
                  </a:lnTo>
                  <a:lnTo>
                    <a:pt x="495" y="200"/>
                  </a:lnTo>
                  <a:lnTo>
                    <a:pt x="499" y="202"/>
                  </a:lnTo>
                  <a:lnTo>
                    <a:pt x="504" y="205"/>
                  </a:lnTo>
                  <a:lnTo>
                    <a:pt x="509" y="208"/>
                  </a:lnTo>
                  <a:lnTo>
                    <a:pt x="513" y="210"/>
                  </a:lnTo>
                  <a:lnTo>
                    <a:pt x="518" y="212"/>
                  </a:lnTo>
                  <a:lnTo>
                    <a:pt x="512" y="215"/>
                  </a:lnTo>
                  <a:lnTo>
                    <a:pt x="503" y="215"/>
                  </a:lnTo>
                  <a:lnTo>
                    <a:pt x="493" y="211"/>
                  </a:lnTo>
                  <a:lnTo>
                    <a:pt x="482" y="207"/>
                  </a:lnTo>
                  <a:lnTo>
                    <a:pt x="471" y="201"/>
                  </a:lnTo>
                  <a:lnTo>
                    <a:pt x="461" y="196"/>
                  </a:lnTo>
                  <a:lnTo>
                    <a:pt x="453" y="192"/>
                  </a:lnTo>
                  <a:lnTo>
                    <a:pt x="448" y="189"/>
                  </a:lnTo>
                  <a:lnTo>
                    <a:pt x="453" y="197"/>
                  </a:lnTo>
                  <a:lnTo>
                    <a:pt x="463" y="204"/>
                  </a:lnTo>
                  <a:lnTo>
                    <a:pt x="472" y="210"/>
                  </a:lnTo>
                  <a:lnTo>
                    <a:pt x="476" y="216"/>
                  </a:lnTo>
                  <a:lnTo>
                    <a:pt x="475" y="216"/>
                  </a:lnTo>
                  <a:lnTo>
                    <a:pt x="475" y="216"/>
                  </a:lnTo>
                  <a:lnTo>
                    <a:pt x="474" y="217"/>
                  </a:lnTo>
                  <a:lnTo>
                    <a:pt x="473" y="217"/>
                  </a:lnTo>
                  <a:lnTo>
                    <a:pt x="468" y="215"/>
                  </a:lnTo>
                  <a:lnTo>
                    <a:pt x="464" y="212"/>
                  </a:lnTo>
                  <a:lnTo>
                    <a:pt x="460" y="211"/>
                  </a:lnTo>
                  <a:lnTo>
                    <a:pt x="457" y="210"/>
                  </a:lnTo>
                  <a:lnTo>
                    <a:pt x="452" y="209"/>
                  </a:lnTo>
                  <a:lnTo>
                    <a:pt x="448" y="208"/>
                  </a:lnTo>
                  <a:lnTo>
                    <a:pt x="441" y="207"/>
                  </a:lnTo>
                  <a:lnTo>
                    <a:pt x="433" y="204"/>
                  </a:lnTo>
                  <a:lnTo>
                    <a:pt x="433" y="207"/>
                  </a:lnTo>
                  <a:lnTo>
                    <a:pt x="434" y="208"/>
                  </a:lnTo>
                  <a:lnTo>
                    <a:pt x="434" y="210"/>
                  </a:lnTo>
                  <a:lnTo>
                    <a:pt x="434" y="212"/>
                  </a:lnTo>
                  <a:lnTo>
                    <a:pt x="438" y="214"/>
                  </a:lnTo>
                  <a:lnTo>
                    <a:pt x="441" y="215"/>
                  </a:lnTo>
                  <a:lnTo>
                    <a:pt x="443" y="216"/>
                  </a:lnTo>
                  <a:lnTo>
                    <a:pt x="444" y="217"/>
                  </a:lnTo>
                  <a:lnTo>
                    <a:pt x="440" y="226"/>
                  </a:lnTo>
                  <a:lnTo>
                    <a:pt x="435" y="237"/>
                  </a:lnTo>
                  <a:lnTo>
                    <a:pt x="428" y="246"/>
                  </a:lnTo>
                  <a:lnTo>
                    <a:pt x="421" y="253"/>
                  </a:lnTo>
                  <a:lnTo>
                    <a:pt x="425" y="256"/>
                  </a:lnTo>
                  <a:lnTo>
                    <a:pt x="428" y="258"/>
                  </a:lnTo>
                  <a:lnTo>
                    <a:pt x="431" y="260"/>
                  </a:lnTo>
                  <a:lnTo>
                    <a:pt x="436" y="261"/>
                  </a:lnTo>
                  <a:lnTo>
                    <a:pt x="441" y="261"/>
                  </a:lnTo>
                  <a:lnTo>
                    <a:pt x="445" y="260"/>
                  </a:lnTo>
                  <a:lnTo>
                    <a:pt x="451" y="257"/>
                  </a:lnTo>
                  <a:lnTo>
                    <a:pt x="456" y="253"/>
                  </a:lnTo>
                  <a:lnTo>
                    <a:pt x="455" y="250"/>
                  </a:lnTo>
                  <a:lnTo>
                    <a:pt x="452" y="249"/>
                  </a:lnTo>
                  <a:lnTo>
                    <a:pt x="450" y="249"/>
                  </a:lnTo>
                  <a:lnTo>
                    <a:pt x="444" y="248"/>
                  </a:lnTo>
                  <a:lnTo>
                    <a:pt x="444" y="241"/>
                  </a:lnTo>
                  <a:lnTo>
                    <a:pt x="444" y="238"/>
                  </a:lnTo>
                  <a:lnTo>
                    <a:pt x="445" y="234"/>
                  </a:lnTo>
                  <a:lnTo>
                    <a:pt x="448" y="232"/>
                  </a:lnTo>
                  <a:lnTo>
                    <a:pt x="453" y="232"/>
                  </a:lnTo>
                  <a:lnTo>
                    <a:pt x="460" y="231"/>
                  </a:lnTo>
                  <a:lnTo>
                    <a:pt x="467" y="231"/>
                  </a:lnTo>
                  <a:lnTo>
                    <a:pt x="475" y="231"/>
                  </a:lnTo>
                  <a:lnTo>
                    <a:pt x="482" y="231"/>
                  </a:lnTo>
                  <a:lnTo>
                    <a:pt x="490" y="231"/>
                  </a:lnTo>
                  <a:lnTo>
                    <a:pt x="497" y="232"/>
                  </a:lnTo>
                  <a:lnTo>
                    <a:pt x="504" y="234"/>
                  </a:lnTo>
                  <a:lnTo>
                    <a:pt x="497" y="239"/>
                  </a:lnTo>
                  <a:lnTo>
                    <a:pt x="488" y="242"/>
                  </a:lnTo>
                  <a:lnTo>
                    <a:pt x="480" y="245"/>
                  </a:lnTo>
                  <a:lnTo>
                    <a:pt x="472" y="247"/>
                  </a:lnTo>
                  <a:lnTo>
                    <a:pt x="472" y="248"/>
                  </a:lnTo>
                  <a:lnTo>
                    <a:pt x="473" y="249"/>
                  </a:lnTo>
                  <a:lnTo>
                    <a:pt x="473" y="252"/>
                  </a:lnTo>
                  <a:lnTo>
                    <a:pt x="473" y="253"/>
                  </a:lnTo>
                  <a:lnTo>
                    <a:pt x="475" y="254"/>
                  </a:lnTo>
                  <a:lnTo>
                    <a:pt x="479" y="254"/>
                  </a:lnTo>
                  <a:lnTo>
                    <a:pt x="482" y="255"/>
                  </a:lnTo>
                  <a:lnTo>
                    <a:pt x="484" y="256"/>
                  </a:lnTo>
                  <a:lnTo>
                    <a:pt x="478" y="263"/>
                  </a:lnTo>
                  <a:lnTo>
                    <a:pt x="471" y="268"/>
                  </a:lnTo>
                  <a:lnTo>
                    <a:pt x="463" y="270"/>
                  </a:lnTo>
                  <a:lnTo>
                    <a:pt x="453" y="272"/>
                  </a:lnTo>
                  <a:lnTo>
                    <a:pt x="445" y="273"/>
                  </a:lnTo>
                  <a:lnTo>
                    <a:pt x="438" y="275"/>
                  </a:lnTo>
                  <a:lnTo>
                    <a:pt x="433" y="276"/>
                  </a:lnTo>
                  <a:lnTo>
                    <a:pt x="428" y="279"/>
                  </a:lnTo>
                  <a:lnTo>
                    <a:pt x="431" y="280"/>
                  </a:lnTo>
                  <a:lnTo>
                    <a:pt x="435" y="282"/>
                  </a:lnTo>
                  <a:lnTo>
                    <a:pt x="442" y="282"/>
                  </a:lnTo>
                  <a:lnTo>
                    <a:pt x="456" y="283"/>
                  </a:lnTo>
                  <a:lnTo>
                    <a:pt x="451" y="287"/>
                  </a:lnTo>
                  <a:lnTo>
                    <a:pt x="445" y="291"/>
                  </a:lnTo>
                  <a:lnTo>
                    <a:pt x="440" y="293"/>
                  </a:lnTo>
                  <a:lnTo>
                    <a:pt x="434" y="294"/>
                  </a:lnTo>
                  <a:lnTo>
                    <a:pt x="427" y="295"/>
                  </a:lnTo>
                  <a:lnTo>
                    <a:pt x="421" y="294"/>
                  </a:lnTo>
                  <a:lnTo>
                    <a:pt x="415" y="294"/>
                  </a:lnTo>
                  <a:lnTo>
                    <a:pt x="410" y="294"/>
                  </a:lnTo>
                  <a:lnTo>
                    <a:pt x="410" y="299"/>
                  </a:lnTo>
                  <a:lnTo>
                    <a:pt x="417" y="301"/>
                  </a:lnTo>
                  <a:lnTo>
                    <a:pt x="425" y="303"/>
                  </a:lnTo>
                  <a:lnTo>
                    <a:pt x="433" y="305"/>
                  </a:lnTo>
                  <a:lnTo>
                    <a:pt x="428" y="308"/>
                  </a:lnTo>
                  <a:lnTo>
                    <a:pt x="419" y="310"/>
                  </a:lnTo>
                  <a:lnTo>
                    <a:pt x="408" y="310"/>
                  </a:lnTo>
                  <a:lnTo>
                    <a:pt x="397" y="310"/>
                  </a:lnTo>
                  <a:lnTo>
                    <a:pt x="385" y="309"/>
                  </a:lnTo>
                  <a:lnTo>
                    <a:pt x="375" y="308"/>
                  </a:lnTo>
                  <a:lnTo>
                    <a:pt x="366" y="307"/>
                  </a:lnTo>
                  <a:lnTo>
                    <a:pt x="361" y="307"/>
                  </a:lnTo>
                  <a:lnTo>
                    <a:pt x="369" y="309"/>
                  </a:lnTo>
                  <a:lnTo>
                    <a:pt x="375" y="311"/>
                  </a:lnTo>
                  <a:lnTo>
                    <a:pt x="381" y="314"/>
                  </a:lnTo>
                  <a:lnTo>
                    <a:pt x="385" y="315"/>
                  </a:lnTo>
                  <a:lnTo>
                    <a:pt x="391" y="316"/>
                  </a:lnTo>
                  <a:lnTo>
                    <a:pt x="397" y="317"/>
                  </a:lnTo>
                  <a:lnTo>
                    <a:pt x="405" y="320"/>
                  </a:lnTo>
                  <a:lnTo>
                    <a:pt x="415" y="322"/>
                  </a:lnTo>
                  <a:lnTo>
                    <a:pt x="408" y="325"/>
                  </a:lnTo>
                  <a:lnTo>
                    <a:pt x="398" y="328"/>
                  </a:lnTo>
                  <a:lnTo>
                    <a:pt x="387" y="328"/>
                  </a:lnTo>
                  <a:lnTo>
                    <a:pt x="375" y="325"/>
                  </a:lnTo>
                  <a:lnTo>
                    <a:pt x="362" y="324"/>
                  </a:lnTo>
                  <a:lnTo>
                    <a:pt x="351" y="322"/>
                  </a:lnTo>
                  <a:lnTo>
                    <a:pt x="341" y="321"/>
                  </a:lnTo>
                  <a:lnTo>
                    <a:pt x="334" y="320"/>
                  </a:lnTo>
                  <a:lnTo>
                    <a:pt x="342" y="322"/>
                  </a:lnTo>
                  <a:lnTo>
                    <a:pt x="350" y="324"/>
                  </a:lnTo>
                  <a:lnTo>
                    <a:pt x="358" y="326"/>
                  </a:lnTo>
                  <a:lnTo>
                    <a:pt x="366" y="329"/>
                  </a:lnTo>
                  <a:lnTo>
                    <a:pt x="373" y="332"/>
                  </a:lnTo>
                  <a:lnTo>
                    <a:pt x="381" y="335"/>
                  </a:lnTo>
                  <a:lnTo>
                    <a:pt x="389" y="337"/>
                  </a:lnTo>
                  <a:lnTo>
                    <a:pt x="397" y="339"/>
                  </a:lnTo>
                  <a:lnTo>
                    <a:pt x="395" y="343"/>
                  </a:lnTo>
                  <a:lnTo>
                    <a:pt x="392" y="345"/>
                  </a:lnTo>
                  <a:lnTo>
                    <a:pt x="390" y="348"/>
                  </a:lnTo>
                  <a:lnTo>
                    <a:pt x="388" y="351"/>
                  </a:lnTo>
                  <a:lnTo>
                    <a:pt x="381" y="350"/>
                  </a:lnTo>
                  <a:lnTo>
                    <a:pt x="373" y="348"/>
                  </a:lnTo>
                  <a:lnTo>
                    <a:pt x="366" y="348"/>
                  </a:lnTo>
                  <a:lnTo>
                    <a:pt x="359" y="347"/>
                  </a:lnTo>
                  <a:lnTo>
                    <a:pt x="351" y="346"/>
                  </a:lnTo>
                  <a:lnTo>
                    <a:pt x="344" y="345"/>
                  </a:lnTo>
                  <a:lnTo>
                    <a:pt x="336" y="345"/>
                  </a:lnTo>
                  <a:lnTo>
                    <a:pt x="329" y="344"/>
                  </a:lnTo>
                  <a:lnTo>
                    <a:pt x="334" y="346"/>
                  </a:lnTo>
                  <a:lnTo>
                    <a:pt x="339" y="348"/>
                  </a:lnTo>
                  <a:lnTo>
                    <a:pt x="345" y="351"/>
                  </a:lnTo>
                  <a:lnTo>
                    <a:pt x="351" y="353"/>
                  </a:lnTo>
                  <a:lnTo>
                    <a:pt x="358" y="355"/>
                  </a:lnTo>
                  <a:lnTo>
                    <a:pt x="365" y="358"/>
                  </a:lnTo>
                  <a:lnTo>
                    <a:pt x="372" y="359"/>
                  </a:lnTo>
                  <a:lnTo>
                    <a:pt x="379" y="361"/>
                  </a:lnTo>
                  <a:lnTo>
                    <a:pt x="375" y="363"/>
                  </a:lnTo>
                  <a:lnTo>
                    <a:pt x="373" y="367"/>
                  </a:lnTo>
                  <a:lnTo>
                    <a:pt x="369" y="370"/>
                  </a:lnTo>
                  <a:lnTo>
                    <a:pt x="367" y="374"/>
                  </a:lnTo>
                  <a:lnTo>
                    <a:pt x="358" y="373"/>
                  </a:lnTo>
                  <a:lnTo>
                    <a:pt x="350" y="373"/>
                  </a:lnTo>
                  <a:lnTo>
                    <a:pt x="342" y="371"/>
                  </a:lnTo>
                  <a:lnTo>
                    <a:pt x="335" y="370"/>
                  </a:lnTo>
                  <a:lnTo>
                    <a:pt x="327" y="368"/>
                  </a:lnTo>
                  <a:lnTo>
                    <a:pt x="320" y="367"/>
                  </a:lnTo>
                  <a:lnTo>
                    <a:pt x="313" y="364"/>
                  </a:lnTo>
                  <a:lnTo>
                    <a:pt x="306" y="363"/>
                  </a:lnTo>
                  <a:lnTo>
                    <a:pt x="306" y="364"/>
                  </a:lnTo>
                  <a:lnTo>
                    <a:pt x="306" y="366"/>
                  </a:lnTo>
                  <a:lnTo>
                    <a:pt x="306" y="368"/>
                  </a:lnTo>
                  <a:lnTo>
                    <a:pt x="306" y="369"/>
                  </a:lnTo>
                  <a:lnTo>
                    <a:pt x="322" y="374"/>
                  </a:lnTo>
                  <a:lnTo>
                    <a:pt x="334" y="377"/>
                  </a:lnTo>
                  <a:lnTo>
                    <a:pt x="343" y="379"/>
                  </a:lnTo>
                  <a:lnTo>
                    <a:pt x="349" y="382"/>
                  </a:lnTo>
                  <a:lnTo>
                    <a:pt x="352" y="383"/>
                  </a:lnTo>
                  <a:lnTo>
                    <a:pt x="354" y="384"/>
                  </a:lnTo>
                  <a:lnTo>
                    <a:pt x="355" y="385"/>
                  </a:lnTo>
                  <a:lnTo>
                    <a:pt x="357" y="386"/>
                  </a:lnTo>
                  <a:lnTo>
                    <a:pt x="355" y="388"/>
                  </a:lnTo>
                  <a:lnTo>
                    <a:pt x="354" y="390"/>
                  </a:lnTo>
                  <a:lnTo>
                    <a:pt x="353" y="391"/>
                  </a:lnTo>
                  <a:lnTo>
                    <a:pt x="352" y="393"/>
                  </a:lnTo>
                  <a:lnTo>
                    <a:pt x="342" y="392"/>
                  </a:lnTo>
                  <a:lnTo>
                    <a:pt x="331" y="391"/>
                  </a:lnTo>
                  <a:lnTo>
                    <a:pt x="323" y="390"/>
                  </a:lnTo>
                  <a:lnTo>
                    <a:pt x="316" y="389"/>
                  </a:lnTo>
                  <a:lnTo>
                    <a:pt x="309" y="389"/>
                  </a:lnTo>
                  <a:lnTo>
                    <a:pt x="305" y="388"/>
                  </a:lnTo>
                  <a:lnTo>
                    <a:pt x="301" y="388"/>
                  </a:lnTo>
                  <a:lnTo>
                    <a:pt x="299" y="388"/>
                  </a:lnTo>
                  <a:lnTo>
                    <a:pt x="298" y="389"/>
                  </a:lnTo>
                  <a:lnTo>
                    <a:pt x="298" y="391"/>
                  </a:lnTo>
                  <a:lnTo>
                    <a:pt x="298" y="392"/>
                  </a:lnTo>
                  <a:lnTo>
                    <a:pt x="298" y="394"/>
                  </a:lnTo>
                  <a:lnTo>
                    <a:pt x="304" y="396"/>
                  </a:lnTo>
                  <a:lnTo>
                    <a:pt x="309" y="397"/>
                  </a:lnTo>
                  <a:lnTo>
                    <a:pt x="315" y="397"/>
                  </a:lnTo>
                  <a:lnTo>
                    <a:pt x="321" y="398"/>
                  </a:lnTo>
                  <a:lnTo>
                    <a:pt x="326" y="399"/>
                  </a:lnTo>
                  <a:lnTo>
                    <a:pt x="331" y="400"/>
                  </a:lnTo>
                  <a:lnTo>
                    <a:pt x="337" y="401"/>
                  </a:lnTo>
                  <a:lnTo>
                    <a:pt x="343" y="403"/>
                  </a:lnTo>
                  <a:lnTo>
                    <a:pt x="339" y="409"/>
                  </a:lnTo>
                  <a:lnTo>
                    <a:pt x="334" y="413"/>
                  </a:lnTo>
                  <a:lnTo>
                    <a:pt x="326" y="414"/>
                  </a:lnTo>
                  <a:lnTo>
                    <a:pt x="316" y="413"/>
                  </a:lnTo>
                  <a:lnTo>
                    <a:pt x="306" y="411"/>
                  </a:lnTo>
                  <a:lnTo>
                    <a:pt x="296" y="408"/>
                  </a:lnTo>
                  <a:lnTo>
                    <a:pt x="286" y="406"/>
                  </a:lnTo>
                  <a:lnTo>
                    <a:pt x="279" y="406"/>
                  </a:lnTo>
                  <a:lnTo>
                    <a:pt x="285" y="408"/>
                  </a:lnTo>
                  <a:lnTo>
                    <a:pt x="291" y="411"/>
                  </a:lnTo>
                  <a:lnTo>
                    <a:pt x="294" y="413"/>
                  </a:lnTo>
                  <a:lnTo>
                    <a:pt x="299" y="414"/>
                  </a:lnTo>
                  <a:lnTo>
                    <a:pt x="305" y="416"/>
                  </a:lnTo>
                  <a:lnTo>
                    <a:pt x="311" y="417"/>
                  </a:lnTo>
                  <a:lnTo>
                    <a:pt x="317" y="420"/>
                  </a:lnTo>
                  <a:lnTo>
                    <a:pt x="328" y="423"/>
                  </a:lnTo>
                  <a:lnTo>
                    <a:pt x="328" y="428"/>
                  </a:lnTo>
                  <a:lnTo>
                    <a:pt x="328" y="431"/>
                  </a:lnTo>
                  <a:lnTo>
                    <a:pt x="327" y="434"/>
                  </a:lnTo>
                  <a:lnTo>
                    <a:pt x="326" y="436"/>
                  </a:lnTo>
                  <a:lnTo>
                    <a:pt x="319" y="436"/>
                  </a:lnTo>
                  <a:lnTo>
                    <a:pt x="312" y="435"/>
                  </a:lnTo>
                  <a:lnTo>
                    <a:pt x="305" y="434"/>
                  </a:lnTo>
                  <a:lnTo>
                    <a:pt x="299" y="431"/>
                  </a:lnTo>
                  <a:lnTo>
                    <a:pt x="293" y="430"/>
                  </a:lnTo>
                  <a:lnTo>
                    <a:pt x="288" y="429"/>
                  </a:lnTo>
                  <a:lnTo>
                    <a:pt x="282" y="429"/>
                  </a:lnTo>
                  <a:lnTo>
                    <a:pt x="277" y="429"/>
                  </a:lnTo>
                  <a:lnTo>
                    <a:pt x="282" y="431"/>
                  </a:lnTo>
                  <a:lnTo>
                    <a:pt x="286" y="434"/>
                  </a:lnTo>
                  <a:lnTo>
                    <a:pt x="291" y="436"/>
                  </a:lnTo>
                  <a:lnTo>
                    <a:pt x="296" y="438"/>
                  </a:lnTo>
                  <a:lnTo>
                    <a:pt x="301" y="439"/>
                  </a:lnTo>
                  <a:lnTo>
                    <a:pt x="307" y="442"/>
                  </a:lnTo>
                  <a:lnTo>
                    <a:pt x="313" y="443"/>
                  </a:lnTo>
                  <a:lnTo>
                    <a:pt x="320" y="445"/>
                  </a:lnTo>
                  <a:lnTo>
                    <a:pt x="319" y="449"/>
                  </a:lnTo>
                  <a:lnTo>
                    <a:pt x="317" y="451"/>
                  </a:lnTo>
                  <a:lnTo>
                    <a:pt x="315" y="454"/>
                  </a:lnTo>
                  <a:lnTo>
                    <a:pt x="314" y="458"/>
                  </a:lnTo>
                  <a:lnTo>
                    <a:pt x="306" y="458"/>
                  </a:lnTo>
                  <a:lnTo>
                    <a:pt x="299" y="457"/>
                  </a:lnTo>
                  <a:lnTo>
                    <a:pt x="291" y="456"/>
                  </a:lnTo>
                  <a:lnTo>
                    <a:pt x="284" y="453"/>
                  </a:lnTo>
                  <a:lnTo>
                    <a:pt x="277" y="452"/>
                  </a:lnTo>
                  <a:lnTo>
                    <a:pt x="271" y="451"/>
                  </a:lnTo>
                  <a:lnTo>
                    <a:pt x="266" y="451"/>
                  </a:lnTo>
                  <a:lnTo>
                    <a:pt x="261" y="451"/>
                  </a:lnTo>
                  <a:lnTo>
                    <a:pt x="263" y="452"/>
                  </a:lnTo>
                  <a:lnTo>
                    <a:pt x="267" y="454"/>
                  </a:lnTo>
                  <a:lnTo>
                    <a:pt x="273" y="457"/>
                  </a:lnTo>
                  <a:lnTo>
                    <a:pt x="278" y="459"/>
                  </a:lnTo>
                  <a:lnTo>
                    <a:pt x="285" y="461"/>
                  </a:lnTo>
                  <a:lnTo>
                    <a:pt x="292" y="464"/>
                  </a:lnTo>
                  <a:lnTo>
                    <a:pt x="299" y="466"/>
                  </a:lnTo>
                  <a:lnTo>
                    <a:pt x="306" y="467"/>
                  </a:lnTo>
                  <a:lnTo>
                    <a:pt x="305" y="469"/>
                  </a:lnTo>
                  <a:lnTo>
                    <a:pt x="305" y="473"/>
                  </a:lnTo>
                  <a:lnTo>
                    <a:pt x="304" y="475"/>
                  </a:lnTo>
                  <a:lnTo>
                    <a:pt x="303" y="479"/>
                  </a:lnTo>
                  <a:lnTo>
                    <a:pt x="294" y="479"/>
                  </a:lnTo>
                  <a:lnTo>
                    <a:pt x="286" y="477"/>
                  </a:lnTo>
                  <a:lnTo>
                    <a:pt x="278" y="476"/>
                  </a:lnTo>
                  <a:lnTo>
                    <a:pt x="271" y="474"/>
                  </a:lnTo>
                  <a:lnTo>
                    <a:pt x="265" y="472"/>
                  </a:lnTo>
                  <a:lnTo>
                    <a:pt x="258" y="469"/>
                  </a:lnTo>
                  <a:lnTo>
                    <a:pt x="251" y="467"/>
                  </a:lnTo>
                  <a:lnTo>
                    <a:pt x="244" y="465"/>
                  </a:lnTo>
                  <a:lnTo>
                    <a:pt x="245" y="466"/>
                  </a:lnTo>
                  <a:lnTo>
                    <a:pt x="245" y="468"/>
                  </a:lnTo>
                  <a:lnTo>
                    <a:pt x="245" y="469"/>
                  </a:lnTo>
                  <a:lnTo>
                    <a:pt x="246" y="472"/>
                  </a:lnTo>
                  <a:lnTo>
                    <a:pt x="252" y="474"/>
                  </a:lnTo>
                  <a:lnTo>
                    <a:pt x="258" y="475"/>
                  </a:lnTo>
                  <a:lnTo>
                    <a:pt x="263" y="477"/>
                  </a:lnTo>
                  <a:lnTo>
                    <a:pt x="270" y="480"/>
                  </a:lnTo>
                  <a:lnTo>
                    <a:pt x="276" y="482"/>
                  </a:lnTo>
                  <a:lnTo>
                    <a:pt x="282" y="484"/>
                  </a:lnTo>
                  <a:lnTo>
                    <a:pt x="289" y="487"/>
                  </a:lnTo>
                  <a:lnTo>
                    <a:pt x="294" y="489"/>
                  </a:lnTo>
                  <a:lnTo>
                    <a:pt x="292" y="495"/>
                  </a:lnTo>
                  <a:lnTo>
                    <a:pt x="291" y="497"/>
                  </a:lnTo>
                  <a:lnTo>
                    <a:pt x="290" y="499"/>
                  </a:lnTo>
                  <a:lnTo>
                    <a:pt x="289" y="500"/>
                  </a:lnTo>
                  <a:lnTo>
                    <a:pt x="279" y="499"/>
                  </a:lnTo>
                  <a:lnTo>
                    <a:pt x="270" y="497"/>
                  </a:lnTo>
                  <a:lnTo>
                    <a:pt x="262" y="494"/>
                  </a:lnTo>
                  <a:lnTo>
                    <a:pt x="254" y="491"/>
                  </a:lnTo>
                  <a:lnTo>
                    <a:pt x="247" y="488"/>
                  </a:lnTo>
                  <a:lnTo>
                    <a:pt x="240" y="485"/>
                  </a:lnTo>
                  <a:lnTo>
                    <a:pt x="233" y="483"/>
                  </a:lnTo>
                  <a:lnTo>
                    <a:pt x="227" y="482"/>
                  </a:lnTo>
                  <a:lnTo>
                    <a:pt x="230" y="485"/>
                  </a:lnTo>
                  <a:lnTo>
                    <a:pt x="235" y="489"/>
                  </a:lnTo>
                  <a:lnTo>
                    <a:pt x="240" y="494"/>
                  </a:lnTo>
                  <a:lnTo>
                    <a:pt x="248" y="497"/>
                  </a:lnTo>
                  <a:lnTo>
                    <a:pt x="255" y="500"/>
                  </a:lnTo>
                  <a:lnTo>
                    <a:pt x="263" y="504"/>
                  </a:lnTo>
                  <a:lnTo>
                    <a:pt x="271" y="507"/>
                  </a:lnTo>
                  <a:lnTo>
                    <a:pt x="279" y="510"/>
                  </a:lnTo>
                  <a:lnTo>
                    <a:pt x="273" y="518"/>
                  </a:lnTo>
                  <a:lnTo>
                    <a:pt x="262" y="520"/>
                  </a:lnTo>
                  <a:lnTo>
                    <a:pt x="250" y="517"/>
                  </a:lnTo>
                  <a:lnTo>
                    <a:pt x="236" y="511"/>
                  </a:lnTo>
                  <a:lnTo>
                    <a:pt x="222" y="503"/>
                  </a:lnTo>
                  <a:lnTo>
                    <a:pt x="208" y="496"/>
                  </a:lnTo>
                  <a:lnTo>
                    <a:pt x="198" y="491"/>
                  </a:lnTo>
                  <a:lnTo>
                    <a:pt x="190" y="490"/>
                  </a:lnTo>
                  <a:lnTo>
                    <a:pt x="191" y="491"/>
                  </a:lnTo>
                  <a:lnTo>
                    <a:pt x="192" y="492"/>
                  </a:lnTo>
                  <a:lnTo>
                    <a:pt x="194" y="495"/>
                  </a:lnTo>
                  <a:lnTo>
                    <a:pt x="199" y="497"/>
                  </a:lnTo>
                  <a:lnTo>
                    <a:pt x="206" y="502"/>
                  </a:lnTo>
                  <a:lnTo>
                    <a:pt x="215" y="507"/>
                  </a:lnTo>
                  <a:lnTo>
                    <a:pt x="229" y="515"/>
                  </a:lnTo>
                  <a:lnTo>
                    <a:pt x="247" y="527"/>
                  </a:lnTo>
                  <a:lnTo>
                    <a:pt x="241" y="530"/>
                  </a:lnTo>
                  <a:lnTo>
                    <a:pt x="237" y="532"/>
                  </a:lnTo>
                  <a:lnTo>
                    <a:pt x="231" y="532"/>
                  </a:lnTo>
                  <a:lnTo>
                    <a:pt x="227" y="532"/>
                  </a:lnTo>
                  <a:lnTo>
                    <a:pt x="227" y="532"/>
                  </a:lnTo>
                  <a:lnTo>
                    <a:pt x="227" y="532"/>
                  </a:lnTo>
                  <a:close/>
                </a:path>
              </a:pathLst>
            </a:custGeom>
            <a:solidFill>
              <a:srgbClr val="CC33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8" name="Freeform 76"/>
            <p:cNvSpPr>
              <a:spLocks/>
            </p:cNvSpPr>
            <p:nvPr/>
          </p:nvSpPr>
          <p:spPr bwMode="auto">
            <a:xfrm>
              <a:off x="585" y="1811"/>
              <a:ext cx="413" cy="43"/>
            </a:xfrm>
            <a:custGeom>
              <a:avLst/>
              <a:gdLst>
                <a:gd name="T0" fmla="*/ 633 w 824"/>
                <a:gd name="T1" fmla="*/ 85 h 88"/>
                <a:gd name="T2" fmla="*/ 515 w 824"/>
                <a:gd name="T3" fmla="*/ 81 h 88"/>
                <a:gd name="T4" fmla="*/ 397 w 824"/>
                <a:gd name="T5" fmla="*/ 79 h 88"/>
                <a:gd name="T6" fmla="*/ 280 w 824"/>
                <a:gd name="T7" fmla="*/ 76 h 88"/>
                <a:gd name="T8" fmla="*/ 161 w 824"/>
                <a:gd name="T9" fmla="*/ 75 h 88"/>
                <a:gd name="T10" fmla="*/ 72 w 824"/>
                <a:gd name="T11" fmla="*/ 74 h 88"/>
                <a:gd name="T12" fmla="*/ 41 w 824"/>
                <a:gd name="T13" fmla="*/ 73 h 88"/>
                <a:gd name="T14" fmla="*/ 10 w 824"/>
                <a:gd name="T15" fmla="*/ 71 h 88"/>
                <a:gd name="T16" fmla="*/ 0 w 824"/>
                <a:gd name="T17" fmla="*/ 65 h 88"/>
                <a:gd name="T18" fmla="*/ 24 w 824"/>
                <a:gd name="T19" fmla="*/ 60 h 88"/>
                <a:gd name="T20" fmla="*/ 72 w 824"/>
                <a:gd name="T21" fmla="*/ 60 h 88"/>
                <a:gd name="T22" fmla="*/ 123 w 824"/>
                <a:gd name="T23" fmla="*/ 59 h 88"/>
                <a:gd name="T24" fmla="*/ 121 w 824"/>
                <a:gd name="T25" fmla="*/ 56 h 88"/>
                <a:gd name="T26" fmla="*/ 55 w 824"/>
                <a:gd name="T27" fmla="*/ 52 h 88"/>
                <a:gd name="T28" fmla="*/ 0 w 824"/>
                <a:gd name="T29" fmla="*/ 49 h 88"/>
                <a:gd name="T30" fmla="*/ 1 w 824"/>
                <a:gd name="T31" fmla="*/ 34 h 88"/>
                <a:gd name="T32" fmla="*/ 26 w 824"/>
                <a:gd name="T33" fmla="*/ 29 h 88"/>
                <a:gd name="T34" fmla="*/ 64 w 824"/>
                <a:gd name="T35" fmla="*/ 29 h 88"/>
                <a:gd name="T36" fmla="*/ 102 w 824"/>
                <a:gd name="T37" fmla="*/ 30 h 88"/>
                <a:gd name="T38" fmla="*/ 105 w 824"/>
                <a:gd name="T39" fmla="*/ 26 h 88"/>
                <a:gd name="T40" fmla="*/ 88 w 824"/>
                <a:gd name="T41" fmla="*/ 25 h 88"/>
                <a:gd name="T42" fmla="*/ 61 w 824"/>
                <a:gd name="T43" fmla="*/ 23 h 88"/>
                <a:gd name="T44" fmla="*/ 7 w 824"/>
                <a:gd name="T45" fmla="*/ 19 h 88"/>
                <a:gd name="T46" fmla="*/ 9 w 824"/>
                <a:gd name="T47" fmla="*/ 10 h 88"/>
                <a:gd name="T48" fmla="*/ 25 w 824"/>
                <a:gd name="T49" fmla="*/ 5 h 88"/>
                <a:gd name="T50" fmla="*/ 61 w 824"/>
                <a:gd name="T51" fmla="*/ 3 h 88"/>
                <a:gd name="T52" fmla="*/ 153 w 824"/>
                <a:gd name="T53" fmla="*/ 0 h 88"/>
                <a:gd name="T54" fmla="*/ 276 w 824"/>
                <a:gd name="T55" fmla="*/ 0 h 88"/>
                <a:gd name="T56" fmla="*/ 402 w 824"/>
                <a:gd name="T57" fmla="*/ 0 h 88"/>
                <a:gd name="T58" fmla="*/ 527 w 824"/>
                <a:gd name="T59" fmla="*/ 0 h 88"/>
                <a:gd name="T60" fmla="*/ 654 w 824"/>
                <a:gd name="T61" fmla="*/ 2 h 88"/>
                <a:gd name="T62" fmla="*/ 779 w 824"/>
                <a:gd name="T63" fmla="*/ 4 h 88"/>
                <a:gd name="T64" fmla="*/ 813 w 824"/>
                <a:gd name="T65" fmla="*/ 13 h 88"/>
                <a:gd name="T66" fmla="*/ 784 w 824"/>
                <a:gd name="T67" fmla="*/ 18 h 88"/>
                <a:gd name="T68" fmla="*/ 763 w 824"/>
                <a:gd name="T69" fmla="*/ 19 h 88"/>
                <a:gd name="T70" fmla="*/ 774 w 824"/>
                <a:gd name="T71" fmla="*/ 21 h 88"/>
                <a:gd name="T72" fmla="*/ 794 w 824"/>
                <a:gd name="T73" fmla="*/ 22 h 88"/>
                <a:gd name="T74" fmla="*/ 822 w 824"/>
                <a:gd name="T75" fmla="*/ 25 h 88"/>
                <a:gd name="T76" fmla="*/ 824 w 824"/>
                <a:gd name="T77" fmla="*/ 27 h 88"/>
                <a:gd name="T78" fmla="*/ 784 w 824"/>
                <a:gd name="T79" fmla="*/ 36 h 88"/>
                <a:gd name="T80" fmla="*/ 724 w 824"/>
                <a:gd name="T81" fmla="*/ 42 h 88"/>
                <a:gd name="T82" fmla="*/ 711 w 824"/>
                <a:gd name="T83" fmla="*/ 45 h 88"/>
                <a:gd name="T84" fmla="*/ 759 w 824"/>
                <a:gd name="T85" fmla="*/ 45 h 88"/>
                <a:gd name="T86" fmla="*/ 809 w 824"/>
                <a:gd name="T87" fmla="*/ 43 h 88"/>
                <a:gd name="T88" fmla="*/ 824 w 824"/>
                <a:gd name="T89" fmla="*/ 46 h 88"/>
                <a:gd name="T90" fmla="*/ 816 w 824"/>
                <a:gd name="T91" fmla="*/ 53 h 88"/>
                <a:gd name="T92" fmla="*/ 781 w 824"/>
                <a:gd name="T93" fmla="*/ 57 h 88"/>
                <a:gd name="T94" fmla="*/ 745 w 824"/>
                <a:gd name="T95" fmla="*/ 63 h 88"/>
                <a:gd name="T96" fmla="*/ 759 w 824"/>
                <a:gd name="T97" fmla="*/ 66 h 88"/>
                <a:gd name="T98" fmla="*/ 792 w 824"/>
                <a:gd name="T99" fmla="*/ 65 h 88"/>
                <a:gd name="T100" fmla="*/ 824 w 824"/>
                <a:gd name="T101" fmla="*/ 65 h 88"/>
                <a:gd name="T102" fmla="*/ 822 w 824"/>
                <a:gd name="T103" fmla="*/ 78 h 88"/>
                <a:gd name="T104" fmla="*/ 794 w 824"/>
                <a:gd name="T105" fmla="*/ 87 h 88"/>
                <a:gd name="T106" fmla="*/ 752 w 824"/>
                <a:gd name="T107" fmla="*/ 88 h 88"/>
                <a:gd name="T108" fmla="*/ 711 w 824"/>
                <a:gd name="T10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4" h="88">
                  <a:moveTo>
                    <a:pt x="711" y="88"/>
                  </a:moveTo>
                  <a:lnTo>
                    <a:pt x="672" y="87"/>
                  </a:lnTo>
                  <a:lnTo>
                    <a:pt x="633" y="85"/>
                  </a:lnTo>
                  <a:lnTo>
                    <a:pt x="594" y="83"/>
                  </a:lnTo>
                  <a:lnTo>
                    <a:pt x="555" y="82"/>
                  </a:lnTo>
                  <a:lnTo>
                    <a:pt x="515" y="81"/>
                  </a:lnTo>
                  <a:lnTo>
                    <a:pt x="475" y="80"/>
                  </a:lnTo>
                  <a:lnTo>
                    <a:pt x="436" y="80"/>
                  </a:lnTo>
                  <a:lnTo>
                    <a:pt x="397" y="79"/>
                  </a:lnTo>
                  <a:lnTo>
                    <a:pt x="358" y="78"/>
                  </a:lnTo>
                  <a:lnTo>
                    <a:pt x="319" y="78"/>
                  </a:lnTo>
                  <a:lnTo>
                    <a:pt x="280" y="76"/>
                  </a:lnTo>
                  <a:lnTo>
                    <a:pt x="240" y="76"/>
                  </a:lnTo>
                  <a:lnTo>
                    <a:pt x="200" y="76"/>
                  </a:lnTo>
                  <a:lnTo>
                    <a:pt x="161" y="75"/>
                  </a:lnTo>
                  <a:lnTo>
                    <a:pt x="122" y="75"/>
                  </a:lnTo>
                  <a:lnTo>
                    <a:pt x="83" y="75"/>
                  </a:lnTo>
                  <a:lnTo>
                    <a:pt x="72" y="74"/>
                  </a:lnTo>
                  <a:lnTo>
                    <a:pt x="62" y="74"/>
                  </a:lnTo>
                  <a:lnTo>
                    <a:pt x="52" y="73"/>
                  </a:lnTo>
                  <a:lnTo>
                    <a:pt x="41" y="73"/>
                  </a:lnTo>
                  <a:lnTo>
                    <a:pt x="31" y="72"/>
                  </a:lnTo>
                  <a:lnTo>
                    <a:pt x="21" y="72"/>
                  </a:lnTo>
                  <a:lnTo>
                    <a:pt x="10" y="71"/>
                  </a:lnTo>
                  <a:lnTo>
                    <a:pt x="0" y="71"/>
                  </a:lnTo>
                  <a:lnTo>
                    <a:pt x="0" y="68"/>
                  </a:lnTo>
                  <a:lnTo>
                    <a:pt x="0" y="65"/>
                  </a:lnTo>
                  <a:lnTo>
                    <a:pt x="0" y="63"/>
                  </a:lnTo>
                  <a:lnTo>
                    <a:pt x="0" y="60"/>
                  </a:lnTo>
                  <a:lnTo>
                    <a:pt x="24" y="60"/>
                  </a:lnTo>
                  <a:lnTo>
                    <a:pt x="42" y="61"/>
                  </a:lnTo>
                  <a:lnTo>
                    <a:pt x="57" y="61"/>
                  </a:lnTo>
                  <a:lnTo>
                    <a:pt x="72" y="60"/>
                  </a:lnTo>
                  <a:lnTo>
                    <a:pt x="86" y="60"/>
                  </a:lnTo>
                  <a:lnTo>
                    <a:pt x="103" y="60"/>
                  </a:lnTo>
                  <a:lnTo>
                    <a:pt x="123" y="59"/>
                  </a:lnTo>
                  <a:lnTo>
                    <a:pt x="150" y="58"/>
                  </a:lnTo>
                  <a:lnTo>
                    <a:pt x="138" y="57"/>
                  </a:lnTo>
                  <a:lnTo>
                    <a:pt x="121" y="56"/>
                  </a:lnTo>
                  <a:lnTo>
                    <a:pt x="101" y="55"/>
                  </a:lnTo>
                  <a:lnTo>
                    <a:pt x="78" y="53"/>
                  </a:lnTo>
                  <a:lnTo>
                    <a:pt x="55" y="52"/>
                  </a:lnTo>
                  <a:lnTo>
                    <a:pt x="33" y="51"/>
                  </a:lnTo>
                  <a:lnTo>
                    <a:pt x="15" y="50"/>
                  </a:lnTo>
                  <a:lnTo>
                    <a:pt x="0" y="49"/>
                  </a:lnTo>
                  <a:lnTo>
                    <a:pt x="0" y="44"/>
                  </a:lnTo>
                  <a:lnTo>
                    <a:pt x="1" y="38"/>
                  </a:lnTo>
                  <a:lnTo>
                    <a:pt x="1" y="34"/>
                  </a:lnTo>
                  <a:lnTo>
                    <a:pt x="1" y="29"/>
                  </a:lnTo>
                  <a:lnTo>
                    <a:pt x="14" y="29"/>
                  </a:lnTo>
                  <a:lnTo>
                    <a:pt x="26" y="29"/>
                  </a:lnTo>
                  <a:lnTo>
                    <a:pt x="39" y="29"/>
                  </a:lnTo>
                  <a:lnTo>
                    <a:pt x="52" y="29"/>
                  </a:lnTo>
                  <a:lnTo>
                    <a:pt x="64" y="29"/>
                  </a:lnTo>
                  <a:lnTo>
                    <a:pt x="77" y="29"/>
                  </a:lnTo>
                  <a:lnTo>
                    <a:pt x="90" y="30"/>
                  </a:lnTo>
                  <a:lnTo>
                    <a:pt x="102" y="30"/>
                  </a:lnTo>
                  <a:lnTo>
                    <a:pt x="103" y="29"/>
                  </a:lnTo>
                  <a:lnTo>
                    <a:pt x="105" y="27"/>
                  </a:lnTo>
                  <a:lnTo>
                    <a:pt x="105" y="26"/>
                  </a:lnTo>
                  <a:lnTo>
                    <a:pt x="106" y="25"/>
                  </a:lnTo>
                  <a:lnTo>
                    <a:pt x="97" y="25"/>
                  </a:lnTo>
                  <a:lnTo>
                    <a:pt x="88" y="25"/>
                  </a:lnTo>
                  <a:lnTo>
                    <a:pt x="80" y="25"/>
                  </a:lnTo>
                  <a:lnTo>
                    <a:pt x="72" y="25"/>
                  </a:lnTo>
                  <a:lnTo>
                    <a:pt x="61" y="23"/>
                  </a:lnTo>
                  <a:lnTo>
                    <a:pt x="48" y="22"/>
                  </a:lnTo>
                  <a:lnTo>
                    <a:pt x="30" y="21"/>
                  </a:lnTo>
                  <a:lnTo>
                    <a:pt x="7" y="19"/>
                  </a:lnTo>
                  <a:lnTo>
                    <a:pt x="8" y="17"/>
                  </a:lnTo>
                  <a:lnTo>
                    <a:pt x="9" y="13"/>
                  </a:lnTo>
                  <a:lnTo>
                    <a:pt x="9" y="10"/>
                  </a:lnTo>
                  <a:lnTo>
                    <a:pt x="10" y="7"/>
                  </a:lnTo>
                  <a:lnTo>
                    <a:pt x="18" y="6"/>
                  </a:lnTo>
                  <a:lnTo>
                    <a:pt x="25" y="5"/>
                  </a:lnTo>
                  <a:lnTo>
                    <a:pt x="34" y="5"/>
                  </a:lnTo>
                  <a:lnTo>
                    <a:pt x="46" y="4"/>
                  </a:lnTo>
                  <a:lnTo>
                    <a:pt x="61" y="3"/>
                  </a:lnTo>
                  <a:lnTo>
                    <a:pt x="84" y="3"/>
                  </a:lnTo>
                  <a:lnTo>
                    <a:pt x="114" y="2"/>
                  </a:lnTo>
                  <a:lnTo>
                    <a:pt x="153" y="0"/>
                  </a:lnTo>
                  <a:lnTo>
                    <a:pt x="194" y="0"/>
                  </a:lnTo>
                  <a:lnTo>
                    <a:pt x="236" y="0"/>
                  </a:lnTo>
                  <a:lnTo>
                    <a:pt x="276" y="0"/>
                  </a:lnTo>
                  <a:lnTo>
                    <a:pt x="319" y="0"/>
                  </a:lnTo>
                  <a:lnTo>
                    <a:pt x="360" y="0"/>
                  </a:lnTo>
                  <a:lnTo>
                    <a:pt x="402" y="0"/>
                  </a:lnTo>
                  <a:lnTo>
                    <a:pt x="443" y="0"/>
                  </a:lnTo>
                  <a:lnTo>
                    <a:pt x="486" y="0"/>
                  </a:lnTo>
                  <a:lnTo>
                    <a:pt x="527" y="0"/>
                  </a:lnTo>
                  <a:lnTo>
                    <a:pt x="570" y="2"/>
                  </a:lnTo>
                  <a:lnTo>
                    <a:pt x="611" y="2"/>
                  </a:lnTo>
                  <a:lnTo>
                    <a:pt x="654" y="2"/>
                  </a:lnTo>
                  <a:lnTo>
                    <a:pt x="695" y="3"/>
                  </a:lnTo>
                  <a:lnTo>
                    <a:pt x="738" y="3"/>
                  </a:lnTo>
                  <a:lnTo>
                    <a:pt x="779" y="4"/>
                  </a:lnTo>
                  <a:lnTo>
                    <a:pt x="822" y="5"/>
                  </a:lnTo>
                  <a:lnTo>
                    <a:pt x="819" y="10"/>
                  </a:lnTo>
                  <a:lnTo>
                    <a:pt x="813" y="13"/>
                  </a:lnTo>
                  <a:lnTo>
                    <a:pt x="804" y="15"/>
                  </a:lnTo>
                  <a:lnTo>
                    <a:pt x="794" y="17"/>
                  </a:lnTo>
                  <a:lnTo>
                    <a:pt x="784" y="18"/>
                  </a:lnTo>
                  <a:lnTo>
                    <a:pt x="776" y="19"/>
                  </a:lnTo>
                  <a:lnTo>
                    <a:pt x="768" y="19"/>
                  </a:lnTo>
                  <a:lnTo>
                    <a:pt x="763" y="19"/>
                  </a:lnTo>
                  <a:lnTo>
                    <a:pt x="767" y="20"/>
                  </a:lnTo>
                  <a:lnTo>
                    <a:pt x="770" y="20"/>
                  </a:lnTo>
                  <a:lnTo>
                    <a:pt x="774" y="21"/>
                  </a:lnTo>
                  <a:lnTo>
                    <a:pt x="778" y="21"/>
                  </a:lnTo>
                  <a:lnTo>
                    <a:pt x="785" y="22"/>
                  </a:lnTo>
                  <a:lnTo>
                    <a:pt x="794" y="22"/>
                  </a:lnTo>
                  <a:lnTo>
                    <a:pt x="806" y="23"/>
                  </a:lnTo>
                  <a:lnTo>
                    <a:pt x="822" y="25"/>
                  </a:lnTo>
                  <a:lnTo>
                    <a:pt x="822" y="25"/>
                  </a:lnTo>
                  <a:lnTo>
                    <a:pt x="823" y="26"/>
                  </a:lnTo>
                  <a:lnTo>
                    <a:pt x="823" y="26"/>
                  </a:lnTo>
                  <a:lnTo>
                    <a:pt x="824" y="27"/>
                  </a:lnTo>
                  <a:lnTo>
                    <a:pt x="816" y="30"/>
                  </a:lnTo>
                  <a:lnTo>
                    <a:pt x="802" y="33"/>
                  </a:lnTo>
                  <a:lnTo>
                    <a:pt x="784" y="36"/>
                  </a:lnTo>
                  <a:lnTo>
                    <a:pt x="763" y="38"/>
                  </a:lnTo>
                  <a:lnTo>
                    <a:pt x="743" y="40"/>
                  </a:lnTo>
                  <a:lnTo>
                    <a:pt x="724" y="42"/>
                  </a:lnTo>
                  <a:lnTo>
                    <a:pt x="709" y="42"/>
                  </a:lnTo>
                  <a:lnTo>
                    <a:pt x="700" y="43"/>
                  </a:lnTo>
                  <a:lnTo>
                    <a:pt x="711" y="45"/>
                  </a:lnTo>
                  <a:lnTo>
                    <a:pt x="726" y="46"/>
                  </a:lnTo>
                  <a:lnTo>
                    <a:pt x="743" y="46"/>
                  </a:lnTo>
                  <a:lnTo>
                    <a:pt x="759" y="45"/>
                  </a:lnTo>
                  <a:lnTo>
                    <a:pt x="777" y="44"/>
                  </a:lnTo>
                  <a:lnTo>
                    <a:pt x="793" y="43"/>
                  </a:lnTo>
                  <a:lnTo>
                    <a:pt x="809" y="43"/>
                  </a:lnTo>
                  <a:lnTo>
                    <a:pt x="824" y="42"/>
                  </a:lnTo>
                  <a:lnTo>
                    <a:pt x="824" y="44"/>
                  </a:lnTo>
                  <a:lnTo>
                    <a:pt x="824" y="46"/>
                  </a:lnTo>
                  <a:lnTo>
                    <a:pt x="824" y="50"/>
                  </a:lnTo>
                  <a:lnTo>
                    <a:pt x="824" y="52"/>
                  </a:lnTo>
                  <a:lnTo>
                    <a:pt x="816" y="53"/>
                  </a:lnTo>
                  <a:lnTo>
                    <a:pt x="805" y="55"/>
                  </a:lnTo>
                  <a:lnTo>
                    <a:pt x="793" y="56"/>
                  </a:lnTo>
                  <a:lnTo>
                    <a:pt x="781" y="57"/>
                  </a:lnTo>
                  <a:lnTo>
                    <a:pt x="768" y="58"/>
                  </a:lnTo>
                  <a:lnTo>
                    <a:pt x="755" y="60"/>
                  </a:lnTo>
                  <a:lnTo>
                    <a:pt x="745" y="63"/>
                  </a:lnTo>
                  <a:lnTo>
                    <a:pt x="737" y="66"/>
                  </a:lnTo>
                  <a:lnTo>
                    <a:pt x="747" y="66"/>
                  </a:lnTo>
                  <a:lnTo>
                    <a:pt x="759" y="66"/>
                  </a:lnTo>
                  <a:lnTo>
                    <a:pt x="769" y="66"/>
                  </a:lnTo>
                  <a:lnTo>
                    <a:pt x="781" y="65"/>
                  </a:lnTo>
                  <a:lnTo>
                    <a:pt x="792" y="65"/>
                  </a:lnTo>
                  <a:lnTo>
                    <a:pt x="802" y="65"/>
                  </a:lnTo>
                  <a:lnTo>
                    <a:pt x="814" y="65"/>
                  </a:lnTo>
                  <a:lnTo>
                    <a:pt x="824" y="65"/>
                  </a:lnTo>
                  <a:lnTo>
                    <a:pt x="823" y="70"/>
                  </a:lnTo>
                  <a:lnTo>
                    <a:pt x="823" y="73"/>
                  </a:lnTo>
                  <a:lnTo>
                    <a:pt x="822" y="78"/>
                  </a:lnTo>
                  <a:lnTo>
                    <a:pt x="822" y="82"/>
                  </a:lnTo>
                  <a:lnTo>
                    <a:pt x="808" y="85"/>
                  </a:lnTo>
                  <a:lnTo>
                    <a:pt x="794" y="87"/>
                  </a:lnTo>
                  <a:lnTo>
                    <a:pt x="779" y="88"/>
                  </a:lnTo>
                  <a:lnTo>
                    <a:pt x="766" y="88"/>
                  </a:lnTo>
                  <a:lnTo>
                    <a:pt x="752" y="88"/>
                  </a:lnTo>
                  <a:lnTo>
                    <a:pt x="738" y="88"/>
                  </a:lnTo>
                  <a:lnTo>
                    <a:pt x="724" y="88"/>
                  </a:lnTo>
                  <a:lnTo>
                    <a:pt x="711" y="88"/>
                  </a:lnTo>
                  <a:lnTo>
                    <a:pt x="711" y="88"/>
                  </a:lnTo>
                  <a:lnTo>
                    <a:pt x="711" y="88"/>
                  </a:lnTo>
                  <a:close/>
                </a:path>
              </a:pathLst>
            </a:custGeom>
            <a:solidFill>
              <a:srgbClr val="FFC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89" name="Freeform 77"/>
            <p:cNvSpPr>
              <a:spLocks/>
            </p:cNvSpPr>
            <p:nvPr/>
          </p:nvSpPr>
          <p:spPr bwMode="auto">
            <a:xfrm>
              <a:off x="925" y="1844"/>
              <a:ext cx="6" cy="4"/>
            </a:xfrm>
            <a:custGeom>
              <a:avLst/>
              <a:gdLst>
                <a:gd name="T0" fmla="*/ 2 w 13"/>
                <a:gd name="T1" fmla="*/ 8 h 8"/>
                <a:gd name="T2" fmla="*/ 1 w 13"/>
                <a:gd name="T3" fmla="*/ 7 h 8"/>
                <a:gd name="T4" fmla="*/ 0 w 13"/>
                <a:gd name="T5" fmla="*/ 6 h 8"/>
                <a:gd name="T6" fmla="*/ 0 w 13"/>
                <a:gd name="T7" fmla="*/ 5 h 8"/>
                <a:gd name="T8" fmla="*/ 0 w 13"/>
                <a:gd name="T9" fmla="*/ 1 h 8"/>
                <a:gd name="T10" fmla="*/ 2 w 13"/>
                <a:gd name="T11" fmla="*/ 0 h 8"/>
                <a:gd name="T12" fmla="*/ 5 w 13"/>
                <a:gd name="T13" fmla="*/ 0 h 8"/>
                <a:gd name="T14" fmla="*/ 7 w 13"/>
                <a:gd name="T15" fmla="*/ 0 h 8"/>
                <a:gd name="T16" fmla="*/ 9 w 13"/>
                <a:gd name="T17" fmla="*/ 0 h 8"/>
                <a:gd name="T18" fmla="*/ 10 w 13"/>
                <a:gd name="T19" fmla="*/ 1 h 8"/>
                <a:gd name="T20" fmla="*/ 12 w 13"/>
                <a:gd name="T21" fmla="*/ 4 h 8"/>
                <a:gd name="T22" fmla="*/ 12 w 13"/>
                <a:gd name="T23" fmla="*/ 5 h 8"/>
                <a:gd name="T24" fmla="*/ 13 w 13"/>
                <a:gd name="T25" fmla="*/ 7 h 8"/>
                <a:gd name="T26" fmla="*/ 10 w 13"/>
                <a:gd name="T27" fmla="*/ 7 h 8"/>
                <a:gd name="T28" fmla="*/ 8 w 13"/>
                <a:gd name="T29" fmla="*/ 7 h 8"/>
                <a:gd name="T30" fmla="*/ 5 w 13"/>
                <a:gd name="T31" fmla="*/ 7 h 8"/>
                <a:gd name="T32" fmla="*/ 2 w 13"/>
                <a:gd name="T33" fmla="*/ 8 h 8"/>
                <a:gd name="T34" fmla="*/ 2 w 13"/>
                <a:gd name="T35" fmla="*/ 8 h 8"/>
                <a:gd name="T36" fmla="*/ 2 w 13"/>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8">
                  <a:moveTo>
                    <a:pt x="2" y="8"/>
                  </a:moveTo>
                  <a:lnTo>
                    <a:pt x="1" y="7"/>
                  </a:lnTo>
                  <a:lnTo>
                    <a:pt x="0" y="6"/>
                  </a:lnTo>
                  <a:lnTo>
                    <a:pt x="0" y="5"/>
                  </a:lnTo>
                  <a:lnTo>
                    <a:pt x="0" y="1"/>
                  </a:lnTo>
                  <a:lnTo>
                    <a:pt x="2" y="0"/>
                  </a:lnTo>
                  <a:lnTo>
                    <a:pt x="5" y="0"/>
                  </a:lnTo>
                  <a:lnTo>
                    <a:pt x="7" y="0"/>
                  </a:lnTo>
                  <a:lnTo>
                    <a:pt x="9" y="0"/>
                  </a:lnTo>
                  <a:lnTo>
                    <a:pt x="10" y="1"/>
                  </a:lnTo>
                  <a:lnTo>
                    <a:pt x="12" y="4"/>
                  </a:lnTo>
                  <a:lnTo>
                    <a:pt x="12" y="5"/>
                  </a:lnTo>
                  <a:lnTo>
                    <a:pt x="13" y="7"/>
                  </a:lnTo>
                  <a:lnTo>
                    <a:pt x="10" y="7"/>
                  </a:lnTo>
                  <a:lnTo>
                    <a:pt x="8" y="7"/>
                  </a:lnTo>
                  <a:lnTo>
                    <a:pt x="5" y="7"/>
                  </a:lnTo>
                  <a:lnTo>
                    <a:pt x="2" y="8"/>
                  </a:lnTo>
                  <a:lnTo>
                    <a:pt x="2" y="8"/>
                  </a:lnTo>
                  <a:lnTo>
                    <a:pt x="2"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0" name="Freeform 78"/>
            <p:cNvSpPr>
              <a:spLocks/>
            </p:cNvSpPr>
            <p:nvPr/>
          </p:nvSpPr>
          <p:spPr bwMode="auto">
            <a:xfrm>
              <a:off x="673" y="1841"/>
              <a:ext cx="29" cy="3"/>
            </a:xfrm>
            <a:custGeom>
              <a:avLst/>
              <a:gdLst>
                <a:gd name="T0" fmla="*/ 31 w 56"/>
                <a:gd name="T1" fmla="*/ 7 h 7"/>
                <a:gd name="T2" fmla="*/ 23 w 56"/>
                <a:gd name="T3" fmla="*/ 6 h 7"/>
                <a:gd name="T4" fmla="*/ 16 w 56"/>
                <a:gd name="T5" fmla="*/ 6 h 7"/>
                <a:gd name="T6" fmla="*/ 8 w 56"/>
                <a:gd name="T7" fmla="*/ 6 h 7"/>
                <a:gd name="T8" fmla="*/ 0 w 56"/>
                <a:gd name="T9" fmla="*/ 6 h 7"/>
                <a:gd name="T10" fmla="*/ 1 w 56"/>
                <a:gd name="T11" fmla="*/ 5 h 7"/>
                <a:gd name="T12" fmla="*/ 1 w 56"/>
                <a:gd name="T13" fmla="*/ 3 h 7"/>
                <a:gd name="T14" fmla="*/ 1 w 56"/>
                <a:gd name="T15" fmla="*/ 1 h 7"/>
                <a:gd name="T16" fmla="*/ 2 w 56"/>
                <a:gd name="T17" fmla="*/ 0 h 7"/>
                <a:gd name="T18" fmla="*/ 8 w 56"/>
                <a:gd name="T19" fmla="*/ 0 h 7"/>
                <a:gd name="T20" fmla="*/ 14 w 56"/>
                <a:gd name="T21" fmla="*/ 0 h 7"/>
                <a:gd name="T22" fmla="*/ 21 w 56"/>
                <a:gd name="T23" fmla="*/ 0 h 7"/>
                <a:gd name="T24" fmla="*/ 28 w 56"/>
                <a:gd name="T25" fmla="*/ 1 h 7"/>
                <a:gd name="T26" fmla="*/ 35 w 56"/>
                <a:gd name="T27" fmla="*/ 1 h 7"/>
                <a:gd name="T28" fmla="*/ 41 w 56"/>
                <a:gd name="T29" fmla="*/ 3 h 7"/>
                <a:gd name="T30" fmla="*/ 50 w 56"/>
                <a:gd name="T31" fmla="*/ 3 h 7"/>
                <a:gd name="T32" fmla="*/ 56 w 56"/>
                <a:gd name="T33" fmla="*/ 4 h 7"/>
                <a:gd name="T34" fmla="*/ 50 w 56"/>
                <a:gd name="T35" fmla="*/ 6 h 7"/>
                <a:gd name="T36" fmla="*/ 45 w 56"/>
                <a:gd name="T37" fmla="*/ 7 h 7"/>
                <a:gd name="T38" fmla="*/ 39 w 56"/>
                <a:gd name="T39" fmla="*/ 7 h 7"/>
                <a:gd name="T40" fmla="*/ 31 w 56"/>
                <a:gd name="T41" fmla="*/ 7 h 7"/>
                <a:gd name="T42" fmla="*/ 31 w 56"/>
                <a:gd name="T43" fmla="*/ 7 h 7"/>
                <a:gd name="T44" fmla="*/ 31 w 56"/>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7">
                  <a:moveTo>
                    <a:pt x="31" y="7"/>
                  </a:moveTo>
                  <a:lnTo>
                    <a:pt x="23" y="6"/>
                  </a:lnTo>
                  <a:lnTo>
                    <a:pt x="16" y="6"/>
                  </a:lnTo>
                  <a:lnTo>
                    <a:pt x="8" y="6"/>
                  </a:lnTo>
                  <a:lnTo>
                    <a:pt x="0" y="6"/>
                  </a:lnTo>
                  <a:lnTo>
                    <a:pt x="1" y="5"/>
                  </a:lnTo>
                  <a:lnTo>
                    <a:pt x="1" y="3"/>
                  </a:lnTo>
                  <a:lnTo>
                    <a:pt x="1" y="1"/>
                  </a:lnTo>
                  <a:lnTo>
                    <a:pt x="2" y="0"/>
                  </a:lnTo>
                  <a:lnTo>
                    <a:pt x="8" y="0"/>
                  </a:lnTo>
                  <a:lnTo>
                    <a:pt x="14" y="0"/>
                  </a:lnTo>
                  <a:lnTo>
                    <a:pt x="21" y="0"/>
                  </a:lnTo>
                  <a:lnTo>
                    <a:pt x="28" y="1"/>
                  </a:lnTo>
                  <a:lnTo>
                    <a:pt x="35" y="1"/>
                  </a:lnTo>
                  <a:lnTo>
                    <a:pt x="41" y="3"/>
                  </a:lnTo>
                  <a:lnTo>
                    <a:pt x="50" y="3"/>
                  </a:lnTo>
                  <a:lnTo>
                    <a:pt x="56" y="4"/>
                  </a:lnTo>
                  <a:lnTo>
                    <a:pt x="50" y="6"/>
                  </a:lnTo>
                  <a:lnTo>
                    <a:pt x="45" y="7"/>
                  </a:lnTo>
                  <a:lnTo>
                    <a:pt x="39" y="7"/>
                  </a:lnTo>
                  <a:lnTo>
                    <a:pt x="31" y="7"/>
                  </a:lnTo>
                  <a:lnTo>
                    <a:pt x="31" y="7"/>
                  </a:lnTo>
                  <a:lnTo>
                    <a:pt x="31"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1" name="Freeform 79"/>
            <p:cNvSpPr>
              <a:spLocks/>
            </p:cNvSpPr>
            <p:nvPr/>
          </p:nvSpPr>
          <p:spPr bwMode="auto">
            <a:xfrm>
              <a:off x="491" y="1669"/>
              <a:ext cx="95" cy="165"/>
            </a:xfrm>
            <a:custGeom>
              <a:avLst/>
              <a:gdLst>
                <a:gd name="T0" fmla="*/ 146 w 190"/>
                <a:gd name="T1" fmla="*/ 298 h 331"/>
                <a:gd name="T2" fmla="*/ 108 w 190"/>
                <a:gd name="T3" fmla="*/ 233 h 331"/>
                <a:gd name="T4" fmla="*/ 70 w 190"/>
                <a:gd name="T5" fmla="*/ 169 h 331"/>
                <a:gd name="T6" fmla="*/ 29 w 190"/>
                <a:gd name="T7" fmla="*/ 113 h 331"/>
                <a:gd name="T8" fmla="*/ 3 w 190"/>
                <a:gd name="T9" fmla="*/ 82 h 331"/>
                <a:gd name="T10" fmla="*/ 2 w 190"/>
                <a:gd name="T11" fmla="*/ 71 h 331"/>
                <a:gd name="T12" fmla="*/ 7 w 190"/>
                <a:gd name="T13" fmla="*/ 68 h 331"/>
                <a:gd name="T14" fmla="*/ 16 w 190"/>
                <a:gd name="T15" fmla="*/ 76 h 331"/>
                <a:gd name="T16" fmla="*/ 26 w 190"/>
                <a:gd name="T17" fmla="*/ 88 h 331"/>
                <a:gd name="T18" fmla="*/ 36 w 190"/>
                <a:gd name="T19" fmla="*/ 99 h 331"/>
                <a:gd name="T20" fmla="*/ 40 w 190"/>
                <a:gd name="T21" fmla="*/ 103 h 331"/>
                <a:gd name="T22" fmla="*/ 41 w 190"/>
                <a:gd name="T23" fmla="*/ 99 h 331"/>
                <a:gd name="T24" fmla="*/ 36 w 190"/>
                <a:gd name="T25" fmla="*/ 91 h 331"/>
                <a:gd name="T26" fmla="*/ 24 w 190"/>
                <a:gd name="T27" fmla="*/ 78 h 331"/>
                <a:gd name="T28" fmla="*/ 15 w 190"/>
                <a:gd name="T29" fmla="*/ 64 h 331"/>
                <a:gd name="T30" fmla="*/ 8 w 190"/>
                <a:gd name="T31" fmla="*/ 52 h 331"/>
                <a:gd name="T32" fmla="*/ 10 w 190"/>
                <a:gd name="T33" fmla="*/ 46 h 331"/>
                <a:gd name="T34" fmla="*/ 18 w 190"/>
                <a:gd name="T35" fmla="*/ 53 h 331"/>
                <a:gd name="T36" fmla="*/ 23 w 190"/>
                <a:gd name="T37" fmla="*/ 56 h 331"/>
                <a:gd name="T38" fmla="*/ 24 w 190"/>
                <a:gd name="T39" fmla="*/ 53 h 331"/>
                <a:gd name="T40" fmla="*/ 11 w 190"/>
                <a:gd name="T41" fmla="*/ 37 h 331"/>
                <a:gd name="T42" fmla="*/ 0 w 190"/>
                <a:gd name="T43" fmla="*/ 15 h 331"/>
                <a:gd name="T44" fmla="*/ 3 w 190"/>
                <a:gd name="T45" fmla="*/ 2 h 331"/>
                <a:gd name="T46" fmla="*/ 18 w 190"/>
                <a:gd name="T47" fmla="*/ 21 h 331"/>
                <a:gd name="T48" fmla="*/ 43 w 190"/>
                <a:gd name="T49" fmla="*/ 54 h 331"/>
                <a:gd name="T50" fmla="*/ 72 w 190"/>
                <a:gd name="T51" fmla="*/ 97 h 331"/>
                <a:gd name="T52" fmla="*/ 105 w 190"/>
                <a:gd name="T53" fmla="*/ 143 h 331"/>
                <a:gd name="T54" fmla="*/ 137 w 190"/>
                <a:gd name="T55" fmla="*/ 190 h 331"/>
                <a:gd name="T56" fmla="*/ 163 w 190"/>
                <a:gd name="T57" fmla="*/ 232 h 331"/>
                <a:gd name="T58" fmla="*/ 184 w 190"/>
                <a:gd name="T59" fmla="*/ 264 h 331"/>
                <a:gd name="T60" fmla="*/ 189 w 190"/>
                <a:gd name="T61" fmla="*/ 275 h 331"/>
                <a:gd name="T62" fmla="*/ 188 w 190"/>
                <a:gd name="T63" fmla="*/ 278 h 331"/>
                <a:gd name="T64" fmla="*/ 177 w 190"/>
                <a:gd name="T65" fmla="*/ 273 h 331"/>
                <a:gd name="T66" fmla="*/ 162 w 190"/>
                <a:gd name="T67" fmla="*/ 252 h 331"/>
                <a:gd name="T68" fmla="*/ 155 w 190"/>
                <a:gd name="T69" fmla="*/ 245 h 331"/>
                <a:gd name="T70" fmla="*/ 153 w 190"/>
                <a:gd name="T71" fmla="*/ 247 h 331"/>
                <a:gd name="T72" fmla="*/ 155 w 190"/>
                <a:gd name="T73" fmla="*/ 253 h 331"/>
                <a:gd name="T74" fmla="*/ 166 w 190"/>
                <a:gd name="T75" fmla="*/ 266 h 331"/>
                <a:gd name="T76" fmla="*/ 176 w 190"/>
                <a:gd name="T77" fmla="*/ 281 h 331"/>
                <a:gd name="T78" fmla="*/ 178 w 190"/>
                <a:gd name="T79" fmla="*/ 296 h 331"/>
                <a:gd name="T80" fmla="*/ 169 w 190"/>
                <a:gd name="T81" fmla="*/ 296 h 331"/>
                <a:gd name="T82" fmla="*/ 158 w 190"/>
                <a:gd name="T83" fmla="*/ 278 h 331"/>
                <a:gd name="T84" fmla="*/ 146 w 190"/>
                <a:gd name="T85" fmla="*/ 260 h 331"/>
                <a:gd name="T86" fmla="*/ 136 w 190"/>
                <a:gd name="T87" fmla="*/ 248 h 331"/>
                <a:gd name="T88" fmla="*/ 135 w 190"/>
                <a:gd name="T89" fmla="*/ 256 h 331"/>
                <a:gd name="T90" fmla="*/ 147 w 190"/>
                <a:gd name="T91" fmla="*/ 273 h 331"/>
                <a:gd name="T92" fmla="*/ 161 w 190"/>
                <a:gd name="T93" fmla="*/ 291 h 331"/>
                <a:gd name="T94" fmla="*/ 172 w 190"/>
                <a:gd name="T95" fmla="*/ 313 h 331"/>
                <a:gd name="T96" fmla="*/ 172 w 190"/>
                <a:gd name="T97" fmla="*/ 329 h 331"/>
                <a:gd name="T98" fmla="*/ 168 w 190"/>
                <a:gd name="T99" fmla="*/ 331 h 331"/>
                <a:gd name="T100" fmla="*/ 167 w 190"/>
                <a:gd name="T10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 h="331">
                  <a:moveTo>
                    <a:pt x="167" y="331"/>
                  </a:moveTo>
                  <a:lnTo>
                    <a:pt x="146" y="298"/>
                  </a:lnTo>
                  <a:lnTo>
                    <a:pt x="127" y="266"/>
                  </a:lnTo>
                  <a:lnTo>
                    <a:pt x="108" y="233"/>
                  </a:lnTo>
                  <a:lnTo>
                    <a:pt x="90" y="200"/>
                  </a:lnTo>
                  <a:lnTo>
                    <a:pt x="70" y="169"/>
                  </a:lnTo>
                  <a:lnTo>
                    <a:pt x="51" y="141"/>
                  </a:lnTo>
                  <a:lnTo>
                    <a:pt x="29" y="113"/>
                  </a:lnTo>
                  <a:lnTo>
                    <a:pt x="3" y="88"/>
                  </a:lnTo>
                  <a:lnTo>
                    <a:pt x="3" y="82"/>
                  </a:lnTo>
                  <a:lnTo>
                    <a:pt x="3" y="77"/>
                  </a:lnTo>
                  <a:lnTo>
                    <a:pt x="2" y="71"/>
                  </a:lnTo>
                  <a:lnTo>
                    <a:pt x="2" y="67"/>
                  </a:lnTo>
                  <a:lnTo>
                    <a:pt x="7" y="68"/>
                  </a:lnTo>
                  <a:lnTo>
                    <a:pt x="11" y="71"/>
                  </a:lnTo>
                  <a:lnTo>
                    <a:pt x="16" y="76"/>
                  </a:lnTo>
                  <a:lnTo>
                    <a:pt x="21" y="82"/>
                  </a:lnTo>
                  <a:lnTo>
                    <a:pt x="26" y="88"/>
                  </a:lnTo>
                  <a:lnTo>
                    <a:pt x="31" y="93"/>
                  </a:lnTo>
                  <a:lnTo>
                    <a:pt x="36" y="99"/>
                  </a:lnTo>
                  <a:lnTo>
                    <a:pt x="40" y="104"/>
                  </a:lnTo>
                  <a:lnTo>
                    <a:pt x="40" y="103"/>
                  </a:lnTo>
                  <a:lnTo>
                    <a:pt x="41" y="100"/>
                  </a:lnTo>
                  <a:lnTo>
                    <a:pt x="41" y="99"/>
                  </a:lnTo>
                  <a:lnTo>
                    <a:pt x="41" y="98"/>
                  </a:lnTo>
                  <a:lnTo>
                    <a:pt x="36" y="91"/>
                  </a:lnTo>
                  <a:lnTo>
                    <a:pt x="30" y="85"/>
                  </a:lnTo>
                  <a:lnTo>
                    <a:pt x="24" y="78"/>
                  </a:lnTo>
                  <a:lnTo>
                    <a:pt x="20" y="71"/>
                  </a:lnTo>
                  <a:lnTo>
                    <a:pt x="15" y="64"/>
                  </a:lnTo>
                  <a:lnTo>
                    <a:pt x="10" y="58"/>
                  </a:lnTo>
                  <a:lnTo>
                    <a:pt x="8" y="52"/>
                  </a:lnTo>
                  <a:lnTo>
                    <a:pt x="6" y="45"/>
                  </a:lnTo>
                  <a:lnTo>
                    <a:pt x="10" y="46"/>
                  </a:lnTo>
                  <a:lnTo>
                    <a:pt x="14" y="48"/>
                  </a:lnTo>
                  <a:lnTo>
                    <a:pt x="18" y="53"/>
                  </a:lnTo>
                  <a:lnTo>
                    <a:pt x="23" y="59"/>
                  </a:lnTo>
                  <a:lnTo>
                    <a:pt x="23" y="56"/>
                  </a:lnTo>
                  <a:lnTo>
                    <a:pt x="24" y="54"/>
                  </a:lnTo>
                  <a:lnTo>
                    <a:pt x="24" y="53"/>
                  </a:lnTo>
                  <a:lnTo>
                    <a:pt x="24" y="51"/>
                  </a:lnTo>
                  <a:lnTo>
                    <a:pt x="11" y="37"/>
                  </a:lnTo>
                  <a:lnTo>
                    <a:pt x="3" y="26"/>
                  </a:lnTo>
                  <a:lnTo>
                    <a:pt x="0" y="15"/>
                  </a:lnTo>
                  <a:lnTo>
                    <a:pt x="0" y="0"/>
                  </a:lnTo>
                  <a:lnTo>
                    <a:pt x="3" y="2"/>
                  </a:lnTo>
                  <a:lnTo>
                    <a:pt x="9" y="10"/>
                  </a:lnTo>
                  <a:lnTo>
                    <a:pt x="18" y="21"/>
                  </a:lnTo>
                  <a:lnTo>
                    <a:pt x="30" y="36"/>
                  </a:lnTo>
                  <a:lnTo>
                    <a:pt x="43" y="54"/>
                  </a:lnTo>
                  <a:lnTo>
                    <a:pt x="58" y="74"/>
                  </a:lnTo>
                  <a:lnTo>
                    <a:pt x="72" y="97"/>
                  </a:lnTo>
                  <a:lnTo>
                    <a:pt x="89" y="120"/>
                  </a:lnTo>
                  <a:lnTo>
                    <a:pt x="105" y="143"/>
                  </a:lnTo>
                  <a:lnTo>
                    <a:pt x="121" y="167"/>
                  </a:lnTo>
                  <a:lnTo>
                    <a:pt x="137" y="190"/>
                  </a:lnTo>
                  <a:lnTo>
                    <a:pt x="151" y="212"/>
                  </a:lnTo>
                  <a:lnTo>
                    <a:pt x="163" y="232"/>
                  </a:lnTo>
                  <a:lnTo>
                    <a:pt x="175" y="249"/>
                  </a:lnTo>
                  <a:lnTo>
                    <a:pt x="184" y="264"/>
                  </a:lnTo>
                  <a:lnTo>
                    <a:pt x="190" y="274"/>
                  </a:lnTo>
                  <a:lnTo>
                    <a:pt x="189" y="275"/>
                  </a:lnTo>
                  <a:lnTo>
                    <a:pt x="189" y="276"/>
                  </a:lnTo>
                  <a:lnTo>
                    <a:pt x="188" y="278"/>
                  </a:lnTo>
                  <a:lnTo>
                    <a:pt x="186" y="279"/>
                  </a:lnTo>
                  <a:lnTo>
                    <a:pt x="177" y="273"/>
                  </a:lnTo>
                  <a:lnTo>
                    <a:pt x="169" y="263"/>
                  </a:lnTo>
                  <a:lnTo>
                    <a:pt x="162" y="252"/>
                  </a:lnTo>
                  <a:lnTo>
                    <a:pt x="158" y="245"/>
                  </a:lnTo>
                  <a:lnTo>
                    <a:pt x="155" y="245"/>
                  </a:lnTo>
                  <a:lnTo>
                    <a:pt x="153" y="245"/>
                  </a:lnTo>
                  <a:lnTo>
                    <a:pt x="153" y="247"/>
                  </a:lnTo>
                  <a:lnTo>
                    <a:pt x="152" y="249"/>
                  </a:lnTo>
                  <a:lnTo>
                    <a:pt x="155" y="253"/>
                  </a:lnTo>
                  <a:lnTo>
                    <a:pt x="161" y="259"/>
                  </a:lnTo>
                  <a:lnTo>
                    <a:pt x="166" y="266"/>
                  </a:lnTo>
                  <a:lnTo>
                    <a:pt x="172" y="273"/>
                  </a:lnTo>
                  <a:lnTo>
                    <a:pt x="176" y="281"/>
                  </a:lnTo>
                  <a:lnTo>
                    <a:pt x="178" y="288"/>
                  </a:lnTo>
                  <a:lnTo>
                    <a:pt x="178" y="296"/>
                  </a:lnTo>
                  <a:lnTo>
                    <a:pt x="176" y="304"/>
                  </a:lnTo>
                  <a:lnTo>
                    <a:pt x="169" y="296"/>
                  </a:lnTo>
                  <a:lnTo>
                    <a:pt x="163" y="287"/>
                  </a:lnTo>
                  <a:lnTo>
                    <a:pt x="158" y="278"/>
                  </a:lnTo>
                  <a:lnTo>
                    <a:pt x="152" y="268"/>
                  </a:lnTo>
                  <a:lnTo>
                    <a:pt x="146" y="260"/>
                  </a:lnTo>
                  <a:lnTo>
                    <a:pt x="140" y="253"/>
                  </a:lnTo>
                  <a:lnTo>
                    <a:pt x="136" y="248"/>
                  </a:lnTo>
                  <a:lnTo>
                    <a:pt x="130" y="245"/>
                  </a:lnTo>
                  <a:lnTo>
                    <a:pt x="135" y="256"/>
                  </a:lnTo>
                  <a:lnTo>
                    <a:pt x="140" y="265"/>
                  </a:lnTo>
                  <a:lnTo>
                    <a:pt x="147" y="273"/>
                  </a:lnTo>
                  <a:lnTo>
                    <a:pt x="154" y="282"/>
                  </a:lnTo>
                  <a:lnTo>
                    <a:pt x="161" y="291"/>
                  </a:lnTo>
                  <a:lnTo>
                    <a:pt x="167" y="302"/>
                  </a:lnTo>
                  <a:lnTo>
                    <a:pt x="172" y="313"/>
                  </a:lnTo>
                  <a:lnTo>
                    <a:pt x="174" y="326"/>
                  </a:lnTo>
                  <a:lnTo>
                    <a:pt x="172" y="329"/>
                  </a:lnTo>
                  <a:lnTo>
                    <a:pt x="169" y="331"/>
                  </a:lnTo>
                  <a:lnTo>
                    <a:pt x="168" y="331"/>
                  </a:lnTo>
                  <a:lnTo>
                    <a:pt x="167" y="331"/>
                  </a:lnTo>
                  <a:lnTo>
                    <a:pt x="167" y="331"/>
                  </a:lnTo>
                  <a:lnTo>
                    <a:pt x="167" y="331"/>
                  </a:lnTo>
                  <a:close/>
                </a:path>
              </a:pathLst>
            </a:custGeom>
            <a:solidFill>
              <a:srgbClr val="FFC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2" name="Freeform 80"/>
            <p:cNvSpPr>
              <a:spLocks/>
            </p:cNvSpPr>
            <p:nvPr/>
          </p:nvSpPr>
          <p:spPr bwMode="auto">
            <a:xfrm>
              <a:off x="897" y="1829"/>
              <a:ext cx="29" cy="4"/>
            </a:xfrm>
            <a:custGeom>
              <a:avLst/>
              <a:gdLst>
                <a:gd name="T0" fmla="*/ 0 w 58"/>
                <a:gd name="T1" fmla="*/ 7 h 8"/>
                <a:gd name="T2" fmla="*/ 3 w 58"/>
                <a:gd name="T3" fmla="*/ 5 h 8"/>
                <a:gd name="T4" fmla="*/ 10 w 58"/>
                <a:gd name="T5" fmla="*/ 3 h 8"/>
                <a:gd name="T6" fmla="*/ 18 w 58"/>
                <a:gd name="T7" fmla="*/ 1 h 8"/>
                <a:gd name="T8" fmla="*/ 28 w 58"/>
                <a:gd name="T9" fmla="*/ 0 h 8"/>
                <a:gd name="T10" fmla="*/ 37 w 58"/>
                <a:gd name="T11" fmla="*/ 0 h 8"/>
                <a:gd name="T12" fmla="*/ 45 w 58"/>
                <a:gd name="T13" fmla="*/ 1 h 8"/>
                <a:gd name="T14" fmla="*/ 52 w 58"/>
                <a:gd name="T15" fmla="*/ 3 h 8"/>
                <a:gd name="T16" fmla="*/ 58 w 58"/>
                <a:gd name="T17" fmla="*/ 6 h 8"/>
                <a:gd name="T18" fmla="*/ 58 w 58"/>
                <a:gd name="T19" fmla="*/ 6 h 8"/>
                <a:gd name="T20" fmla="*/ 58 w 58"/>
                <a:gd name="T21" fmla="*/ 7 h 8"/>
                <a:gd name="T22" fmla="*/ 56 w 58"/>
                <a:gd name="T23" fmla="*/ 7 h 8"/>
                <a:gd name="T24" fmla="*/ 56 w 58"/>
                <a:gd name="T25" fmla="*/ 8 h 8"/>
                <a:gd name="T26" fmla="*/ 49 w 58"/>
                <a:gd name="T27" fmla="*/ 8 h 8"/>
                <a:gd name="T28" fmla="*/ 41 w 58"/>
                <a:gd name="T29" fmla="*/ 8 h 8"/>
                <a:gd name="T30" fmla="*/ 35 w 58"/>
                <a:gd name="T31" fmla="*/ 8 h 8"/>
                <a:gd name="T32" fmla="*/ 28 w 58"/>
                <a:gd name="T33" fmla="*/ 7 h 8"/>
                <a:gd name="T34" fmla="*/ 21 w 58"/>
                <a:gd name="T35" fmla="*/ 7 h 8"/>
                <a:gd name="T36" fmla="*/ 14 w 58"/>
                <a:gd name="T37" fmla="*/ 7 h 8"/>
                <a:gd name="T38" fmla="*/ 7 w 58"/>
                <a:gd name="T39" fmla="*/ 7 h 8"/>
                <a:gd name="T40" fmla="*/ 0 w 58"/>
                <a:gd name="T41" fmla="*/ 7 h 8"/>
                <a:gd name="T42" fmla="*/ 0 w 58"/>
                <a:gd name="T43" fmla="*/ 7 h 8"/>
                <a:gd name="T44" fmla="*/ 0 w 58"/>
                <a:gd name="T4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8">
                  <a:moveTo>
                    <a:pt x="0" y="7"/>
                  </a:moveTo>
                  <a:lnTo>
                    <a:pt x="3" y="5"/>
                  </a:lnTo>
                  <a:lnTo>
                    <a:pt x="10" y="3"/>
                  </a:lnTo>
                  <a:lnTo>
                    <a:pt x="18" y="1"/>
                  </a:lnTo>
                  <a:lnTo>
                    <a:pt x="28" y="0"/>
                  </a:lnTo>
                  <a:lnTo>
                    <a:pt x="37" y="0"/>
                  </a:lnTo>
                  <a:lnTo>
                    <a:pt x="45" y="1"/>
                  </a:lnTo>
                  <a:lnTo>
                    <a:pt x="52" y="3"/>
                  </a:lnTo>
                  <a:lnTo>
                    <a:pt x="58" y="6"/>
                  </a:lnTo>
                  <a:lnTo>
                    <a:pt x="58" y="6"/>
                  </a:lnTo>
                  <a:lnTo>
                    <a:pt x="58" y="7"/>
                  </a:lnTo>
                  <a:lnTo>
                    <a:pt x="56" y="7"/>
                  </a:lnTo>
                  <a:lnTo>
                    <a:pt x="56" y="8"/>
                  </a:lnTo>
                  <a:lnTo>
                    <a:pt x="49" y="8"/>
                  </a:lnTo>
                  <a:lnTo>
                    <a:pt x="41" y="8"/>
                  </a:lnTo>
                  <a:lnTo>
                    <a:pt x="35" y="8"/>
                  </a:lnTo>
                  <a:lnTo>
                    <a:pt x="28" y="7"/>
                  </a:lnTo>
                  <a:lnTo>
                    <a:pt x="21" y="7"/>
                  </a:lnTo>
                  <a:lnTo>
                    <a:pt x="14" y="7"/>
                  </a:lnTo>
                  <a:lnTo>
                    <a:pt x="7"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3" name="Freeform 81"/>
            <p:cNvSpPr>
              <a:spLocks/>
            </p:cNvSpPr>
            <p:nvPr/>
          </p:nvSpPr>
          <p:spPr bwMode="auto">
            <a:xfrm>
              <a:off x="652" y="1825"/>
              <a:ext cx="7" cy="3"/>
            </a:xfrm>
            <a:custGeom>
              <a:avLst/>
              <a:gdLst>
                <a:gd name="T0" fmla="*/ 0 w 14"/>
                <a:gd name="T1" fmla="*/ 7 h 7"/>
                <a:gd name="T2" fmla="*/ 2 w 14"/>
                <a:gd name="T3" fmla="*/ 6 h 7"/>
                <a:gd name="T4" fmla="*/ 2 w 14"/>
                <a:gd name="T5" fmla="*/ 4 h 7"/>
                <a:gd name="T6" fmla="*/ 2 w 14"/>
                <a:gd name="T7" fmla="*/ 2 h 7"/>
                <a:gd name="T8" fmla="*/ 3 w 14"/>
                <a:gd name="T9" fmla="*/ 1 h 7"/>
                <a:gd name="T10" fmla="*/ 5 w 14"/>
                <a:gd name="T11" fmla="*/ 1 h 7"/>
                <a:gd name="T12" fmla="*/ 6 w 14"/>
                <a:gd name="T13" fmla="*/ 0 h 7"/>
                <a:gd name="T14" fmla="*/ 8 w 14"/>
                <a:gd name="T15" fmla="*/ 0 h 7"/>
                <a:gd name="T16" fmla="*/ 11 w 14"/>
                <a:gd name="T17" fmla="*/ 0 h 7"/>
                <a:gd name="T18" fmla="*/ 12 w 14"/>
                <a:gd name="T19" fmla="*/ 1 h 7"/>
                <a:gd name="T20" fmla="*/ 13 w 14"/>
                <a:gd name="T21" fmla="*/ 2 h 7"/>
                <a:gd name="T22" fmla="*/ 13 w 14"/>
                <a:gd name="T23" fmla="*/ 4 h 7"/>
                <a:gd name="T24" fmla="*/ 14 w 14"/>
                <a:gd name="T25" fmla="*/ 5 h 7"/>
                <a:gd name="T26" fmla="*/ 11 w 14"/>
                <a:gd name="T27" fmla="*/ 6 h 7"/>
                <a:gd name="T28" fmla="*/ 7 w 14"/>
                <a:gd name="T29" fmla="*/ 6 h 7"/>
                <a:gd name="T30" fmla="*/ 4 w 14"/>
                <a:gd name="T31" fmla="*/ 6 h 7"/>
                <a:gd name="T32" fmla="*/ 0 w 14"/>
                <a:gd name="T33" fmla="*/ 7 h 7"/>
                <a:gd name="T34" fmla="*/ 0 w 14"/>
                <a:gd name="T35" fmla="*/ 7 h 7"/>
                <a:gd name="T36" fmla="*/ 0 w 14"/>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7">
                  <a:moveTo>
                    <a:pt x="0" y="7"/>
                  </a:moveTo>
                  <a:lnTo>
                    <a:pt x="2" y="6"/>
                  </a:lnTo>
                  <a:lnTo>
                    <a:pt x="2" y="4"/>
                  </a:lnTo>
                  <a:lnTo>
                    <a:pt x="2" y="2"/>
                  </a:lnTo>
                  <a:lnTo>
                    <a:pt x="3" y="1"/>
                  </a:lnTo>
                  <a:lnTo>
                    <a:pt x="5" y="1"/>
                  </a:lnTo>
                  <a:lnTo>
                    <a:pt x="6" y="0"/>
                  </a:lnTo>
                  <a:lnTo>
                    <a:pt x="8" y="0"/>
                  </a:lnTo>
                  <a:lnTo>
                    <a:pt x="11" y="0"/>
                  </a:lnTo>
                  <a:lnTo>
                    <a:pt x="12" y="1"/>
                  </a:lnTo>
                  <a:lnTo>
                    <a:pt x="13" y="2"/>
                  </a:lnTo>
                  <a:lnTo>
                    <a:pt x="13" y="4"/>
                  </a:lnTo>
                  <a:lnTo>
                    <a:pt x="14" y="5"/>
                  </a:lnTo>
                  <a:lnTo>
                    <a:pt x="11" y="6"/>
                  </a:lnTo>
                  <a:lnTo>
                    <a:pt x="7" y="6"/>
                  </a:lnTo>
                  <a:lnTo>
                    <a:pt x="4" y="6"/>
                  </a:lnTo>
                  <a:lnTo>
                    <a:pt x="0" y="7"/>
                  </a:lnTo>
                  <a:lnTo>
                    <a:pt x="0" y="7"/>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4" name="Freeform 82"/>
            <p:cNvSpPr>
              <a:spLocks/>
            </p:cNvSpPr>
            <p:nvPr/>
          </p:nvSpPr>
          <p:spPr bwMode="auto">
            <a:xfrm>
              <a:off x="934" y="1815"/>
              <a:ext cx="8" cy="5"/>
            </a:xfrm>
            <a:custGeom>
              <a:avLst/>
              <a:gdLst>
                <a:gd name="T0" fmla="*/ 5 w 17"/>
                <a:gd name="T1" fmla="*/ 12 h 12"/>
                <a:gd name="T2" fmla="*/ 2 w 17"/>
                <a:gd name="T3" fmla="*/ 10 h 12"/>
                <a:gd name="T4" fmla="*/ 1 w 17"/>
                <a:gd name="T5" fmla="*/ 7 h 12"/>
                <a:gd name="T6" fmla="*/ 0 w 17"/>
                <a:gd name="T7" fmla="*/ 5 h 12"/>
                <a:gd name="T8" fmla="*/ 0 w 17"/>
                <a:gd name="T9" fmla="*/ 0 h 12"/>
                <a:gd name="T10" fmla="*/ 4 w 17"/>
                <a:gd name="T11" fmla="*/ 0 h 12"/>
                <a:gd name="T12" fmla="*/ 6 w 17"/>
                <a:gd name="T13" fmla="*/ 0 h 12"/>
                <a:gd name="T14" fmla="*/ 11 w 17"/>
                <a:gd name="T15" fmla="*/ 3 h 12"/>
                <a:gd name="T16" fmla="*/ 17 w 17"/>
                <a:gd name="T17" fmla="*/ 7 h 12"/>
                <a:gd name="T18" fmla="*/ 13 w 17"/>
                <a:gd name="T19" fmla="*/ 9 h 12"/>
                <a:gd name="T20" fmla="*/ 11 w 17"/>
                <a:gd name="T21" fmla="*/ 10 h 12"/>
                <a:gd name="T22" fmla="*/ 8 w 17"/>
                <a:gd name="T23" fmla="*/ 11 h 12"/>
                <a:gd name="T24" fmla="*/ 5 w 17"/>
                <a:gd name="T25" fmla="*/ 12 h 12"/>
                <a:gd name="T26" fmla="*/ 5 w 17"/>
                <a:gd name="T27" fmla="*/ 12 h 12"/>
                <a:gd name="T28" fmla="*/ 5 w 17"/>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2">
                  <a:moveTo>
                    <a:pt x="5" y="12"/>
                  </a:moveTo>
                  <a:lnTo>
                    <a:pt x="2" y="10"/>
                  </a:lnTo>
                  <a:lnTo>
                    <a:pt x="1" y="7"/>
                  </a:lnTo>
                  <a:lnTo>
                    <a:pt x="0" y="5"/>
                  </a:lnTo>
                  <a:lnTo>
                    <a:pt x="0" y="0"/>
                  </a:lnTo>
                  <a:lnTo>
                    <a:pt x="4" y="0"/>
                  </a:lnTo>
                  <a:lnTo>
                    <a:pt x="6" y="0"/>
                  </a:lnTo>
                  <a:lnTo>
                    <a:pt x="11" y="3"/>
                  </a:lnTo>
                  <a:lnTo>
                    <a:pt x="17" y="7"/>
                  </a:lnTo>
                  <a:lnTo>
                    <a:pt x="13" y="9"/>
                  </a:lnTo>
                  <a:lnTo>
                    <a:pt x="11" y="10"/>
                  </a:lnTo>
                  <a:lnTo>
                    <a:pt x="8" y="11"/>
                  </a:lnTo>
                  <a:lnTo>
                    <a:pt x="5" y="12"/>
                  </a:lnTo>
                  <a:lnTo>
                    <a:pt x="5" y="12"/>
                  </a:lnTo>
                  <a:lnTo>
                    <a:pt x="5"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5" name="Freeform 83"/>
            <p:cNvSpPr>
              <a:spLocks/>
            </p:cNvSpPr>
            <p:nvPr/>
          </p:nvSpPr>
          <p:spPr bwMode="auto">
            <a:xfrm>
              <a:off x="493" y="1653"/>
              <a:ext cx="499" cy="153"/>
            </a:xfrm>
            <a:custGeom>
              <a:avLst/>
              <a:gdLst>
                <a:gd name="T0" fmla="*/ 152 w 1000"/>
                <a:gd name="T1" fmla="*/ 228 h 305"/>
                <a:gd name="T2" fmla="*/ 90 w 1000"/>
                <a:gd name="T3" fmla="*/ 135 h 305"/>
                <a:gd name="T4" fmla="*/ 28 w 1000"/>
                <a:gd name="T5" fmla="*/ 45 h 305"/>
                <a:gd name="T6" fmla="*/ 2 w 1000"/>
                <a:gd name="T7" fmla="*/ 2 h 305"/>
                <a:gd name="T8" fmla="*/ 8 w 1000"/>
                <a:gd name="T9" fmla="*/ 1 h 305"/>
                <a:gd name="T10" fmla="*/ 69 w 1000"/>
                <a:gd name="T11" fmla="*/ 76 h 305"/>
                <a:gd name="T12" fmla="*/ 125 w 1000"/>
                <a:gd name="T13" fmla="*/ 101 h 305"/>
                <a:gd name="T14" fmla="*/ 212 w 1000"/>
                <a:gd name="T15" fmla="*/ 101 h 305"/>
                <a:gd name="T16" fmla="*/ 310 w 1000"/>
                <a:gd name="T17" fmla="*/ 91 h 305"/>
                <a:gd name="T18" fmla="*/ 337 w 1000"/>
                <a:gd name="T19" fmla="*/ 32 h 305"/>
                <a:gd name="T20" fmla="*/ 403 w 1000"/>
                <a:gd name="T21" fmla="*/ 26 h 305"/>
                <a:gd name="T22" fmla="*/ 455 w 1000"/>
                <a:gd name="T23" fmla="*/ 60 h 305"/>
                <a:gd name="T24" fmla="*/ 463 w 1000"/>
                <a:gd name="T25" fmla="*/ 126 h 305"/>
                <a:gd name="T26" fmla="*/ 382 w 1000"/>
                <a:gd name="T27" fmla="*/ 129 h 305"/>
                <a:gd name="T28" fmla="*/ 292 w 1000"/>
                <a:gd name="T29" fmla="*/ 132 h 305"/>
                <a:gd name="T30" fmla="*/ 187 w 1000"/>
                <a:gd name="T31" fmla="*/ 137 h 305"/>
                <a:gd name="T32" fmla="*/ 197 w 1000"/>
                <a:gd name="T33" fmla="*/ 206 h 305"/>
                <a:gd name="T34" fmla="*/ 278 w 1000"/>
                <a:gd name="T35" fmla="*/ 269 h 305"/>
                <a:gd name="T36" fmla="*/ 386 w 1000"/>
                <a:gd name="T37" fmla="*/ 267 h 305"/>
                <a:gd name="T38" fmla="*/ 496 w 1000"/>
                <a:gd name="T39" fmla="*/ 264 h 305"/>
                <a:gd name="T40" fmla="*/ 605 w 1000"/>
                <a:gd name="T41" fmla="*/ 258 h 305"/>
                <a:gd name="T42" fmla="*/ 583 w 1000"/>
                <a:gd name="T43" fmla="*/ 206 h 305"/>
                <a:gd name="T44" fmla="*/ 616 w 1000"/>
                <a:gd name="T45" fmla="*/ 223 h 305"/>
                <a:gd name="T46" fmla="*/ 611 w 1000"/>
                <a:gd name="T47" fmla="*/ 205 h 305"/>
                <a:gd name="T48" fmla="*/ 645 w 1000"/>
                <a:gd name="T49" fmla="*/ 220 h 305"/>
                <a:gd name="T50" fmla="*/ 672 w 1000"/>
                <a:gd name="T51" fmla="*/ 242 h 305"/>
                <a:gd name="T52" fmla="*/ 630 w 1000"/>
                <a:gd name="T53" fmla="*/ 196 h 305"/>
                <a:gd name="T54" fmla="*/ 631 w 1000"/>
                <a:gd name="T55" fmla="*/ 178 h 305"/>
                <a:gd name="T56" fmla="*/ 675 w 1000"/>
                <a:gd name="T57" fmla="*/ 220 h 305"/>
                <a:gd name="T58" fmla="*/ 717 w 1000"/>
                <a:gd name="T59" fmla="*/ 260 h 305"/>
                <a:gd name="T60" fmla="*/ 702 w 1000"/>
                <a:gd name="T61" fmla="*/ 238 h 305"/>
                <a:gd name="T62" fmla="*/ 648 w 1000"/>
                <a:gd name="T63" fmla="*/ 175 h 305"/>
                <a:gd name="T64" fmla="*/ 654 w 1000"/>
                <a:gd name="T65" fmla="*/ 166 h 305"/>
                <a:gd name="T66" fmla="*/ 718 w 1000"/>
                <a:gd name="T67" fmla="*/ 221 h 305"/>
                <a:gd name="T68" fmla="*/ 741 w 1000"/>
                <a:gd name="T69" fmla="*/ 234 h 305"/>
                <a:gd name="T70" fmla="*/ 717 w 1000"/>
                <a:gd name="T71" fmla="*/ 205 h 305"/>
                <a:gd name="T72" fmla="*/ 728 w 1000"/>
                <a:gd name="T73" fmla="*/ 199 h 305"/>
                <a:gd name="T74" fmla="*/ 787 w 1000"/>
                <a:gd name="T75" fmla="*/ 244 h 305"/>
                <a:gd name="T76" fmla="*/ 823 w 1000"/>
                <a:gd name="T77" fmla="*/ 268 h 305"/>
                <a:gd name="T78" fmla="*/ 789 w 1000"/>
                <a:gd name="T79" fmla="*/ 241 h 305"/>
                <a:gd name="T80" fmla="*/ 742 w 1000"/>
                <a:gd name="T81" fmla="*/ 192 h 305"/>
                <a:gd name="T82" fmla="*/ 795 w 1000"/>
                <a:gd name="T83" fmla="*/ 216 h 305"/>
                <a:gd name="T84" fmla="*/ 809 w 1000"/>
                <a:gd name="T85" fmla="*/ 219 h 305"/>
                <a:gd name="T86" fmla="*/ 783 w 1000"/>
                <a:gd name="T87" fmla="*/ 193 h 305"/>
                <a:gd name="T88" fmla="*/ 779 w 1000"/>
                <a:gd name="T89" fmla="*/ 181 h 305"/>
                <a:gd name="T90" fmla="*/ 823 w 1000"/>
                <a:gd name="T91" fmla="*/ 208 h 305"/>
                <a:gd name="T92" fmla="*/ 840 w 1000"/>
                <a:gd name="T93" fmla="*/ 213 h 305"/>
                <a:gd name="T94" fmla="*/ 806 w 1000"/>
                <a:gd name="T95" fmla="*/ 178 h 305"/>
                <a:gd name="T96" fmla="*/ 832 w 1000"/>
                <a:gd name="T97" fmla="*/ 183 h 305"/>
                <a:gd name="T98" fmla="*/ 874 w 1000"/>
                <a:gd name="T99" fmla="*/ 220 h 305"/>
                <a:gd name="T100" fmla="*/ 886 w 1000"/>
                <a:gd name="T101" fmla="*/ 223 h 305"/>
                <a:gd name="T102" fmla="*/ 861 w 1000"/>
                <a:gd name="T103" fmla="*/ 194 h 305"/>
                <a:gd name="T104" fmla="*/ 932 w 1000"/>
                <a:gd name="T105" fmla="*/ 235 h 305"/>
                <a:gd name="T106" fmla="*/ 999 w 1000"/>
                <a:gd name="T107" fmla="*/ 303 h 305"/>
                <a:gd name="T108" fmla="*/ 934 w 1000"/>
                <a:gd name="T109" fmla="*/ 304 h 305"/>
                <a:gd name="T110" fmla="*/ 792 w 1000"/>
                <a:gd name="T111" fmla="*/ 302 h 305"/>
                <a:gd name="T112" fmla="*/ 650 w 1000"/>
                <a:gd name="T113" fmla="*/ 299 h 305"/>
                <a:gd name="T114" fmla="*/ 482 w 1000"/>
                <a:gd name="T115" fmla="*/ 299 h 305"/>
                <a:gd name="T116" fmla="*/ 299 w 1000"/>
                <a:gd name="T117" fmla="*/ 303 h 305"/>
                <a:gd name="T118" fmla="*/ 226 w 1000"/>
                <a:gd name="T119" fmla="*/ 304 h 305"/>
                <a:gd name="T120" fmla="*/ 203 w 1000"/>
                <a:gd name="T121" fmla="*/ 30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00" h="305">
                  <a:moveTo>
                    <a:pt x="203" y="304"/>
                  </a:moveTo>
                  <a:lnTo>
                    <a:pt x="190" y="284"/>
                  </a:lnTo>
                  <a:lnTo>
                    <a:pt x="178" y="266"/>
                  </a:lnTo>
                  <a:lnTo>
                    <a:pt x="165" y="246"/>
                  </a:lnTo>
                  <a:lnTo>
                    <a:pt x="152" y="228"/>
                  </a:lnTo>
                  <a:lnTo>
                    <a:pt x="140" y="209"/>
                  </a:lnTo>
                  <a:lnTo>
                    <a:pt x="127" y="191"/>
                  </a:lnTo>
                  <a:lnTo>
                    <a:pt x="116" y="171"/>
                  </a:lnTo>
                  <a:lnTo>
                    <a:pt x="103" y="153"/>
                  </a:lnTo>
                  <a:lnTo>
                    <a:pt x="90" y="135"/>
                  </a:lnTo>
                  <a:lnTo>
                    <a:pt x="78" y="117"/>
                  </a:lnTo>
                  <a:lnTo>
                    <a:pt x="65" y="99"/>
                  </a:lnTo>
                  <a:lnTo>
                    <a:pt x="53" y="80"/>
                  </a:lnTo>
                  <a:lnTo>
                    <a:pt x="41" y="62"/>
                  </a:lnTo>
                  <a:lnTo>
                    <a:pt x="28" y="45"/>
                  </a:lnTo>
                  <a:lnTo>
                    <a:pt x="17" y="26"/>
                  </a:lnTo>
                  <a:lnTo>
                    <a:pt x="4" y="9"/>
                  </a:lnTo>
                  <a:lnTo>
                    <a:pt x="3" y="7"/>
                  </a:lnTo>
                  <a:lnTo>
                    <a:pt x="3" y="4"/>
                  </a:lnTo>
                  <a:lnTo>
                    <a:pt x="2" y="2"/>
                  </a:lnTo>
                  <a:lnTo>
                    <a:pt x="0" y="0"/>
                  </a:lnTo>
                  <a:lnTo>
                    <a:pt x="3" y="0"/>
                  </a:lnTo>
                  <a:lnTo>
                    <a:pt x="5" y="0"/>
                  </a:lnTo>
                  <a:lnTo>
                    <a:pt x="6" y="1"/>
                  </a:lnTo>
                  <a:lnTo>
                    <a:pt x="8" y="1"/>
                  </a:lnTo>
                  <a:lnTo>
                    <a:pt x="23" y="20"/>
                  </a:lnTo>
                  <a:lnTo>
                    <a:pt x="36" y="39"/>
                  </a:lnTo>
                  <a:lnTo>
                    <a:pt x="48" y="53"/>
                  </a:lnTo>
                  <a:lnTo>
                    <a:pt x="59" y="65"/>
                  </a:lnTo>
                  <a:lnTo>
                    <a:pt x="69" y="76"/>
                  </a:lnTo>
                  <a:lnTo>
                    <a:pt x="80" y="84"/>
                  </a:lnTo>
                  <a:lnTo>
                    <a:pt x="90" y="91"/>
                  </a:lnTo>
                  <a:lnTo>
                    <a:pt x="101" y="95"/>
                  </a:lnTo>
                  <a:lnTo>
                    <a:pt x="112" y="99"/>
                  </a:lnTo>
                  <a:lnTo>
                    <a:pt x="125" y="101"/>
                  </a:lnTo>
                  <a:lnTo>
                    <a:pt x="139" y="102"/>
                  </a:lnTo>
                  <a:lnTo>
                    <a:pt x="154" y="102"/>
                  </a:lnTo>
                  <a:lnTo>
                    <a:pt x="171" y="102"/>
                  </a:lnTo>
                  <a:lnTo>
                    <a:pt x="190" y="102"/>
                  </a:lnTo>
                  <a:lnTo>
                    <a:pt x="212" y="101"/>
                  </a:lnTo>
                  <a:lnTo>
                    <a:pt x="238" y="101"/>
                  </a:lnTo>
                  <a:lnTo>
                    <a:pt x="264" y="99"/>
                  </a:lnTo>
                  <a:lnTo>
                    <a:pt x="284" y="96"/>
                  </a:lnTo>
                  <a:lnTo>
                    <a:pt x="299" y="94"/>
                  </a:lnTo>
                  <a:lnTo>
                    <a:pt x="310" y="91"/>
                  </a:lnTo>
                  <a:lnTo>
                    <a:pt x="317" y="84"/>
                  </a:lnTo>
                  <a:lnTo>
                    <a:pt x="322" y="72"/>
                  </a:lnTo>
                  <a:lnTo>
                    <a:pt x="325" y="56"/>
                  </a:lnTo>
                  <a:lnTo>
                    <a:pt x="327" y="33"/>
                  </a:lnTo>
                  <a:lnTo>
                    <a:pt x="337" y="32"/>
                  </a:lnTo>
                  <a:lnTo>
                    <a:pt x="348" y="31"/>
                  </a:lnTo>
                  <a:lnTo>
                    <a:pt x="361" y="29"/>
                  </a:lnTo>
                  <a:lnTo>
                    <a:pt x="376" y="27"/>
                  </a:lnTo>
                  <a:lnTo>
                    <a:pt x="390" y="26"/>
                  </a:lnTo>
                  <a:lnTo>
                    <a:pt x="403" y="26"/>
                  </a:lnTo>
                  <a:lnTo>
                    <a:pt x="416" y="27"/>
                  </a:lnTo>
                  <a:lnTo>
                    <a:pt x="426" y="30"/>
                  </a:lnTo>
                  <a:lnTo>
                    <a:pt x="437" y="40"/>
                  </a:lnTo>
                  <a:lnTo>
                    <a:pt x="447" y="50"/>
                  </a:lnTo>
                  <a:lnTo>
                    <a:pt x="455" y="60"/>
                  </a:lnTo>
                  <a:lnTo>
                    <a:pt x="461" y="70"/>
                  </a:lnTo>
                  <a:lnTo>
                    <a:pt x="466" y="82"/>
                  </a:lnTo>
                  <a:lnTo>
                    <a:pt x="468" y="94"/>
                  </a:lnTo>
                  <a:lnTo>
                    <a:pt x="467" y="109"/>
                  </a:lnTo>
                  <a:lnTo>
                    <a:pt x="463" y="126"/>
                  </a:lnTo>
                  <a:lnTo>
                    <a:pt x="447" y="128"/>
                  </a:lnTo>
                  <a:lnTo>
                    <a:pt x="431" y="128"/>
                  </a:lnTo>
                  <a:lnTo>
                    <a:pt x="415" y="128"/>
                  </a:lnTo>
                  <a:lnTo>
                    <a:pt x="399" y="129"/>
                  </a:lnTo>
                  <a:lnTo>
                    <a:pt x="382" y="129"/>
                  </a:lnTo>
                  <a:lnTo>
                    <a:pt x="364" y="130"/>
                  </a:lnTo>
                  <a:lnTo>
                    <a:pt x="347" y="130"/>
                  </a:lnTo>
                  <a:lnTo>
                    <a:pt x="330" y="130"/>
                  </a:lnTo>
                  <a:lnTo>
                    <a:pt x="311" y="131"/>
                  </a:lnTo>
                  <a:lnTo>
                    <a:pt x="292" y="132"/>
                  </a:lnTo>
                  <a:lnTo>
                    <a:pt x="272" y="132"/>
                  </a:lnTo>
                  <a:lnTo>
                    <a:pt x="253" y="133"/>
                  </a:lnTo>
                  <a:lnTo>
                    <a:pt x="231" y="135"/>
                  </a:lnTo>
                  <a:lnTo>
                    <a:pt x="209" y="136"/>
                  </a:lnTo>
                  <a:lnTo>
                    <a:pt x="187" y="137"/>
                  </a:lnTo>
                  <a:lnTo>
                    <a:pt x="163" y="138"/>
                  </a:lnTo>
                  <a:lnTo>
                    <a:pt x="165" y="152"/>
                  </a:lnTo>
                  <a:lnTo>
                    <a:pt x="173" y="168"/>
                  </a:lnTo>
                  <a:lnTo>
                    <a:pt x="185" y="186"/>
                  </a:lnTo>
                  <a:lnTo>
                    <a:pt x="197" y="206"/>
                  </a:lnTo>
                  <a:lnTo>
                    <a:pt x="213" y="226"/>
                  </a:lnTo>
                  <a:lnTo>
                    <a:pt x="228" y="243"/>
                  </a:lnTo>
                  <a:lnTo>
                    <a:pt x="243" y="258"/>
                  </a:lnTo>
                  <a:lnTo>
                    <a:pt x="256" y="269"/>
                  </a:lnTo>
                  <a:lnTo>
                    <a:pt x="278" y="269"/>
                  </a:lnTo>
                  <a:lnTo>
                    <a:pt x="300" y="269"/>
                  </a:lnTo>
                  <a:lnTo>
                    <a:pt x="321" y="269"/>
                  </a:lnTo>
                  <a:lnTo>
                    <a:pt x="342" y="268"/>
                  </a:lnTo>
                  <a:lnTo>
                    <a:pt x="364" y="268"/>
                  </a:lnTo>
                  <a:lnTo>
                    <a:pt x="386" y="267"/>
                  </a:lnTo>
                  <a:lnTo>
                    <a:pt x="408" y="267"/>
                  </a:lnTo>
                  <a:lnTo>
                    <a:pt x="430" y="266"/>
                  </a:lnTo>
                  <a:lnTo>
                    <a:pt x="452" y="266"/>
                  </a:lnTo>
                  <a:lnTo>
                    <a:pt x="474" y="265"/>
                  </a:lnTo>
                  <a:lnTo>
                    <a:pt x="496" y="264"/>
                  </a:lnTo>
                  <a:lnTo>
                    <a:pt x="517" y="262"/>
                  </a:lnTo>
                  <a:lnTo>
                    <a:pt x="539" y="261"/>
                  </a:lnTo>
                  <a:lnTo>
                    <a:pt x="561" y="260"/>
                  </a:lnTo>
                  <a:lnTo>
                    <a:pt x="583" y="259"/>
                  </a:lnTo>
                  <a:lnTo>
                    <a:pt x="605" y="258"/>
                  </a:lnTo>
                  <a:lnTo>
                    <a:pt x="603" y="243"/>
                  </a:lnTo>
                  <a:lnTo>
                    <a:pt x="597" y="231"/>
                  </a:lnTo>
                  <a:lnTo>
                    <a:pt x="589" y="222"/>
                  </a:lnTo>
                  <a:lnTo>
                    <a:pt x="580" y="213"/>
                  </a:lnTo>
                  <a:lnTo>
                    <a:pt x="583" y="206"/>
                  </a:lnTo>
                  <a:lnTo>
                    <a:pt x="588" y="204"/>
                  </a:lnTo>
                  <a:lnTo>
                    <a:pt x="595" y="205"/>
                  </a:lnTo>
                  <a:lnTo>
                    <a:pt x="602" y="209"/>
                  </a:lnTo>
                  <a:lnTo>
                    <a:pt x="608" y="216"/>
                  </a:lnTo>
                  <a:lnTo>
                    <a:pt x="616" y="223"/>
                  </a:lnTo>
                  <a:lnTo>
                    <a:pt x="622" y="229"/>
                  </a:lnTo>
                  <a:lnTo>
                    <a:pt x="627" y="235"/>
                  </a:lnTo>
                  <a:lnTo>
                    <a:pt x="623" y="224"/>
                  </a:lnTo>
                  <a:lnTo>
                    <a:pt x="618" y="214"/>
                  </a:lnTo>
                  <a:lnTo>
                    <a:pt x="611" y="205"/>
                  </a:lnTo>
                  <a:lnTo>
                    <a:pt x="607" y="198"/>
                  </a:lnTo>
                  <a:lnTo>
                    <a:pt x="616" y="196"/>
                  </a:lnTo>
                  <a:lnTo>
                    <a:pt x="626" y="200"/>
                  </a:lnTo>
                  <a:lnTo>
                    <a:pt x="635" y="209"/>
                  </a:lnTo>
                  <a:lnTo>
                    <a:pt x="645" y="220"/>
                  </a:lnTo>
                  <a:lnTo>
                    <a:pt x="654" y="232"/>
                  </a:lnTo>
                  <a:lnTo>
                    <a:pt x="664" y="243"/>
                  </a:lnTo>
                  <a:lnTo>
                    <a:pt x="672" y="249"/>
                  </a:lnTo>
                  <a:lnTo>
                    <a:pt x="680" y="250"/>
                  </a:lnTo>
                  <a:lnTo>
                    <a:pt x="672" y="242"/>
                  </a:lnTo>
                  <a:lnTo>
                    <a:pt x="663" y="234"/>
                  </a:lnTo>
                  <a:lnTo>
                    <a:pt x="653" y="224"/>
                  </a:lnTo>
                  <a:lnTo>
                    <a:pt x="645" y="214"/>
                  </a:lnTo>
                  <a:lnTo>
                    <a:pt x="637" y="205"/>
                  </a:lnTo>
                  <a:lnTo>
                    <a:pt x="630" y="196"/>
                  </a:lnTo>
                  <a:lnTo>
                    <a:pt x="626" y="188"/>
                  </a:lnTo>
                  <a:lnTo>
                    <a:pt x="622" y="179"/>
                  </a:lnTo>
                  <a:lnTo>
                    <a:pt x="625" y="179"/>
                  </a:lnTo>
                  <a:lnTo>
                    <a:pt x="628" y="178"/>
                  </a:lnTo>
                  <a:lnTo>
                    <a:pt x="631" y="178"/>
                  </a:lnTo>
                  <a:lnTo>
                    <a:pt x="635" y="178"/>
                  </a:lnTo>
                  <a:lnTo>
                    <a:pt x="645" y="189"/>
                  </a:lnTo>
                  <a:lnTo>
                    <a:pt x="654" y="199"/>
                  </a:lnTo>
                  <a:lnTo>
                    <a:pt x="665" y="209"/>
                  </a:lnTo>
                  <a:lnTo>
                    <a:pt x="675" y="220"/>
                  </a:lnTo>
                  <a:lnTo>
                    <a:pt x="686" y="230"/>
                  </a:lnTo>
                  <a:lnTo>
                    <a:pt x="696" y="241"/>
                  </a:lnTo>
                  <a:lnTo>
                    <a:pt x="706" y="251"/>
                  </a:lnTo>
                  <a:lnTo>
                    <a:pt x="717" y="261"/>
                  </a:lnTo>
                  <a:lnTo>
                    <a:pt x="717" y="260"/>
                  </a:lnTo>
                  <a:lnTo>
                    <a:pt x="717" y="258"/>
                  </a:lnTo>
                  <a:lnTo>
                    <a:pt x="717" y="257"/>
                  </a:lnTo>
                  <a:lnTo>
                    <a:pt x="718" y="255"/>
                  </a:lnTo>
                  <a:lnTo>
                    <a:pt x="712" y="249"/>
                  </a:lnTo>
                  <a:lnTo>
                    <a:pt x="702" y="238"/>
                  </a:lnTo>
                  <a:lnTo>
                    <a:pt x="690" y="226"/>
                  </a:lnTo>
                  <a:lnTo>
                    <a:pt x="678" y="212"/>
                  </a:lnTo>
                  <a:lnTo>
                    <a:pt x="666" y="198"/>
                  </a:lnTo>
                  <a:lnTo>
                    <a:pt x="656" y="185"/>
                  </a:lnTo>
                  <a:lnTo>
                    <a:pt x="648" y="175"/>
                  </a:lnTo>
                  <a:lnTo>
                    <a:pt x="644" y="168"/>
                  </a:lnTo>
                  <a:lnTo>
                    <a:pt x="646" y="167"/>
                  </a:lnTo>
                  <a:lnTo>
                    <a:pt x="649" y="166"/>
                  </a:lnTo>
                  <a:lnTo>
                    <a:pt x="651" y="166"/>
                  </a:lnTo>
                  <a:lnTo>
                    <a:pt x="654" y="166"/>
                  </a:lnTo>
                  <a:lnTo>
                    <a:pt x="660" y="171"/>
                  </a:lnTo>
                  <a:lnTo>
                    <a:pt x="671" y="181"/>
                  </a:lnTo>
                  <a:lnTo>
                    <a:pt x="686" y="193"/>
                  </a:lnTo>
                  <a:lnTo>
                    <a:pt x="702" y="207"/>
                  </a:lnTo>
                  <a:lnTo>
                    <a:pt x="718" y="221"/>
                  </a:lnTo>
                  <a:lnTo>
                    <a:pt x="733" y="232"/>
                  </a:lnTo>
                  <a:lnTo>
                    <a:pt x="743" y="241"/>
                  </a:lnTo>
                  <a:lnTo>
                    <a:pt x="750" y="243"/>
                  </a:lnTo>
                  <a:lnTo>
                    <a:pt x="745" y="238"/>
                  </a:lnTo>
                  <a:lnTo>
                    <a:pt x="741" y="234"/>
                  </a:lnTo>
                  <a:lnTo>
                    <a:pt x="735" y="228"/>
                  </a:lnTo>
                  <a:lnTo>
                    <a:pt x="729" y="222"/>
                  </a:lnTo>
                  <a:lnTo>
                    <a:pt x="724" y="216"/>
                  </a:lnTo>
                  <a:lnTo>
                    <a:pt x="720" y="209"/>
                  </a:lnTo>
                  <a:lnTo>
                    <a:pt x="717" y="205"/>
                  </a:lnTo>
                  <a:lnTo>
                    <a:pt x="717" y="200"/>
                  </a:lnTo>
                  <a:lnTo>
                    <a:pt x="719" y="200"/>
                  </a:lnTo>
                  <a:lnTo>
                    <a:pt x="722" y="199"/>
                  </a:lnTo>
                  <a:lnTo>
                    <a:pt x="725" y="199"/>
                  </a:lnTo>
                  <a:lnTo>
                    <a:pt x="728" y="199"/>
                  </a:lnTo>
                  <a:lnTo>
                    <a:pt x="740" y="208"/>
                  </a:lnTo>
                  <a:lnTo>
                    <a:pt x="751" y="216"/>
                  </a:lnTo>
                  <a:lnTo>
                    <a:pt x="764" y="226"/>
                  </a:lnTo>
                  <a:lnTo>
                    <a:pt x="775" y="235"/>
                  </a:lnTo>
                  <a:lnTo>
                    <a:pt x="787" y="244"/>
                  </a:lnTo>
                  <a:lnTo>
                    <a:pt x="800" y="253"/>
                  </a:lnTo>
                  <a:lnTo>
                    <a:pt x="811" y="262"/>
                  </a:lnTo>
                  <a:lnTo>
                    <a:pt x="823" y="272"/>
                  </a:lnTo>
                  <a:lnTo>
                    <a:pt x="823" y="270"/>
                  </a:lnTo>
                  <a:lnTo>
                    <a:pt x="823" y="268"/>
                  </a:lnTo>
                  <a:lnTo>
                    <a:pt x="823" y="267"/>
                  </a:lnTo>
                  <a:lnTo>
                    <a:pt x="823" y="266"/>
                  </a:lnTo>
                  <a:lnTo>
                    <a:pt x="813" y="259"/>
                  </a:lnTo>
                  <a:lnTo>
                    <a:pt x="802" y="250"/>
                  </a:lnTo>
                  <a:lnTo>
                    <a:pt x="789" y="241"/>
                  </a:lnTo>
                  <a:lnTo>
                    <a:pt x="775" y="230"/>
                  </a:lnTo>
                  <a:lnTo>
                    <a:pt x="764" y="220"/>
                  </a:lnTo>
                  <a:lnTo>
                    <a:pt x="754" y="209"/>
                  </a:lnTo>
                  <a:lnTo>
                    <a:pt x="745" y="200"/>
                  </a:lnTo>
                  <a:lnTo>
                    <a:pt x="742" y="192"/>
                  </a:lnTo>
                  <a:lnTo>
                    <a:pt x="756" y="191"/>
                  </a:lnTo>
                  <a:lnTo>
                    <a:pt x="767" y="194"/>
                  </a:lnTo>
                  <a:lnTo>
                    <a:pt x="778" y="200"/>
                  </a:lnTo>
                  <a:lnTo>
                    <a:pt x="787" y="208"/>
                  </a:lnTo>
                  <a:lnTo>
                    <a:pt x="795" y="216"/>
                  </a:lnTo>
                  <a:lnTo>
                    <a:pt x="803" y="223"/>
                  </a:lnTo>
                  <a:lnTo>
                    <a:pt x="811" y="228"/>
                  </a:lnTo>
                  <a:lnTo>
                    <a:pt x="819" y="228"/>
                  </a:lnTo>
                  <a:lnTo>
                    <a:pt x="815" y="223"/>
                  </a:lnTo>
                  <a:lnTo>
                    <a:pt x="809" y="219"/>
                  </a:lnTo>
                  <a:lnTo>
                    <a:pt x="804" y="213"/>
                  </a:lnTo>
                  <a:lnTo>
                    <a:pt x="798" y="208"/>
                  </a:lnTo>
                  <a:lnTo>
                    <a:pt x="794" y="204"/>
                  </a:lnTo>
                  <a:lnTo>
                    <a:pt x="788" y="198"/>
                  </a:lnTo>
                  <a:lnTo>
                    <a:pt x="783" y="193"/>
                  </a:lnTo>
                  <a:lnTo>
                    <a:pt x="778" y="189"/>
                  </a:lnTo>
                  <a:lnTo>
                    <a:pt x="778" y="186"/>
                  </a:lnTo>
                  <a:lnTo>
                    <a:pt x="778" y="184"/>
                  </a:lnTo>
                  <a:lnTo>
                    <a:pt x="778" y="183"/>
                  </a:lnTo>
                  <a:lnTo>
                    <a:pt x="779" y="181"/>
                  </a:lnTo>
                  <a:lnTo>
                    <a:pt x="789" y="182"/>
                  </a:lnTo>
                  <a:lnTo>
                    <a:pt x="798" y="186"/>
                  </a:lnTo>
                  <a:lnTo>
                    <a:pt x="806" y="193"/>
                  </a:lnTo>
                  <a:lnTo>
                    <a:pt x="815" y="200"/>
                  </a:lnTo>
                  <a:lnTo>
                    <a:pt x="823" y="208"/>
                  </a:lnTo>
                  <a:lnTo>
                    <a:pt x="832" y="215"/>
                  </a:lnTo>
                  <a:lnTo>
                    <a:pt x="841" y="221"/>
                  </a:lnTo>
                  <a:lnTo>
                    <a:pt x="853" y="224"/>
                  </a:lnTo>
                  <a:lnTo>
                    <a:pt x="847" y="219"/>
                  </a:lnTo>
                  <a:lnTo>
                    <a:pt x="840" y="213"/>
                  </a:lnTo>
                  <a:lnTo>
                    <a:pt x="832" y="206"/>
                  </a:lnTo>
                  <a:lnTo>
                    <a:pt x="824" y="199"/>
                  </a:lnTo>
                  <a:lnTo>
                    <a:pt x="817" y="191"/>
                  </a:lnTo>
                  <a:lnTo>
                    <a:pt x="811" y="185"/>
                  </a:lnTo>
                  <a:lnTo>
                    <a:pt x="806" y="178"/>
                  </a:lnTo>
                  <a:lnTo>
                    <a:pt x="804" y="174"/>
                  </a:lnTo>
                  <a:lnTo>
                    <a:pt x="810" y="176"/>
                  </a:lnTo>
                  <a:lnTo>
                    <a:pt x="817" y="178"/>
                  </a:lnTo>
                  <a:lnTo>
                    <a:pt x="824" y="181"/>
                  </a:lnTo>
                  <a:lnTo>
                    <a:pt x="832" y="183"/>
                  </a:lnTo>
                  <a:lnTo>
                    <a:pt x="835" y="185"/>
                  </a:lnTo>
                  <a:lnTo>
                    <a:pt x="842" y="192"/>
                  </a:lnTo>
                  <a:lnTo>
                    <a:pt x="851" y="200"/>
                  </a:lnTo>
                  <a:lnTo>
                    <a:pt x="863" y="211"/>
                  </a:lnTo>
                  <a:lnTo>
                    <a:pt x="874" y="220"/>
                  </a:lnTo>
                  <a:lnTo>
                    <a:pt x="885" y="228"/>
                  </a:lnTo>
                  <a:lnTo>
                    <a:pt x="893" y="234"/>
                  </a:lnTo>
                  <a:lnTo>
                    <a:pt x="897" y="235"/>
                  </a:lnTo>
                  <a:lnTo>
                    <a:pt x="892" y="229"/>
                  </a:lnTo>
                  <a:lnTo>
                    <a:pt x="886" y="223"/>
                  </a:lnTo>
                  <a:lnTo>
                    <a:pt x="879" y="216"/>
                  </a:lnTo>
                  <a:lnTo>
                    <a:pt x="873" y="211"/>
                  </a:lnTo>
                  <a:lnTo>
                    <a:pt x="869" y="205"/>
                  </a:lnTo>
                  <a:lnTo>
                    <a:pt x="864" y="200"/>
                  </a:lnTo>
                  <a:lnTo>
                    <a:pt x="861" y="194"/>
                  </a:lnTo>
                  <a:lnTo>
                    <a:pt x="858" y="190"/>
                  </a:lnTo>
                  <a:lnTo>
                    <a:pt x="876" y="196"/>
                  </a:lnTo>
                  <a:lnTo>
                    <a:pt x="894" y="206"/>
                  </a:lnTo>
                  <a:lnTo>
                    <a:pt x="912" y="220"/>
                  </a:lnTo>
                  <a:lnTo>
                    <a:pt x="932" y="235"/>
                  </a:lnTo>
                  <a:lnTo>
                    <a:pt x="950" y="252"/>
                  </a:lnTo>
                  <a:lnTo>
                    <a:pt x="968" y="269"/>
                  </a:lnTo>
                  <a:lnTo>
                    <a:pt x="985" y="287"/>
                  </a:lnTo>
                  <a:lnTo>
                    <a:pt x="1000" y="302"/>
                  </a:lnTo>
                  <a:lnTo>
                    <a:pt x="999" y="303"/>
                  </a:lnTo>
                  <a:lnTo>
                    <a:pt x="998" y="304"/>
                  </a:lnTo>
                  <a:lnTo>
                    <a:pt x="995" y="304"/>
                  </a:lnTo>
                  <a:lnTo>
                    <a:pt x="991" y="305"/>
                  </a:lnTo>
                  <a:lnTo>
                    <a:pt x="962" y="305"/>
                  </a:lnTo>
                  <a:lnTo>
                    <a:pt x="934" y="304"/>
                  </a:lnTo>
                  <a:lnTo>
                    <a:pt x="906" y="304"/>
                  </a:lnTo>
                  <a:lnTo>
                    <a:pt x="877" y="303"/>
                  </a:lnTo>
                  <a:lnTo>
                    <a:pt x="849" y="303"/>
                  </a:lnTo>
                  <a:lnTo>
                    <a:pt x="820" y="303"/>
                  </a:lnTo>
                  <a:lnTo>
                    <a:pt x="792" y="302"/>
                  </a:lnTo>
                  <a:lnTo>
                    <a:pt x="764" y="302"/>
                  </a:lnTo>
                  <a:lnTo>
                    <a:pt x="735" y="302"/>
                  </a:lnTo>
                  <a:lnTo>
                    <a:pt x="706" y="300"/>
                  </a:lnTo>
                  <a:lnTo>
                    <a:pt x="679" y="300"/>
                  </a:lnTo>
                  <a:lnTo>
                    <a:pt x="650" y="299"/>
                  </a:lnTo>
                  <a:lnTo>
                    <a:pt x="622" y="299"/>
                  </a:lnTo>
                  <a:lnTo>
                    <a:pt x="593" y="299"/>
                  </a:lnTo>
                  <a:lnTo>
                    <a:pt x="566" y="298"/>
                  </a:lnTo>
                  <a:lnTo>
                    <a:pt x="537" y="298"/>
                  </a:lnTo>
                  <a:lnTo>
                    <a:pt x="482" y="299"/>
                  </a:lnTo>
                  <a:lnTo>
                    <a:pt x="433" y="300"/>
                  </a:lnTo>
                  <a:lnTo>
                    <a:pt x="391" y="302"/>
                  </a:lnTo>
                  <a:lnTo>
                    <a:pt x="355" y="302"/>
                  </a:lnTo>
                  <a:lnTo>
                    <a:pt x="324" y="303"/>
                  </a:lnTo>
                  <a:lnTo>
                    <a:pt x="299" y="303"/>
                  </a:lnTo>
                  <a:lnTo>
                    <a:pt x="277" y="304"/>
                  </a:lnTo>
                  <a:lnTo>
                    <a:pt x="260" y="304"/>
                  </a:lnTo>
                  <a:lnTo>
                    <a:pt x="246" y="304"/>
                  </a:lnTo>
                  <a:lnTo>
                    <a:pt x="234" y="304"/>
                  </a:lnTo>
                  <a:lnTo>
                    <a:pt x="226" y="304"/>
                  </a:lnTo>
                  <a:lnTo>
                    <a:pt x="219" y="304"/>
                  </a:lnTo>
                  <a:lnTo>
                    <a:pt x="215" y="304"/>
                  </a:lnTo>
                  <a:lnTo>
                    <a:pt x="210" y="304"/>
                  </a:lnTo>
                  <a:lnTo>
                    <a:pt x="207" y="304"/>
                  </a:lnTo>
                  <a:lnTo>
                    <a:pt x="203" y="304"/>
                  </a:lnTo>
                  <a:lnTo>
                    <a:pt x="203" y="304"/>
                  </a:lnTo>
                  <a:lnTo>
                    <a:pt x="203" y="304"/>
                  </a:lnTo>
                  <a:close/>
                </a:path>
              </a:pathLst>
            </a:custGeom>
            <a:solidFill>
              <a:srgbClr val="D8960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6" name="Freeform 84"/>
            <p:cNvSpPr>
              <a:spLocks/>
            </p:cNvSpPr>
            <p:nvPr/>
          </p:nvSpPr>
          <p:spPr bwMode="auto">
            <a:xfrm>
              <a:off x="583" y="1723"/>
              <a:ext cx="205" cy="58"/>
            </a:xfrm>
            <a:custGeom>
              <a:avLst/>
              <a:gdLst>
                <a:gd name="T0" fmla="*/ 66 w 410"/>
                <a:gd name="T1" fmla="*/ 105 h 118"/>
                <a:gd name="T2" fmla="*/ 44 w 410"/>
                <a:gd name="T3" fmla="*/ 78 h 118"/>
                <a:gd name="T4" fmla="*/ 22 w 410"/>
                <a:gd name="T5" fmla="*/ 50 h 118"/>
                <a:gd name="T6" fmla="*/ 6 w 410"/>
                <a:gd name="T7" fmla="*/ 23 h 118"/>
                <a:gd name="T8" fmla="*/ 17 w 410"/>
                <a:gd name="T9" fmla="*/ 9 h 118"/>
                <a:gd name="T10" fmla="*/ 51 w 410"/>
                <a:gd name="T11" fmla="*/ 7 h 118"/>
                <a:gd name="T12" fmla="*/ 87 w 410"/>
                <a:gd name="T13" fmla="*/ 5 h 118"/>
                <a:gd name="T14" fmla="*/ 122 w 410"/>
                <a:gd name="T15" fmla="*/ 2 h 118"/>
                <a:gd name="T16" fmla="*/ 159 w 410"/>
                <a:gd name="T17" fmla="*/ 1 h 118"/>
                <a:gd name="T18" fmla="*/ 195 w 410"/>
                <a:gd name="T19" fmla="*/ 0 h 118"/>
                <a:gd name="T20" fmla="*/ 232 w 410"/>
                <a:gd name="T21" fmla="*/ 0 h 118"/>
                <a:gd name="T22" fmla="*/ 267 w 410"/>
                <a:gd name="T23" fmla="*/ 2 h 118"/>
                <a:gd name="T24" fmla="*/ 288 w 410"/>
                <a:gd name="T25" fmla="*/ 16 h 118"/>
                <a:gd name="T26" fmla="*/ 296 w 410"/>
                <a:gd name="T27" fmla="*/ 35 h 118"/>
                <a:gd name="T28" fmla="*/ 305 w 410"/>
                <a:gd name="T29" fmla="*/ 51 h 118"/>
                <a:gd name="T30" fmla="*/ 321 w 410"/>
                <a:gd name="T31" fmla="*/ 67 h 118"/>
                <a:gd name="T32" fmla="*/ 333 w 410"/>
                <a:gd name="T33" fmla="*/ 74 h 118"/>
                <a:gd name="T34" fmla="*/ 334 w 410"/>
                <a:gd name="T35" fmla="*/ 70 h 118"/>
                <a:gd name="T36" fmla="*/ 339 w 410"/>
                <a:gd name="T37" fmla="*/ 68 h 118"/>
                <a:gd name="T38" fmla="*/ 348 w 410"/>
                <a:gd name="T39" fmla="*/ 73 h 118"/>
                <a:gd name="T40" fmla="*/ 357 w 410"/>
                <a:gd name="T41" fmla="*/ 78 h 118"/>
                <a:gd name="T42" fmla="*/ 366 w 410"/>
                <a:gd name="T43" fmla="*/ 84 h 118"/>
                <a:gd name="T44" fmla="*/ 371 w 410"/>
                <a:gd name="T45" fmla="*/ 87 h 118"/>
                <a:gd name="T46" fmla="*/ 371 w 410"/>
                <a:gd name="T47" fmla="*/ 83 h 118"/>
                <a:gd name="T48" fmla="*/ 366 w 410"/>
                <a:gd name="T49" fmla="*/ 77 h 118"/>
                <a:gd name="T50" fmla="*/ 364 w 410"/>
                <a:gd name="T51" fmla="*/ 73 h 118"/>
                <a:gd name="T52" fmla="*/ 371 w 410"/>
                <a:gd name="T53" fmla="*/ 72 h 118"/>
                <a:gd name="T54" fmla="*/ 383 w 410"/>
                <a:gd name="T55" fmla="*/ 76 h 118"/>
                <a:gd name="T56" fmla="*/ 393 w 410"/>
                <a:gd name="T57" fmla="*/ 85 h 118"/>
                <a:gd name="T58" fmla="*/ 403 w 410"/>
                <a:gd name="T59" fmla="*/ 98 h 118"/>
                <a:gd name="T60" fmla="*/ 404 w 410"/>
                <a:gd name="T61" fmla="*/ 107 h 118"/>
                <a:gd name="T62" fmla="*/ 377 w 410"/>
                <a:gd name="T63" fmla="*/ 112 h 118"/>
                <a:gd name="T64" fmla="*/ 334 w 410"/>
                <a:gd name="T65" fmla="*/ 114 h 118"/>
                <a:gd name="T66" fmla="*/ 281 w 410"/>
                <a:gd name="T67" fmla="*/ 116 h 118"/>
                <a:gd name="T68" fmla="*/ 225 w 410"/>
                <a:gd name="T69" fmla="*/ 118 h 118"/>
                <a:gd name="T70" fmla="*/ 169 w 410"/>
                <a:gd name="T71" fmla="*/ 118 h 118"/>
                <a:gd name="T72" fmla="*/ 121 w 410"/>
                <a:gd name="T73" fmla="*/ 118 h 118"/>
                <a:gd name="T74" fmla="*/ 87 w 410"/>
                <a:gd name="T75" fmla="*/ 118 h 118"/>
                <a:gd name="T76" fmla="*/ 76 w 410"/>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118">
                  <a:moveTo>
                    <a:pt x="76" y="118"/>
                  </a:moveTo>
                  <a:lnTo>
                    <a:pt x="66" y="105"/>
                  </a:lnTo>
                  <a:lnTo>
                    <a:pt x="55" y="92"/>
                  </a:lnTo>
                  <a:lnTo>
                    <a:pt x="44" y="78"/>
                  </a:lnTo>
                  <a:lnTo>
                    <a:pt x="32" y="63"/>
                  </a:lnTo>
                  <a:lnTo>
                    <a:pt x="22" y="50"/>
                  </a:lnTo>
                  <a:lnTo>
                    <a:pt x="13" y="36"/>
                  </a:lnTo>
                  <a:lnTo>
                    <a:pt x="6" y="23"/>
                  </a:lnTo>
                  <a:lnTo>
                    <a:pt x="0" y="10"/>
                  </a:lnTo>
                  <a:lnTo>
                    <a:pt x="17" y="9"/>
                  </a:lnTo>
                  <a:lnTo>
                    <a:pt x="34" y="8"/>
                  </a:lnTo>
                  <a:lnTo>
                    <a:pt x="51" y="7"/>
                  </a:lnTo>
                  <a:lnTo>
                    <a:pt x="69" y="6"/>
                  </a:lnTo>
                  <a:lnTo>
                    <a:pt x="87" y="5"/>
                  </a:lnTo>
                  <a:lnTo>
                    <a:pt x="105" y="4"/>
                  </a:lnTo>
                  <a:lnTo>
                    <a:pt x="122" y="2"/>
                  </a:lnTo>
                  <a:lnTo>
                    <a:pt x="141" y="1"/>
                  </a:lnTo>
                  <a:lnTo>
                    <a:pt x="159" y="1"/>
                  </a:lnTo>
                  <a:lnTo>
                    <a:pt x="178" y="0"/>
                  </a:lnTo>
                  <a:lnTo>
                    <a:pt x="195" y="0"/>
                  </a:lnTo>
                  <a:lnTo>
                    <a:pt x="213" y="0"/>
                  </a:lnTo>
                  <a:lnTo>
                    <a:pt x="232" y="0"/>
                  </a:lnTo>
                  <a:lnTo>
                    <a:pt x="249" y="1"/>
                  </a:lnTo>
                  <a:lnTo>
                    <a:pt x="267" y="2"/>
                  </a:lnTo>
                  <a:lnTo>
                    <a:pt x="285" y="5"/>
                  </a:lnTo>
                  <a:lnTo>
                    <a:pt x="288" y="16"/>
                  </a:lnTo>
                  <a:lnTo>
                    <a:pt x="293" y="25"/>
                  </a:lnTo>
                  <a:lnTo>
                    <a:pt x="296" y="35"/>
                  </a:lnTo>
                  <a:lnTo>
                    <a:pt x="301" y="43"/>
                  </a:lnTo>
                  <a:lnTo>
                    <a:pt x="305" y="51"/>
                  </a:lnTo>
                  <a:lnTo>
                    <a:pt x="312" y="59"/>
                  </a:lnTo>
                  <a:lnTo>
                    <a:pt x="321" y="67"/>
                  </a:lnTo>
                  <a:lnTo>
                    <a:pt x="333" y="76"/>
                  </a:lnTo>
                  <a:lnTo>
                    <a:pt x="333" y="74"/>
                  </a:lnTo>
                  <a:lnTo>
                    <a:pt x="334" y="72"/>
                  </a:lnTo>
                  <a:lnTo>
                    <a:pt x="334" y="70"/>
                  </a:lnTo>
                  <a:lnTo>
                    <a:pt x="335" y="68"/>
                  </a:lnTo>
                  <a:lnTo>
                    <a:pt x="339" y="68"/>
                  </a:lnTo>
                  <a:lnTo>
                    <a:pt x="343" y="70"/>
                  </a:lnTo>
                  <a:lnTo>
                    <a:pt x="348" y="73"/>
                  </a:lnTo>
                  <a:lnTo>
                    <a:pt x="353" y="75"/>
                  </a:lnTo>
                  <a:lnTo>
                    <a:pt x="357" y="78"/>
                  </a:lnTo>
                  <a:lnTo>
                    <a:pt x="362" y="81"/>
                  </a:lnTo>
                  <a:lnTo>
                    <a:pt x="366" y="84"/>
                  </a:lnTo>
                  <a:lnTo>
                    <a:pt x="371" y="88"/>
                  </a:lnTo>
                  <a:lnTo>
                    <a:pt x="371" y="87"/>
                  </a:lnTo>
                  <a:lnTo>
                    <a:pt x="371" y="84"/>
                  </a:lnTo>
                  <a:lnTo>
                    <a:pt x="371" y="83"/>
                  </a:lnTo>
                  <a:lnTo>
                    <a:pt x="371" y="82"/>
                  </a:lnTo>
                  <a:lnTo>
                    <a:pt x="366" y="77"/>
                  </a:lnTo>
                  <a:lnTo>
                    <a:pt x="365" y="74"/>
                  </a:lnTo>
                  <a:lnTo>
                    <a:pt x="364" y="73"/>
                  </a:lnTo>
                  <a:lnTo>
                    <a:pt x="364" y="70"/>
                  </a:lnTo>
                  <a:lnTo>
                    <a:pt x="371" y="72"/>
                  </a:lnTo>
                  <a:lnTo>
                    <a:pt x="377" y="74"/>
                  </a:lnTo>
                  <a:lnTo>
                    <a:pt x="383" y="76"/>
                  </a:lnTo>
                  <a:lnTo>
                    <a:pt x="387" y="81"/>
                  </a:lnTo>
                  <a:lnTo>
                    <a:pt x="393" y="85"/>
                  </a:lnTo>
                  <a:lnTo>
                    <a:pt x="397" y="91"/>
                  </a:lnTo>
                  <a:lnTo>
                    <a:pt x="403" y="98"/>
                  </a:lnTo>
                  <a:lnTo>
                    <a:pt x="410" y="105"/>
                  </a:lnTo>
                  <a:lnTo>
                    <a:pt x="404" y="107"/>
                  </a:lnTo>
                  <a:lnTo>
                    <a:pt x="393" y="110"/>
                  </a:lnTo>
                  <a:lnTo>
                    <a:pt x="377" y="112"/>
                  </a:lnTo>
                  <a:lnTo>
                    <a:pt x="357" y="113"/>
                  </a:lnTo>
                  <a:lnTo>
                    <a:pt x="334" y="114"/>
                  </a:lnTo>
                  <a:lnTo>
                    <a:pt x="309" y="115"/>
                  </a:lnTo>
                  <a:lnTo>
                    <a:pt x="281" y="116"/>
                  </a:lnTo>
                  <a:lnTo>
                    <a:pt x="254" y="116"/>
                  </a:lnTo>
                  <a:lnTo>
                    <a:pt x="225" y="118"/>
                  </a:lnTo>
                  <a:lnTo>
                    <a:pt x="196" y="118"/>
                  </a:lnTo>
                  <a:lnTo>
                    <a:pt x="169" y="118"/>
                  </a:lnTo>
                  <a:lnTo>
                    <a:pt x="144" y="118"/>
                  </a:lnTo>
                  <a:lnTo>
                    <a:pt x="121" y="118"/>
                  </a:lnTo>
                  <a:lnTo>
                    <a:pt x="103" y="118"/>
                  </a:lnTo>
                  <a:lnTo>
                    <a:pt x="87" y="118"/>
                  </a:lnTo>
                  <a:lnTo>
                    <a:pt x="76" y="118"/>
                  </a:lnTo>
                  <a:lnTo>
                    <a:pt x="76" y="118"/>
                  </a:lnTo>
                  <a:lnTo>
                    <a:pt x="76" y="118"/>
                  </a:lnTo>
                  <a:close/>
                </a:path>
              </a:pathLst>
            </a:custGeom>
            <a:solidFill>
              <a:srgbClr val="EDEAD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7" name="Freeform 85"/>
            <p:cNvSpPr>
              <a:spLocks/>
            </p:cNvSpPr>
            <p:nvPr/>
          </p:nvSpPr>
          <p:spPr bwMode="auto">
            <a:xfrm>
              <a:off x="1048" y="1759"/>
              <a:ext cx="6" cy="15"/>
            </a:xfrm>
            <a:custGeom>
              <a:avLst/>
              <a:gdLst>
                <a:gd name="T0" fmla="*/ 9 w 11"/>
                <a:gd name="T1" fmla="*/ 31 h 31"/>
                <a:gd name="T2" fmla="*/ 3 w 11"/>
                <a:gd name="T3" fmla="*/ 16 h 31"/>
                <a:gd name="T4" fmla="*/ 0 w 11"/>
                <a:gd name="T5" fmla="*/ 8 h 31"/>
                <a:gd name="T6" fmla="*/ 0 w 11"/>
                <a:gd name="T7" fmla="*/ 4 h 31"/>
                <a:gd name="T8" fmla="*/ 0 w 11"/>
                <a:gd name="T9" fmla="*/ 1 h 31"/>
                <a:gd name="T10" fmla="*/ 1 w 11"/>
                <a:gd name="T11" fmla="*/ 1 h 31"/>
                <a:gd name="T12" fmla="*/ 2 w 11"/>
                <a:gd name="T13" fmla="*/ 0 h 31"/>
                <a:gd name="T14" fmla="*/ 3 w 11"/>
                <a:gd name="T15" fmla="*/ 0 h 31"/>
                <a:gd name="T16" fmla="*/ 4 w 11"/>
                <a:gd name="T17" fmla="*/ 0 h 31"/>
                <a:gd name="T18" fmla="*/ 8 w 11"/>
                <a:gd name="T19" fmla="*/ 14 h 31"/>
                <a:gd name="T20" fmla="*/ 10 w 11"/>
                <a:gd name="T21" fmla="*/ 20 h 31"/>
                <a:gd name="T22" fmla="*/ 11 w 11"/>
                <a:gd name="T23" fmla="*/ 26 h 31"/>
                <a:gd name="T24" fmla="*/ 11 w 11"/>
                <a:gd name="T25" fmla="*/ 31 h 31"/>
                <a:gd name="T26" fmla="*/ 10 w 11"/>
                <a:gd name="T27" fmla="*/ 31 h 31"/>
                <a:gd name="T28" fmla="*/ 10 w 11"/>
                <a:gd name="T29" fmla="*/ 31 h 31"/>
                <a:gd name="T30" fmla="*/ 9 w 11"/>
                <a:gd name="T31" fmla="*/ 31 h 31"/>
                <a:gd name="T32" fmla="*/ 9 w 11"/>
                <a:gd name="T33" fmla="*/ 31 h 31"/>
                <a:gd name="T34" fmla="*/ 9 w 11"/>
                <a:gd name="T35" fmla="*/ 31 h 31"/>
                <a:gd name="T36" fmla="*/ 9 w 11"/>
                <a:gd name="T3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1">
                  <a:moveTo>
                    <a:pt x="9" y="31"/>
                  </a:moveTo>
                  <a:lnTo>
                    <a:pt x="3" y="16"/>
                  </a:lnTo>
                  <a:lnTo>
                    <a:pt x="0" y="8"/>
                  </a:lnTo>
                  <a:lnTo>
                    <a:pt x="0" y="4"/>
                  </a:lnTo>
                  <a:lnTo>
                    <a:pt x="0" y="1"/>
                  </a:lnTo>
                  <a:lnTo>
                    <a:pt x="1" y="1"/>
                  </a:lnTo>
                  <a:lnTo>
                    <a:pt x="2" y="0"/>
                  </a:lnTo>
                  <a:lnTo>
                    <a:pt x="3" y="0"/>
                  </a:lnTo>
                  <a:lnTo>
                    <a:pt x="4" y="0"/>
                  </a:lnTo>
                  <a:lnTo>
                    <a:pt x="8" y="14"/>
                  </a:lnTo>
                  <a:lnTo>
                    <a:pt x="10" y="20"/>
                  </a:lnTo>
                  <a:lnTo>
                    <a:pt x="11" y="26"/>
                  </a:lnTo>
                  <a:lnTo>
                    <a:pt x="11" y="31"/>
                  </a:lnTo>
                  <a:lnTo>
                    <a:pt x="10" y="31"/>
                  </a:lnTo>
                  <a:lnTo>
                    <a:pt x="10" y="31"/>
                  </a:lnTo>
                  <a:lnTo>
                    <a:pt x="9" y="31"/>
                  </a:lnTo>
                  <a:lnTo>
                    <a:pt x="9" y="31"/>
                  </a:lnTo>
                  <a:lnTo>
                    <a:pt x="9" y="31"/>
                  </a:lnTo>
                  <a:lnTo>
                    <a:pt x="9" y="31"/>
                  </a:lnTo>
                  <a:close/>
                </a:path>
              </a:pathLst>
            </a:custGeom>
            <a:solidFill>
              <a:srgbClr val="6699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8" name="Freeform 86"/>
            <p:cNvSpPr>
              <a:spLocks/>
            </p:cNvSpPr>
            <p:nvPr/>
          </p:nvSpPr>
          <p:spPr bwMode="auto">
            <a:xfrm>
              <a:off x="732" y="1698"/>
              <a:ext cx="46" cy="52"/>
            </a:xfrm>
            <a:custGeom>
              <a:avLst/>
              <a:gdLst>
                <a:gd name="T0" fmla="*/ 43 w 93"/>
                <a:gd name="T1" fmla="*/ 102 h 104"/>
                <a:gd name="T2" fmla="*/ 18 w 93"/>
                <a:gd name="T3" fmla="*/ 92 h 104"/>
                <a:gd name="T4" fmla="*/ 5 w 93"/>
                <a:gd name="T5" fmla="*/ 73 h 104"/>
                <a:gd name="T6" fmla="*/ 0 w 93"/>
                <a:gd name="T7" fmla="*/ 46 h 104"/>
                <a:gd name="T8" fmla="*/ 7 w 93"/>
                <a:gd name="T9" fmla="*/ 24 h 104"/>
                <a:gd name="T10" fmla="*/ 23 w 93"/>
                <a:gd name="T11" fmla="*/ 15 h 104"/>
                <a:gd name="T12" fmla="*/ 41 w 93"/>
                <a:gd name="T13" fmla="*/ 6 h 104"/>
                <a:gd name="T14" fmla="*/ 59 w 93"/>
                <a:gd name="T15" fmla="*/ 1 h 104"/>
                <a:gd name="T16" fmla="*/ 71 w 93"/>
                <a:gd name="T17" fmla="*/ 3 h 104"/>
                <a:gd name="T18" fmla="*/ 75 w 93"/>
                <a:gd name="T19" fmla="*/ 12 h 104"/>
                <a:gd name="T20" fmla="*/ 67 w 93"/>
                <a:gd name="T21" fmla="*/ 24 h 104"/>
                <a:gd name="T22" fmla="*/ 59 w 93"/>
                <a:gd name="T23" fmla="*/ 26 h 104"/>
                <a:gd name="T24" fmla="*/ 66 w 93"/>
                <a:gd name="T25" fmla="*/ 32 h 104"/>
                <a:gd name="T26" fmla="*/ 85 w 93"/>
                <a:gd name="T27" fmla="*/ 35 h 104"/>
                <a:gd name="T28" fmla="*/ 78 w 93"/>
                <a:gd name="T29" fmla="*/ 45 h 104"/>
                <a:gd name="T30" fmla="*/ 60 w 93"/>
                <a:gd name="T31" fmla="*/ 45 h 104"/>
                <a:gd name="T32" fmla="*/ 43 w 93"/>
                <a:gd name="T33" fmla="*/ 45 h 104"/>
                <a:gd name="T34" fmla="*/ 26 w 93"/>
                <a:gd name="T35" fmla="*/ 45 h 104"/>
                <a:gd name="T36" fmla="*/ 25 w 93"/>
                <a:gd name="T37" fmla="*/ 48 h 104"/>
                <a:gd name="T38" fmla="*/ 42 w 93"/>
                <a:gd name="T39" fmla="*/ 53 h 104"/>
                <a:gd name="T40" fmla="*/ 61 w 93"/>
                <a:gd name="T41" fmla="*/ 56 h 104"/>
                <a:gd name="T42" fmla="*/ 82 w 93"/>
                <a:gd name="T43" fmla="*/ 58 h 104"/>
                <a:gd name="T44" fmla="*/ 91 w 93"/>
                <a:gd name="T45" fmla="*/ 62 h 104"/>
                <a:gd name="T46" fmla="*/ 93 w 93"/>
                <a:gd name="T47" fmla="*/ 69 h 104"/>
                <a:gd name="T48" fmla="*/ 88 w 93"/>
                <a:gd name="T49" fmla="*/ 74 h 104"/>
                <a:gd name="T50" fmla="*/ 72 w 93"/>
                <a:gd name="T51" fmla="*/ 76 h 104"/>
                <a:gd name="T52" fmla="*/ 50 w 93"/>
                <a:gd name="T53" fmla="*/ 73 h 104"/>
                <a:gd name="T54" fmla="*/ 30 w 93"/>
                <a:gd name="T55" fmla="*/ 72 h 104"/>
                <a:gd name="T56" fmla="*/ 29 w 93"/>
                <a:gd name="T57" fmla="*/ 77 h 104"/>
                <a:gd name="T58" fmla="*/ 44 w 93"/>
                <a:gd name="T59" fmla="*/ 83 h 104"/>
                <a:gd name="T60" fmla="*/ 63 w 93"/>
                <a:gd name="T61" fmla="*/ 85 h 104"/>
                <a:gd name="T62" fmla="*/ 82 w 93"/>
                <a:gd name="T63" fmla="*/ 86 h 104"/>
                <a:gd name="T64" fmla="*/ 89 w 93"/>
                <a:gd name="T65" fmla="*/ 99 h 104"/>
                <a:gd name="T66" fmla="*/ 74 w 93"/>
                <a:gd name="T67" fmla="*/ 104 h 104"/>
                <a:gd name="T68" fmla="*/ 61 w 93"/>
                <a:gd name="T6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 h="104">
                  <a:moveTo>
                    <a:pt x="61" y="104"/>
                  </a:moveTo>
                  <a:lnTo>
                    <a:pt x="43" y="102"/>
                  </a:lnTo>
                  <a:lnTo>
                    <a:pt x="28" y="98"/>
                  </a:lnTo>
                  <a:lnTo>
                    <a:pt x="18" y="92"/>
                  </a:lnTo>
                  <a:lnTo>
                    <a:pt x="11" y="84"/>
                  </a:lnTo>
                  <a:lnTo>
                    <a:pt x="5" y="73"/>
                  </a:lnTo>
                  <a:lnTo>
                    <a:pt x="3" y="61"/>
                  </a:lnTo>
                  <a:lnTo>
                    <a:pt x="0" y="46"/>
                  </a:lnTo>
                  <a:lnTo>
                    <a:pt x="0" y="28"/>
                  </a:lnTo>
                  <a:lnTo>
                    <a:pt x="7" y="24"/>
                  </a:lnTo>
                  <a:lnTo>
                    <a:pt x="15" y="18"/>
                  </a:lnTo>
                  <a:lnTo>
                    <a:pt x="23" y="15"/>
                  </a:lnTo>
                  <a:lnTo>
                    <a:pt x="32" y="10"/>
                  </a:lnTo>
                  <a:lnTo>
                    <a:pt x="41" y="6"/>
                  </a:lnTo>
                  <a:lnTo>
                    <a:pt x="50" y="3"/>
                  </a:lnTo>
                  <a:lnTo>
                    <a:pt x="59" y="1"/>
                  </a:lnTo>
                  <a:lnTo>
                    <a:pt x="68" y="0"/>
                  </a:lnTo>
                  <a:lnTo>
                    <a:pt x="71" y="3"/>
                  </a:lnTo>
                  <a:lnTo>
                    <a:pt x="73" y="5"/>
                  </a:lnTo>
                  <a:lnTo>
                    <a:pt x="75" y="12"/>
                  </a:lnTo>
                  <a:lnTo>
                    <a:pt x="78" y="23"/>
                  </a:lnTo>
                  <a:lnTo>
                    <a:pt x="67" y="24"/>
                  </a:lnTo>
                  <a:lnTo>
                    <a:pt x="63" y="25"/>
                  </a:lnTo>
                  <a:lnTo>
                    <a:pt x="59" y="26"/>
                  </a:lnTo>
                  <a:lnTo>
                    <a:pt x="58" y="27"/>
                  </a:lnTo>
                  <a:lnTo>
                    <a:pt x="66" y="32"/>
                  </a:lnTo>
                  <a:lnTo>
                    <a:pt x="76" y="33"/>
                  </a:lnTo>
                  <a:lnTo>
                    <a:pt x="85" y="35"/>
                  </a:lnTo>
                  <a:lnTo>
                    <a:pt x="86" y="45"/>
                  </a:lnTo>
                  <a:lnTo>
                    <a:pt x="78" y="45"/>
                  </a:lnTo>
                  <a:lnTo>
                    <a:pt x="70" y="45"/>
                  </a:lnTo>
                  <a:lnTo>
                    <a:pt x="60" y="45"/>
                  </a:lnTo>
                  <a:lnTo>
                    <a:pt x="52" y="45"/>
                  </a:lnTo>
                  <a:lnTo>
                    <a:pt x="43" y="45"/>
                  </a:lnTo>
                  <a:lnTo>
                    <a:pt x="35" y="45"/>
                  </a:lnTo>
                  <a:lnTo>
                    <a:pt x="26" y="45"/>
                  </a:lnTo>
                  <a:lnTo>
                    <a:pt x="18" y="45"/>
                  </a:lnTo>
                  <a:lnTo>
                    <a:pt x="25" y="48"/>
                  </a:lnTo>
                  <a:lnTo>
                    <a:pt x="33" y="50"/>
                  </a:lnTo>
                  <a:lnTo>
                    <a:pt x="42" y="53"/>
                  </a:lnTo>
                  <a:lnTo>
                    <a:pt x="51" y="55"/>
                  </a:lnTo>
                  <a:lnTo>
                    <a:pt x="61" y="56"/>
                  </a:lnTo>
                  <a:lnTo>
                    <a:pt x="72" y="57"/>
                  </a:lnTo>
                  <a:lnTo>
                    <a:pt x="82" y="58"/>
                  </a:lnTo>
                  <a:lnTo>
                    <a:pt x="91" y="59"/>
                  </a:lnTo>
                  <a:lnTo>
                    <a:pt x="91" y="62"/>
                  </a:lnTo>
                  <a:lnTo>
                    <a:pt x="93" y="65"/>
                  </a:lnTo>
                  <a:lnTo>
                    <a:pt x="93" y="69"/>
                  </a:lnTo>
                  <a:lnTo>
                    <a:pt x="93" y="72"/>
                  </a:lnTo>
                  <a:lnTo>
                    <a:pt x="88" y="74"/>
                  </a:lnTo>
                  <a:lnTo>
                    <a:pt x="81" y="76"/>
                  </a:lnTo>
                  <a:lnTo>
                    <a:pt x="72" y="76"/>
                  </a:lnTo>
                  <a:lnTo>
                    <a:pt x="60" y="74"/>
                  </a:lnTo>
                  <a:lnTo>
                    <a:pt x="50" y="73"/>
                  </a:lnTo>
                  <a:lnTo>
                    <a:pt x="40" y="73"/>
                  </a:lnTo>
                  <a:lnTo>
                    <a:pt x="30" y="72"/>
                  </a:lnTo>
                  <a:lnTo>
                    <a:pt x="23" y="72"/>
                  </a:lnTo>
                  <a:lnTo>
                    <a:pt x="29" y="77"/>
                  </a:lnTo>
                  <a:lnTo>
                    <a:pt x="36" y="80"/>
                  </a:lnTo>
                  <a:lnTo>
                    <a:pt x="44" y="83"/>
                  </a:lnTo>
                  <a:lnTo>
                    <a:pt x="53" y="84"/>
                  </a:lnTo>
                  <a:lnTo>
                    <a:pt x="63" y="85"/>
                  </a:lnTo>
                  <a:lnTo>
                    <a:pt x="73" y="85"/>
                  </a:lnTo>
                  <a:lnTo>
                    <a:pt x="82" y="86"/>
                  </a:lnTo>
                  <a:lnTo>
                    <a:pt x="91" y="86"/>
                  </a:lnTo>
                  <a:lnTo>
                    <a:pt x="89" y="99"/>
                  </a:lnTo>
                  <a:lnTo>
                    <a:pt x="83" y="103"/>
                  </a:lnTo>
                  <a:lnTo>
                    <a:pt x="74" y="104"/>
                  </a:lnTo>
                  <a:lnTo>
                    <a:pt x="61" y="104"/>
                  </a:lnTo>
                  <a:lnTo>
                    <a:pt x="61" y="104"/>
                  </a:lnTo>
                  <a:lnTo>
                    <a:pt x="61" y="1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999" name="Freeform 87"/>
            <p:cNvSpPr>
              <a:spLocks/>
            </p:cNvSpPr>
            <p:nvPr/>
          </p:nvSpPr>
          <p:spPr bwMode="auto">
            <a:xfrm>
              <a:off x="774" y="1693"/>
              <a:ext cx="18" cy="53"/>
            </a:xfrm>
            <a:custGeom>
              <a:avLst/>
              <a:gdLst>
                <a:gd name="T0" fmla="*/ 27 w 35"/>
                <a:gd name="T1" fmla="*/ 105 h 106"/>
                <a:gd name="T2" fmla="*/ 21 w 35"/>
                <a:gd name="T3" fmla="*/ 76 h 106"/>
                <a:gd name="T4" fmla="*/ 13 w 35"/>
                <a:gd name="T5" fmla="*/ 49 h 106"/>
                <a:gd name="T6" fmla="*/ 4 w 35"/>
                <a:gd name="T7" fmla="*/ 25 h 106"/>
                <a:gd name="T8" fmla="*/ 0 w 35"/>
                <a:gd name="T9" fmla="*/ 0 h 106"/>
                <a:gd name="T10" fmla="*/ 6 w 35"/>
                <a:gd name="T11" fmla="*/ 3 h 106"/>
                <a:gd name="T12" fmla="*/ 10 w 35"/>
                <a:gd name="T13" fmla="*/ 4 h 106"/>
                <a:gd name="T14" fmla="*/ 12 w 35"/>
                <a:gd name="T15" fmla="*/ 5 h 106"/>
                <a:gd name="T16" fmla="*/ 13 w 35"/>
                <a:gd name="T17" fmla="*/ 6 h 106"/>
                <a:gd name="T18" fmla="*/ 20 w 35"/>
                <a:gd name="T19" fmla="*/ 28 h 106"/>
                <a:gd name="T20" fmla="*/ 28 w 35"/>
                <a:gd name="T21" fmla="*/ 52 h 106"/>
                <a:gd name="T22" fmla="*/ 35 w 35"/>
                <a:gd name="T23" fmla="*/ 78 h 106"/>
                <a:gd name="T24" fmla="*/ 35 w 35"/>
                <a:gd name="T25" fmla="*/ 102 h 106"/>
                <a:gd name="T26" fmla="*/ 32 w 35"/>
                <a:gd name="T27" fmla="*/ 104 h 106"/>
                <a:gd name="T28" fmla="*/ 29 w 35"/>
                <a:gd name="T29" fmla="*/ 105 h 106"/>
                <a:gd name="T30" fmla="*/ 28 w 35"/>
                <a:gd name="T31" fmla="*/ 106 h 106"/>
                <a:gd name="T32" fmla="*/ 27 w 35"/>
                <a:gd name="T33" fmla="*/ 105 h 106"/>
                <a:gd name="T34" fmla="*/ 27 w 35"/>
                <a:gd name="T35" fmla="*/ 105 h 106"/>
                <a:gd name="T36" fmla="*/ 27 w 35"/>
                <a:gd name="T37"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06">
                  <a:moveTo>
                    <a:pt x="27" y="105"/>
                  </a:moveTo>
                  <a:lnTo>
                    <a:pt x="21" y="76"/>
                  </a:lnTo>
                  <a:lnTo>
                    <a:pt x="13" y="49"/>
                  </a:lnTo>
                  <a:lnTo>
                    <a:pt x="4" y="25"/>
                  </a:lnTo>
                  <a:lnTo>
                    <a:pt x="0" y="0"/>
                  </a:lnTo>
                  <a:lnTo>
                    <a:pt x="6" y="3"/>
                  </a:lnTo>
                  <a:lnTo>
                    <a:pt x="10" y="4"/>
                  </a:lnTo>
                  <a:lnTo>
                    <a:pt x="12" y="5"/>
                  </a:lnTo>
                  <a:lnTo>
                    <a:pt x="13" y="6"/>
                  </a:lnTo>
                  <a:lnTo>
                    <a:pt x="20" y="28"/>
                  </a:lnTo>
                  <a:lnTo>
                    <a:pt x="28" y="52"/>
                  </a:lnTo>
                  <a:lnTo>
                    <a:pt x="35" y="78"/>
                  </a:lnTo>
                  <a:lnTo>
                    <a:pt x="35" y="102"/>
                  </a:lnTo>
                  <a:lnTo>
                    <a:pt x="32" y="104"/>
                  </a:lnTo>
                  <a:lnTo>
                    <a:pt x="29" y="105"/>
                  </a:lnTo>
                  <a:lnTo>
                    <a:pt x="28" y="106"/>
                  </a:lnTo>
                  <a:lnTo>
                    <a:pt x="27" y="105"/>
                  </a:lnTo>
                  <a:lnTo>
                    <a:pt x="27" y="105"/>
                  </a:lnTo>
                  <a:lnTo>
                    <a:pt x="27" y="10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0" name="Freeform 88"/>
            <p:cNvSpPr>
              <a:spLocks/>
            </p:cNvSpPr>
            <p:nvPr/>
          </p:nvSpPr>
          <p:spPr bwMode="auto">
            <a:xfrm>
              <a:off x="822" y="1708"/>
              <a:ext cx="21" cy="38"/>
            </a:xfrm>
            <a:custGeom>
              <a:avLst/>
              <a:gdLst>
                <a:gd name="T0" fmla="*/ 35 w 42"/>
                <a:gd name="T1" fmla="*/ 76 h 77"/>
                <a:gd name="T2" fmla="*/ 24 w 42"/>
                <a:gd name="T3" fmla="*/ 69 h 77"/>
                <a:gd name="T4" fmla="*/ 16 w 42"/>
                <a:gd name="T5" fmla="*/ 62 h 77"/>
                <a:gd name="T6" fmla="*/ 10 w 42"/>
                <a:gd name="T7" fmla="*/ 55 h 77"/>
                <a:gd name="T8" fmla="*/ 7 w 42"/>
                <a:gd name="T9" fmla="*/ 47 h 77"/>
                <a:gd name="T10" fmla="*/ 5 w 42"/>
                <a:gd name="T11" fmla="*/ 38 h 77"/>
                <a:gd name="T12" fmla="*/ 2 w 42"/>
                <a:gd name="T13" fmla="*/ 30 h 77"/>
                <a:gd name="T14" fmla="*/ 1 w 42"/>
                <a:gd name="T15" fmla="*/ 22 h 77"/>
                <a:gd name="T16" fmla="*/ 0 w 42"/>
                <a:gd name="T17" fmla="*/ 13 h 77"/>
                <a:gd name="T18" fmla="*/ 7 w 42"/>
                <a:gd name="T19" fmla="*/ 8 h 77"/>
                <a:gd name="T20" fmla="*/ 14 w 42"/>
                <a:gd name="T21" fmla="*/ 5 h 77"/>
                <a:gd name="T22" fmla="*/ 22 w 42"/>
                <a:gd name="T23" fmla="*/ 2 h 77"/>
                <a:gd name="T24" fmla="*/ 31 w 42"/>
                <a:gd name="T25" fmla="*/ 0 h 77"/>
                <a:gd name="T26" fmla="*/ 36 w 42"/>
                <a:gd name="T27" fmla="*/ 16 h 77"/>
                <a:gd name="T28" fmla="*/ 38 w 42"/>
                <a:gd name="T29" fmla="*/ 35 h 77"/>
                <a:gd name="T30" fmla="*/ 40 w 42"/>
                <a:gd name="T31" fmla="*/ 53 h 77"/>
                <a:gd name="T32" fmla="*/ 42 w 42"/>
                <a:gd name="T33" fmla="*/ 73 h 77"/>
                <a:gd name="T34" fmla="*/ 38 w 42"/>
                <a:gd name="T35" fmla="*/ 75 h 77"/>
                <a:gd name="T36" fmla="*/ 37 w 42"/>
                <a:gd name="T37" fmla="*/ 76 h 77"/>
                <a:gd name="T38" fmla="*/ 36 w 42"/>
                <a:gd name="T39" fmla="*/ 77 h 77"/>
                <a:gd name="T40" fmla="*/ 35 w 42"/>
                <a:gd name="T41" fmla="*/ 76 h 77"/>
                <a:gd name="T42" fmla="*/ 35 w 42"/>
                <a:gd name="T43" fmla="*/ 76 h 77"/>
                <a:gd name="T44" fmla="*/ 35 w 42"/>
                <a:gd name="T45"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77">
                  <a:moveTo>
                    <a:pt x="35" y="76"/>
                  </a:moveTo>
                  <a:lnTo>
                    <a:pt x="24" y="69"/>
                  </a:lnTo>
                  <a:lnTo>
                    <a:pt x="16" y="62"/>
                  </a:lnTo>
                  <a:lnTo>
                    <a:pt x="10" y="55"/>
                  </a:lnTo>
                  <a:lnTo>
                    <a:pt x="7" y="47"/>
                  </a:lnTo>
                  <a:lnTo>
                    <a:pt x="5" y="38"/>
                  </a:lnTo>
                  <a:lnTo>
                    <a:pt x="2" y="30"/>
                  </a:lnTo>
                  <a:lnTo>
                    <a:pt x="1" y="22"/>
                  </a:lnTo>
                  <a:lnTo>
                    <a:pt x="0" y="13"/>
                  </a:lnTo>
                  <a:lnTo>
                    <a:pt x="7" y="8"/>
                  </a:lnTo>
                  <a:lnTo>
                    <a:pt x="14" y="5"/>
                  </a:lnTo>
                  <a:lnTo>
                    <a:pt x="22" y="2"/>
                  </a:lnTo>
                  <a:lnTo>
                    <a:pt x="31" y="0"/>
                  </a:lnTo>
                  <a:lnTo>
                    <a:pt x="36" y="16"/>
                  </a:lnTo>
                  <a:lnTo>
                    <a:pt x="38" y="35"/>
                  </a:lnTo>
                  <a:lnTo>
                    <a:pt x="40" y="53"/>
                  </a:lnTo>
                  <a:lnTo>
                    <a:pt x="42" y="73"/>
                  </a:lnTo>
                  <a:lnTo>
                    <a:pt x="38" y="75"/>
                  </a:lnTo>
                  <a:lnTo>
                    <a:pt x="37" y="76"/>
                  </a:lnTo>
                  <a:lnTo>
                    <a:pt x="36" y="77"/>
                  </a:lnTo>
                  <a:lnTo>
                    <a:pt x="35" y="76"/>
                  </a:lnTo>
                  <a:lnTo>
                    <a:pt x="35" y="76"/>
                  </a:lnTo>
                  <a:lnTo>
                    <a:pt x="35" y="76"/>
                  </a:lnTo>
                  <a:close/>
                </a:path>
              </a:pathLst>
            </a:custGeom>
            <a:solidFill>
              <a:srgbClr val="05662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1" name="Freeform 89"/>
            <p:cNvSpPr>
              <a:spLocks/>
            </p:cNvSpPr>
            <p:nvPr/>
          </p:nvSpPr>
          <p:spPr bwMode="auto">
            <a:xfrm>
              <a:off x="730" y="1553"/>
              <a:ext cx="85" cy="181"/>
            </a:xfrm>
            <a:custGeom>
              <a:avLst/>
              <a:gdLst>
                <a:gd name="T0" fmla="*/ 140 w 169"/>
                <a:gd name="T1" fmla="*/ 362 h 362"/>
                <a:gd name="T2" fmla="*/ 137 w 169"/>
                <a:gd name="T3" fmla="*/ 351 h 362"/>
                <a:gd name="T4" fmla="*/ 133 w 169"/>
                <a:gd name="T5" fmla="*/ 338 h 362"/>
                <a:gd name="T6" fmla="*/ 129 w 169"/>
                <a:gd name="T7" fmla="*/ 323 h 362"/>
                <a:gd name="T8" fmla="*/ 124 w 169"/>
                <a:gd name="T9" fmla="*/ 308 h 362"/>
                <a:gd name="T10" fmla="*/ 118 w 169"/>
                <a:gd name="T11" fmla="*/ 294 h 362"/>
                <a:gd name="T12" fmla="*/ 113 w 169"/>
                <a:gd name="T13" fmla="*/ 282 h 362"/>
                <a:gd name="T14" fmla="*/ 106 w 169"/>
                <a:gd name="T15" fmla="*/ 272 h 362"/>
                <a:gd name="T16" fmla="*/ 99 w 169"/>
                <a:gd name="T17" fmla="*/ 265 h 362"/>
                <a:gd name="T18" fmla="*/ 94 w 169"/>
                <a:gd name="T19" fmla="*/ 265 h 362"/>
                <a:gd name="T20" fmla="*/ 90 w 169"/>
                <a:gd name="T21" fmla="*/ 265 h 362"/>
                <a:gd name="T22" fmla="*/ 85 w 169"/>
                <a:gd name="T23" fmla="*/ 265 h 362"/>
                <a:gd name="T24" fmla="*/ 80 w 169"/>
                <a:gd name="T25" fmla="*/ 267 h 362"/>
                <a:gd name="T26" fmla="*/ 76 w 169"/>
                <a:gd name="T27" fmla="*/ 267 h 362"/>
                <a:gd name="T28" fmla="*/ 71 w 169"/>
                <a:gd name="T29" fmla="*/ 268 h 362"/>
                <a:gd name="T30" fmla="*/ 67 w 169"/>
                <a:gd name="T31" fmla="*/ 268 h 362"/>
                <a:gd name="T32" fmla="*/ 63 w 169"/>
                <a:gd name="T33" fmla="*/ 268 h 362"/>
                <a:gd name="T34" fmla="*/ 57 w 169"/>
                <a:gd name="T35" fmla="*/ 249 h 362"/>
                <a:gd name="T36" fmla="*/ 55 w 169"/>
                <a:gd name="T37" fmla="*/ 239 h 362"/>
                <a:gd name="T38" fmla="*/ 56 w 169"/>
                <a:gd name="T39" fmla="*/ 230 h 362"/>
                <a:gd name="T40" fmla="*/ 61 w 169"/>
                <a:gd name="T41" fmla="*/ 215 h 362"/>
                <a:gd name="T42" fmla="*/ 60 w 169"/>
                <a:gd name="T43" fmla="*/ 186 h 362"/>
                <a:gd name="T44" fmla="*/ 56 w 169"/>
                <a:gd name="T45" fmla="*/ 157 h 362"/>
                <a:gd name="T46" fmla="*/ 53 w 169"/>
                <a:gd name="T47" fmla="*/ 131 h 362"/>
                <a:gd name="T48" fmla="*/ 47 w 169"/>
                <a:gd name="T49" fmla="*/ 104 h 362"/>
                <a:gd name="T50" fmla="*/ 39 w 169"/>
                <a:gd name="T51" fmla="*/ 79 h 362"/>
                <a:gd name="T52" fmla="*/ 29 w 169"/>
                <a:gd name="T53" fmla="*/ 53 h 362"/>
                <a:gd name="T54" fmla="*/ 16 w 169"/>
                <a:gd name="T55" fmla="*/ 30 h 362"/>
                <a:gd name="T56" fmla="*/ 1 w 169"/>
                <a:gd name="T57" fmla="*/ 7 h 362"/>
                <a:gd name="T58" fmla="*/ 0 w 169"/>
                <a:gd name="T59" fmla="*/ 5 h 362"/>
                <a:gd name="T60" fmla="*/ 0 w 169"/>
                <a:gd name="T61" fmla="*/ 4 h 362"/>
                <a:gd name="T62" fmla="*/ 0 w 169"/>
                <a:gd name="T63" fmla="*/ 2 h 362"/>
                <a:gd name="T64" fmla="*/ 0 w 169"/>
                <a:gd name="T65" fmla="*/ 0 h 362"/>
                <a:gd name="T66" fmla="*/ 4 w 169"/>
                <a:gd name="T67" fmla="*/ 0 h 362"/>
                <a:gd name="T68" fmla="*/ 9 w 169"/>
                <a:gd name="T69" fmla="*/ 0 h 362"/>
                <a:gd name="T70" fmla="*/ 13 w 169"/>
                <a:gd name="T71" fmla="*/ 0 h 362"/>
                <a:gd name="T72" fmla="*/ 17 w 169"/>
                <a:gd name="T73" fmla="*/ 0 h 362"/>
                <a:gd name="T74" fmla="*/ 22 w 169"/>
                <a:gd name="T75" fmla="*/ 2 h 362"/>
                <a:gd name="T76" fmla="*/ 26 w 169"/>
                <a:gd name="T77" fmla="*/ 4 h 362"/>
                <a:gd name="T78" fmla="*/ 32 w 169"/>
                <a:gd name="T79" fmla="*/ 5 h 362"/>
                <a:gd name="T80" fmla="*/ 39 w 169"/>
                <a:gd name="T81" fmla="*/ 8 h 362"/>
                <a:gd name="T82" fmla="*/ 60 w 169"/>
                <a:gd name="T83" fmla="*/ 38 h 362"/>
                <a:gd name="T84" fmla="*/ 77 w 169"/>
                <a:gd name="T85" fmla="*/ 71 h 362"/>
                <a:gd name="T86" fmla="*/ 93 w 169"/>
                <a:gd name="T87" fmla="*/ 104 h 362"/>
                <a:gd name="T88" fmla="*/ 108 w 169"/>
                <a:gd name="T89" fmla="*/ 140 h 362"/>
                <a:gd name="T90" fmla="*/ 122 w 169"/>
                <a:gd name="T91" fmla="*/ 176 h 362"/>
                <a:gd name="T92" fmla="*/ 136 w 169"/>
                <a:gd name="T93" fmla="*/ 212 h 362"/>
                <a:gd name="T94" fmla="*/ 151 w 169"/>
                <a:gd name="T95" fmla="*/ 249 h 362"/>
                <a:gd name="T96" fmla="*/ 167 w 169"/>
                <a:gd name="T97" fmla="*/ 285 h 362"/>
                <a:gd name="T98" fmla="*/ 168 w 169"/>
                <a:gd name="T99" fmla="*/ 293 h 362"/>
                <a:gd name="T100" fmla="*/ 169 w 169"/>
                <a:gd name="T101" fmla="*/ 305 h 362"/>
                <a:gd name="T102" fmla="*/ 169 w 169"/>
                <a:gd name="T103" fmla="*/ 318 h 362"/>
                <a:gd name="T104" fmla="*/ 169 w 169"/>
                <a:gd name="T105" fmla="*/ 332 h 362"/>
                <a:gd name="T106" fmla="*/ 167 w 169"/>
                <a:gd name="T107" fmla="*/ 345 h 362"/>
                <a:gd name="T108" fmla="*/ 162 w 169"/>
                <a:gd name="T109" fmla="*/ 355 h 362"/>
                <a:gd name="T110" fmla="*/ 153 w 169"/>
                <a:gd name="T111" fmla="*/ 362 h 362"/>
                <a:gd name="T112" fmla="*/ 140 w 169"/>
                <a:gd name="T113" fmla="*/ 362 h 362"/>
                <a:gd name="T114" fmla="*/ 140 w 169"/>
                <a:gd name="T115" fmla="*/ 362 h 362"/>
                <a:gd name="T116" fmla="*/ 140 w 169"/>
                <a:gd name="T117"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 h="362">
                  <a:moveTo>
                    <a:pt x="140" y="362"/>
                  </a:moveTo>
                  <a:lnTo>
                    <a:pt x="137" y="351"/>
                  </a:lnTo>
                  <a:lnTo>
                    <a:pt x="133" y="338"/>
                  </a:lnTo>
                  <a:lnTo>
                    <a:pt x="129" y="323"/>
                  </a:lnTo>
                  <a:lnTo>
                    <a:pt x="124" y="308"/>
                  </a:lnTo>
                  <a:lnTo>
                    <a:pt x="118" y="294"/>
                  </a:lnTo>
                  <a:lnTo>
                    <a:pt x="113" y="282"/>
                  </a:lnTo>
                  <a:lnTo>
                    <a:pt x="106" y="272"/>
                  </a:lnTo>
                  <a:lnTo>
                    <a:pt x="99" y="265"/>
                  </a:lnTo>
                  <a:lnTo>
                    <a:pt x="94" y="265"/>
                  </a:lnTo>
                  <a:lnTo>
                    <a:pt x="90" y="265"/>
                  </a:lnTo>
                  <a:lnTo>
                    <a:pt x="85" y="265"/>
                  </a:lnTo>
                  <a:lnTo>
                    <a:pt x="80" y="267"/>
                  </a:lnTo>
                  <a:lnTo>
                    <a:pt x="76" y="267"/>
                  </a:lnTo>
                  <a:lnTo>
                    <a:pt x="71" y="268"/>
                  </a:lnTo>
                  <a:lnTo>
                    <a:pt x="67" y="268"/>
                  </a:lnTo>
                  <a:lnTo>
                    <a:pt x="63" y="268"/>
                  </a:lnTo>
                  <a:lnTo>
                    <a:pt x="57" y="249"/>
                  </a:lnTo>
                  <a:lnTo>
                    <a:pt x="55" y="239"/>
                  </a:lnTo>
                  <a:lnTo>
                    <a:pt x="56" y="230"/>
                  </a:lnTo>
                  <a:lnTo>
                    <a:pt x="61" y="215"/>
                  </a:lnTo>
                  <a:lnTo>
                    <a:pt x="60" y="186"/>
                  </a:lnTo>
                  <a:lnTo>
                    <a:pt x="56" y="157"/>
                  </a:lnTo>
                  <a:lnTo>
                    <a:pt x="53" y="131"/>
                  </a:lnTo>
                  <a:lnTo>
                    <a:pt x="47" y="104"/>
                  </a:lnTo>
                  <a:lnTo>
                    <a:pt x="39" y="79"/>
                  </a:lnTo>
                  <a:lnTo>
                    <a:pt x="29" y="53"/>
                  </a:lnTo>
                  <a:lnTo>
                    <a:pt x="16" y="30"/>
                  </a:lnTo>
                  <a:lnTo>
                    <a:pt x="1" y="7"/>
                  </a:lnTo>
                  <a:lnTo>
                    <a:pt x="0" y="5"/>
                  </a:lnTo>
                  <a:lnTo>
                    <a:pt x="0" y="4"/>
                  </a:lnTo>
                  <a:lnTo>
                    <a:pt x="0" y="2"/>
                  </a:lnTo>
                  <a:lnTo>
                    <a:pt x="0" y="0"/>
                  </a:lnTo>
                  <a:lnTo>
                    <a:pt x="4" y="0"/>
                  </a:lnTo>
                  <a:lnTo>
                    <a:pt x="9" y="0"/>
                  </a:lnTo>
                  <a:lnTo>
                    <a:pt x="13" y="0"/>
                  </a:lnTo>
                  <a:lnTo>
                    <a:pt x="17" y="0"/>
                  </a:lnTo>
                  <a:lnTo>
                    <a:pt x="22" y="2"/>
                  </a:lnTo>
                  <a:lnTo>
                    <a:pt x="26" y="4"/>
                  </a:lnTo>
                  <a:lnTo>
                    <a:pt x="32" y="5"/>
                  </a:lnTo>
                  <a:lnTo>
                    <a:pt x="39" y="8"/>
                  </a:lnTo>
                  <a:lnTo>
                    <a:pt x="60" y="38"/>
                  </a:lnTo>
                  <a:lnTo>
                    <a:pt x="77" y="71"/>
                  </a:lnTo>
                  <a:lnTo>
                    <a:pt x="93" y="104"/>
                  </a:lnTo>
                  <a:lnTo>
                    <a:pt x="108" y="140"/>
                  </a:lnTo>
                  <a:lnTo>
                    <a:pt x="122" y="176"/>
                  </a:lnTo>
                  <a:lnTo>
                    <a:pt x="136" y="212"/>
                  </a:lnTo>
                  <a:lnTo>
                    <a:pt x="151" y="249"/>
                  </a:lnTo>
                  <a:lnTo>
                    <a:pt x="167" y="285"/>
                  </a:lnTo>
                  <a:lnTo>
                    <a:pt x="168" y="293"/>
                  </a:lnTo>
                  <a:lnTo>
                    <a:pt x="169" y="305"/>
                  </a:lnTo>
                  <a:lnTo>
                    <a:pt x="169" y="318"/>
                  </a:lnTo>
                  <a:lnTo>
                    <a:pt x="169" y="332"/>
                  </a:lnTo>
                  <a:lnTo>
                    <a:pt x="167" y="345"/>
                  </a:lnTo>
                  <a:lnTo>
                    <a:pt x="162" y="355"/>
                  </a:lnTo>
                  <a:lnTo>
                    <a:pt x="153" y="362"/>
                  </a:lnTo>
                  <a:lnTo>
                    <a:pt x="140" y="362"/>
                  </a:lnTo>
                  <a:lnTo>
                    <a:pt x="140" y="362"/>
                  </a:lnTo>
                  <a:lnTo>
                    <a:pt x="140" y="362"/>
                  </a:lnTo>
                  <a:close/>
                </a:path>
              </a:pathLst>
            </a:custGeom>
            <a:solidFill>
              <a:srgbClr val="5E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2" name="Freeform 90"/>
            <p:cNvSpPr>
              <a:spLocks/>
            </p:cNvSpPr>
            <p:nvPr/>
          </p:nvSpPr>
          <p:spPr bwMode="auto">
            <a:xfrm>
              <a:off x="1215" y="1583"/>
              <a:ext cx="202" cy="150"/>
            </a:xfrm>
            <a:custGeom>
              <a:avLst/>
              <a:gdLst>
                <a:gd name="T0" fmla="*/ 15 w 406"/>
                <a:gd name="T1" fmla="*/ 299 h 300"/>
                <a:gd name="T2" fmla="*/ 5 w 406"/>
                <a:gd name="T3" fmla="*/ 299 h 300"/>
                <a:gd name="T4" fmla="*/ 3 w 406"/>
                <a:gd name="T5" fmla="*/ 289 h 300"/>
                <a:gd name="T6" fmla="*/ 10 w 406"/>
                <a:gd name="T7" fmla="*/ 272 h 300"/>
                <a:gd name="T8" fmla="*/ 19 w 406"/>
                <a:gd name="T9" fmla="*/ 257 h 300"/>
                <a:gd name="T10" fmla="*/ 30 w 406"/>
                <a:gd name="T11" fmla="*/ 242 h 300"/>
                <a:gd name="T12" fmla="*/ 45 w 406"/>
                <a:gd name="T13" fmla="*/ 213 h 300"/>
                <a:gd name="T14" fmla="*/ 70 w 406"/>
                <a:gd name="T15" fmla="*/ 189 h 300"/>
                <a:gd name="T16" fmla="*/ 100 w 406"/>
                <a:gd name="T17" fmla="*/ 178 h 300"/>
                <a:gd name="T18" fmla="*/ 135 w 406"/>
                <a:gd name="T19" fmla="*/ 164 h 300"/>
                <a:gd name="T20" fmla="*/ 167 w 406"/>
                <a:gd name="T21" fmla="*/ 139 h 300"/>
                <a:gd name="T22" fmla="*/ 196 w 406"/>
                <a:gd name="T23" fmla="*/ 120 h 300"/>
                <a:gd name="T24" fmla="*/ 228 w 406"/>
                <a:gd name="T25" fmla="*/ 105 h 300"/>
                <a:gd name="T26" fmla="*/ 258 w 406"/>
                <a:gd name="T27" fmla="*/ 87 h 300"/>
                <a:gd name="T28" fmla="*/ 283 w 406"/>
                <a:gd name="T29" fmla="*/ 58 h 300"/>
                <a:gd name="T30" fmla="*/ 308 w 406"/>
                <a:gd name="T31" fmla="*/ 31 h 300"/>
                <a:gd name="T32" fmla="*/ 338 w 406"/>
                <a:gd name="T33" fmla="*/ 13 h 300"/>
                <a:gd name="T34" fmla="*/ 374 w 406"/>
                <a:gd name="T35" fmla="*/ 3 h 300"/>
                <a:gd name="T36" fmla="*/ 399 w 406"/>
                <a:gd name="T37" fmla="*/ 4 h 300"/>
                <a:gd name="T38" fmla="*/ 404 w 406"/>
                <a:gd name="T39" fmla="*/ 10 h 300"/>
                <a:gd name="T40" fmla="*/ 390 w 406"/>
                <a:gd name="T41" fmla="*/ 27 h 300"/>
                <a:gd name="T42" fmla="*/ 363 w 406"/>
                <a:gd name="T43" fmla="*/ 45 h 300"/>
                <a:gd name="T44" fmla="*/ 342 w 406"/>
                <a:gd name="T45" fmla="*/ 63 h 300"/>
                <a:gd name="T46" fmla="*/ 328 w 406"/>
                <a:gd name="T47" fmla="*/ 87 h 300"/>
                <a:gd name="T48" fmla="*/ 316 w 406"/>
                <a:gd name="T49" fmla="*/ 109 h 300"/>
                <a:gd name="T50" fmla="*/ 307 w 406"/>
                <a:gd name="T51" fmla="*/ 116 h 300"/>
                <a:gd name="T52" fmla="*/ 279 w 406"/>
                <a:gd name="T53" fmla="*/ 132 h 300"/>
                <a:gd name="T54" fmla="*/ 237 w 406"/>
                <a:gd name="T55" fmla="*/ 155 h 300"/>
                <a:gd name="T56" fmla="*/ 199 w 406"/>
                <a:gd name="T57" fmla="*/ 181 h 300"/>
                <a:gd name="T58" fmla="*/ 165 w 406"/>
                <a:gd name="T59" fmla="*/ 213 h 300"/>
                <a:gd name="T60" fmla="*/ 134 w 406"/>
                <a:gd name="T61" fmla="*/ 265 h 300"/>
                <a:gd name="T62" fmla="*/ 121 w 406"/>
                <a:gd name="T63" fmla="*/ 289 h 300"/>
                <a:gd name="T64" fmla="*/ 106 w 406"/>
                <a:gd name="T65" fmla="*/ 293 h 300"/>
                <a:gd name="T66" fmla="*/ 81 w 406"/>
                <a:gd name="T67" fmla="*/ 296 h 300"/>
                <a:gd name="T68" fmla="*/ 56 w 406"/>
                <a:gd name="T69" fmla="*/ 299 h 300"/>
                <a:gd name="T70" fmla="*/ 32 w 406"/>
                <a:gd name="T71" fmla="*/ 300 h 300"/>
                <a:gd name="T72" fmla="*/ 20 w 406"/>
                <a:gd name="T7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6" h="300">
                  <a:moveTo>
                    <a:pt x="20" y="300"/>
                  </a:moveTo>
                  <a:lnTo>
                    <a:pt x="15" y="299"/>
                  </a:lnTo>
                  <a:lnTo>
                    <a:pt x="11" y="299"/>
                  </a:lnTo>
                  <a:lnTo>
                    <a:pt x="5" y="299"/>
                  </a:lnTo>
                  <a:lnTo>
                    <a:pt x="0" y="299"/>
                  </a:lnTo>
                  <a:lnTo>
                    <a:pt x="3" y="289"/>
                  </a:lnTo>
                  <a:lnTo>
                    <a:pt x="5" y="280"/>
                  </a:lnTo>
                  <a:lnTo>
                    <a:pt x="10" y="272"/>
                  </a:lnTo>
                  <a:lnTo>
                    <a:pt x="14" y="264"/>
                  </a:lnTo>
                  <a:lnTo>
                    <a:pt x="19" y="257"/>
                  </a:lnTo>
                  <a:lnTo>
                    <a:pt x="25" y="250"/>
                  </a:lnTo>
                  <a:lnTo>
                    <a:pt x="30" y="242"/>
                  </a:lnTo>
                  <a:lnTo>
                    <a:pt x="35" y="235"/>
                  </a:lnTo>
                  <a:lnTo>
                    <a:pt x="45" y="213"/>
                  </a:lnTo>
                  <a:lnTo>
                    <a:pt x="57" y="198"/>
                  </a:lnTo>
                  <a:lnTo>
                    <a:pt x="70" y="189"/>
                  </a:lnTo>
                  <a:lnTo>
                    <a:pt x="83" y="182"/>
                  </a:lnTo>
                  <a:lnTo>
                    <a:pt x="100" y="178"/>
                  </a:lnTo>
                  <a:lnTo>
                    <a:pt x="117" y="172"/>
                  </a:lnTo>
                  <a:lnTo>
                    <a:pt x="135" y="164"/>
                  </a:lnTo>
                  <a:lnTo>
                    <a:pt x="155" y="151"/>
                  </a:lnTo>
                  <a:lnTo>
                    <a:pt x="167" y="139"/>
                  </a:lnTo>
                  <a:lnTo>
                    <a:pt x="181" y="129"/>
                  </a:lnTo>
                  <a:lnTo>
                    <a:pt x="196" y="120"/>
                  </a:lnTo>
                  <a:lnTo>
                    <a:pt x="212" y="113"/>
                  </a:lnTo>
                  <a:lnTo>
                    <a:pt x="228" y="105"/>
                  </a:lnTo>
                  <a:lnTo>
                    <a:pt x="243" y="97"/>
                  </a:lnTo>
                  <a:lnTo>
                    <a:pt x="258" y="87"/>
                  </a:lnTo>
                  <a:lnTo>
                    <a:pt x="271" y="75"/>
                  </a:lnTo>
                  <a:lnTo>
                    <a:pt x="283" y="58"/>
                  </a:lnTo>
                  <a:lnTo>
                    <a:pt x="295" y="43"/>
                  </a:lnTo>
                  <a:lnTo>
                    <a:pt x="308" y="31"/>
                  </a:lnTo>
                  <a:lnTo>
                    <a:pt x="322" y="21"/>
                  </a:lnTo>
                  <a:lnTo>
                    <a:pt x="338" y="13"/>
                  </a:lnTo>
                  <a:lnTo>
                    <a:pt x="355" y="7"/>
                  </a:lnTo>
                  <a:lnTo>
                    <a:pt x="374" y="3"/>
                  </a:lnTo>
                  <a:lnTo>
                    <a:pt x="395" y="0"/>
                  </a:lnTo>
                  <a:lnTo>
                    <a:pt x="399" y="4"/>
                  </a:lnTo>
                  <a:lnTo>
                    <a:pt x="401" y="6"/>
                  </a:lnTo>
                  <a:lnTo>
                    <a:pt x="404" y="10"/>
                  </a:lnTo>
                  <a:lnTo>
                    <a:pt x="406" y="16"/>
                  </a:lnTo>
                  <a:lnTo>
                    <a:pt x="390" y="27"/>
                  </a:lnTo>
                  <a:lnTo>
                    <a:pt x="376" y="36"/>
                  </a:lnTo>
                  <a:lnTo>
                    <a:pt x="363" y="45"/>
                  </a:lnTo>
                  <a:lnTo>
                    <a:pt x="353" y="53"/>
                  </a:lnTo>
                  <a:lnTo>
                    <a:pt x="342" y="63"/>
                  </a:lnTo>
                  <a:lnTo>
                    <a:pt x="334" y="73"/>
                  </a:lnTo>
                  <a:lnTo>
                    <a:pt x="328" y="87"/>
                  </a:lnTo>
                  <a:lnTo>
                    <a:pt x="321" y="104"/>
                  </a:lnTo>
                  <a:lnTo>
                    <a:pt x="316" y="109"/>
                  </a:lnTo>
                  <a:lnTo>
                    <a:pt x="311" y="112"/>
                  </a:lnTo>
                  <a:lnTo>
                    <a:pt x="307" y="116"/>
                  </a:lnTo>
                  <a:lnTo>
                    <a:pt x="302" y="120"/>
                  </a:lnTo>
                  <a:lnTo>
                    <a:pt x="279" y="132"/>
                  </a:lnTo>
                  <a:lnTo>
                    <a:pt x="257" y="143"/>
                  </a:lnTo>
                  <a:lnTo>
                    <a:pt x="237" y="155"/>
                  </a:lnTo>
                  <a:lnTo>
                    <a:pt x="217" y="167"/>
                  </a:lnTo>
                  <a:lnTo>
                    <a:pt x="199" y="181"/>
                  </a:lnTo>
                  <a:lnTo>
                    <a:pt x="181" y="196"/>
                  </a:lnTo>
                  <a:lnTo>
                    <a:pt x="165" y="213"/>
                  </a:lnTo>
                  <a:lnTo>
                    <a:pt x="149" y="233"/>
                  </a:lnTo>
                  <a:lnTo>
                    <a:pt x="134" y="265"/>
                  </a:lnTo>
                  <a:lnTo>
                    <a:pt x="126" y="283"/>
                  </a:lnTo>
                  <a:lnTo>
                    <a:pt x="121" y="289"/>
                  </a:lnTo>
                  <a:lnTo>
                    <a:pt x="119" y="292"/>
                  </a:lnTo>
                  <a:lnTo>
                    <a:pt x="106" y="293"/>
                  </a:lnTo>
                  <a:lnTo>
                    <a:pt x="93" y="295"/>
                  </a:lnTo>
                  <a:lnTo>
                    <a:pt x="81" y="296"/>
                  </a:lnTo>
                  <a:lnTo>
                    <a:pt x="68" y="298"/>
                  </a:lnTo>
                  <a:lnTo>
                    <a:pt x="56" y="299"/>
                  </a:lnTo>
                  <a:lnTo>
                    <a:pt x="44" y="299"/>
                  </a:lnTo>
                  <a:lnTo>
                    <a:pt x="32" y="300"/>
                  </a:lnTo>
                  <a:lnTo>
                    <a:pt x="20" y="300"/>
                  </a:lnTo>
                  <a:lnTo>
                    <a:pt x="20" y="300"/>
                  </a:lnTo>
                  <a:lnTo>
                    <a:pt x="20" y="300"/>
                  </a:lnTo>
                  <a:close/>
                </a:path>
              </a:pathLst>
            </a:custGeom>
            <a:solidFill>
              <a:srgbClr val="9900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3" name="Freeform 91"/>
            <p:cNvSpPr>
              <a:spLocks/>
            </p:cNvSpPr>
            <p:nvPr/>
          </p:nvSpPr>
          <p:spPr bwMode="auto">
            <a:xfrm>
              <a:off x="799" y="1641"/>
              <a:ext cx="36" cy="63"/>
            </a:xfrm>
            <a:custGeom>
              <a:avLst/>
              <a:gdLst>
                <a:gd name="T0" fmla="*/ 45 w 71"/>
                <a:gd name="T1" fmla="*/ 124 h 124"/>
                <a:gd name="T2" fmla="*/ 40 w 71"/>
                <a:gd name="T3" fmla="*/ 108 h 124"/>
                <a:gd name="T4" fmla="*/ 33 w 71"/>
                <a:gd name="T5" fmla="*/ 92 h 124"/>
                <a:gd name="T6" fmla="*/ 27 w 71"/>
                <a:gd name="T7" fmla="*/ 77 h 124"/>
                <a:gd name="T8" fmla="*/ 18 w 71"/>
                <a:gd name="T9" fmla="*/ 61 h 124"/>
                <a:gd name="T10" fmla="*/ 12 w 71"/>
                <a:gd name="T11" fmla="*/ 46 h 124"/>
                <a:gd name="T12" fmla="*/ 6 w 71"/>
                <a:gd name="T13" fmla="*/ 32 h 124"/>
                <a:gd name="T14" fmla="*/ 1 w 71"/>
                <a:gd name="T15" fmla="*/ 17 h 124"/>
                <a:gd name="T16" fmla="*/ 0 w 71"/>
                <a:gd name="T17" fmla="*/ 3 h 124"/>
                <a:gd name="T18" fmla="*/ 5 w 71"/>
                <a:gd name="T19" fmla="*/ 1 h 124"/>
                <a:gd name="T20" fmla="*/ 10 w 71"/>
                <a:gd name="T21" fmla="*/ 0 h 124"/>
                <a:gd name="T22" fmla="*/ 16 w 71"/>
                <a:gd name="T23" fmla="*/ 0 h 124"/>
                <a:gd name="T24" fmla="*/ 24 w 71"/>
                <a:gd name="T25" fmla="*/ 1 h 124"/>
                <a:gd name="T26" fmla="*/ 31 w 71"/>
                <a:gd name="T27" fmla="*/ 12 h 124"/>
                <a:gd name="T28" fmla="*/ 38 w 71"/>
                <a:gd name="T29" fmla="*/ 25 h 124"/>
                <a:gd name="T30" fmla="*/ 45 w 71"/>
                <a:gd name="T31" fmla="*/ 39 h 124"/>
                <a:gd name="T32" fmla="*/ 51 w 71"/>
                <a:gd name="T33" fmla="*/ 54 h 124"/>
                <a:gd name="T34" fmla="*/ 56 w 71"/>
                <a:gd name="T35" fmla="*/ 69 h 124"/>
                <a:gd name="T36" fmla="*/ 61 w 71"/>
                <a:gd name="T37" fmla="*/ 84 h 124"/>
                <a:gd name="T38" fmla="*/ 67 w 71"/>
                <a:gd name="T39" fmla="*/ 100 h 124"/>
                <a:gd name="T40" fmla="*/ 71 w 71"/>
                <a:gd name="T41" fmla="*/ 116 h 124"/>
                <a:gd name="T42" fmla="*/ 61 w 71"/>
                <a:gd name="T43" fmla="*/ 119 h 124"/>
                <a:gd name="T44" fmla="*/ 54 w 71"/>
                <a:gd name="T45" fmla="*/ 122 h 124"/>
                <a:gd name="T46" fmla="*/ 50 w 71"/>
                <a:gd name="T47" fmla="*/ 123 h 124"/>
                <a:gd name="T48" fmla="*/ 45 w 71"/>
                <a:gd name="T49" fmla="*/ 124 h 124"/>
                <a:gd name="T50" fmla="*/ 45 w 71"/>
                <a:gd name="T51" fmla="*/ 124 h 124"/>
                <a:gd name="T52" fmla="*/ 45 w 71"/>
                <a:gd name="T53"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124">
                  <a:moveTo>
                    <a:pt x="45" y="124"/>
                  </a:moveTo>
                  <a:lnTo>
                    <a:pt x="40" y="108"/>
                  </a:lnTo>
                  <a:lnTo>
                    <a:pt x="33" y="92"/>
                  </a:lnTo>
                  <a:lnTo>
                    <a:pt x="27" y="77"/>
                  </a:lnTo>
                  <a:lnTo>
                    <a:pt x="18" y="61"/>
                  </a:lnTo>
                  <a:lnTo>
                    <a:pt x="12" y="46"/>
                  </a:lnTo>
                  <a:lnTo>
                    <a:pt x="6" y="32"/>
                  </a:lnTo>
                  <a:lnTo>
                    <a:pt x="1" y="17"/>
                  </a:lnTo>
                  <a:lnTo>
                    <a:pt x="0" y="3"/>
                  </a:lnTo>
                  <a:lnTo>
                    <a:pt x="5" y="1"/>
                  </a:lnTo>
                  <a:lnTo>
                    <a:pt x="10" y="0"/>
                  </a:lnTo>
                  <a:lnTo>
                    <a:pt x="16" y="0"/>
                  </a:lnTo>
                  <a:lnTo>
                    <a:pt x="24" y="1"/>
                  </a:lnTo>
                  <a:lnTo>
                    <a:pt x="31" y="12"/>
                  </a:lnTo>
                  <a:lnTo>
                    <a:pt x="38" y="25"/>
                  </a:lnTo>
                  <a:lnTo>
                    <a:pt x="45" y="39"/>
                  </a:lnTo>
                  <a:lnTo>
                    <a:pt x="51" y="54"/>
                  </a:lnTo>
                  <a:lnTo>
                    <a:pt x="56" y="69"/>
                  </a:lnTo>
                  <a:lnTo>
                    <a:pt x="61" y="84"/>
                  </a:lnTo>
                  <a:lnTo>
                    <a:pt x="67" y="100"/>
                  </a:lnTo>
                  <a:lnTo>
                    <a:pt x="71" y="116"/>
                  </a:lnTo>
                  <a:lnTo>
                    <a:pt x="61" y="119"/>
                  </a:lnTo>
                  <a:lnTo>
                    <a:pt x="54" y="122"/>
                  </a:lnTo>
                  <a:lnTo>
                    <a:pt x="50" y="123"/>
                  </a:lnTo>
                  <a:lnTo>
                    <a:pt x="45" y="124"/>
                  </a:lnTo>
                  <a:lnTo>
                    <a:pt x="45" y="124"/>
                  </a:lnTo>
                  <a:lnTo>
                    <a:pt x="45" y="1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4" name="Freeform 92"/>
            <p:cNvSpPr>
              <a:spLocks/>
            </p:cNvSpPr>
            <p:nvPr/>
          </p:nvSpPr>
          <p:spPr bwMode="auto">
            <a:xfrm>
              <a:off x="730" y="1678"/>
              <a:ext cx="26" cy="22"/>
            </a:xfrm>
            <a:custGeom>
              <a:avLst/>
              <a:gdLst>
                <a:gd name="T0" fmla="*/ 11 w 52"/>
                <a:gd name="T1" fmla="*/ 44 h 44"/>
                <a:gd name="T2" fmla="*/ 6 w 52"/>
                <a:gd name="T3" fmla="*/ 29 h 44"/>
                <a:gd name="T4" fmla="*/ 2 w 52"/>
                <a:gd name="T5" fmla="*/ 21 h 44"/>
                <a:gd name="T6" fmla="*/ 1 w 52"/>
                <a:gd name="T7" fmla="*/ 17 h 44"/>
                <a:gd name="T8" fmla="*/ 0 w 52"/>
                <a:gd name="T9" fmla="*/ 13 h 44"/>
                <a:gd name="T10" fmla="*/ 4 w 52"/>
                <a:gd name="T11" fmla="*/ 12 h 44"/>
                <a:gd name="T12" fmla="*/ 9 w 52"/>
                <a:gd name="T13" fmla="*/ 11 h 44"/>
                <a:gd name="T14" fmla="*/ 15 w 52"/>
                <a:gd name="T15" fmla="*/ 8 h 44"/>
                <a:gd name="T16" fmla="*/ 21 w 52"/>
                <a:gd name="T17" fmla="*/ 6 h 44"/>
                <a:gd name="T18" fmla="*/ 25 w 52"/>
                <a:gd name="T19" fmla="*/ 4 h 44"/>
                <a:gd name="T20" fmla="*/ 31 w 52"/>
                <a:gd name="T21" fmla="*/ 3 h 44"/>
                <a:gd name="T22" fmla="*/ 37 w 52"/>
                <a:gd name="T23" fmla="*/ 0 h 44"/>
                <a:gd name="T24" fmla="*/ 41 w 52"/>
                <a:gd name="T25" fmla="*/ 0 h 44"/>
                <a:gd name="T26" fmla="*/ 45 w 52"/>
                <a:gd name="T27" fmla="*/ 8 h 44"/>
                <a:gd name="T28" fmla="*/ 47 w 52"/>
                <a:gd name="T29" fmla="*/ 13 h 44"/>
                <a:gd name="T30" fmla="*/ 49 w 52"/>
                <a:gd name="T31" fmla="*/ 20 h 44"/>
                <a:gd name="T32" fmla="*/ 52 w 52"/>
                <a:gd name="T33" fmla="*/ 29 h 44"/>
                <a:gd name="T34" fmla="*/ 47 w 52"/>
                <a:gd name="T35" fmla="*/ 32 h 44"/>
                <a:gd name="T36" fmla="*/ 41 w 52"/>
                <a:gd name="T37" fmla="*/ 34 h 44"/>
                <a:gd name="T38" fmla="*/ 37 w 52"/>
                <a:gd name="T39" fmla="*/ 36 h 44"/>
                <a:gd name="T40" fmla="*/ 31 w 52"/>
                <a:gd name="T41" fmla="*/ 38 h 44"/>
                <a:gd name="T42" fmla="*/ 26 w 52"/>
                <a:gd name="T43" fmla="*/ 40 h 44"/>
                <a:gd name="T44" fmla="*/ 21 w 52"/>
                <a:gd name="T45" fmla="*/ 42 h 44"/>
                <a:gd name="T46" fmla="*/ 16 w 52"/>
                <a:gd name="T47" fmla="*/ 43 h 44"/>
                <a:gd name="T48" fmla="*/ 11 w 52"/>
                <a:gd name="T49" fmla="*/ 44 h 44"/>
                <a:gd name="T50" fmla="*/ 11 w 52"/>
                <a:gd name="T51" fmla="*/ 44 h 44"/>
                <a:gd name="T52" fmla="*/ 11 w 52"/>
                <a:gd name="T5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44">
                  <a:moveTo>
                    <a:pt x="11" y="44"/>
                  </a:moveTo>
                  <a:lnTo>
                    <a:pt x="6" y="29"/>
                  </a:lnTo>
                  <a:lnTo>
                    <a:pt x="2" y="21"/>
                  </a:lnTo>
                  <a:lnTo>
                    <a:pt x="1" y="17"/>
                  </a:lnTo>
                  <a:lnTo>
                    <a:pt x="0" y="13"/>
                  </a:lnTo>
                  <a:lnTo>
                    <a:pt x="4" y="12"/>
                  </a:lnTo>
                  <a:lnTo>
                    <a:pt x="9" y="11"/>
                  </a:lnTo>
                  <a:lnTo>
                    <a:pt x="15" y="8"/>
                  </a:lnTo>
                  <a:lnTo>
                    <a:pt x="21" y="6"/>
                  </a:lnTo>
                  <a:lnTo>
                    <a:pt x="25" y="4"/>
                  </a:lnTo>
                  <a:lnTo>
                    <a:pt x="31" y="3"/>
                  </a:lnTo>
                  <a:lnTo>
                    <a:pt x="37" y="0"/>
                  </a:lnTo>
                  <a:lnTo>
                    <a:pt x="41" y="0"/>
                  </a:lnTo>
                  <a:lnTo>
                    <a:pt x="45" y="8"/>
                  </a:lnTo>
                  <a:lnTo>
                    <a:pt x="47" y="13"/>
                  </a:lnTo>
                  <a:lnTo>
                    <a:pt x="49" y="20"/>
                  </a:lnTo>
                  <a:lnTo>
                    <a:pt x="52" y="29"/>
                  </a:lnTo>
                  <a:lnTo>
                    <a:pt x="47" y="32"/>
                  </a:lnTo>
                  <a:lnTo>
                    <a:pt x="41" y="34"/>
                  </a:lnTo>
                  <a:lnTo>
                    <a:pt x="37" y="36"/>
                  </a:lnTo>
                  <a:lnTo>
                    <a:pt x="31" y="38"/>
                  </a:lnTo>
                  <a:lnTo>
                    <a:pt x="26" y="40"/>
                  </a:lnTo>
                  <a:lnTo>
                    <a:pt x="21" y="42"/>
                  </a:lnTo>
                  <a:lnTo>
                    <a:pt x="16" y="43"/>
                  </a:lnTo>
                  <a:lnTo>
                    <a:pt x="11" y="44"/>
                  </a:lnTo>
                  <a:lnTo>
                    <a:pt x="11" y="44"/>
                  </a:lnTo>
                  <a:lnTo>
                    <a:pt x="11" y="44"/>
                  </a:lnTo>
                  <a:close/>
                </a:path>
              </a:pathLst>
            </a:custGeom>
            <a:solidFill>
              <a:srgbClr val="5E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5" name="Freeform 93"/>
            <p:cNvSpPr>
              <a:spLocks/>
            </p:cNvSpPr>
            <p:nvPr/>
          </p:nvSpPr>
          <p:spPr bwMode="auto">
            <a:xfrm>
              <a:off x="498" y="1599"/>
              <a:ext cx="148" cy="99"/>
            </a:xfrm>
            <a:custGeom>
              <a:avLst/>
              <a:gdLst>
                <a:gd name="T0" fmla="*/ 119 w 296"/>
                <a:gd name="T1" fmla="*/ 141 h 197"/>
                <a:gd name="T2" fmla="*/ 112 w 296"/>
                <a:gd name="T3" fmla="*/ 125 h 197"/>
                <a:gd name="T4" fmla="*/ 113 w 296"/>
                <a:gd name="T5" fmla="*/ 167 h 197"/>
                <a:gd name="T6" fmla="*/ 104 w 296"/>
                <a:gd name="T7" fmla="*/ 193 h 197"/>
                <a:gd name="T8" fmla="*/ 95 w 296"/>
                <a:gd name="T9" fmla="*/ 154 h 197"/>
                <a:gd name="T10" fmla="*/ 89 w 296"/>
                <a:gd name="T11" fmla="*/ 130 h 197"/>
                <a:gd name="T12" fmla="*/ 89 w 296"/>
                <a:gd name="T13" fmla="*/ 172 h 197"/>
                <a:gd name="T14" fmla="*/ 86 w 296"/>
                <a:gd name="T15" fmla="*/ 189 h 197"/>
                <a:gd name="T16" fmla="*/ 69 w 296"/>
                <a:gd name="T17" fmla="*/ 127 h 197"/>
                <a:gd name="T18" fmla="*/ 63 w 296"/>
                <a:gd name="T19" fmla="*/ 108 h 197"/>
                <a:gd name="T20" fmla="*/ 63 w 296"/>
                <a:gd name="T21" fmla="*/ 152 h 197"/>
                <a:gd name="T22" fmla="*/ 61 w 296"/>
                <a:gd name="T23" fmla="*/ 168 h 197"/>
                <a:gd name="T24" fmla="*/ 47 w 296"/>
                <a:gd name="T25" fmla="*/ 107 h 197"/>
                <a:gd name="T26" fmla="*/ 44 w 296"/>
                <a:gd name="T27" fmla="*/ 89 h 197"/>
                <a:gd name="T28" fmla="*/ 39 w 296"/>
                <a:gd name="T29" fmla="*/ 137 h 197"/>
                <a:gd name="T30" fmla="*/ 23 w 296"/>
                <a:gd name="T31" fmla="*/ 91 h 197"/>
                <a:gd name="T32" fmla="*/ 17 w 296"/>
                <a:gd name="T33" fmla="*/ 73 h 197"/>
                <a:gd name="T34" fmla="*/ 15 w 296"/>
                <a:gd name="T35" fmla="*/ 104 h 197"/>
                <a:gd name="T36" fmla="*/ 0 w 296"/>
                <a:gd name="T37" fmla="*/ 40 h 197"/>
                <a:gd name="T38" fmla="*/ 19 w 296"/>
                <a:gd name="T39" fmla="*/ 8 h 197"/>
                <a:gd name="T40" fmla="*/ 30 w 296"/>
                <a:gd name="T41" fmla="*/ 0 h 197"/>
                <a:gd name="T42" fmla="*/ 28 w 296"/>
                <a:gd name="T43" fmla="*/ 21 h 197"/>
                <a:gd name="T44" fmla="*/ 39 w 296"/>
                <a:gd name="T45" fmla="*/ 68 h 197"/>
                <a:gd name="T46" fmla="*/ 84 w 296"/>
                <a:gd name="T47" fmla="*/ 91 h 197"/>
                <a:gd name="T48" fmla="*/ 139 w 296"/>
                <a:gd name="T49" fmla="*/ 65 h 197"/>
                <a:gd name="T50" fmla="*/ 135 w 296"/>
                <a:gd name="T51" fmla="*/ 16 h 197"/>
                <a:gd name="T52" fmla="*/ 147 w 296"/>
                <a:gd name="T53" fmla="*/ 17 h 197"/>
                <a:gd name="T54" fmla="*/ 184 w 296"/>
                <a:gd name="T55" fmla="*/ 53 h 197"/>
                <a:gd name="T56" fmla="*/ 234 w 296"/>
                <a:gd name="T57" fmla="*/ 85 h 197"/>
                <a:gd name="T58" fmla="*/ 283 w 296"/>
                <a:gd name="T59" fmla="*/ 110 h 197"/>
                <a:gd name="T60" fmla="*/ 296 w 296"/>
                <a:gd name="T61" fmla="*/ 164 h 197"/>
                <a:gd name="T62" fmla="*/ 282 w 296"/>
                <a:gd name="T63" fmla="*/ 186 h 197"/>
                <a:gd name="T64" fmla="*/ 275 w 296"/>
                <a:gd name="T65" fmla="*/ 154 h 197"/>
                <a:gd name="T66" fmla="*/ 269 w 296"/>
                <a:gd name="T67" fmla="*/ 145 h 197"/>
                <a:gd name="T68" fmla="*/ 267 w 296"/>
                <a:gd name="T69" fmla="*/ 178 h 197"/>
                <a:gd name="T70" fmla="*/ 257 w 296"/>
                <a:gd name="T71" fmla="*/ 191 h 197"/>
                <a:gd name="T72" fmla="*/ 239 w 296"/>
                <a:gd name="T73" fmla="*/ 124 h 197"/>
                <a:gd name="T74" fmla="*/ 241 w 296"/>
                <a:gd name="T75" fmla="*/ 163 h 197"/>
                <a:gd name="T76" fmla="*/ 231 w 296"/>
                <a:gd name="T77" fmla="*/ 194 h 197"/>
                <a:gd name="T78" fmla="*/ 214 w 296"/>
                <a:gd name="T79" fmla="*/ 140 h 197"/>
                <a:gd name="T80" fmla="*/ 214 w 296"/>
                <a:gd name="T81" fmla="*/ 179 h 197"/>
                <a:gd name="T82" fmla="*/ 207 w 296"/>
                <a:gd name="T83" fmla="*/ 194 h 197"/>
                <a:gd name="T84" fmla="*/ 191 w 296"/>
                <a:gd name="T85" fmla="*/ 142 h 197"/>
                <a:gd name="T86" fmla="*/ 190 w 296"/>
                <a:gd name="T87" fmla="*/ 178 h 197"/>
                <a:gd name="T88" fmla="*/ 182 w 296"/>
                <a:gd name="T89" fmla="*/ 193 h 197"/>
                <a:gd name="T90" fmla="*/ 167 w 296"/>
                <a:gd name="T91" fmla="*/ 129 h 197"/>
                <a:gd name="T92" fmla="*/ 159 w 296"/>
                <a:gd name="T93" fmla="*/ 106 h 197"/>
                <a:gd name="T94" fmla="*/ 162 w 296"/>
                <a:gd name="T95" fmla="*/ 145 h 197"/>
                <a:gd name="T96" fmla="*/ 153 w 296"/>
                <a:gd name="T97" fmla="*/ 195 h 197"/>
                <a:gd name="T98" fmla="*/ 139 w 296"/>
                <a:gd name="T99" fmla="*/ 134 h 197"/>
                <a:gd name="T100" fmla="*/ 132 w 296"/>
                <a:gd name="T101" fmla="*/ 115 h 197"/>
                <a:gd name="T102" fmla="*/ 137 w 296"/>
                <a:gd name="T103" fmla="*/ 176 h 197"/>
                <a:gd name="T104" fmla="*/ 127 w 296"/>
                <a:gd name="T105"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 h="197">
                  <a:moveTo>
                    <a:pt x="123" y="195"/>
                  </a:moveTo>
                  <a:lnTo>
                    <a:pt x="121" y="170"/>
                  </a:lnTo>
                  <a:lnTo>
                    <a:pt x="120" y="154"/>
                  </a:lnTo>
                  <a:lnTo>
                    <a:pt x="119" y="141"/>
                  </a:lnTo>
                  <a:lnTo>
                    <a:pt x="116" y="126"/>
                  </a:lnTo>
                  <a:lnTo>
                    <a:pt x="114" y="125"/>
                  </a:lnTo>
                  <a:lnTo>
                    <a:pt x="113" y="124"/>
                  </a:lnTo>
                  <a:lnTo>
                    <a:pt x="112" y="125"/>
                  </a:lnTo>
                  <a:lnTo>
                    <a:pt x="110" y="126"/>
                  </a:lnTo>
                  <a:lnTo>
                    <a:pt x="112" y="139"/>
                  </a:lnTo>
                  <a:lnTo>
                    <a:pt x="113" y="150"/>
                  </a:lnTo>
                  <a:lnTo>
                    <a:pt x="113" y="167"/>
                  </a:lnTo>
                  <a:lnTo>
                    <a:pt x="112" y="194"/>
                  </a:lnTo>
                  <a:lnTo>
                    <a:pt x="109" y="194"/>
                  </a:lnTo>
                  <a:lnTo>
                    <a:pt x="107" y="193"/>
                  </a:lnTo>
                  <a:lnTo>
                    <a:pt x="104" y="193"/>
                  </a:lnTo>
                  <a:lnTo>
                    <a:pt x="101" y="193"/>
                  </a:lnTo>
                  <a:lnTo>
                    <a:pt x="99" y="179"/>
                  </a:lnTo>
                  <a:lnTo>
                    <a:pt x="97" y="168"/>
                  </a:lnTo>
                  <a:lnTo>
                    <a:pt x="95" y="154"/>
                  </a:lnTo>
                  <a:lnTo>
                    <a:pt x="93" y="130"/>
                  </a:lnTo>
                  <a:lnTo>
                    <a:pt x="92" y="130"/>
                  </a:lnTo>
                  <a:lnTo>
                    <a:pt x="91" y="130"/>
                  </a:lnTo>
                  <a:lnTo>
                    <a:pt x="89" y="130"/>
                  </a:lnTo>
                  <a:lnTo>
                    <a:pt x="87" y="130"/>
                  </a:lnTo>
                  <a:lnTo>
                    <a:pt x="87" y="145"/>
                  </a:lnTo>
                  <a:lnTo>
                    <a:pt x="89" y="159"/>
                  </a:lnTo>
                  <a:lnTo>
                    <a:pt x="89" y="172"/>
                  </a:lnTo>
                  <a:lnTo>
                    <a:pt x="89" y="187"/>
                  </a:lnTo>
                  <a:lnTo>
                    <a:pt x="87" y="189"/>
                  </a:lnTo>
                  <a:lnTo>
                    <a:pt x="87" y="189"/>
                  </a:lnTo>
                  <a:lnTo>
                    <a:pt x="86" y="189"/>
                  </a:lnTo>
                  <a:lnTo>
                    <a:pt x="86" y="190"/>
                  </a:lnTo>
                  <a:lnTo>
                    <a:pt x="74" y="174"/>
                  </a:lnTo>
                  <a:lnTo>
                    <a:pt x="69" y="150"/>
                  </a:lnTo>
                  <a:lnTo>
                    <a:pt x="69" y="127"/>
                  </a:lnTo>
                  <a:lnTo>
                    <a:pt x="68" y="109"/>
                  </a:lnTo>
                  <a:lnTo>
                    <a:pt x="66" y="108"/>
                  </a:lnTo>
                  <a:lnTo>
                    <a:pt x="64" y="107"/>
                  </a:lnTo>
                  <a:lnTo>
                    <a:pt x="63" y="108"/>
                  </a:lnTo>
                  <a:lnTo>
                    <a:pt x="62" y="109"/>
                  </a:lnTo>
                  <a:lnTo>
                    <a:pt x="62" y="123"/>
                  </a:lnTo>
                  <a:lnTo>
                    <a:pt x="63" y="138"/>
                  </a:lnTo>
                  <a:lnTo>
                    <a:pt x="63" y="152"/>
                  </a:lnTo>
                  <a:lnTo>
                    <a:pt x="63" y="167"/>
                  </a:lnTo>
                  <a:lnTo>
                    <a:pt x="62" y="168"/>
                  </a:lnTo>
                  <a:lnTo>
                    <a:pt x="62" y="168"/>
                  </a:lnTo>
                  <a:lnTo>
                    <a:pt x="61" y="168"/>
                  </a:lnTo>
                  <a:lnTo>
                    <a:pt x="61" y="169"/>
                  </a:lnTo>
                  <a:lnTo>
                    <a:pt x="53" y="153"/>
                  </a:lnTo>
                  <a:lnTo>
                    <a:pt x="49" y="130"/>
                  </a:lnTo>
                  <a:lnTo>
                    <a:pt x="47" y="107"/>
                  </a:lnTo>
                  <a:lnTo>
                    <a:pt x="46" y="91"/>
                  </a:lnTo>
                  <a:lnTo>
                    <a:pt x="45" y="89"/>
                  </a:lnTo>
                  <a:lnTo>
                    <a:pt x="45" y="89"/>
                  </a:lnTo>
                  <a:lnTo>
                    <a:pt x="44" y="89"/>
                  </a:lnTo>
                  <a:lnTo>
                    <a:pt x="43" y="88"/>
                  </a:lnTo>
                  <a:lnTo>
                    <a:pt x="41" y="103"/>
                  </a:lnTo>
                  <a:lnTo>
                    <a:pt x="40" y="121"/>
                  </a:lnTo>
                  <a:lnTo>
                    <a:pt x="39" y="137"/>
                  </a:lnTo>
                  <a:lnTo>
                    <a:pt x="38" y="144"/>
                  </a:lnTo>
                  <a:lnTo>
                    <a:pt x="28" y="127"/>
                  </a:lnTo>
                  <a:lnTo>
                    <a:pt x="23" y="109"/>
                  </a:lnTo>
                  <a:lnTo>
                    <a:pt x="23" y="91"/>
                  </a:lnTo>
                  <a:lnTo>
                    <a:pt x="22" y="74"/>
                  </a:lnTo>
                  <a:lnTo>
                    <a:pt x="21" y="73"/>
                  </a:lnTo>
                  <a:lnTo>
                    <a:pt x="19" y="73"/>
                  </a:lnTo>
                  <a:lnTo>
                    <a:pt x="17" y="73"/>
                  </a:lnTo>
                  <a:lnTo>
                    <a:pt x="16" y="73"/>
                  </a:lnTo>
                  <a:lnTo>
                    <a:pt x="15" y="92"/>
                  </a:lnTo>
                  <a:lnTo>
                    <a:pt x="15" y="101"/>
                  </a:lnTo>
                  <a:lnTo>
                    <a:pt x="15" y="104"/>
                  </a:lnTo>
                  <a:lnTo>
                    <a:pt x="14" y="107"/>
                  </a:lnTo>
                  <a:lnTo>
                    <a:pt x="3" y="88"/>
                  </a:lnTo>
                  <a:lnTo>
                    <a:pt x="0" y="64"/>
                  </a:lnTo>
                  <a:lnTo>
                    <a:pt x="0" y="40"/>
                  </a:lnTo>
                  <a:lnTo>
                    <a:pt x="2" y="21"/>
                  </a:lnTo>
                  <a:lnTo>
                    <a:pt x="8" y="18"/>
                  </a:lnTo>
                  <a:lnTo>
                    <a:pt x="15" y="13"/>
                  </a:lnTo>
                  <a:lnTo>
                    <a:pt x="19" y="8"/>
                  </a:lnTo>
                  <a:lnTo>
                    <a:pt x="23" y="1"/>
                  </a:lnTo>
                  <a:lnTo>
                    <a:pt x="25" y="1"/>
                  </a:lnTo>
                  <a:lnTo>
                    <a:pt x="28" y="0"/>
                  </a:lnTo>
                  <a:lnTo>
                    <a:pt x="30" y="0"/>
                  </a:lnTo>
                  <a:lnTo>
                    <a:pt x="32" y="0"/>
                  </a:lnTo>
                  <a:lnTo>
                    <a:pt x="31" y="8"/>
                  </a:lnTo>
                  <a:lnTo>
                    <a:pt x="30" y="15"/>
                  </a:lnTo>
                  <a:lnTo>
                    <a:pt x="28" y="21"/>
                  </a:lnTo>
                  <a:lnTo>
                    <a:pt x="25" y="28"/>
                  </a:lnTo>
                  <a:lnTo>
                    <a:pt x="28" y="43"/>
                  </a:lnTo>
                  <a:lnTo>
                    <a:pt x="32" y="57"/>
                  </a:lnTo>
                  <a:lnTo>
                    <a:pt x="39" y="68"/>
                  </a:lnTo>
                  <a:lnTo>
                    <a:pt x="47" y="77"/>
                  </a:lnTo>
                  <a:lnTo>
                    <a:pt x="56" y="84"/>
                  </a:lnTo>
                  <a:lnTo>
                    <a:pt x="69" y="88"/>
                  </a:lnTo>
                  <a:lnTo>
                    <a:pt x="84" y="91"/>
                  </a:lnTo>
                  <a:lnTo>
                    <a:pt x="102" y="92"/>
                  </a:lnTo>
                  <a:lnTo>
                    <a:pt x="121" y="84"/>
                  </a:lnTo>
                  <a:lnTo>
                    <a:pt x="132" y="76"/>
                  </a:lnTo>
                  <a:lnTo>
                    <a:pt x="139" y="65"/>
                  </a:lnTo>
                  <a:lnTo>
                    <a:pt x="142" y="55"/>
                  </a:lnTo>
                  <a:lnTo>
                    <a:pt x="142" y="42"/>
                  </a:lnTo>
                  <a:lnTo>
                    <a:pt x="139" y="30"/>
                  </a:lnTo>
                  <a:lnTo>
                    <a:pt x="135" y="16"/>
                  </a:lnTo>
                  <a:lnTo>
                    <a:pt x="131" y="1"/>
                  </a:lnTo>
                  <a:lnTo>
                    <a:pt x="138" y="3"/>
                  </a:lnTo>
                  <a:lnTo>
                    <a:pt x="143" y="9"/>
                  </a:lnTo>
                  <a:lnTo>
                    <a:pt x="147" y="17"/>
                  </a:lnTo>
                  <a:lnTo>
                    <a:pt x="151" y="27"/>
                  </a:lnTo>
                  <a:lnTo>
                    <a:pt x="161" y="35"/>
                  </a:lnTo>
                  <a:lnTo>
                    <a:pt x="173" y="44"/>
                  </a:lnTo>
                  <a:lnTo>
                    <a:pt x="184" y="53"/>
                  </a:lnTo>
                  <a:lnTo>
                    <a:pt x="196" y="61"/>
                  </a:lnTo>
                  <a:lnTo>
                    <a:pt x="208" y="69"/>
                  </a:lnTo>
                  <a:lnTo>
                    <a:pt x="220" y="77"/>
                  </a:lnTo>
                  <a:lnTo>
                    <a:pt x="234" y="85"/>
                  </a:lnTo>
                  <a:lnTo>
                    <a:pt x="248" y="93"/>
                  </a:lnTo>
                  <a:lnTo>
                    <a:pt x="262" y="95"/>
                  </a:lnTo>
                  <a:lnTo>
                    <a:pt x="275" y="101"/>
                  </a:lnTo>
                  <a:lnTo>
                    <a:pt x="283" y="110"/>
                  </a:lnTo>
                  <a:lnTo>
                    <a:pt x="290" y="121"/>
                  </a:lnTo>
                  <a:lnTo>
                    <a:pt x="295" y="133"/>
                  </a:lnTo>
                  <a:lnTo>
                    <a:pt x="296" y="148"/>
                  </a:lnTo>
                  <a:lnTo>
                    <a:pt x="296" y="164"/>
                  </a:lnTo>
                  <a:lnTo>
                    <a:pt x="295" y="182"/>
                  </a:lnTo>
                  <a:lnTo>
                    <a:pt x="290" y="185"/>
                  </a:lnTo>
                  <a:lnTo>
                    <a:pt x="286" y="186"/>
                  </a:lnTo>
                  <a:lnTo>
                    <a:pt x="282" y="186"/>
                  </a:lnTo>
                  <a:lnTo>
                    <a:pt x="279" y="186"/>
                  </a:lnTo>
                  <a:lnTo>
                    <a:pt x="277" y="176"/>
                  </a:lnTo>
                  <a:lnTo>
                    <a:pt x="276" y="164"/>
                  </a:lnTo>
                  <a:lnTo>
                    <a:pt x="275" y="154"/>
                  </a:lnTo>
                  <a:lnTo>
                    <a:pt x="274" y="144"/>
                  </a:lnTo>
                  <a:lnTo>
                    <a:pt x="273" y="144"/>
                  </a:lnTo>
                  <a:lnTo>
                    <a:pt x="271" y="144"/>
                  </a:lnTo>
                  <a:lnTo>
                    <a:pt x="269" y="145"/>
                  </a:lnTo>
                  <a:lnTo>
                    <a:pt x="267" y="145"/>
                  </a:lnTo>
                  <a:lnTo>
                    <a:pt x="267" y="156"/>
                  </a:lnTo>
                  <a:lnTo>
                    <a:pt x="267" y="167"/>
                  </a:lnTo>
                  <a:lnTo>
                    <a:pt x="267" y="178"/>
                  </a:lnTo>
                  <a:lnTo>
                    <a:pt x="267" y="190"/>
                  </a:lnTo>
                  <a:lnTo>
                    <a:pt x="264" y="191"/>
                  </a:lnTo>
                  <a:lnTo>
                    <a:pt x="260" y="191"/>
                  </a:lnTo>
                  <a:lnTo>
                    <a:pt x="257" y="191"/>
                  </a:lnTo>
                  <a:lnTo>
                    <a:pt x="253" y="192"/>
                  </a:lnTo>
                  <a:lnTo>
                    <a:pt x="246" y="153"/>
                  </a:lnTo>
                  <a:lnTo>
                    <a:pt x="242" y="132"/>
                  </a:lnTo>
                  <a:lnTo>
                    <a:pt x="239" y="124"/>
                  </a:lnTo>
                  <a:lnTo>
                    <a:pt x="237" y="121"/>
                  </a:lnTo>
                  <a:lnTo>
                    <a:pt x="237" y="127"/>
                  </a:lnTo>
                  <a:lnTo>
                    <a:pt x="238" y="141"/>
                  </a:lnTo>
                  <a:lnTo>
                    <a:pt x="241" y="163"/>
                  </a:lnTo>
                  <a:lnTo>
                    <a:pt x="242" y="192"/>
                  </a:lnTo>
                  <a:lnTo>
                    <a:pt x="238" y="193"/>
                  </a:lnTo>
                  <a:lnTo>
                    <a:pt x="235" y="194"/>
                  </a:lnTo>
                  <a:lnTo>
                    <a:pt x="231" y="194"/>
                  </a:lnTo>
                  <a:lnTo>
                    <a:pt x="224" y="193"/>
                  </a:lnTo>
                  <a:lnTo>
                    <a:pt x="219" y="163"/>
                  </a:lnTo>
                  <a:lnTo>
                    <a:pt x="216" y="147"/>
                  </a:lnTo>
                  <a:lnTo>
                    <a:pt x="214" y="140"/>
                  </a:lnTo>
                  <a:lnTo>
                    <a:pt x="212" y="138"/>
                  </a:lnTo>
                  <a:lnTo>
                    <a:pt x="213" y="152"/>
                  </a:lnTo>
                  <a:lnTo>
                    <a:pt x="214" y="165"/>
                  </a:lnTo>
                  <a:lnTo>
                    <a:pt x="214" y="179"/>
                  </a:lnTo>
                  <a:lnTo>
                    <a:pt x="215" y="193"/>
                  </a:lnTo>
                  <a:lnTo>
                    <a:pt x="213" y="193"/>
                  </a:lnTo>
                  <a:lnTo>
                    <a:pt x="211" y="193"/>
                  </a:lnTo>
                  <a:lnTo>
                    <a:pt x="207" y="194"/>
                  </a:lnTo>
                  <a:lnTo>
                    <a:pt x="205" y="194"/>
                  </a:lnTo>
                  <a:lnTo>
                    <a:pt x="198" y="167"/>
                  </a:lnTo>
                  <a:lnTo>
                    <a:pt x="195" y="152"/>
                  </a:lnTo>
                  <a:lnTo>
                    <a:pt x="191" y="142"/>
                  </a:lnTo>
                  <a:lnTo>
                    <a:pt x="189" y="136"/>
                  </a:lnTo>
                  <a:lnTo>
                    <a:pt x="189" y="150"/>
                  </a:lnTo>
                  <a:lnTo>
                    <a:pt x="190" y="164"/>
                  </a:lnTo>
                  <a:lnTo>
                    <a:pt x="190" y="178"/>
                  </a:lnTo>
                  <a:lnTo>
                    <a:pt x="191" y="193"/>
                  </a:lnTo>
                  <a:lnTo>
                    <a:pt x="189" y="193"/>
                  </a:lnTo>
                  <a:lnTo>
                    <a:pt x="185" y="193"/>
                  </a:lnTo>
                  <a:lnTo>
                    <a:pt x="182" y="193"/>
                  </a:lnTo>
                  <a:lnTo>
                    <a:pt x="180" y="193"/>
                  </a:lnTo>
                  <a:lnTo>
                    <a:pt x="175" y="171"/>
                  </a:lnTo>
                  <a:lnTo>
                    <a:pt x="171" y="149"/>
                  </a:lnTo>
                  <a:lnTo>
                    <a:pt x="167" y="129"/>
                  </a:lnTo>
                  <a:lnTo>
                    <a:pt x="162" y="107"/>
                  </a:lnTo>
                  <a:lnTo>
                    <a:pt x="161" y="106"/>
                  </a:lnTo>
                  <a:lnTo>
                    <a:pt x="160" y="106"/>
                  </a:lnTo>
                  <a:lnTo>
                    <a:pt x="159" y="106"/>
                  </a:lnTo>
                  <a:lnTo>
                    <a:pt x="158" y="104"/>
                  </a:lnTo>
                  <a:lnTo>
                    <a:pt x="158" y="109"/>
                  </a:lnTo>
                  <a:lnTo>
                    <a:pt x="159" y="119"/>
                  </a:lnTo>
                  <a:lnTo>
                    <a:pt x="162" y="145"/>
                  </a:lnTo>
                  <a:lnTo>
                    <a:pt x="168" y="193"/>
                  </a:lnTo>
                  <a:lnTo>
                    <a:pt x="163" y="194"/>
                  </a:lnTo>
                  <a:lnTo>
                    <a:pt x="159" y="194"/>
                  </a:lnTo>
                  <a:lnTo>
                    <a:pt x="153" y="195"/>
                  </a:lnTo>
                  <a:lnTo>
                    <a:pt x="148" y="197"/>
                  </a:lnTo>
                  <a:lnTo>
                    <a:pt x="145" y="176"/>
                  </a:lnTo>
                  <a:lnTo>
                    <a:pt x="143" y="155"/>
                  </a:lnTo>
                  <a:lnTo>
                    <a:pt x="139" y="134"/>
                  </a:lnTo>
                  <a:lnTo>
                    <a:pt x="137" y="115"/>
                  </a:lnTo>
                  <a:lnTo>
                    <a:pt x="136" y="115"/>
                  </a:lnTo>
                  <a:lnTo>
                    <a:pt x="133" y="115"/>
                  </a:lnTo>
                  <a:lnTo>
                    <a:pt x="132" y="115"/>
                  </a:lnTo>
                  <a:lnTo>
                    <a:pt x="131" y="115"/>
                  </a:lnTo>
                  <a:lnTo>
                    <a:pt x="133" y="134"/>
                  </a:lnTo>
                  <a:lnTo>
                    <a:pt x="135" y="155"/>
                  </a:lnTo>
                  <a:lnTo>
                    <a:pt x="137" y="176"/>
                  </a:lnTo>
                  <a:lnTo>
                    <a:pt x="139" y="197"/>
                  </a:lnTo>
                  <a:lnTo>
                    <a:pt x="135" y="195"/>
                  </a:lnTo>
                  <a:lnTo>
                    <a:pt x="131" y="195"/>
                  </a:lnTo>
                  <a:lnTo>
                    <a:pt x="127" y="195"/>
                  </a:lnTo>
                  <a:lnTo>
                    <a:pt x="123" y="195"/>
                  </a:lnTo>
                  <a:lnTo>
                    <a:pt x="123" y="195"/>
                  </a:lnTo>
                  <a:lnTo>
                    <a:pt x="123" y="195"/>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6" name="Freeform 94"/>
            <p:cNvSpPr>
              <a:spLocks/>
            </p:cNvSpPr>
            <p:nvPr/>
          </p:nvSpPr>
          <p:spPr bwMode="auto">
            <a:xfrm>
              <a:off x="1496" y="1626"/>
              <a:ext cx="91" cy="66"/>
            </a:xfrm>
            <a:custGeom>
              <a:avLst/>
              <a:gdLst>
                <a:gd name="T0" fmla="*/ 78 w 182"/>
                <a:gd name="T1" fmla="*/ 132 h 132"/>
                <a:gd name="T2" fmla="*/ 53 w 182"/>
                <a:gd name="T3" fmla="*/ 124 h 132"/>
                <a:gd name="T4" fmla="*/ 32 w 182"/>
                <a:gd name="T5" fmla="*/ 114 h 132"/>
                <a:gd name="T6" fmla="*/ 17 w 182"/>
                <a:gd name="T7" fmla="*/ 100 h 132"/>
                <a:gd name="T8" fmla="*/ 8 w 182"/>
                <a:gd name="T9" fmla="*/ 85 h 132"/>
                <a:gd name="T10" fmla="*/ 2 w 182"/>
                <a:gd name="T11" fmla="*/ 66 h 132"/>
                <a:gd name="T12" fmla="*/ 0 w 182"/>
                <a:gd name="T13" fmla="*/ 46 h 132"/>
                <a:gd name="T14" fmla="*/ 2 w 182"/>
                <a:gd name="T15" fmla="*/ 24 h 132"/>
                <a:gd name="T16" fmla="*/ 5 w 182"/>
                <a:gd name="T17" fmla="*/ 0 h 132"/>
                <a:gd name="T18" fmla="*/ 7 w 182"/>
                <a:gd name="T19" fmla="*/ 0 h 132"/>
                <a:gd name="T20" fmla="*/ 9 w 182"/>
                <a:gd name="T21" fmla="*/ 0 h 132"/>
                <a:gd name="T22" fmla="*/ 10 w 182"/>
                <a:gd name="T23" fmla="*/ 1 h 132"/>
                <a:gd name="T24" fmla="*/ 11 w 182"/>
                <a:gd name="T25" fmla="*/ 1 h 132"/>
                <a:gd name="T26" fmla="*/ 20 w 182"/>
                <a:gd name="T27" fmla="*/ 21 h 132"/>
                <a:gd name="T28" fmla="*/ 31 w 182"/>
                <a:gd name="T29" fmla="*/ 41 h 132"/>
                <a:gd name="T30" fmla="*/ 43 w 182"/>
                <a:gd name="T31" fmla="*/ 57 h 132"/>
                <a:gd name="T32" fmla="*/ 58 w 182"/>
                <a:gd name="T33" fmla="*/ 72 h 132"/>
                <a:gd name="T34" fmla="*/ 76 w 182"/>
                <a:gd name="T35" fmla="*/ 81 h 132"/>
                <a:gd name="T36" fmla="*/ 96 w 182"/>
                <a:gd name="T37" fmla="*/ 87 h 132"/>
                <a:gd name="T38" fmla="*/ 119 w 182"/>
                <a:gd name="T39" fmla="*/ 87 h 132"/>
                <a:gd name="T40" fmla="*/ 146 w 182"/>
                <a:gd name="T41" fmla="*/ 81 h 132"/>
                <a:gd name="T42" fmla="*/ 152 w 182"/>
                <a:gd name="T43" fmla="*/ 76 h 132"/>
                <a:gd name="T44" fmla="*/ 161 w 182"/>
                <a:gd name="T45" fmla="*/ 69 h 132"/>
                <a:gd name="T46" fmla="*/ 170 w 182"/>
                <a:gd name="T47" fmla="*/ 62 h 132"/>
                <a:gd name="T48" fmla="*/ 179 w 182"/>
                <a:gd name="T49" fmla="*/ 59 h 132"/>
                <a:gd name="T50" fmla="*/ 180 w 182"/>
                <a:gd name="T51" fmla="*/ 63 h 132"/>
                <a:gd name="T52" fmla="*/ 182 w 182"/>
                <a:gd name="T53" fmla="*/ 66 h 132"/>
                <a:gd name="T54" fmla="*/ 182 w 182"/>
                <a:gd name="T55" fmla="*/ 71 h 132"/>
                <a:gd name="T56" fmla="*/ 182 w 182"/>
                <a:gd name="T57" fmla="*/ 79 h 132"/>
                <a:gd name="T58" fmla="*/ 171 w 182"/>
                <a:gd name="T59" fmla="*/ 88 h 132"/>
                <a:gd name="T60" fmla="*/ 161 w 182"/>
                <a:gd name="T61" fmla="*/ 94 h 132"/>
                <a:gd name="T62" fmla="*/ 150 w 182"/>
                <a:gd name="T63" fmla="*/ 99 h 132"/>
                <a:gd name="T64" fmla="*/ 140 w 182"/>
                <a:gd name="T65" fmla="*/ 102 h 132"/>
                <a:gd name="T66" fmla="*/ 130 w 182"/>
                <a:gd name="T67" fmla="*/ 104 h 132"/>
                <a:gd name="T68" fmla="*/ 118 w 182"/>
                <a:gd name="T69" fmla="*/ 106 h 132"/>
                <a:gd name="T70" fmla="*/ 107 w 182"/>
                <a:gd name="T71" fmla="*/ 107 h 132"/>
                <a:gd name="T72" fmla="*/ 93 w 182"/>
                <a:gd name="T73" fmla="*/ 108 h 132"/>
                <a:gd name="T74" fmla="*/ 99 w 182"/>
                <a:gd name="T75" fmla="*/ 110 h 132"/>
                <a:gd name="T76" fmla="*/ 104 w 182"/>
                <a:gd name="T77" fmla="*/ 111 h 132"/>
                <a:gd name="T78" fmla="*/ 112 w 182"/>
                <a:gd name="T79" fmla="*/ 112 h 132"/>
                <a:gd name="T80" fmla="*/ 121 w 182"/>
                <a:gd name="T81" fmla="*/ 114 h 132"/>
                <a:gd name="T82" fmla="*/ 129 w 182"/>
                <a:gd name="T83" fmla="*/ 114 h 132"/>
                <a:gd name="T84" fmla="*/ 137 w 182"/>
                <a:gd name="T85" fmla="*/ 114 h 132"/>
                <a:gd name="T86" fmla="*/ 145 w 182"/>
                <a:gd name="T87" fmla="*/ 114 h 132"/>
                <a:gd name="T88" fmla="*/ 152 w 182"/>
                <a:gd name="T89" fmla="*/ 114 h 132"/>
                <a:gd name="T90" fmla="*/ 146 w 182"/>
                <a:gd name="T91" fmla="*/ 121 h 132"/>
                <a:gd name="T92" fmla="*/ 138 w 182"/>
                <a:gd name="T93" fmla="*/ 126 h 132"/>
                <a:gd name="T94" fmla="*/ 129 w 182"/>
                <a:gd name="T95" fmla="*/ 129 h 132"/>
                <a:gd name="T96" fmla="*/ 118 w 182"/>
                <a:gd name="T97" fmla="*/ 131 h 132"/>
                <a:gd name="T98" fmla="*/ 107 w 182"/>
                <a:gd name="T99" fmla="*/ 132 h 132"/>
                <a:gd name="T100" fmla="*/ 95 w 182"/>
                <a:gd name="T101" fmla="*/ 132 h 132"/>
                <a:gd name="T102" fmla="*/ 86 w 182"/>
                <a:gd name="T103" fmla="*/ 132 h 132"/>
                <a:gd name="T104" fmla="*/ 78 w 182"/>
                <a:gd name="T105" fmla="*/ 132 h 132"/>
                <a:gd name="T106" fmla="*/ 78 w 182"/>
                <a:gd name="T107" fmla="*/ 132 h 132"/>
                <a:gd name="T108" fmla="*/ 78 w 182"/>
                <a:gd name="T10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132">
                  <a:moveTo>
                    <a:pt x="78" y="132"/>
                  </a:moveTo>
                  <a:lnTo>
                    <a:pt x="53" y="124"/>
                  </a:lnTo>
                  <a:lnTo>
                    <a:pt x="32" y="114"/>
                  </a:lnTo>
                  <a:lnTo>
                    <a:pt x="17" y="100"/>
                  </a:lnTo>
                  <a:lnTo>
                    <a:pt x="8" y="85"/>
                  </a:lnTo>
                  <a:lnTo>
                    <a:pt x="2" y="66"/>
                  </a:lnTo>
                  <a:lnTo>
                    <a:pt x="0" y="46"/>
                  </a:lnTo>
                  <a:lnTo>
                    <a:pt x="2" y="24"/>
                  </a:lnTo>
                  <a:lnTo>
                    <a:pt x="5" y="0"/>
                  </a:lnTo>
                  <a:lnTo>
                    <a:pt x="7" y="0"/>
                  </a:lnTo>
                  <a:lnTo>
                    <a:pt x="9" y="0"/>
                  </a:lnTo>
                  <a:lnTo>
                    <a:pt x="10" y="1"/>
                  </a:lnTo>
                  <a:lnTo>
                    <a:pt x="11" y="1"/>
                  </a:lnTo>
                  <a:lnTo>
                    <a:pt x="20" y="21"/>
                  </a:lnTo>
                  <a:lnTo>
                    <a:pt x="31" y="41"/>
                  </a:lnTo>
                  <a:lnTo>
                    <a:pt x="43" y="57"/>
                  </a:lnTo>
                  <a:lnTo>
                    <a:pt x="58" y="72"/>
                  </a:lnTo>
                  <a:lnTo>
                    <a:pt x="76" y="81"/>
                  </a:lnTo>
                  <a:lnTo>
                    <a:pt x="96" y="87"/>
                  </a:lnTo>
                  <a:lnTo>
                    <a:pt x="119" y="87"/>
                  </a:lnTo>
                  <a:lnTo>
                    <a:pt x="146" y="81"/>
                  </a:lnTo>
                  <a:lnTo>
                    <a:pt x="152" y="76"/>
                  </a:lnTo>
                  <a:lnTo>
                    <a:pt x="161" y="69"/>
                  </a:lnTo>
                  <a:lnTo>
                    <a:pt x="170" y="62"/>
                  </a:lnTo>
                  <a:lnTo>
                    <a:pt x="179" y="59"/>
                  </a:lnTo>
                  <a:lnTo>
                    <a:pt x="180" y="63"/>
                  </a:lnTo>
                  <a:lnTo>
                    <a:pt x="182" y="66"/>
                  </a:lnTo>
                  <a:lnTo>
                    <a:pt x="182" y="71"/>
                  </a:lnTo>
                  <a:lnTo>
                    <a:pt x="182" y="79"/>
                  </a:lnTo>
                  <a:lnTo>
                    <a:pt x="171" y="88"/>
                  </a:lnTo>
                  <a:lnTo>
                    <a:pt x="161" y="94"/>
                  </a:lnTo>
                  <a:lnTo>
                    <a:pt x="150" y="99"/>
                  </a:lnTo>
                  <a:lnTo>
                    <a:pt x="140" y="102"/>
                  </a:lnTo>
                  <a:lnTo>
                    <a:pt x="130" y="104"/>
                  </a:lnTo>
                  <a:lnTo>
                    <a:pt x="118" y="106"/>
                  </a:lnTo>
                  <a:lnTo>
                    <a:pt x="107" y="107"/>
                  </a:lnTo>
                  <a:lnTo>
                    <a:pt x="93" y="108"/>
                  </a:lnTo>
                  <a:lnTo>
                    <a:pt x="99" y="110"/>
                  </a:lnTo>
                  <a:lnTo>
                    <a:pt x="104" y="111"/>
                  </a:lnTo>
                  <a:lnTo>
                    <a:pt x="112" y="112"/>
                  </a:lnTo>
                  <a:lnTo>
                    <a:pt x="121" y="114"/>
                  </a:lnTo>
                  <a:lnTo>
                    <a:pt x="129" y="114"/>
                  </a:lnTo>
                  <a:lnTo>
                    <a:pt x="137" y="114"/>
                  </a:lnTo>
                  <a:lnTo>
                    <a:pt x="145" y="114"/>
                  </a:lnTo>
                  <a:lnTo>
                    <a:pt x="152" y="114"/>
                  </a:lnTo>
                  <a:lnTo>
                    <a:pt x="146" y="121"/>
                  </a:lnTo>
                  <a:lnTo>
                    <a:pt x="138" y="126"/>
                  </a:lnTo>
                  <a:lnTo>
                    <a:pt x="129" y="129"/>
                  </a:lnTo>
                  <a:lnTo>
                    <a:pt x="118" y="131"/>
                  </a:lnTo>
                  <a:lnTo>
                    <a:pt x="107" y="132"/>
                  </a:lnTo>
                  <a:lnTo>
                    <a:pt x="95" y="132"/>
                  </a:lnTo>
                  <a:lnTo>
                    <a:pt x="86" y="132"/>
                  </a:lnTo>
                  <a:lnTo>
                    <a:pt x="78" y="132"/>
                  </a:lnTo>
                  <a:lnTo>
                    <a:pt x="78" y="132"/>
                  </a:lnTo>
                  <a:lnTo>
                    <a:pt x="78" y="132"/>
                  </a:lnTo>
                  <a:close/>
                </a:path>
              </a:pathLst>
            </a:custGeom>
            <a:solidFill>
              <a:srgbClr val="CC33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7" name="Freeform 95"/>
            <p:cNvSpPr>
              <a:spLocks/>
            </p:cNvSpPr>
            <p:nvPr/>
          </p:nvSpPr>
          <p:spPr bwMode="auto">
            <a:xfrm>
              <a:off x="704" y="1560"/>
              <a:ext cx="50" cy="116"/>
            </a:xfrm>
            <a:custGeom>
              <a:avLst/>
              <a:gdLst>
                <a:gd name="T0" fmla="*/ 31 w 99"/>
                <a:gd name="T1" fmla="*/ 223 h 233"/>
                <a:gd name="T2" fmla="*/ 14 w 99"/>
                <a:gd name="T3" fmla="*/ 209 h 233"/>
                <a:gd name="T4" fmla="*/ 0 w 99"/>
                <a:gd name="T5" fmla="*/ 123 h 233"/>
                <a:gd name="T6" fmla="*/ 24 w 99"/>
                <a:gd name="T7" fmla="*/ 7 h 233"/>
                <a:gd name="T8" fmla="*/ 48 w 99"/>
                <a:gd name="T9" fmla="*/ 9 h 233"/>
                <a:gd name="T10" fmla="*/ 32 w 99"/>
                <a:gd name="T11" fmla="*/ 16 h 233"/>
                <a:gd name="T12" fmla="*/ 41 w 99"/>
                <a:gd name="T13" fmla="*/ 21 h 233"/>
                <a:gd name="T14" fmla="*/ 61 w 99"/>
                <a:gd name="T15" fmla="*/ 29 h 233"/>
                <a:gd name="T16" fmla="*/ 46 w 99"/>
                <a:gd name="T17" fmla="*/ 36 h 233"/>
                <a:gd name="T18" fmla="*/ 65 w 99"/>
                <a:gd name="T19" fmla="*/ 45 h 233"/>
                <a:gd name="T20" fmla="*/ 71 w 99"/>
                <a:gd name="T21" fmla="*/ 54 h 233"/>
                <a:gd name="T22" fmla="*/ 53 w 99"/>
                <a:gd name="T23" fmla="*/ 57 h 233"/>
                <a:gd name="T24" fmla="*/ 29 w 99"/>
                <a:gd name="T25" fmla="*/ 57 h 233"/>
                <a:gd name="T26" fmla="*/ 28 w 99"/>
                <a:gd name="T27" fmla="*/ 60 h 233"/>
                <a:gd name="T28" fmla="*/ 61 w 99"/>
                <a:gd name="T29" fmla="*/ 67 h 233"/>
                <a:gd name="T30" fmla="*/ 79 w 99"/>
                <a:gd name="T31" fmla="*/ 80 h 233"/>
                <a:gd name="T32" fmla="*/ 61 w 99"/>
                <a:gd name="T33" fmla="*/ 82 h 233"/>
                <a:gd name="T34" fmla="*/ 36 w 99"/>
                <a:gd name="T35" fmla="*/ 81 h 233"/>
                <a:gd name="T36" fmla="*/ 28 w 99"/>
                <a:gd name="T37" fmla="*/ 83 h 233"/>
                <a:gd name="T38" fmla="*/ 52 w 99"/>
                <a:gd name="T39" fmla="*/ 89 h 233"/>
                <a:gd name="T40" fmla="*/ 86 w 99"/>
                <a:gd name="T41" fmla="*/ 100 h 233"/>
                <a:gd name="T42" fmla="*/ 66 w 99"/>
                <a:gd name="T43" fmla="*/ 107 h 233"/>
                <a:gd name="T44" fmla="*/ 45 w 99"/>
                <a:gd name="T45" fmla="*/ 107 h 233"/>
                <a:gd name="T46" fmla="*/ 50 w 99"/>
                <a:gd name="T47" fmla="*/ 111 h 233"/>
                <a:gd name="T48" fmla="*/ 78 w 99"/>
                <a:gd name="T49" fmla="*/ 117 h 233"/>
                <a:gd name="T50" fmla="*/ 93 w 99"/>
                <a:gd name="T51" fmla="*/ 129 h 233"/>
                <a:gd name="T52" fmla="*/ 61 w 99"/>
                <a:gd name="T53" fmla="*/ 134 h 233"/>
                <a:gd name="T54" fmla="*/ 35 w 99"/>
                <a:gd name="T55" fmla="*/ 132 h 233"/>
                <a:gd name="T56" fmla="*/ 25 w 99"/>
                <a:gd name="T57" fmla="*/ 135 h 233"/>
                <a:gd name="T58" fmla="*/ 52 w 99"/>
                <a:gd name="T59" fmla="*/ 138 h 233"/>
                <a:gd name="T60" fmla="*/ 90 w 99"/>
                <a:gd name="T61" fmla="*/ 144 h 233"/>
                <a:gd name="T62" fmla="*/ 97 w 99"/>
                <a:gd name="T63" fmla="*/ 157 h 233"/>
                <a:gd name="T64" fmla="*/ 66 w 99"/>
                <a:gd name="T65" fmla="*/ 158 h 233"/>
                <a:gd name="T66" fmla="*/ 21 w 99"/>
                <a:gd name="T67" fmla="*/ 158 h 233"/>
                <a:gd name="T68" fmla="*/ 46 w 99"/>
                <a:gd name="T69" fmla="*/ 164 h 233"/>
                <a:gd name="T70" fmla="*/ 88 w 99"/>
                <a:gd name="T71" fmla="*/ 171 h 233"/>
                <a:gd name="T72" fmla="*/ 97 w 99"/>
                <a:gd name="T73" fmla="*/ 182 h 233"/>
                <a:gd name="T74" fmla="*/ 66 w 99"/>
                <a:gd name="T75" fmla="*/ 185 h 233"/>
                <a:gd name="T76" fmla="*/ 25 w 99"/>
                <a:gd name="T77" fmla="*/ 182 h 233"/>
                <a:gd name="T78" fmla="*/ 14 w 99"/>
                <a:gd name="T79" fmla="*/ 185 h 233"/>
                <a:gd name="T80" fmla="*/ 21 w 99"/>
                <a:gd name="T81" fmla="*/ 188 h 233"/>
                <a:gd name="T82" fmla="*/ 73 w 99"/>
                <a:gd name="T83" fmla="*/ 194 h 233"/>
                <a:gd name="T84" fmla="*/ 97 w 99"/>
                <a:gd name="T85" fmla="*/ 208 h 233"/>
                <a:gd name="T86" fmla="*/ 76 w 99"/>
                <a:gd name="T87" fmla="*/ 209 h 233"/>
                <a:gd name="T88" fmla="*/ 51 w 99"/>
                <a:gd name="T89" fmla="*/ 206 h 233"/>
                <a:gd name="T90" fmla="*/ 50 w 99"/>
                <a:gd name="T91" fmla="*/ 215 h 233"/>
                <a:gd name="T92" fmla="*/ 73 w 99"/>
                <a:gd name="T93" fmla="*/ 218 h 233"/>
                <a:gd name="T94" fmla="*/ 53 w 99"/>
                <a:gd name="T95"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 h="233">
                  <a:moveTo>
                    <a:pt x="44" y="233"/>
                  </a:moveTo>
                  <a:lnTo>
                    <a:pt x="39" y="229"/>
                  </a:lnTo>
                  <a:lnTo>
                    <a:pt x="36" y="226"/>
                  </a:lnTo>
                  <a:lnTo>
                    <a:pt x="31" y="223"/>
                  </a:lnTo>
                  <a:lnTo>
                    <a:pt x="27" y="219"/>
                  </a:lnTo>
                  <a:lnTo>
                    <a:pt x="22" y="216"/>
                  </a:lnTo>
                  <a:lnTo>
                    <a:pt x="18" y="212"/>
                  </a:lnTo>
                  <a:lnTo>
                    <a:pt x="14" y="209"/>
                  </a:lnTo>
                  <a:lnTo>
                    <a:pt x="9" y="205"/>
                  </a:lnTo>
                  <a:lnTo>
                    <a:pt x="6" y="186"/>
                  </a:lnTo>
                  <a:lnTo>
                    <a:pt x="2" y="157"/>
                  </a:lnTo>
                  <a:lnTo>
                    <a:pt x="0" y="123"/>
                  </a:lnTo>
                  <a:lnTo>
                    <a:pt x="0" y="89"/>
                  </a:lnTo>
                  <a:lnTo>
                    <a:pt x="3" y="56"/>
                  </a:lnTo>
                  <a:lnTo>
                    <a:pt x="12" y="27"/>
                  </a:lnTo>
                  <a:lnTo>
                    <a:pt x="24" y="7"/>
                  </a:lnTo>
                  <a:lnTo>
                    <a:pt x="43" y="0"/>
                  </a:lnTo>
                  <a:lnTo>
                    <a:pt x="45" y="3"/>
                  </a:lnTo>
                  <a:lnTo>
                    <a:pt x="46" y="6"/>
                  </a:lnTo>
                  <a:lnTo>
                    <a:pt x="48" y="9"/>
                  </a:lnTo>
                  <a:lnTo>
                    <a:pt x="50" y="12"/>
                  </a:lnTo>
                  <a:lnTo>
                    <a:pt x="44" y="15"/>
                  </a:lnTo>
                  <a:lnTo>
                    <a:pt x="38" y="16"/>
                  </a:lnTo>
                  <a:lnTo>
                    <a:pt x="32" y="16"/>
                  </a:lnTo>
                  <a:lnTo>
                    <a:pt x="27" y="17"/>
                  </a:lnTo>
                  <a:lnTo>
                    <a:pt x="30" y="19"/>
                  </a:lnTo>
                  <a:lnTo>
                    <a:pt x="36" y="20"/>
                  </a:lnTo>
                  <a:lnTo>
                    <a:pt x="41" y="21"/>
                  </a:lnTo>
                  <a:lnTo>
                    <a:pt x="48" y="21"/>
                  </a:lnTo>
                  <a:lnTo>
                    <a:pt x="54" y="23"/>
                  </a:lnTo>
                  <a:lnTo>
                    <a:pt x="59" y="26"/>
                  </a:lnTo>
                  <a:lnTo>
                    <a:pt x="61" y="29"/>
                  </a:lnTo>
                  <a:lnTo>
                    <a:pt x="61" y="35"/>
                  </a:lnTo>
                  <a:lnTo>
                    <a:pt x="54" y="35"/>
                  </a:lnTo>
                  <a:lnTo>
                    <a:pt x="50" y="35"/>
                  </a:lnTo>
                  <a:lnTo>
                    <a:pt x="46" y="36"/>
                  </a:lnTo>
                  <a:lnTo>
                    <a:pt x="43" y="38"/>
                  </a:lnTo>
                  <a:lnTo>
                    <a:pt x="47" y="41"/>
                  </a:lnTo>
                  <a:lnTo>
                    <a:pt x="55" y="43"/>
                  </a:lnTo>
                  <a:lnTo>
                    <a:pt x="65" y="45"/>
                  </a:lnTo>
                  <a:lnTo>
                    <a:pt x="71" y="47"/>
                  </a:lnTo>
                  <a:lnTo>
                    <a:pt x="71" y="50"/>
                  </a:lnTo>
                  <a:lnTo>
                    <a:pt x="71" y="52"/>
                  </a:lnTo>
                  <a:lnTo>
                    <a:pt x="71" y="54"/>
                  </a:lnTo>
                  <a:lnTo>
                    <a:pt x="73" y="57"/>
                  </a:lnTo>
                  <a:lnTo>
                    <a:pt x="66" y="57"/>
                  </a:lnTo>
                  <a:lnTo>
                    <a:pt x="60" y="57"/>
                  </a:lnTo>
                  <a:lnTo>
                    <a:pt x="53" y="57"/>
                  </a:lnTo>
                  <a:lnTo>
                    <a:pt x="47" y="57"/>
                  </a:lnTo>
                  <a:lnTo>
                    <a:pt x="41" y="57"/>
                  </a:lnTo>
                  <a:lnTo>
                    <a:pt x="36" y="57"/>
                  </a:lnTo>
                  <a:lnTo>
                    <a:pt x="29" y="57"/>
                  </a:lnTo>
                  <a:lnTo>
                    <a:pt x="23" y="57"/>
                  </a:lnTo>
                  <a:lnTo>
                    <a:pt x="24" y="58"/>
                  </a:lnTo>
                  <a:lnTo>
                    <a:pt x="25" y="59"/>
                  </a:lnTo>
                  <a:lnTo>
                    <a:pt x="28" y="60"/>
                  </a:lnTo>
                  <a:lnTo>
                    <a:pt x="32" y="61"/>
                  </a:lnTo>
                  <a:lnTo>
                    <a:pt x="38" y="62"/>
                  </a:lnTo>
                  <a:lnTo>
                    <a:pt x="47" y="65"/>
                  </a:lnTo>
                  <a:lnTo>
                    <a:pt x="61" y="67"/>
                  </a:lnTo>
                  <a:lnTo>
                    <a:pt x="78" y="70"/>
                  </a:lnTo>
                  <a:lnTo>
                    <a:pt x="78" y="73"/>
                  </a:lnTo>
                  <a:lnTo>
                    <a:pt x="79" y="76"/>
                  </a:lnTo>
                  <a:lnTo>
                    <a:pt x="79" y="80"/>
                  </a:lnTo>
                  <a:lnTo>
                    <a:pt x="81" y="82"/>
                  </a:lnTo>
                  <a:lnTo>
                    <a:pt x="74" y="82"/>
                  </a:lnTo>
                  <a:lnTo>
                    <a:pt x="67" y="82"/>
                  </a:lnTo>
                  <a:lnTo>
                    <a:pt x="61" y="82"/>
                  </a:lnTo>
                  <a:lnTo>
                    <a:pt x="54" y="81"/>
                  </a:lnTo>
                  <a:lnTo>
                    <a:pt x="48" y="81"/>
                  </a:lnTo>
                  <a:lnTo>
                    <a:pt x="41" y="81"/>
                  </a:lnTo>
                  <a:lnTo>
                    <a:pt x="36" y="81"/>
                  </a:lnTo>
                  <a:lnTo>
                    <a:pt x="29" y="81"/>
                  </a:lnTo>
                  <a:lnTo>
                    <a:pt x="28" y="82"/>
                  </a:lnTo>
                  <a:lnTo>
                    <a:pt x="28" y="82"/>
                  </a:lnTo>
                  <a:lnTo>
                    <a:pt x="28" y="83"/>
                  </a:lnTo>
                  <a:lnTo>
                    <a:pt x="27" y="84"/>
                  </a:lnTo>
                  <a:lnTo>
                    <a:pt x="32" y="87"/>
                  </a:lnTo>
                  <a:lnTo>
                    <a:pt x="41" y="88"/>
                  </a:lnTo>
                  <a:lnTo>
                    <a:pt x="52" y="89"/>
                  </a:lnTo>
                  <a:lnTo>
                    <a:pt x="62" y="89"/>
                  </a:lnTo>
                  <a:lnTo>
                    <a:pt x="73" y="91"/>
                  </a:lnTo>
                  <a:lnTo>
                    <a:pt x="81" y="95"/>
                  </a:lnTo>
                  <a:lnTo>
                    <a:pt x="86" y="100"/>
                  </a:lnTo>
                  <a:lnTo>
                    <a:pt x="88" y="109"/>
                  </a:lnTo>
                  <a:lnTo>
                    <a:pt x="78" y="107"/>
                  </a:lnTo>
                  <a:lnTo>
                    <a:pt x="71" y="107"/>
                  </a:lnTo>
                  <a:lnTo>
                    <a:pt x="66" y="107"/>
                  </a:lnTo>
                  <a:lnTo>
                    <a:pt x="61" y="106"/>
                  </a:lnTo>
                  <a:lnTo>
                    <a:pt x="56" y="106"/>
                  </a:lnTo>
                  <a:lnTo>
                    <a:pt x="51" y="106"/>
                  </a:lnTo>
                  <a:lnTo>
                    <a:pt x="45" y="107"/>
                  </a:lnTo>
                  <a:lnTo>
                    <a:pt x="38" y="107"/>
                  </a:lnTo>
                  <a:lnTo>
                    <a:pt x="41" y="109"/>
                  </a:lnTo>
                  <a:lnTo>
                    <a:pt x="45" y="110"/>
                  </a:lnTo>
                  <a:lnTo>
                    <a:pt x="50" y="111"/>
                  </a:lnTo>
                  <a:lnTo>
                    <a:pt x="53" y="112"/>
                  </a:lnTo>
                  <a:lnTo>
                    <a:pt x="60" y="113"/>
                  </a:lnTo>
                  <a:lnTo>
                    <a:pt x="67" y="114"/>
                  </a:lnTo>
                  <a:lnTo>
                    <a:pt x="78" y="117"/>
                  </a:lnTo>
                  <a:lnTo>
                    <a:pt x="92" y="119"/>
                  </a:lnTo>
                  <a:lnTo>
                    <a:pt x="92" y="122"/>
                  </a:lnTo>
                  <a:lnTo>
                    <a:pt x="93" y="126"/>
                  </a:lnTo>
                  <a:lnTo>
                    <a:pt x="93" y="129"/>
                  </a:lnTo>
                  <a:lnTo>
                    <a:pt x="93" y="133"/>
                  </a:lnTo>
                  <a:lnTo>
                    <a:pt x="79" y="133"/>
                  </a:lnTo>
                  <a:lnTo>
                    <a:pt x="69" y="134"/>
                  </a:lnTo>
                  <a:lnTo>
                    <a:pt x="61" y="134"/>
                  </a:lnTo>
                  <a:lnTo>
                    <a:pt x="54" y="133"/>
                  </a:lnTo>
                  <a:lnTo>
                    <a:pt x="48" y="133"/>
                  </a:lnTo>
                  <a:lnTo>
                    <a:pt x="41" y="133"/>
                  </a:lnTo>
                  <a:lnTo>
                    <a:pt x="35" y="132"/>
                  </a:lnTo>
                  <a:lnTo>
                    <a:pt x="27" y="130"/>
                  </a:lnTo>
                  <a:lnTo>
                    <a:pt x="27" y="132"/>
                  </a:lnTo>
                  <a:lnTo>
                    <a:pt x="27" y="134"/>
                  </a:lnTo>
                  <a:lnTo>
                    <a:pt x="25" y="135"/>
                  </a:lnTo>
                  <a:lnTo>
                    <a:pt x="25" y="137"/>
                  </a:lnTo>
                  <a:lnTo>
                    <a:pt x="33" y="138"/>
                  </a:lnTo>
                  <a:lnTo>
                    <a:pt x="43" y="138"/>
                  </a:lnTo>
                  <a:lnTo>
                    <a:pt x="52" y="138"/>
                  </a:lnTo>
                  <a:lnTo>
                    <a:pt x="62" y="138"/>
                  </a:lnTo>
                  <a:lnTo>
                    <a:pt x="71" y="140"/>
                  </a:lnTo>
                  <a:lnTo>
                    <a:pt x="81" y="141"/>
                  </a:lnTo>
                  <a:lnTo>
                    <a:pt x="90" y="144"/>
                  </a:lnTo>
                  <a:lnTo>
                    <a:pt x="98" y="149"/>
                  </a:lnTo>
                  <a:lnTo>
                    <a:pt x="97" y="151"/>
                  </a:lnTo>
                  <a:lnTo>
                    <a:pt x="97" y="153"/>
                  </a:lnTo>
                  <a:lnTo>
                    <a:pt x="97" y="157"/>
                  </a:lnTo>
                  <a:lnTo>
                    <a:pt x="97" y="159"/>
                  </a:lnTo>
                  <a:lnTo>
                    <a:pt x="89" y="159"/>
                  </a:lnTo>
                  <a:lnTo>
                    <a:pt x="77" y="158"/>
                  </a:lnTo>
                  <a:lnTo>
                    <a:pt x="66" y="158"/>
                  </a:lnTo>
                  <a:lnTo>
                    <a:pt x="53" y="157"/>
                  </a:lnTo>
                  <a:lnTo>
                    <a:pt x="40" y="157"/>
                  </a:lnTo>
                  <a:lnTo>
                    <a:pt x="29" y="157"/>
                  </a:lnTo>
                  <a:lnTo>
                    <a:pt x="21" y="158"/>
                  </a:lnTo>
                  <a:lnTo>
                    <a:pt x="15" y="160"/>
                  </a:lnTo>
                  <a:lnTo>
                    <a:pt x="25" y="162"/>
                  </a:lnTo>
                  <a:lnTo>
                    <a:pt x="36" y="163"/>
                  </a:lnTo>
                  <a:lnTo>
                    <a:pt x="46" y="164"/>
                  </a:lnTo>
                  <a:lnTo>
                    <a:pt x="56" y="166"/>
                  </a:lnTo>
                  <a:lnTo>
                    <a:pt x="67" y="167"/>
                  </a:lnTo>
                  <a:lnTo>
                    <a:pt x="77" y="168"/>
                  </a:lnTo>
                  <a:lnTo>
                    <a:pt x="88" y="171"/>
                  </a:lnTo>
                  <a:lnTo>
                    <a:pt x="98" y="172"/>
                  </a:lnTo>
                  <a:lnTo>
                    <a:pt x="97" y="175"/>
                  </a:lnTo>
                  <a:lnTo>
                    <a:pt x="97" y="179"/>
                  </a:lnTo>
                  <a:lnTo>
                    <a:pt x="97" y="182"/>
                  </a:lnTo>
                  <a:lnTo>
                    <a:pt x="97" y="187"/>
                  </a:lnTo>
                  <a:lnTo>
                    <a:pt x="86" y="186"/>
                  </a:lnTo>
                  <a:lnTo>
                    <a:pt x="76" y="186"/>
                  </a:lnTo>
                  <a:lnTo>
                    <a:pt x="66" y="185"/>
                  </a:lnTo>
                  <a:lnTo>
                    <a:pt x="55" y="185"/>
                  </a:lnTo>
                  <a:lnTo>
                    <a:pt x="45" y="183"/>
                  </a:lnTo>
                  <a:lnTo>
                    <a:pt x="35" y="183"/>
                  </a:lnTo>
                  <a:lnTo>
                    <a:pt x="25" y="182"/>
                  </a:lnTo>
                  <a:lnTo>
                    <a:pt x="15" y="182"/>
                  </a:lnTo>
                  <a:lnTo>
                    <a:pt x="14" y="183"/>
                  </a:lnTo>
                  <a:lnTo>
                    <a:pt x="14" y="183"/>
                  </a:lnTo>
                  <a:lnTo>
                    <a:pt x="14" y="185"/>
                  </a:lnTo>
                  <a:lnTo>
                    <a:pt x="13" y="186"/>
                  </a:lnTo>
                  <a:lnTo>
                    <a:pt x="14" y="187"/>
                  </a:lnTo>
                  <a:lnTo>
                    <a:pt x="16" y="187"/>
                  </a:lnTo>
                  <a:lnTo>
                    <a:pt x="21" y="188"/>
                  </a:lnTo>
                  <a:lnTo>
                    <a:pt x="27" y="189"/>
                  </a:lnTo>
                  <a:lnTo>
                    <a:pt x="37" y="190"/>
                  </a:lnTo>
                  <a:lnTo>
                    <a:pt x="52" y="191"/>
                  </a:lnTo>
                  <a:lnTo>
                    <a:pt x="73" y="194"/>
                  </a:lnTo>
                  <a:lnTo>
                    <a:pt x="99" y="197"/>
                  </a:lnTo>
                  <a:lnTo>
                    <a:pt x="98" y="203"/>
                  </a:lnTo>
                  <a:lnTo>
                    <a:pt x="98" y="205"/>
                  </a:lnTo>
                  <a:lnTo>
                    <a:pt x="97" y="208"/>
                  </a:lnTo>
                  <a:lnTo>
                    <a:pt x="94" y="210"/>
                  </a:lnTo>
                  <a:lnTo>
                    <a:pt x="89" y="210"/>
                  </a:lnTo>
                  <a:lnTo>
                    <a:pt x="82" y="209"/>
                  </a:lnTo>
                  <a:lnTo>
                    <a:pt x="76" y="209"/>
                  </a:lnTo>
                  <a:lnTo>
                    <a:pt x="69" y="208"/>
                  </a:lnTo>
                  <a:lnTo>
                    <a:pt x="63" y="208"/>
                  </a:lnTo>
                  <a:lnTo>
                    <a:pt x="56" y="208"/>
                  </a:lnTo>
                  <a:lnTo>
                    <a:pt x="51" y="206"/>
                  </a:lnTo>
                  <a:lnTo>
                    <a:pt x="44" y="206"/>
                  </a:lnTo>
                  <a:lnTo>
                    <a:pt x="44" y="210"/>
                  </a:lnTo>
                  <a:lnTo>
                    <a:pt x="46" y="212"/>
                  </a:lnTo>
                  <a:lnTo>
                    <a:pt x="50" y="215"/>
                  </a:lnTo>
                  <a:lnTo>
                    <a:pt x="55" y="216"/>
                  </a:lnTo>
                  <a:lnTo>
                    <a:pt x="60" y="217"/>
                  </a:lnTo>
                  <a:lnTo>
                    <a:pt x="67" y="217"/>
                  </a:lnTo>
                  <a:lnTo>
                    <a:pt x="73" y="218"/>
                  </a:lnTo>
                  <a:lnTo>
                    <a:pt x="77" y="218"/>
                  </a:lnTo>
                  <a:lnTo>
                    <a:pt x="71" y="227"/>
                  </a:lnTo>
                  <a:lnTo>
                    <a:pt x="63" y="231"/>
                  </a:lnTo>
                  <a:lnTo>
                    <a:pt x="53" y="233"/>
                  </a:lnTo>
                  <a:lnTo>
                    <a:pt x="44" y="233"/>
                  </a:lnTo>
                  <a:lnTo>
                    <a:pt x="44" y="233"/>
                  </a:lnTo>
                  <a:lnTo>
                    <a:pt x="44" y="23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8" name="Freeform 96"/>
            <p:cNvSpPr>
              <a:spLocks/>
            </p:cNvSpPr>
            <p:nvPr/>
          </p:nvSpPr>
          <p:spPr bwMode="auto">
            <a:xfrm>
              <a:off x="1506" y="1494"/>
              <a:ext cx="76" cy="168"/>
            </a:xfrm>
            <a:custGeom>
              <a:avLst/>
              <a:gdLst>
                <a:gd name="T0" fmla="*/ 12 w 152"/>
                <a:gd name="T1" fmla="*/ 275 h 335"/>
                <a:gd name="T2" fmla="*/ 2 w 152"/>
                <a:gd name="T3" fmla="*/ 142 h 335"/>
                <a:gd name="T4" fmla="*/ 40 w 152"/>
                <a:gd name="T5" fmla="*/ 70 h 335"/>
                <a:gd name="T6" fmla="*/ 98 w 152"/>
                <a:gd name="T7" fmla="*/ 19 h 335"/>
                <a:gd name="T8" fmla="*/ 121 w 152"/>
                <a:gd name="T9" fmla="*/ 46 h 335"/>
                <a:gd name="T10" fmla="*/ 92 w 152"/>
                <a:gd name="T11" fmla="*/ 78 h 335"/>
                <a:gd name="T12" fmla="*/ 96 w 152"/>
                <a:gd name="T13" fmla="*/ 83 h 335"/>
                <a:gd name="T14" fmla="*/ 100 w 152"/>
                <a:gd name="T15" fmla="*/ 91 h 335"/>
                <a:gd name="T16" fmla="*/ 84 w 152"/>
                <a:gd name="T17" fmla="*/ 105 h 335"/>
                <a:gd name="T18" fmla="*/ 93 w 152"/>
                <a:gd name="T19" fmla="*/ 108 h 335"/>
                <a:gd name="T20" fmla="*/ 105 w 152"/>
                <a:gd name="T21" fmla="*/ 121 h 335"/>
                <a:gd name="T22" fmla="*/ 93 w 152"/>
                <a:gd name="T23" fmla="*/ 131 h 335"/>
                <a:gd name="T24" fmla="*/ 88 w 152"/>
                <a:gd name="T25" fmla="*/ 137 h 335"/>
                <a:gd name="T26" fmla="*/ 106 w 152"/>
                <a:gd name="T27" fmla="*/ 137 h 335"/>
                <a:gd name="T28" fmla="*/ 112 w 152"/>
                <a:gd name="T29" fmla="*/ 143 h 335"/>
                <a:gd name="T30" fmla="*/ 86 w 152"/>
                <a:gd name="T31" fmla="*/ 154 h 335"/>
                <a:gd name="T32" fmla="*/ 79 w 152"/>
                <a:gd name="T33" fmla="*/ 160 h 335"/>
                <a:gd name="T34" fmla="*/ 93 w 152"/>
                <a:gd name="T35" fmla="*/ 160 h 335"/>
                <a:gd name="T36" fmla="*/ 112 w 152"/>
                <a:gd name="T37" fmla="*/ 158 h 335"/>
                <a:gd name="T38" fmla="*/ 116 w 152"/>
                <a:gd name="T39" fmla="*/ 165 h 335"/>
                <a:gd name="T40" fmla="*/ 105 w 152"/>
                <a:gd name="T41" fmla="*/ 173 h 335"/>
                <a:gd name="T42" fmla="*/ 82 w 152"/>
                <a:gd name="T43" fmla="*/ 180 h 335"/>
                <a:gd name="T44" fmla="*/ 74 w 152"/>
                <a:gd name="T45" fmla="*/ 185 h 335"/>
                <a:gd name="T46" fmla="*/ 107 w 152"/>
                <a:gd name="T47" fmla="*/ 180 h 335"/>
                <a:gd name="T48" fmla="*/ 121 w 152"/>
                <a:gd name="T49" fmla="*/ 178 h 335"/>
                <a:gd name="T50" fmla="*/ 123 w 152"/>
                <a:gd name="T51" fmla="*/ 189 h 335"/>
                <a:gd name="T52" fmla="*/ 107 w 152"/>
                <a:gd name="T53" fmla="*/ 199 h 335"/>
                <a:gd name="T54" fmla="*/ 85 w 152"/>
                <a:gd name="T55" fmla="*/ 207 h 335"/>
                <a:gd name="T56" fmla="*/ 81 w 152"/>
                <a:gd name="T57" fmla="*/ 211 h 335"/>
                <a:gd name="T58" fmla="*/ 100 w 152"/>
                <a:gd name="T59" fmla="*/ 208 h 335"/>
                <a:gd name="T60" fmla="*/ 124 w 152"/>
                <a:gd name="T61" fmla="*/ 203 h 335"/>
                <a:gd name="T62" fmla="*/ 130 w 152"/>
                <a:gd name="T63" fmla="*/ 212 h 335"/>
                <a:gd name="T64" fmla="*/ 115 w 152"/>
                <a:gd name="T65" fmla="*/ 222 h 335"/>
                <a:gd name="T66" fmla="*/ 84 w 152"/>
                <a:gd name="T67" fmla="*/ 233 h 335"/>
                <a:gd name="T68" fmla="*/ 100 w 152"/>
                <a:gd name="T69" fmla="*/ 233 h 335"/>
                <a:gd name="T70" fmla="*/ 128 w 152"/>
                <a:gd name="T71" fmla="*/ 229 h 335"/>
                <a:gd name="T72" fmla="*/ 135 w 152"/>
                <a:gd name="T73" fmla="*/ 236 h 335"/>
                <a:gd name="T74" fmla="*/ 113 w 152"/>
                <a:gd name="T75" fmla="*/ 250 h 335"/>
                <a:gd name="T76" fmla="*/ 81 w 152"/>
                <a:gd name="T77" fmla="*/ 258 h 335"/>
                <a:gd name="T78" fmla="*/ 74 w 152"/>
                <a:gd name="T79" fmla="*/ 265 h 335"/>
                <a:gd name="T80" fmla="*/ 109 w 152"/>
                <a:gd name="T81" fmla="*/ 258 h 335"/>
                <a:gd name="T82" fmla="*/ 138 w 152"/>
                <a:gd name="T83" fmla="*/ 251 h 335"/>
                <a:gd name="T84" fmla="*/ 142 w 152"/>
                <a:gd name="T85" fmla="*/ 259 h 335"/>
                <a:gd name="T86" fmla="*/ 117 w 152"/>
                <a:gd name="T87" fmla="*/ 273 h 335"/>
                <a:gd name="T88" fmla="*/ 85 w 152"/>
                <a:gd name="T89" fmla="*/ 282 h 335"/>
                <a:gd name="T90" fmla="*/ 77 w 152"/>
                <a:gd name="T91" fmla="*/ 288 h 335"/>
                <a:gd name="T92" fmla="*/ 105 w 152"/>
                <a:gd name="T93" fmla="*/ 284 h 335"/>
                <a:gd name="T94" fmla="*/ 142 w 152"/>
                <a:gd name="T95" fmla="*/ 275 h 335"/>
                <a:gd name="T96" fmla="*/ 152 w 152"/>
                <a:gd name="T97" fmla="*/ 283 h 335"/>
                <a:gd name="T98" fmla="*/ 124 w 152"/>
                <a:gd name="T99" fmla="*/ 303 h 335"/>
                <a:gd name="T100" fmla="*/ 85 w 152"/>
                <a:gd name="T101" fmla="*/ 314 h 335"/>
                <a:gd name="T102" fmla="*/ 76 w 152"/>
                <a:gd name="T103" fmla="*/ 321 h 335"/>
                <a:gd name="T104" fmla="*/ 105 w 152"/>
                <a:gd name="T105" fmla="*/ 317 h 335"/>
                <a:gd name="T106" fmla="*/ 142 w 152"/>
                <a:gd name="T107" fmla="*/ 306 h 335"/>
                <a:gd name="T108" fmla="*/ 128 w 152"/>
                <a:gd name="T109" fmla="*/ 327 h 335"/>
                <a:gd name="T110" fmla="*/ 89 w 152"/>
                <a:gd name="T111"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2" h="335">
                  <a:moveTo>
                    <a:pt x="79" y="335"/>
                  </a:moveTo>
                  <a:lnTo>
                    <a:pt x="48" y="324"/>
                  </a:lnTo>
                  <a:lnTo>
                    <a:pt x="25" y="303"/>
                  </a:lnTo>
                  <a:lnTo>
                    <a:pt x="12" y="275"/>
                  </a:lnTo>
                  <a:lnTo>
                    <a:pt x="3" y="243"/>
                  </a:lnTo>
                  <a:lnTo>
                    <a:pt x="0" y="208"/>
                  </a:lnTo>
                  <a:lnTo>
                    <a:pt x="1" y="174"/>
                  </a:lnTo>
                  <a:lnTo>
                    <a:pt x="2" y="142"/>
                  </a:lnTo>
                  <a:lnTo>
                    <a:pt x="5" y="114"/>
                  </a:lnTo>
                  <a:lnTo>
                    <a:pt x="14" y="97"/>
                  </a:lnTo>
                  <a:lnTo>
                    <a:pt x="25" y="82"/>
                  </a:lnTo>
                  <a:lnTo>
                    <a:pt x="40" y="70"/>
                  </a:lnTo>
                  <a:lnTo>
                    <a:pt x="56" y="59"/>
                  </a:lnTo>
                  <a:lnTo>
                    <a:pt x="73" y="48"/>
                  </a:lnTo>
                  <a:lnTo>
                    <a:pt x="86" y="36"/>
                  </a:lnTo>
                  <a:lnTo>
                    <a:pt x="98" y="19"/>
                  </a:lnTo>
                  <a:lnTo>
                    <a:pt x="105" y="0"/>
                  </a:lnTo>
                  <a:lnTo>
                    <a:pt x="119" y="9"/>
                  </a:lnTo>
                  <a:lnTo>
                    <a:pt x="123" y="26"/>
                  </a:lnTo>
                  <a:lnTo>
                    <a:pt x="121" y="46"/>
                  </a:lnTo>
                  <a:lnTo>
                    <a:pt x="113" y="63"/>
                  </a:lnTo>
                  <a:lnTo>
                    <a:pt x="106" y="68"/>
                  </a:lnTo>
                  <a:lnTo>
                    <a:pt x="99" y="74"/>
                  </a:lnTo>
                  <a:lnTo>
                    <a:pt x="92" y="78"/>
                  </a:lnTo>
                  <a:lnTo>
                    <a:pt x="85" y="83"/>
                  </a:lnTo>
                  <a:lnTo>
                    <a:pt x="89" y="84"/>
                  </a:lnTo>
                  <a:lnTo>
                    <a:pt x="92" y="84"/>
                  </a:lnTo>
                  <a:lnTo>
                    <a:pt x="96" y="83"/>
                  </a:lnTo>
                  <a:lnTo>
                    <a:pt x="101" y="82"/>
                  </a:lnTo>
                  <a:lnTo>
                    <a:pt x="100" y="84"/>
                  </a:lnTo>
                  <a:lnTo>
                    <a:pt x="100" y="87"/>
                  </a:lnTo>
                  <a:lnTo>
                    <a:pt x="100" y="91"/>
                  </a:lnTo>
                  <a:lnTo>
                    <a:pt x="100" y="94"/>
                  </a:lnTo>
                  <a:lnTo>
                    <a:pt x="94" y="98"/>
                  </a:lnTo>
                  <a:lnTo>
                    <a:pt x="90" y="101"/>
                  </a:lnTo>
                  <a:lnTo>
                    <a:pt x="84" y="105"/>
                  </a:lnTo>
                  <a:lnTo>
                    <a:pt x="79" y="108"/>
                  </a:lnTo>
                  <a:lnTo>
                    <a:pt x="83" y="109"/>
                  </a:lnTo>
                  <a:lnTo>
                    <a:pt x="88" y="108"/>
                  </a:lnTo>
                  <a:lnTo>
                    <a:pt x="93" y="108"/>
                  </a:lnTo>
                  <a:lnTo>
                    <a:pt x="105" y="106"/>
                  </a:lnTo>
                  <a:lnTo>
                    <a:pt x="105" y="110"/>
                  </a:lnTo>
                  <a:lnTo>
                    <a:pt x="105" y="116"/>
                  </a:lnTo>
                  <a:lnTo>
                    <a:pt x="105" y="121"/>
                  </a:lnTo>
                  <a:lnTo>
                    <a:pt x="106" y="127"/>
                  </a:lnTo>
                  <a:lnTo>
                    <a:pt x="101" y="128"/>
                  </a:lnTo>
                  <a:lnTo>
                    <a:pt x="98" y="129"/>
                  </a:lnTo>
                  <a:lnTo>
                    <a:pt x="93" y="131"/>
                  </a:lnTo>
                  <a:lnTo>
                    <a:pt x="89" y="132"/>
                  </a:lnTo>
                  <a:lnTo>
                    <a:pt x="88" y="134"/>
                  </a:lnTo>
                  <a:lnTo>
                    <a:pt x="88" y="136"/>
                  </a:lnTo>
                  <a:lnTo>
                    <a:pt x="88" y="137"/>
                  </a:lnTo>
                  <a:lnTo>
                    <a:pt x="86" y="139"/>
                  </a:lnTo>
                  <a:lnTo>
                    <a:pt x="96" y="138"/>
                  </a:lnTo>
                  <a:lnTo>
                    <a:pt x="101" y="137"/>
                  </a:lnTo>
                  <a:lnTo>
                    <a:pt x="106" y="137"/>
                  </a:lnTo>
                  <a:lnTo>
                    <a:pt x="112" y="138"/>
                  </a:lnTo>
                  <a:lnTo>
                    <a:pt x="112" y="139"/>
                  </a:lnTo>
                  <a:lnTo>
                    <a:pt x="112" y="140"/>
                  </a:lnTo>
                  <a:lnTo>
                    <a:pt x="112" y="143"/>
                  </a:lnTo>
                  <a:lnTo>
                    <a:pt x="112" y="144"/>
                  </a:lnTo>
                  <a:lnTo>
                    <a:pt x="104" y="148"/>
                  </a:lnTo>
                  <a:lnTo>
                    <a:pt x="94" y="152"/>
                  </a:lnTo>
                  <a:lnTo>
                    <a:pt x="86" y="154"/>
                  </a:lnTo>
                  <a:lnTo>
                    <a:pt x="79" y="155"/>
                  </a:lnTo>
                  <a:lnTo>
                    <a:pt x="79" y="157"/>
                  </a:lnTo>
                  <a:lnTo>
                    <a:pt x="79" y="159"/>
                  </a:lnTo>
                  <a:lnTo>
                    <a:pt x="79" y="160"/>
                  </a:lnTo>
                  <a:lnTo>
                    <a:pt x="79" y="162"/>
                  </a:lnTo>
                  <a:lnTo>
                    <a:pt x="84" y="161"/>
                  </a:lnTo>
                  <a:lnTo>
                    <a:pt x="89" y="161"/>
                  </a:lnTo>
                  <a:lnTo>
                    <a:pt x="93" y="160"/>
                  </a:lnTo>
                  <a:lnTo>
                    <a:pt x="98" y="159"/>
                  </a:lnTo>
                  <a:lnTo>
                    <a:pt x="103" y="159"/>
                  </a:lnTo>
                  <a:lnTo>
                    <a:pt x="107" y="158"/>
                  </a:lnTo>
                  <a:lnTo>
                    <a:pt x="112" y="158"/>
                  </a:lnTo>
                  <a:lnTo>
                    <a:pt x="116" y="157"/>
                  </a:lnTo>
                  <a:lnTo>
                    <a:pt x="116" y="159"/>
                  </a:lnTo>
                  <a:lnTo>
                    <a:pt x="116" y="161"/>
                  </a:lnTo>
                  <a:lnTo>
                    <a:pt x="116" y="165"/>
                  </a:lnTo>
                  <a:lnTo>
                    <a:pt x="117" y="167"/>
                  </a:lnTo>
                  <a:lnTo>
                    <a:pt x="113" y="169"/>
                  </a:lnTo>
                  <a:lnTo>
                    <a:pt x="108" y="172"/>
                  </a:lnTo>
                  <a:lnTo>
                    <a:pt x="105" y="173"/>
                  </a:lnTo>
                  <a:lnTo>
                    <a:pt x="100" y="174"/>
                  </a:lnTo>
                  <a:lnTo>
                    <a:pt x="96" y="175"/>
                  </a:lnTo>
                  <a:lnTo>
                    <a:pt x="90" y="177"/>
                  </a:lnTo>
                  <a:lnTo>
                    <a:pt x="82" y="180"/>
                  </a:lnTo>
                  <a:lnTo>
                    <a:pt x="71" y="182"/>
                  </a:lnTo>
                  <a:lnTo>
                    <a:pt x="73" y="183"/>
                  </a:lnTo>
                  <a:lnTo>
                    <a:pt x="74" y="184"/>
                  </a:lnTo>
                  <a:lnTo>
                    <a:pt x="74" y="185"/>
                  </a:lnTo>
                  <a:lnTo>
                    <a:pt x="75" y="187"/>
                  </a:lnTo>
                  <a:lnTo>
                    <a:pt x="89" y="183"/>
                  </a:lnTo>
                  <a:lnTo>
                    <a:pt x="99" y="181"/>
                  </a:lnTo>
                  <a:lnTo>
                    <a:pt x="107" y="180"/>
                  </a:lnTo>
                  <a:lnTo>
                    <a:pt x="112" y="178"/>
                  </a:lnTo>
                  <a:lnTo>
                    <a:pt x="116" y="178"/>
                  </a:lnTo>
                  <a:lnTo>
                    <a:pt x="119" y="178"/>
                  </a:lnTo>
                  <a:lnTo>
                    <a:pt x="121" y="178"/>
                  </a:lnTo>
                  <a:lnTo>
                    <a:pt x="123" y="178"/>
                  </a:lnTo>
                  <a:lnTo>
                    <a:pt x="123" y="182"/>
                  </a:lnTo>
                  <a:lnTo>
                    <a:pt x="123" y="185"/>
                  </a:lnTo>
                  <a:lnTo>
                    <a:pt x="123" y="189"/>
                  </a:lnTo>
                  <a:lnTo>
                    <a:pt x="123" y="192"/>
                  </a:lnTo>
                  <a:lnTo>
                    <a:pt x="117" y="195"/>
                  </a:lnTo>
                  <a:lnTo>
                    <a:pt x="112" y="197"/>
                  </a:lnTo>
                  <a:lnTo>
                    <a:pt x="107" y="199"/>
                  </a:lnTo>
                  <a:lnTo>
                    <a:pt x="101" y="200"/>
                  </a:lnTo>
                  <a:lnTo>
                    <a:pt x="96" y="203"/>
                  </a:lnTo>
                  <a:lnTo>
                    <a:pt x="91" y="205"/>
                  </a:lnTo>
                  <a:lnTo>
                    <a:pt x="85" y="207"/>
                  </a:lnTo>
                  <a:lnTo>
                    <a:pt x="79" y="210"/>
                  </a:lnTo>
                  <a:lnTo>
                    <a:pt x="79" y="210"/>
                  </a:lnTo>
                  <a:lnTo>
                    <a:pt x="81" y="211"/>
                  </a:lnTo>
                  <a:lnTo>
                    <a:pt x="81" y="211"/>
                  </a:lnTo>
                  <a:lnTo>
                    <a:pt x="81" y="212"/>
                  </a:lnTo>
                  <a:lnTo>
                    <a:pt x="88" y="211"/>
                  </a:lnTo>
                  <a:lnTo>
                    <a:pt x="93" y="210"/>
                  </a:lnTo>
                  <a:lnTo>
                    <a:pt x="100" y="208"/>
                  </a:lnTo>
                  <a:lnTo>
                    <a:pt x="106" y="206"/>
                  </a:lnTo>
                  <a:lnTo>
                    <a:pt x="112" y="205"/>
                  </a:lnTo>
                  <a:lnTo>
                    <a:pt x="117" y="204"/>
                  </a:lnTo>
                  <a:lnTo>
                    <a:pt x="124" y="203"/>
                  </a:lnTo>
                  <a:lnTo>
                    <a:pt x="130" y="201"/>
                  </a:lnTo>
                  <a:lnTo>
                    <a:pt x="130" y="205"/>
                  </a:lnTo>
                  <a:lnTo>
                    <a:pt x="130" y="208"/>
                  </a:lnTo>
                  <a:lnTo>
                    <a:pt x="130" y="212"/>
                  </a:lnTo>
                  <a:lnTo>
                    <a:pt x="130" y="215"/>
                  </a:lnTo>
                  <a:lnTo>
                    <a:pt x="128" y="216"/>
                  </a:lnTo>
                  <a:lnTo>
                    <a:pt x="122" y="219"/>
                  </a:lnTo>
                  <a:lnTo>
                    <a:pt x="115" y="222"/>
                  </a:lnTo>
                  <a:lnTo>
                    <a:pt x="107" y="225"/>
                  </a:lnTo>
                  <a:lnTo>
                    <a:pt x="98" y="228"/>
                  </a:lnTo>
                  <a:lnTo>
                    <a:pt x="91" y="230"/>
                  </a:lnTo>
                  <a:lnTo>
                    <a:pt x="84" y="233"/>
                  </a:lnTo>
                  <a:lnTo>
                    <a:pt x="81" y="235"/>
                  </a:lnTo>
                  <a:lnTo>
                    <a:pt x="86" y="235"/>
                  </a:lnTo>
                  <a:lnTo>
                    <a:pt x="93" y="234"/>
                  </a:lnTo>
                  <a:lnTo>
                    <a:pt x="100" y="233"/>
                  </a:lnTo>
                  <a:lnTo>
                    <a:pt x="107" y="231"/>
                  </a:lnTo>
                  <a:lnTo>
                    <a:pt x="114" y="230"/>
                  </a:lnTo>
                  <a:lnTo>
                    <a:pt x="121" y="229"/>
                  </a:lnTo>
                  <a:lnTo>
                    <a:pt x="128" y="229"/>
                  </a:lnTo>
                  <a:lnTo>
                    <a:pt x="135" y="229"/>
                  </a:lnTo>
                  <a:lnTo>
                    <a:pt x="135" y="231"/>
                  </a:lnTo>
                  <a:lnTo>
                    <a:pt x="135" y="234"/>
                  </a:lnTo>
                  <a:lnTo>
                    <a:pt x="135" y="236"/>
                  </a:lnTo>
                  <a:lnTo>
                    <a:pt x="135" y="238"/>
                  </a:lnTo>
                  <a:lnTo>
                    <a:pt x="128" y="243"/>
                  </a:lnTo>
                  <a:lnTo>
                    <a:pt x="121" y="246"/>
                  </a:lnTo>
                  <a:lnTo>
                    <a:pt x="113" y="250"/>
                  </a:lnTo>
                  <a:lnTo>
                    <a:pt x="105" y="252"/>
                  </a:lnTo>
                  <a:lnTo>
                    <a:pt x="96" y="254"/>
                  </a:lnTo>
                  <a:lnTo>
                    <a:pt x="89" y="257"/>
                  </a:lnTo>
                  <a:lnTo>
                    <a:pt x="81" y="258"/>
                  </a:lnTo>
                  <a:lnTo>
                    <a:pt x="74" y="260"/>
                  </a:lnTo>
                  <a:lnTo>
                    <a:pt x="74" y="261"/>
                  </a:lnTo>
                  <a:lnTo>
                    <a:pt x="74" y="263"/>
                  </a:lnTo>
                  <a:lnTo>
                    <a:pt x="74" y="265"/>
                  </a:lnTo>
                  <a:lnTo>
                    <a:pt x="74" y="266"/>
                  </a:lnTo>
                  <a:lnTo>
                    <a:pt x="86" y="264"/>
                  </a:lnTo>
                  <a:lnTo>
                    <a:pt x="99" y="260"/>
                  </a:lnTo>
                  <a:lnTo>
                    <a:pt x="109" y="258"/>
                  </a:lnTo>
                  <a:lnTo>
                    <a:pt x="119" y="256"/>
                  </a:lnTo>
                  <a:lnTo>
                    <a:pt x="127" y="253"/>
                  </a:lnTo>
                  <a:lnTo>
                    <a:pt x="132" y="252"/>
                  </a:lnTo>
                  <a:lnTo>
                    <a:pt x="138" y="251"/>
                  </a:lnTo>
                  <a:lnTo>
                    <a:pt x="142" y="250"/>
                  </a:lnTo>
                  <a:lnTo>
                    <a:pt x="142" y="252"/>
                  </a:lnTo>
                  <a:lnTo>
                    <a:pt x="142" y="256"/>
                  </a:lnTo>
                  <a:lnTo>
                    <a:pt x="142" y="259"/>
                  </a:lnTo>
                  <a:lnTo>
                    <a:pt x="143" y="261"/>
                  </a:lnTo>
                  <a:lnTo>
                    <a:pt x="135" y="266"/>
                  </a:lnTo>
                  <a:lnTo>
                    <a:pt x="126" y="269"/>
                  </a:lnTo>
                  <a:lnTo>
                    <a:pt x="117" y="273"/>
                  </a:lnTo>
                  <a:lnTo>
                    <a:pt x="109" y="275"/>
                  </a:lnTo>
                  <a:lnTo>
                    <a:pt x="101" y="279"/>
                  </a:lnTo>
                  <a:lnTo>
                    <a:pt x="93" y="281"/>
                  </a:lnTo>
                  <a:lnTo>
                    <a:pt x="85" y="282"/>
                  </a:lnTo>
                  <a:lnTo>
                    <a:pt x="77" y="283"/>
                  </a:lnTo>
                  <a:lnTo>
                    <a:pt x="77" y="284"/>
                  </a:lnTo>
                  <a:lnTo>
                    <a:pt x="77" y="286"/>
                  </a:lnTo>
                  <a:lnTo>
                    <a:pt x="77" y="288"/>
                  </a:lnTo>
                  <a:lnTo>
                    <a:pt x="77" y="289"/>
                  </a:lnTo>
                  <a:lnTo>
                    <a:pt x="86" y="289"/>
                  </a:lnTo>
                  <a:lnTo>
                    <a:pt x="96" y="287"/>
                  </a:lnTo>
                  <a:lnTo>
                    <a:pt x="105" y="284"/>
                  </a:lnTo>
                  <a:lnTo>
                    <a:pt x="114" y="281"/>
                  </a:lnTo>
                  <a:lnTo>
                    <a:pt x="123" y="279"/>
                  </a:lnTo>
                  <a:lnTo>
                    <a:pt x="132" y="276"/>
                  </a:lnTo>
                  <a:lnTo>
                    <a:pt x="142" y="275"/>
                  </a:lnTo>
                  <a:lnTo>
                    <a:pt x="150" y="275"/>
                  </a:lnTo>
                  <a:lnTo>
                    <a:pt x="151" y="279"/>
                  </a:lnTo>
                  <a:lnTo>
                    <a:pt x="152" y="281"/>
                  </a:lnTo>
                  <a:lnTo>
                    <a:pt x="152" y="283"/>
                  </a:lnTo>
                  <a:lnTo>
                    <a:pt x="152" y="287"/>
                  </a:lnTo>
                  <a:lnTo>
                    <a:pt x="144" y="293"/>
                  </a:lnTo>
                  <a:lnTo>
                    <a:pt x="134" y="298"/>
                  </a:lnTo>
                  <a:lnTo>
                    <a:pt x="124" y="303"/>
                  </a:lnTo>
                  <a:lnTo>
                    <a:pt x="114" y="306"/>
                  </a:lnTo>
                  <a:lnTo>
                    <a:pt x="105" y="310"/>
                  </a:lnTo>
                  <a:lnTo>
                    <a:pt x="94" y="312"/>
                  </a:lnTo>
                  <a:lnTo>
                    <a:pt x="85" y="314"/>
                  </a:lnTo>
                  <a:lnTo>
                    <a:pt x="76" y="317"/>
                  </a:lnTo>
                  <a:lnTo>
                    <a:pt x="76" y="318"/>
                  </a:lnTo>
                  <a:lnTo>
                    <a:pt x="76" y="319"/>
                  </a:lnTo>
                  <a:lnTo>
                    <a:pt x="76" y="321"/>
                  </a:lnTo>
                  <a:lnTo>
                    <a:pt x="77" y="322"/>
                  </a:lnTo>
                  <a:lnTo>
                    <a:pt x="86" y="321"/>
                  </a:lnTo>
                  <a:lnTo>
                    <a:pt x="94" y="319"/>
                  </a:lnTo>
                  <a:lnTo>
                    <a:pt x="105" y="317"/>
                  </a:lnTo>
                  <a:lnTo>
                    <a:pt x="114" y="313"/>
                  </a:lnTo>
                  <a:lnTo>
                    <a:pt x="123" y="310"/>
                  </a:lnTo>
                  <a:lnTo>
                    <a:pt x="132" y="307"/>
                  </a:lnTo>
                  <a:lnTo>
                    <a:pt x="142" y="306"/>
                  </a:lnTo>
                  <a:lnTo>
                    <a:pt x="151" y="306"/>
                  </a:lnTo>
                  <a:lnTo>
                    <a:pt x="144" y="314"/>
                  </a:lnTo>
                  <a:lnTo>
                    <a:pt x="136" y="321"/>
                  </a:lnTo>
                  <a:lnTo>
                    <a:pt x="128" y="327"/>
                  </a:lnTo>
                  <a:lnTo>
                    <a:pt x="119" y="331"/>
                  </a:lnTo>
                  <a:lnTo>
                    <a:pt x="108" y="333"/>
                  </a:lnTo>
                  <a:lnTo>
                    <a:pt x="99" y="334"/>
                  </a:lnTo>
                  <a:lnTo>
                    <a:pt x="89" y="335"/>
                  </a:lnTo>
                  <a:lnTo>
                    <a:pt x="79" y="335"/>
                  </a:lnTo>
                  <a:lnTo>
                    <a:pt x="79" y="335"/>
                  </a:lnTo>
                  <a:lnTo>
                    <a:pt x="79" y="335"/>
                  </a:lnTo>
                  <a:close/>
                </a:path>
              </a:pathLst>
            </a:custGeom>
            <a:solidFill>
              <a:srgbClr val="FFC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09" name="Freeform 97"/>
            <p:cNvSpPr>
              <a:spLocks/>
            </p:cNvSpPr>
            <p:nvPr/>
          </p:nvSpPr>
          <p:spPr bwMode="auto">
            <a:xfrm>
              <a:off x="497" y="1575"/>
              <a:ext cx="65" cy="63"/>
            </a:xfrm>
            <a:custGeom>
              <a:avLst/>
              <a:gdLst>
                <a:gd name="T0" fmla="*/ 72 w 130"/>
                <a:gd name="T1" fmla="*/ 128 h 128"/>
                <a:gd name="T2" fmla="*/ 57 w 130"/>
                <a:gd name="T3" fmla="*/ 119 h 128"/>
                <a:gd name="T4" fmla="*/ 48 w 130"/>
                <a:gd name="T5" fmla="*/ 109 h 128"/>
                <a:gd name="T6" fmla="*/ 43 w 130"/>
                <a:gd name="T7" fmla="*/ 100 h 128"/>
                <a:gd name="T8" fmla="*/ 41 w 130"/>
                <a:gd name="T9" fmla="*/ 90 h 128"/>
                <a:gd name="T10" fmla="*/ 42 w 130"/>
                <a:gd name="T11" fmla="*/ 80 h 128"/>
                <a:gd name="T12" fmla="*/ 45 w 130"/>
                <a:gd name="T13" fmla="*/ 69 h 128"/>
                <a:gd name="T14" fmla="*/ 47 w 130"/>
                <a:gd name="T15" fmla="*/ 58 h 128"/>
                <a:gd name="T16" fmla="*/ 50 w 130"/>
                <a:gd name="T17" fmla="*/ 45 h 128"/>
                <a:gd name="T18" fmla="*/ 47 w 130"/>
                <a:gd name="T19" fmla="*/ 44 h 128"/>
                <a:gd name="T20" fmla="*/ 43 w 130"/>
                <a:gd name="T21" fmla="*/ 43 h 128"/>
                <a:gd name="T22" fmla="*/ 35 w 130"/>
                <a:gd name="T23" fmla="*/ 41 h 128"/>
                <a:gd name="T24" fmla="*/ 20 w 130"/>
                <a:gd name="T25" fmla="*/ 40 h 128"/>
                <a:gd name="T26" fmla="*/ 17 w 130"/>
                <a:gd name="T27" fmla="*/ 44 h 128"/>
                <a:gd name="T28" fmla="*/ 13 w 130"/>
                <a:gd name="T29" fmla="*/ 48 h 128"/>
                <a:gd name="T30" fmla="*/ 10 w 130"/>
                <a:gd name="T31" fmla="*/ 52 h 128"/>
                <a:gd name="T32" fmla="*/ 7 w 130"/>
                <a:gd name="T33" fmla="*/ 56 h 128"/>
                <a:gd name="T34" fmla="*/ 5 w 130"/>
                <a:gd name="T35" fmla="*/ 55 h 128"/>
                <a:gd name="T36" fmla="*/ 3 w 130"/>
                <a:gd name="T37" fmla="*/ 55 h 128"/>
                <a:gd name="T38" fmla="*/ 2 w 130"/>
                <a:gd name="T39" fmla="*/ 55 h 128"/>
                <a:gd name="T40" fmla="*/ 0 w 130"/>
                <a:gd name="T41" fmla="*/ 55 h 128"/>
                <a:gd name="T42" fmla="*/ 8 w 130"/>
                <a:gd name="T43" fmla="*/ 22 h 128"/>
                <a:gd name="T44" fmla="*/ 24 w 130"/>
                <a:gd name="T45" fmla="*/ 5 h 128"/>
                <a:gd name="T46" fmla="*/ 46 w 130"/>
                <a:gd name="T47" fmla="*/ 0 h 128"/>
                <a:gd name="T48" fmla="*/ 69 w 130"/>
                <a:gd name="T49" fmla="*/ 7 h 128"/>
                <a:gd name="T50" fmla="*/ 92 w 130"/>
                <a:gd name="T51" fmla="*/ 23 h 128"/>
                <a:gd name="T52" fmla="*/ 111 w 130"/>
                <a:gd name="T53" fmla="*/ 47 h 128"/>
                <a:gd name="T54" fmla="*/ 125 w 130"/>
                <a:gd name="T55" fmla="*/ 76 h 128"/>
                <a:gd name="T56" fmla="*/ 130 w 130"/>
                <a:gd name="T57" fmla="*/ 108 h 128"/>
                <a:gd name="T58" fmla="*/ 124 w 130"/>
                <a:gd name="T59" fmla="*/ 116 h 128"/>
                <a:gd name="T60" fmla="*/ 117 w 130"/>
                <a:gd name="T61" fmla="*/ 122 h 128"/>
                <a:gd name="T62" fmla="*/ 111 w 130"/>
                <a:gd name="T63" fmla="*/ 126 h 128"/>
                <a:gd name="T64" fmla="*/ 104 w 130"/>
                <a:gd name="T65" fmla="*/ 127 h 128"/>
                <a:gd name="T66" fmla="*/ 96 w 130"/>
                <a:gd name="T67" fmla="*/ 128 h 128"/>
                <a:gd name="T68" fmla="*/ 89 w 130"/>
                <a:gd name="T69" fmla="*/ 128 h 128"/>
                <a:gd name="T70" fmla="*/ 81 w 130"/>
                <a:gd name="T71" fmla="*/ 128 h 128"/>
                <a:gd name="T72" fmla="*/ 72 w 130"/>
                <a:gd name="T73" fmla="*/ 128 h 128"/>
                <a:gd name="T74" fmla="*/ 72 w 130"/>
                <a:gd name="T75" fmla="*/ 128 h 128"/>
                <a:gd name="T76" fmla="*/ 72 w 130"/>
                <a:gd name="T7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28">
                  <a:moveTo>
                    <a:pt x="72" y="128"/>
                  </a:moveTo>
                  <a:lnTo>
                    <a:pt x="57" y="119"/>
                  </a:lnTo>
                  <a:lnTo>
                    <a:pt x="48" y="109"/>
                  </a:lnTo>
                  <a:lnTo>
                    <a:pt x="43" y="100"/>
                  </a:lnTo>
                  <a:lnTo>
                    <a:pt x="41" y="90"/>
                  </a:lnTo>
                  <a:lnTo>
                    <a:pt x="42" y="80"/>
                  </a:lnTo>
                  <a:lnTo>
                    <a:pt x="45" y="69"/>
                  </a:lnTo>
                  <a:lnTo>
                    <a:pt x="47" y="58"/>
                  </a:lnTo>
                  <a:lnTo>
                    <a:pt x="50" y="45"/>
                  </a:lnTo>
                  <a:lnTo>
                    <a:pt x="47" y="44"/>
                  </a:lnTo>
                  <a:lnTo>
                    <a:pt x="43" y="43"/>
                  </a:lnTo>
                  <a:lnTo>
                    <a:pt x="35" y="41"/>
                  </a:lnTo>
                  <a:lnTo>
                    <a:pt x="20" y="40"/>
                  </a:lnTo>
                  <a:lnTo>
                    <a:pt x="17" y="44"/>
                  </a:lnTo>
                  <a:lnTo>
                    <a:pt x="13" y="48"/>
                  </a:lnTo>
                  <a:lnTo>
                    <a:pt x="10" y="52"/>
                  </a:lnTo>
                  <a:lnTo>
                    <a:pt x="7" y="56"/>
                  </a:lnTo>
                  <a:lnTo>
                    <a:pt x="5" y="55"/>
                  </a:lnTo>
                  <a:lnTo>
                    <a:pt x="3" y="55"/>
                  </a:lnTo>
                  <a:lnTo>
                    <a:pt x="2" y="55"/>
                  </a:lnTo>
                  <a:lnTo>
                    <a:pt x="0" y="55"/>
                  </a:lnTo>
                  <a:lnTo>
                    <a:pt x="8" y="22"/>
                  </a:lnTo>
                  <a:lnTo>
                    <a:pt x="24" y="5"/>
                  </a:lnTo>
                  <a:lnTo>
                    <a:pt x="46" y="0"/>
                  </a:lnTo>
                  <a:lnTo>
                    <a:pt x="69" y="7"/>
                  </a:lnTo>
                  <a:lnTo>
                    <a:pt x="92" y="23"/>
                  </a:lnTo>
                  <a:lnTo>
                    <a:pt x="111" y="47"/>
                  </a:lnTo>
                  <a:lnTo>
                    <a:pt x="125" y="76"/>
                  </a:lnTo>
                  <a:lnTo>
                    <a:pt x="130" y="108"/>
                  </a:lnTo>
                  <a:lnTo>
                    <a:pt x="124" y="116"/>
                  </a:lnTo>
                  <a:lnTo>
                    <a:pt x="117" y="122"/>
                  </a:lnTo>
                  <a:lnTo>
                    <a:pt x="111" y="126"/>
                  </a:lnTo>
                  <a:lnTo>
                    <a:pt x="104" y="127"/>
                  </a:lnTo>
                  <a:lnTo>
                    <a:pt x="96" y="128"/>
                  </a:lnTo>
                  <a:lnTo>
                    <a:pt x="89" y="128"/>
                  </a:lnTo>
                  <a:lnTo>
                    <a:pt x="81" y="128"/>
                  </a:lnTo>
                  <a:lnTo>
                    <a:pt x="72" y="128"/>
                  </a:lnTo>
                  <a:lnTo>
                    <a:pt x="72" y="128"/>
                  </a:lnTo>
                  <a:lnTo>
                    <a:pt x="72" y="128"/>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0" name="Freeform 98"/>
            <p:cNvSpPr>
              <a:spLocks/>
            </p:cNvSpPr>
            <p:nvPr/>
          </p:nvSpPr>
          <p:spPr bwMode="auto">
            <a:xfrm>
              <a:off x="581" y="1606"/>
              <a:ext cx="46" cy="32"/>
            </a:xfrm>
            <a:custGeom>
              <a:avLst/>
              <a:gdLst>
                <a:gd name="T0" fmla="*/ 78 w 91"/>
                <a:gd name="T1" fmla="*/ 65 h 65"/>
                <a:gd name="T2" fmla="*/ 61 w 91"/>
                <a:gd name="T3" fmla="*/ 53 h 65"/>
                <a:gd name="T4" fmla="*/ 47 w 91"/>
                <a:gd name="T5" fmla="*/ 44 h 65"/>
                <a:gd name="T6" fmla="*/ 37 w 91"/>
                <a:gd name="T7" fmla="*/ 37 h 65"/>
                <a:gd name="T8" fmla="*/ 29 w 91"/>
                <a:gd name="T9" fmla="*/ 33 h 65"/>
                <a:gd name="T10" fmla="*/ 22 w 91"/>
                <a:gd name="T11" fmla="*/ 27 h 65"/>
                <a:gd name="T12" fmla="*/ 15 w 91"/>
                <a:gd name="T13" fmla="*/ 22 h 65"/>
                <a:gd name="T14" fmla="*/ 8 w 91"/>
                <a:gd name="T15" fmla="*/ 18 h 65"/>
                <a:gd name="T16" fmla="*/ 0 w 91"/>
                <a:gd name="T17" fmla="*/ 11 h 65"/>
                <a:gd name="T18" fmla="*/ 0 w 91"/>
                <a:gd name="T19" fmla="*/ 8 h 65"/>
                <a:gd name="T20" fmla="*/ 0 w 91"/>
                <a:gd name="T21" fmla="*/ 5 h 65"/>
                <a:gd name="T22" fmla="*/ 0 w 91"/>
                <a:gd name="T23" fmla="*/ 3 h 65"/>
                <a:gd name="T24" fmla="*/ 0 w 91"/>
                <a:gd name="T25" fmla="*/ 0 h 65"/>
                <a:gd name="T26" fmla="*/ 10 w 91"/>
                <a:gd name="T27" fmla="*/ 2 h 65"/>
                <a:gd name="T28" fmla="*/ 22 w 91"/>
                <a:gd name="T29" fmla="*/ 4 h 65"/>
                <a:gd name="T30" fmla="*/ 32 w 91"/>
                <a:gd name="T31" fmla="*/ 10 h 65"/>
                <a:gd name="T32" fmla="*/ 43 w 91"/>
                <a:gd name="T33" fmla="*/ 15 h 65"/>
                <a:gd name="T34" fmla="*/ 54 w 91"/>
                <a:gd name="T35" fmla="*/ 22 h 65"/>
                <a:gd name="T36" fmla="*/ 65 w 91"/>
                <a:gd name="T37" fmla="*/ 31 h 65"/>
                <a:gd name="T38" fmla="*/ 75 w 91"/>
                <a:gd name="T39" fmla="*/ 41 h 65"/>
                <a:gd name="T40" fmla="*/ 85 w 91"/>
                <a:gd name="T41" fmla="*/ 50 h 65"/>
                <a:gd name="T42" fmla="*/ 85 w 91"/>
                <a:gd name="T43" fmla="*/ 50 h 65"/>
                <a:gd name="T44" fmla="*/ 85 w 91"/>
                <a:gd name="T45" fmla="*/ 51 h 65"/>
                <a:gd name="T46" fmla="*/ 84 w 91"/>
                <a:gd name="T47" fmla="*/ 51 h 65"/>
                <a:gd name="T48" fmla="*/ 84 w 91"/>
                <a:gd name="T49" fmla="*/ 52 h 65"/>
                <a:gd name="T50" fmla="*/ 86 w 91"/>
                <a:gd name="T51" fmla="*/ 53 h 65"/>
                <a:gd name="T52" fmla="*/ 87 w 91"/>
                <a:gd name="T53" fmla="*/ 53 h 65"/>
                <a:gd name="T54" fmla="*/ 90 w 91"/>
                <a:gd name="T55" fmla="*/ 53 h 65"/>
                <a:gd name="T56" fmla="*/ 91 w 91"/>
                <a:gd name="T57" fmla="*/ 55 h 65"/>
                <a:gd name="T58" fmla="*/ 90 w 91"/>
                <a:gd name="T59" fmla="*/ 57 h 65"/>
                <a:gd name="T60" fmla="*/ 88 w 91"/>
                <a:gd name="T61" fmla="*/ 59 h 65"/>
                <a:gd name="T62" fmla="*/ 86 w 91"/>
                <a:gd name="T63" fmla="*/ 63 h 65"/>
                <a:gd name="T64" fmla="*/ 85 w 91"/>
                <a:gd name="T65" fmla="*/ 65 h 65"/>
                <a:gd name="T66" fmla="*/ 84 w 91"/>
                <a:gd name="T67" fmla="*/ 65 h 65"/>
                <a:gd name="T68" fmla="*/ 82 w 91"/>
                <a:gd name="T69" fmla="*/ 65 h 65"/>
                <a:gd name="T70" fmla="*/ 80 w 91"/>
                <a:gd name="T71" fmla="*/ 65 h 65"/>
                <a:gd name="T72" fmla="*/ 78 w 91"/>
                <a:gd name="T73" fmla="*/ 65 h 65"/>
                <a:gd name="T74" fmla="*/ 78 w 91"/>
                <a:gd name="T75" fmla="*/ 65 h 65"/>
                <a:gd name="T76" fmla="*/ 78 w 91"/>
                <a:gd name="T7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65">
                  <a:moveTo>
                    <a:pt x="78" y="65"/>
                  </a:moveTo>
                  <a:lnTo>
                    <a:pt x="61" y="53"/>
                  </a:lnTo>
                  <a:lnTo>
                    <a:pt x="47" y="44"/>
                  </a:lnTo>
                  <a:lnTo>
                    <a:pt x="37" y="37"/>
                  </a:lnTo>
                  <a:lnTo>
                    <a:pt x="29" y="33"/>
                  </a:lnTo>
                  <a:lnTo>
                    <a:pt x="22" y="27"/>
                  </a:lnTo>
                  <a:lnTo>
                    <a:pt x="15" y="22"/>
                  </a:lnTo>
                  <a:lnTo>
                    <a:pt x="8" y="18"/>
                  </a:lnTo>
                  <a:lnTo>
                    <a:pt x="0" y="11"/>
                  </a:lnTo>
                  <a:lnTo>
                    <a:pt x="0" y="8"/>
                  </a:lnTo>
                  <a:lnTo>
                    <a:pt x="0" y="5"/>
                  </a:lnTo>
                  <a:lnTo>
                    <a:pt x="0" y="3"/>
                  </a:lnTo>
                  <a:lnTo>
                    <a:pt x="0" y="0"/>
                  </a:lnTo>
                  <a:lnTo>
                    <a:pt x="10" y="2"/>
                  </a:lnTo>
                  <a:lnTo>
                    <a:pt x="22" y="4"/>
                  </a:lnTo>
                  <a:lnTo>
                    <a:pt x="32" y="10"/>
                  </a:lnTo>
                  <a:lnTo>
                    <a:pt x="43" y="15"/>
                  </a:lnTo>
                  <a:lnTo>
                    <a:pt x="54" y="22"/>
                  </a:lnTo>
                  <a:lnTo>
                    <a:pt x="65" y="31"/>
                  </a:lnTo>
                  <a:lnTo>
                    <a:pt x="75" y="41"/>
                  </a:lnTo>
                  <a:lnTo>
                    <a:pt x="85" y="50"/>
                  </a:lnTo>
                  <a:lnTo>
                    <a:pt x="85" y="50"/>
                  </a:lnTo>
                  <a:lnTo>
                    <a:pt x="85" y="51"/>
                  </a:lnTo>
                  <a:lnTo>
                    <a:pt x="84" y="51"/>
                  </a:lnTo>
                  <a:lnTo>
                    <a:pt x="84" y="52"/>
                  </a:lnTo>
                  <a:lnTo>
                    <a:pt x="86" y="53"/>
                  </a:lnTo>
                  <a:lnTo>
                    <a:pt x="87" y="53"/>
                  </a:lnTo>
                  <a:lnTo>
                    <a:pt x="90" y="53"/>
                  </a:lnTo>
                  <a:lnTo>
                    <a:pt x="91" y="55"/>
                  </a:lnTo>
                  <a:lnTo>
                    <a:pt x="90" y="57"/>
                  </a:lnTo>
                  <a:lnTo>
                    <a:pt x="88" y="59"/>
                  </a:lnTo>
                  <a:lnTo>
                    <a:pt x="86" y="63"/>
                  </a:lnTo>
                  <a:lnTo>
                    <a:pt x="85" y="65"/>
                  </a:lnTo>
                  <a:lnTo>
                    <a:pt x="84" y="65"/>
                  </a:lnTo>
                  <a:lnTo>
                    <a:pt x="82" y="65"/>
                  </a:lnTo>
                  <a:lnTo>
                    <a:pt x="80" y="65"/>
                  </a:lnTo>
                  <a:lnTo>
                    <a:pt x="78" y="65"/>
                  </a:lnTo>
                  <a:lnTo>
                    <a:pt x="78" y="65"/>
                  </a:lnTo>
                  <a:lnTo>
                    <a:pt x="78" y="65"/>
                  </a:lnTo>
                  <a:close/>
                </a:path>
              </a:pathLst>
            </a:custGeom>
            <a:solidFill>
              <a:srgbClr val="EA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1" name="Freeform 99"/>
            <p:cNvSpPr>
              <a:spLocks/>
            </p:cNvSpPr>
            <p:nvPr/>
          </p:nvSpPr>
          <p:spPr bwMode="auto">
            <a:xfrm>
              <a:off x="769" y="1530"/>
              <a:ext cx="82" cy="103"/>
            </a:xfrm>
            <a:custGeom>
              <a:avLst/>
              <a:gdLst>
                <a:gd name="T0" fmla="*/ 49 w 164"/>
                <a:gd name="T1" fmla="*/ 197 h 208"/>
                <a:gd name="T2" fmla="*/ 44 w 164"/>
                <a:gd name="T3" fmla="*/ 183 h 208"/>
                <a:gd name="T4" fmla="*/ 45 w 164"/>
                <a:gd name="T5" fmla="*/ 174 h 208"/>
                <a:gd name="T6" fmla="*/ 50 w 164"/>
                <a:gd name="T7" fmla="*/ 170 h 208"/>
                <a:gd name="T8" fmla="*/ 57 w 164"/>
                <a:gd name="T9" fmla="*/ 164 h 208"/>
                <a:gd name="T10" fmla="*/ 69 w 164"/>
                <a:gd name="T11" fmla="*/ 156 h 208"/>
                <a:gd name="T12" fmla="*/ 73 w 164"/>
                <a:gd name="T13" fmla="*/ 150 h 208"/>
                <a:gd name="T14" fmla="*/ 60 w 164"/>
                <a:gd name="T15" fmla="*/ 155 h 208"/>
                <a:gd name="T16" fmla="*/ 50 w 164"/>
                <a:gd name="T17" fmla="*/ 161 h 208"/>
                <a:gd name="T18" fmla="*/ 39 w 164"/>
                <a:gd name="T19" fmla="*/ 165 h 208"/>
                <a:gd name="T20" fmla="*/ 31 w 164"/>
                <a:gd name="T21" fmla="*/ 161 h 208"/>
                <a:gd name="T22" fmla="*/ 30 w 164"/>
                <a:gd name="T23" fmla="*/ 155 h 208"/>
                <a:gd name="T24" fmla="*/ 36 w 164"/>
                <a:gd name="T25" fmla="*/ 144 h 208"/>
                <a:gd name="T26" fmla="*/ 47 w 164"/>
                <a:gd name="T27" fmla="*/ 136 h 208"/>
                <a:gd name="T28" fmla="*/ 59 w 164"/>
                <a:gd name="T29" fmla="*/ 128 h 208"/>
                <a:gd name="T30" fmla="*/ 70 w 164"/>
                <a:gd name="T31" fmla="*/ 121 h 208"/>
                <a:gd name="T32" fmla="*/ 70 w 164"/>
                <a:gd name="T33" fmla="*/ 118 h 208"/>
                <a:gd name="T34" fmla="*/ 58 w 164"/>
                <a:gd name="T35" fmla="*/ 122 h 208"/>
                <a:gd name="T36" fmla="*/ 44 w 164"/>
                <a:gd name="T37" fmla="*/ 130 h 208"/>
                <a:gd name="T38" fmla="*/ 30 w 164"/>
                <a:gd name="T39" fmla="*/ 135 h 208"/>
                <a:gd name="T40" fmla="*/ 22 w 164"/>
                <a:gd name="T41" fmla="*/ 123 h 208"/>
                <a:gd name="T42" fmla="*/ 28 w 164"/>
                <a:gd name="T43" fmla="*/ 110 h 208"/>
                <a:gd name="T44" fmla="*/ 42 w 164"/>
                <a:gd name="T45" fmla="*/ 103 h 208"/>
                <a:gd name="T46" fmla="*/ 58 w 164"/>
                <a:gd name="T47" fmla="*/ 96 h 208"/>
                <a:gd name="T48" fmla="*/ 55 w 164"/>
                <a:gd name="T49" fmla="*/ 91 h 208"/>
                <a:gd name="T50" fmla="*/ 42 w 164"/>
                <a:gd name="T51" fmla="*/ 96 h 208"/>
                <a:gd name="T52" fmla="*/ 28 w 164"/>
                <a:gd name="T53" fmla="*/ 102 h 208"/>
                <a:gd name="T54" fmla="*/ 15 w 164"/>
                <a:gd name="T55" fmla="*/ 105 h 208"/>
                <a:gd name="T56" fmla="*/ 9 w 164"/>
                <a:gd name="T57" fmla="*/ 103 h 208"/>
                <a:gd name="T58" fmla="*/ 9 w 164"/>
                <a:gd name="T59" fmla="*/ 97 h 208"/>
                <a:gd name="T60" fmla="*/ 22 w 164"/>
                <a:gd name="T61" fmla="*/ 85 h 208"/>
                <a:gd name="T62" fmla="*/ 37 w 164"/>
                <a:gd name="T63" fmla="*/ 75 h 208"/>
                <a:gd name="T64" fmla="*/ 34 w 164"/>
                <a:gd name="T65" fmla="*/ 73 h 208"/>
                <a:gd name="T66" fmla="*/ 23 w 164"/>
                <a:gd name="T67" fmla="*/ 75 h 208"/>
                <a:gd name="T68" fmla="*/ 14 w 164"/>
                <a:gd name="T69" fmla="*/ 78 h 208"/>
                <a:gd name="T70" fmla="*/ 5 w 164"/>
                <a:gd name="T71" fmla="*/ 83 h 208"/>
                <a:gd name="T72" fmla="*/ 5 w 164"/>
                <a:gd name="T73" fmla="*/ 74 h 208"/>
                <a:gd name="T74" fmla="*/ 14 w 164"/>
                <a:gd name="T75" fmla="*/ 60 h 208"/>
                <a:gd name="T76" fmla="*/ 16 w 164"/>
                <a:gd name="T77" fmla="*/ 49 h 208"/>
                <a:gd name="T78" fmla="*/ 14 w 164"/>
                <a:gd name="T79" fmla="*/ 44 h 208"/>
                <a:gd name="T80" fmla="*/ 31 w 164"/>
                <a:gd name="T81" fmla="*/ 9 h 208"/>
                <a:gd name="T82" fmla="*/ 66 w 164"/>
                <a:gd name="T83" fmla="*/ 7 h 208"/>
                <a:gd name="T84" fmla="*/ 100 w 164"/>
                <a:gd name="T85" fmla="*/ 52 h 208"/>
                <a:gd name="T86" fmla="*/ 135 w 164"/>
                <a:gd name="T87" fmla="*/ 105 h 208"/>
                <a:gd name="T88" fmla="*/ 156 w 164"/>
                <a:gd name="T89" fmla="*/ 128 h 208"/>
                <a:gd name="T90" fmla="*/ 164 w 164"/>
                <a:gd name="T91" fmla="*/ 142 h 208"/>
                <a:gd name="T92" fmla="*/ 151 w 164"/>
                <a:gd name="T93" fmla="*/ 152 h 208"/>
                <a:gd name="T94" fmla="*/ 123 w 164"/>
                <a:gd name="T95" fmla="*/ 158 h 208"/>
                <a:gd name="T96" fmla="*/ 96 w 164"/>
                <a:gd name="T97" fmla="*/ 164 h 208"/>
                <a:gd name="T98" fmla="*/ 72 w 164"/>
                <a:gd name="T99" fmla="*/ 175 h 208"/>
                <a:gd name="T100" fmla="*/ 61 w 164"/>
                <a:gd name="T101" fmla="*/ 189 h 208"/>
                <a:gd name="T102" fmla="*/ 60 w 164"/>
                <a:gd name="T103" fmla="*/ 202 h 208"/>
                <a:gd name="T104" fmla="*/ 59 w 164"/>
                <a:gd name="T105" fmla="*/ 208 h 208"/>
                <a:gd name="T106" fmla="*/ 55 w 164"/>
                <a:gd name="T107" fmla="*/ 208 h 208"/>
                <a:gd name="T108" fmla="*/ 53 w 164"/>
                <a:gd name="T10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208">
                  <a:moveTo>
                    <a:pt x="53" y="208"/>
                  </a:moveTo>
                  <a:lnTo>
                    <a:pt x="49" y="197"/>
                  </a:lnTo>
                  <a:lnTo>
                    <a:pt x="45" y="190"/>
                  </a:lnTo>
                  <a:lnTo>
                    <a:pt x="44" y="183"/>
                  </a:lnTo>
                  <a:lnTo>
                    <a:pt x="43" y="176"/>
                  </a:lnTo>
                  <a:lnTo>
                    <a:pt x="45" y="174"/>
                  </a:lnTo>
                  <a:lnTo>
                    <a:pt x="47" y="172"/>
                  </a:lnTo>
                  <a:lnTo>
                    <a:pt x="50" y="170"/>
                  </a:lnTo>
                  <a:lnTo>
                    <a:pt x="53" y="167"/>
                  </a:lnTo>
                  <a:lnTo>
                    <a:pt x="57" y="164"/>
                  </a:lnTo>
                  <a:lnTo>
                    <a:pt x="62" y="160"/>
                  </a:lnTo>
                  <a:lnTo>
                    <a:pt x="69" y="156"/>
                  </a:lnTo>
                  <a:lnTo>
                    <a:pt x="80" y="149"/>
                  </a:lnTo>
                  <a:lnTo>
                    <a:pt x="73" y="150"/>
                  </a:lnTo>
                  <a:lnTo>
                    <a:pt x="67" y="152"/>
                  </a:lnTo>
                  <a:lnTo>
                    <a:pt x="60" y="155"/>
                  </a:lnTo>
                  <a:lnTo>
                    <a:pt x="55" y="158"/>
                  </a:lnTo>
                  <a:lnTo>
                    <a:pt x="50" y="161"/>
                  </a:lnTo>
                  <a:lnTo>
                    <a:pt x="44" y="164"/>
                  </a:lnTo>
                  <a:lnTo>
                    <a:pt x="39" y="165"/>
                  </a:lnTo>
                  <a:lnTo>
                    <a:pt x="34" y="165"/>
                  </a:lnTo>
                  <a:lnTo>
                    <a:pt x="31" y="161"/>
                  </a:lnTo>
                  <a:lnTo>
                    <a:pt x="30" y="158"/>
                  </a:lnTo>
                  <a:lnTo>
                    <a:pt x="30" y="155"/>
                  </a:lnTo>
                  <a:lnTo>
                    <a:pt x="30" y="148"/>
                  </a:lnTo>
                  <a:lnTo>
                    <a:pt x="36" y="144"/>
                  </a:lnTo>
                  <a:lnTo>
                    <a:pt x="42" y="140"/>
                  </a:lnTo>
                  <a:lnTo>
                    <a:pt x="47" y="136"/>
                  </a:lnTo>
                  <a:lnTo>
                    <a:pt x="53" y="133"/>
                  </a:lnTo>
                  <a:lnTo>
                    <a:pt x="59" y="128"/>
                  </a:lnTo>
                  <a:lnTo>
                    <a:pt x="65" y="125"/>
                  </a:lnTo>
                  <a:lnTo>
                    <a:pt x="70" y="121"/>
                  </a:lnTo>
                  <a:lnTo>
                    <a:pt x="76" y="118"/>
                  </a:lnTo>
                  <a:lnTo>
                    <a:pt x="70" y="118"/>
                  </a:lnTo>
                  <a:lnTo>
                    <a:pt x="65" y="119"/>
                  </a:lnTo>
                  <a:lnTo>
                    <a:pt x="58" y="122"/>
                  </a:lnTo>
                  <a:lnTo>
                    <a:pt x="51" y="126"/>
                  </a:lnTo>
                  <a:lnTo>
                    <a:pt x="44" y="130"/>
                  </a:lnTo>
                  <a:lnTo>
                    <a:pt x="37" y="134"/>
                  </a:lnTo>
                  <a:lnTo>
                    <a:pt x="30" y="135"/>
                  </a:lnTo>
                  <a:lnTo>
                    <a:pt x="24" y="135"/>
                  </a:lnTo>
                  <a:lnTo>
                    <a:pt x="22" y="123"/>
                  </a:lnTo>
                  <a:lnTo>
                    <a:pt x="23" y="115"/>
                  </a:lnTo>
                  <a:lnTo>
                    <a:pt x="28" y="110"/>
                  </a:lnTo>
                  <a:lnTo>
                    <a:pt x="35" y="106"/>
                  </a:lnTo>
                  <a:lnTo>
                    <a:pt x="42" y="103"/>
                  </a:lnTo>
                  <a:lnTo>
                    <a:pt x="50" y="99"/>
                  </a:lnTo>
                  <a:lnTo>
                    <a:pt x="58" y="96"/>
                  </a:lnTo>
                  <a:lnTo>
                    <a:pt x="62" y="90"/>
                  </a:lnTo>
                  <a:lnTo>
                    <a:pt x="55" y="91"/>
                  </a:lnTo>
                  <a:lnTo>
                    <a:pt x="49" y="93"/>
                  </a:lnTo>
                  <a:lnTo>
                    <a:pt x="42" y="96"/>
                  </a:lnTo>
                  <a:lnTo>
                    <a:pt x="35" y="98"/>
                  </a:lnTo>
                  <a:lnTo>
                    <a:pt x="28" y="102"/>
                  </a:lnTo>
                  <a:lnTo>
                    <a:pt x="21" y="104"/>
                  </a:lnTo>
                  <a:lnTo>
                    <a:pt x="15" y="105"/>
                  </a:lnTo>
                  <a:lnTo>
                    <a:pt x="11" y="105"/>
                  </a:lnTo>
                  <a:lnTo>
                    <a:pt x="9" y="103"/>
                  </a:lnTo>
                  <a:lnTo>
                    <a:pt x="9" y="99"/>
                  </a:lnTo>
                  <a:lnTo>
                    <a:pt x="9" y="97"/>
                  </a:lnTo>
                  <a:lnTo>
                    <a:pt x="9" y="95"/>
                  </a:lnTo>
                  <a:lnTo>
                    <a:pt x="22" y="85"/>
                  </a:lnTo>
                  <a:lnTo>
                    <a:pt x="31" y="80"/>
                  </a:lnTo>
                  <a:lnTo>
                    <a:pt x="37" y="75"/>
                  </a:lnTo>
                  <a:lnTo>
                    <a:pt x="39" y="73"/>
                  </a:lnTo>
                  <a:lnTo>
                    <a:pt x="34" y="73"/>
                  </a:lnTo>
                  <a:lnTo>
                    <a:pt x="28" y="74"/>
                  </a:lnTo>
                  <a:lnTo>
                    <a:pt x="23" y="75"/>
                  </a:lnTo>
                  <a:lnTo>
                    <a:pt x="19" y="77"/>
                  </a:lnTo>
                  <a:lnTo>
                    <a:pt x="14" y="78"/>
                  </a:lnTo>
                  <a:lnTo>
                    <a:pt x="9" y="81"/>
                  </a:lnTo>
                  <a:lnTo>
                    <a:pt x="5" y="83"/>
                  </a:lnTo>
                  <a:lnTo>
                    <a:pt x="0" y="85"/>
                  </a:lnTo>
                  <a:lnTo>
                    <a:pt x="5" y="74"/>
                  </a:lnTo>
                  <a:lnTo>
                    <a:pt x="9" y="67"/>
                  </a:lnTo>
                  <a:lnTo>
                    <a:pt x="14" y="60"/>
                  </a:lnTo>
                  <a:lnTo>
                    <a:pt x="20" y="52"/>
                  </a:lnTo>
                  <a:lnTo>
                    <a:pt x="16" y="49"/>
                  </a:lnTo>
                  <a:lnTo>
                    <a:pt x="15" y="46"/>
                  </a:lnTo>
                  <a:lnTo>
                    <a:pt x="14" y="44"/>
                  </a:lnTo>
                  <a:lnTo>
                    <a:pt x="13" y="40"/>
                  </a:lnTo>
                  <a:lnTo>
                    <a:pt x="31" y="9"/>
                  </a:lnTo>
                  <a:lnTo>
                    <a:pt x="49" y="0"/>
                  </a:lnTo>
                  <a:lnTo>
                    <a:pt x="66" y="7"/>
                  </a:lnTo>
                  <a:lnTo>
                    <a:pt x="83" y="25"/>
                  </a:lnTo>
                  <a:lnTo>
                    <a:pt x="100" y="52"/>
                  </a:lnTo>
                  <a:lnTo>
                    <a:pt x="118" y="80"/>
                  </a:lnTo>
                  <a:lnTo>
                    <a:pt x="135" y="105"/>
                  </a:lnTo>
                  <a:lnTo>
                    <a:pt x="153" y="123"/>
                  </a:lnTo>
                  <a:lnTo>
                    <a:pt x="156" y="128"/>
                  </a:lnTo>
                  <a:lnTo>
                    <a:pt x="160" y="135"/>
                  </a:lnTo>
                  <a:lnTo>
                    <a:pt x="164" y="142"/>
                  </a:lnTo>
                  <a:lnTo>
                    <a:pt x="164" y="150"/>
                  </a:lnTo>
                  <a:lnTo>
                    <a:pt x="151" y="152"/>
                  </a:lnTo>
                  <a:lnTo>
                    <a:pt x="138" y="156"/>
                  </a:lnTo>
                  <a:lnTo>
                    <a:pt x="123" y="158"/>
                  </a:lnTo>
                  <a:lnTo>
                    <a:pt x="110" y="160"/>
                  </a:lnTo>
                  <a:lnTo>
                    <a:pt x="96" y="164"/>
                  </a:lnTo>
                  <a:lnTo>
                    <a:pt x="83" y="170"/>
                  </a:lnTo>
                  <a:lnTo>
                    <a:pt x="72" y="175"/>
                  </a:lnTo>
                  <a:lnTo>
                    <a:pt x="62" y="183"/>
                  </a:lnTo>
                  <a:lnTo>
                    <a:pt x="61" y="189"/>
                  </a:lnTo>
                  <a:lnTo>
                    <a:pt x="61" y="195"/>
                  </a:lnTo>
                  <a:lnTo>
                    <a:pt x="60" y="202"/>
                  </a:lnTo>
                  <a:lnTo>
                    <a:pt x="60" y="208"/>
                  </a:lnTo>
                  <a:lnTo>
                    <a:pt x="59" y="208"/>
                  </a:lnTo>
                  <a:lnTo>
                    <a:pt x="57" y="208"/>
                  </a:lnTo>
                  <a:lnTo>
                    <a:pt x="55" y="208"/>
                  </a:lnTo>
                  <a:lnTo>
                    <a:pt x="53" y="208"/>
                  </a:lnTo>
                  <a:lnTo>
                    <a:pt x="53" y="208"/>
                  </a:lnTo>
                  <a:lnTo>
                    <a:pt x="53" y="208"/>
                  </a:lnTo>
                  <a:close/>
                </a:path>
              </a:pathLst>
            </a:custGeom>
            <a:solidFill>
              <a:srgbClr val="5E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2" name="Freeform 100"/>
            <p:cNvSpPr>
              <a:spLocks/>
            </p:cNvSpPr>
            <p:nvPr/>
          </p:nvSpPr>
          <p:spPr bwMode="auto">
            <a:xfrm>
              <a:off x="1343" y="1561"/>
              <a:ext cx="68" cy="55"/>
            </a:xfrm>
            <a:custGeom>
              <a:avLst/>
              <a:gdLst>
                <a:gd name="T0" fmla="*/ 0 w 135"/>
                <a:gd name="T1" fmla="*/ 109 h 109"/>
                <a:gd name="T2" fmla="*/ 7 w 135"/>
                <a:gd name="T3" fmla="*/ 82 h 109"/>
                <a:gd name="T4" fmla="*/ 16 w 135"/>
                <a:gd name="T5" fmla="*/ 57 h 109"/>
                <a:gd name="T6" fmla="*/ 28 w 135"/>
                <a:gd name="T7" fmla="*/ 35 h 109"/>
                <a:gd name="T8" fmla="*/ 42 w 135"/>
                <a:gd name="T9" fmla="*/ 17 h 109"/>
                <a:gd name="T10" fmla="*/ 60 w 135"/>
                <a:gd name="T11" fmla="*/ 4 h 109"/>
                <a:gd name="T12" fmla="*/ 81 w 135"/>
                <a:gd name="T13" fmla="*/ 0 h 109"/>
                <a:gd name="T14" fmla="*/ 106 w 135"/>
                <a:gd name="T15" fmla="*/ 3 h 109"/>
                <a:gd name="T16" fmla="*/ 135 w 135"/>
                <a:gd name="T17" fmla="*/ 17 h 109"/>
                <a:gd name="T18" fmla="*/ 135 w 135"/>
                <a:gd name="T19" fmla="*/ 19 h 109"/>
                <a:gd name="T20" fmla="*/ 135 w 135"/>
                <a:gd name="T21" fmla="*/ 23 h 109"/>
                <a:gd name="T22" fmla="*/ 134 w 135"/>
                <a:gd name="T23" fmla="*/ 26 h 109"/>
                <a:gd name="T24" fmla="*/ 134 w 135"/>
                <a:gd name="T25" fmla="*/ 28 h 109"/>
                <a:gd name="T26" fmla="*/ 115 w 135"/>
                <a:gd name="T27" fmla="*/ 34 h 109"/>
                <a:gd name="T28" fmla="*/ 99 w 135"/>
                <a:gd name="T29" fmla="*/ 39 h 109"/>
                <a:gd name="T30" fmla="*/ 84 w 135"/>
                <a:gd name="T31" fmla="*/ 43 h 109"/>
                <a:gd name="T32" fmla="*/ 71 w 135"/>
                <a:gd name="T33" fmla="*/ 49 h 109"/>
                <a:gd name="T34" fmla="*/ 58 w 135"/>
                <a:gd name="T35" fmla="*/ 56 h 109"/>
                <a:gd name="T36" fmla="*/ 45 w 135"/>
                <a:gd name="T37" fmla="*/ 64 h 109"/>
                <a:gd name="T38" fmla="*/ 33 w 135"/>
                <a:gd name="T39" fmla="*/ 73 h 109"/>
                <a:gd name="T40" fmla="*/ 20 w 135"/>
                <a:gd name="T41" fmla="*/ 85 h 109"/>
                <a:gd name="T42" fmla="*/ 11 w 135"/>
                <a:gd name="T43" fmla="*/ 97 h 109"/>
                <a:gd name="T44" fmla="*/ 6 w 135"/>
                <a:gd name="T45" fmla="*/ 104 h 109"/>
                <a:gd name="T46" fmla="*/ 4 w 135"/>
                <a:gd name="T47" fmla="*/ 108 h 109"/>
                <a:gd name="T48" fmla="*/ 0 w 135"/>
                <a:gd name="T49" fmla="*/ 109 h 109"/>
                <a:gd name="T50" fmla="*/ 0 w 135"/>
                <a:gd name="T51" fmla="*/ 109 h 109"/>
                <a:gd name="T52" fmla="*/ 0 w 135"/>
                <a:gd name="T5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09">
                  <a:moveTo>
                    <a:pt x="0" y="109"/>
                  </a:moveTo>
                  <a:lnTo>
                    <a:pt x="7" y="82"/>
                  </a:lnTo>
                  <a:lnTo>
                    <a:pt x="16" y="57"/>
                  </a:lnTo>
                  <a:lnTo>
                    <a:pt x="28" y="35"/>
                  </a:lnTo>
                  <a:lnTo>
                    <a:pt x="42" y="17"/>
                  </a:lnTo>
                  <a:lnTo>
                    <a:pt x="60" y="4"/>
                  </a:lnTo>
                  <a:lnTo>
                    <a:pt x="81" y="0"/>
                  </a:lnTo>
                  <a:lnTo>
                    <a:pt x="106" y="3"/>
                  </a:lnTo>
                  <a:lnTo>
                    <a:pt x="135" y="17"/>
                  </a:lnTo>
                  <a:lnTo>
                    <a:pt x="135" y="19"/>
                  </a:lnTo>
                  <a:lnTo>
                    <a:pt x="135" y="23"/>
                  </a:lnTo>
                  <a:lnTo>
                    <a:pt x="134" y="26"/>
                  </a:lnTo>
                  <a:lnTo>
                    <a:pt x="134" y="28"/>
                  </a:lnTo>
                  <a:lnTo>
                    <a:pt x="115" y="34"/>
                  </a:lnTo>
                  <a:lnTo>
                    <a:pt x="99" y="39"/>
                  </a:lnTo>
                  <a:lnTo>
                    <a:pt x="84" y="43"/>
                  </a:lnTo>
                  <a:lnTo>
                    <a:pt x="71" y="49"/>
                  </a:lnTo>
                  <a:lnTo>
                    <a:pt x="58" y="56"/>
                  </a:lnTo>
                  <a:lnTo>
                    <a:pt x="45" y="64"/>
                  </a:lnTo>
                  <a:lnTo>
                    <a:pt x="33" y="73"/>
                  </a:lnTo>
                  <a:lnTo>
                    <a:pt x="20" y="85"/>
                  </a:lnTo>
                  <a:lnTo>
                    <a:pt x="11" y="97"/>
                  </a:lnTo>
                  <a:lnTo>
                    <a:pt x="6" y="104"/>
                  </a:lnTo>
                  <a:lnTo>
                    <a:pt x="4" y="108"/>
                  </a:lnTo>
                  <a:lnTo>
                    <a:pt x="0" y="109"/>
                  </a:lnTo>
                  <a:lnTo>
                    <a:pt x="0" y="109"/>
                  </a:lnTo>
                  <a:lnTo>
                    <a:pt x="0" y="109"/>
                  </a:lnTo>
                  <a:close/>
                </a:path>
              </a:pathLst>
            </a:custGeom>
            <a:solidFill>
              <a:srgbClr val="CC33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3" name="Freeform 101"/>
            <p:cNvSpPr>
              <a:spLocks/>
            </p:cNvSpPr>
            <p:nvPr/>
          </p:nvSpPr>
          <p:spPr bwMode="auto">
            <a:xfrm>
              <a:off x="1429" y="1569"/>
              <a:ext cx="70" cy="28"/>
            </a:xfrm>
            <a:custGeom>
              <a:avLst/>
              <a:gdLst>
                <a:gd name="T0" fmla="*/ 11 w 139"/>
                <a:gd name="T1" fmla="*/ 54 h 55"/>
                <a:gd name="T2" fmla="*/ 8 w 139"/>
                <a:gd name="T3" fmla="*/ 53 h 55"/>
                <a:gd name="T4" fmla="*/ 6 w 139"/>
                <a:gd name="T5" fmla="*/ 53 h 55"/>
                <a:gd name="T6" fmla="*/ 2 w 139"/>
                <a:gd name="T7" fmla="*/ 53 h 55"/>
                <a:gd name="T8" fmla="*/ 0 w 139"/>
                <a:gd name="T9" fmla="*/ 51 h 55"/>
                <a:gd name="T10" fmla="*/ 3 w 139"/>
                <a:gd name="T11" fmla="*/ 39 h 55"/>
                <a:gd name="T12" fmla="*/ 11 w 139"/>
                <a:gd name="T13" fmla="*/ 25 h 55"/>
                <a:gd name="T14" fmla="*/ 22 w 139"/>
                <a:gd name="T15" fmla="*/ 12 h 55"/>
                <a:gd name="T16" fmla="*/ 30 w 139"/>
                <a:gd name="T17" fmla="*/ 2 h 55"/>
                <a:gd name="T18" fmla="*/ 54 w 139"/>
                <a:gd name="T19" fmla="*/ 2 h 55"/>
                <a:gd name="T20" fmla="*/ 75 w 139"/>
                <a:gd name="T21" fmla="*/ 2 h 55"/>
                <a:gd name="T22" fmla="*/ 92 w 139"/>
                <a:gd name="T23" fmla="*/ 1 h 55"/>
                <a:gd name="T24" fmla="*/ 107 w 139"/>
                <a:gd name="T25" fmla="*/ 1 h 55"/>
                <a:gd name="T26" fmla="*/ 120 w 139"/>
                <a:gd name="T27" fmla="*/ 0 h 55"/>
                <a:gd name="T28" fmla="*/ 129 w 139"/>
                <a:gd name="T29" fmla="*/ 0 h 55"/>
                <a:gd name="T30" fmla="*/ 136 w 139"/>
                <a:gd name="T31" fmla="*/ 0 h 55"/>
                <a:gd name="T32" fmla="*/ 139 w 139"/>
                <a:gd name="T33" fmla="*/ 0 h 55"/>
                <a:gd name="T34" fmla="*/ 139 w 139"/>
                <a:gd name="T35" fmla="*/ 10 h 55"/>
                <a:gd name="T36" fmla="*/ 139 w 139"/>
                <a:gd name="T37" fmla="*/ 22 h 55"/>
                <a:gd name="T38" fmla="*/ 138 w 139"/>
                <a:gd name="T39" fmla="*/ 32 h 55"/>
                <a:gd name="T40" fmla="*/ 138 w 139"/>
                <a:gd name="T41" fmla="*/ 43 h 55"/>
                <a:gd name="T42" fmla="*/ 128 w 139"/>
                <a:gd name="T43" fmla="*/ 48 h 55"/>
                <a:gd name="T44" fmla="*/ 113 w 139"/>
                <a:gd name="T45" fmla="*/ 51 h 55"/>
                <a:gd name="T46" fmla="*/ 95 w 139"/>
                <a:gd name="T47" fmla="*/ 54 h 55"/>
                <a:gd name="T48" fmla="*/ 75 w 139"/>
                <a:gd name="T49" fmla="*/ 55 h 55"/>
                <a:gd name="T50" fmla="*/ 55 w 139"/>
                <a:gd name="T51" fmla="*/ 55 h 55"/>
                <a:gd name="T52" fmla="*/ 37 w 139"/>
                <a:gd name="T53" fmla="*/ 55 h 55"/>
                <a:gd name="T54" fmla="*/ 22 w 139"/>
                <a:gd name="T55" fmla="*/ 54 h 55"/>
                <a:gd name="T56" fmla="*/ 11 w 139"/>
                <a:gd name="T57" fmla="*/ 54 h 55"/>
                <a:gd name="T58" fmla="*/ 11 w 139"/>
                <a:gd name="T59" fmla="*/ 54 h 55"/>
                <a:gd name="T60" fmla="*/ 11 w 139"/>
                <a:gd name="T61"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55">
                  <a:moveTo>
                    <a:pt x="11" y="54"/>
                  </a:moveTo>
                  <a:lnTo>
                    <a:pt x="8" y="53"/>
                  </a:lnTo>
                  <a:lnTo>
                    <a:pt x="6" y="53"/>
                  </a:lnTo>
                  <a:lnTo>
                    <a:pt x="2" y="53"/>
                  </a:lnTo>
                  <a:lnTo>
                    <a:pt x="0" y="51"/>
                  </a:lnTo>
                  <a:lnTo>
                    <a:pt x="3" y="39"/>
                  </a:lnTo>
                  <a:lnTo>
                    <a:pt x="11" y="25"/>
                  </a:lnTo>
                  <a:lnTo>
                    <a:pt x="22" y="12"/>
                  </a:lnTo>
                  <a:lnTo>
                    <a:pt x="30" y="2"/>
                  </a:lnTo>
                  <a:lnTo>
                    <a:pt x="54" y="2"/>
                  </a:lnTo>
                  <a:lnTo>
                    <a:pt x="75" y="2"/>
                  </a:lnTo>
                  <a:lnTo>
                    <a:pt x="92" y="1"/>
                  </a:lnTo>
                  <a:lnTo>
                    <a:pt x="107" y="1"/>
                  </a:lnTo>
                  <a:lnTo>
                    <a:pt x="120" y="0"/>
                  </a:lnTo>
                  <a:lnTo>
                    <a:pt x="129" y="0"/>
                  </a:lnTo>
                  <a:lnTo>
                    <a:pt x="136" y="0"/>
                  </a:lnTo>
                  <a:lnTo>
                    <a:pt x="139" y="0"/>
                  </a:lnTo>
                  <a:lnTo>
                    <a:pt x="139" y="10"/>
                  </a:lnTo>
                  <a:lnTo>
                    <a:pt x="139" y="22"/>
                  </a:lnTo>
                  <a:lnTo>
                    <a:pt x="138" y="32"/>
                  </a:lnTo>
                  <a:lnTo>
                    <a:pt x="138" y="43"/>
                  </a:lnTo>
                  <a:lnTo>
                    <a:pt x="128" y="48"/>
                  </a:lnTo>
                  <a:lnTo>
                    <a:pt x="113" y="51"/>
                  </a:lnTo>
                  <a:lnTo>
                    <a:pt x="95" y="54"/>
                  </a:lnTo>
                  <a:lnTo>
                    <a:pt x="75" y="55"/>
                  </a:lnTo>
                  <a:lnTo>
                    <a:pt x="55" y="55"/>
                  </a:lnTo>
                  <a:lnTo>
                    <a:pt x="37" y="55"/>
                  </a:lnTo>
                  <a:lnTo>
                    <a:pt x="22" y="54"/>
                  </a:lnTo>
                  <a:lnTo>
                    <a:pt x="11" y="54"/>
                  </a:lnTo>
                  <a:lnTo>
                    <a:pt x="11" y="54"/>
                  </a:lnTo>
                  <a:lnTo>
                    <a:pt x="11" y="54"/>
                  </a:lnTo>
                  <a:close/>
                </a:path>
              </a:pathLst>
            </a:custGeom>
            <a:solidFill>
              <a:srgbClr val="CC33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4" name="Freeform 102"/>
            <p:cNvSpPr>
              <a:spLocks/>
            </p:cNvSpPr>
            <p:nvPr/>
          </p:nvSpPr>
          <p:spPr bwMode="auto">
            <a:xfrm>
              <a:off x="1419" y="1564"/>
              <a:ext cx="19" cy="20"/>
            </a:xfrm>
            <a:custGeom>
              <a:avLst/>
              <a:gdLst>
                <a:gd name="T0" fmla="*/ 7 w 38"/>
                <a:gd name="T1" fmla="*/ 41 h 41"/>
                <a:gd name="T2" fmla="*/ 6 w 38"/>
                <a:gd name="T3" fmla="*/ 38 h 41"/>
                <a:gd name="T4" fmla="*/ 4 w 38"/>
                <a:gd name="T5" fmla="*/ 37 h 41"/>
                <a:gd name="T6" fmla="*/ 2 w 38"/>
                <a:gd name="T7" fmla="*/ 35 h 41"/>
                <a:gd name="T8" fmla="*/ 0 w 38"/>
                <a:gd name="T9" fmla="*/ 34 h 41"/>
                <a:gd name="T10" fmla="*/ 1 w 38"/>
                <a:gd name="T11" fmla="*/ 26 h 41"/>
                <a:gd name="T12" fmla="*/ 4 w 38"/>
                <a:gd name="T13" fmla="*/ 19 h 41"/>
                <a:gd name="T14" fmla="*/ 7 w 38"/>
                <a:gd name="T15" fmla="*/ 13 h 41"/>
                <a:gd name="T16" fmla="*/ 10 w 38"/>
                <a:gd name="T17" fmla="*/ 7 h 41"/>
                <a:gd name="T18" fmla="*/ 15 w 38"/>
                <a:gd name="T19" fmla="*/ 4 h 41"/>
                <a:gd name="T20" fmla="*/ 22 w 38"/>
                <a:gd name="T21" fmla="*/ 1 h 41"/>
                <a:gd name="T22" fmla="*/ 29 w 38"/>
                <a:gd name="T23" fmla="*/ 0 h 41"/>
                <a:gd name="T24" fmla="*/ 38 w 38"/>
                <a:gd name="T25" fmla="*/ 0 h 41"/>
                <a:gd name="T26" fmla="*/ 36 w 38"/>
                <a:gd name="T27" fmla="*/ 13 h 41"/>
                <a:gd name="T28" fmla="*/ 29 w 38"/>
                <a:gd name="T29" fmla="*/ 26 h 41"/>
                <a:gd name="T30" fmla="*/ 19 w 38"/>
                <a:gd name="T31" fmla="*/ 36 h 41"/>
                <a:gd name="T32" fmla="*/ 7 w 38"/>
                <a:gd name="T33" fmla="*/ 41 h 41"/>
                <a:gd name="T34" fmla="*/ 7 w 38"/>
                <a:gd name="T35" fmla="*/ 41 h 41"/>
                <a:gd name="T36" fmla="*/ 7 w 38"/>
                <a:gd name="T3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1">
                  <a:moveTo>
                    <a:pt x="7" y="41"/>
                  </a:moveTo>
                  <a:lnTo>
                    <a:pt x="6" y="38"/>
                  </a:lnTo>
                  <a:lnTo>
                    <a:pt x="4" y="37"/>
                  </a:lnTo>
                  <a:lnTo>
                    <a:pt x="2" y="35"/>
                  </a:lnTo>
                  <a:lnTo>
                    <a:pt x="0" y="34"/>
                  </a:lnTo>
                  <a:lnTo>
                    <a:pt x="1" y="26"/>
                  </a:lnTo>
                  <a:lnTo>
                    <a:pt x="4" y="19"/>
                  </a:lnTo>
                  <a:lnTo>
                    <a:pt x="7" y="13"/>
                  </a:lnTo>
                  <a:lnTo>
                    <a:pt x="10" y="7"/>
                  </a:lnTo>
                  <a:lnTo>
                    <a:pt x="15" y="4"/>
                  </a:lnTo>
                  <a:lnTo>
                    <a:pt x="22" y="1"/>
                  </a:lnTo>
                  <a:lnTo>
                    <a:pt x="29" y="0"/>
                  </a:lnTo>
                  <a:lnTo>
                    <a:pt x="38" y="0"/>
                  </a:lnTo>
                  <a:lnTo>
                    <a:pt x="36" y="13"/>
                  </a:lnTo>
                  <a:lnTo>
                    <a:pt x="29" y="26"/>
                  </a:lnTo>
                  <a:lnTo>
                    <a:pt x="19" y="36"/>
                  </a:lnTo>
                  <a:lnTo>
                    <a:pt x="7" y="41"/>
                  </a:lnTo>
                  <a:lnTo>
                    <a:pt x="7" y="41"/>
                  </a:lnTo>
                  <a:lnTo>
                    <a:pt x="7" y="41"/>
                  </a:lnTo>
                  <a:close/>
                </a:path>
              </a:pathLst>
            </a:custGeom>
            <a:solidFill>
              <a:srgbClr val="9900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5" name="Freeform 103"/>
            <p:cNvSpPr>
              <a:spLocks/>
            </p:cNvSpPr>
            <p:nvPr/>
          </p:nvSpPr>
          <p:spPr bwMode="auto">
            <a:xfrm>
              <a:off x="1350" y="1538"/>
              <a:ext cx="70" cy="34"/>
            </a:xfrm>
            <a:custGeom>
              <a:avLst/>
              <a:gdLst>
                <a:gd name="T0" fmla="*/ 0 w 139"/>
                <a:gd name="T1" fmla="*/ 68 h 68"/>
                <a:gd name="T2" fmla="*/ 2 w 139"/>
                <a:gd name="T3" fmla="*/ 50 h 68"/>
                <a:gd name="T4" fmla="*/ 9 w 139"/>
                <a:gd name="T5" fmla="*/ 35 h 68"/>
                <a:gd name="T6" fmla="*/ 20 w 139"/>
                <a:gd name="T7" fmla="*/ 22 h 68"/>
                <a:gd name="T8" fmla="*/ 32 w 139"/>
                <a:gd name="T9" fmla="*/ 13 h 68"/>
                <a:gd name="T10" fmla="*/ 47 w 139"/>
                <a:gd name="T11" fmla="*/ 7 h 68"/>
                <a:gd name="T12" fmla="*/ 65 w 139"/>
                <a:gd name="T13" fmla="*/ 3 h 68"/>
                <a:gd name="T14" fmla="*/ 82 w 139"/>
                <a:gd name="T15" fmla="*/ 2 h 68"/>
                <a:gd name="T16" fmla="*/ 100 w 139"/>
                <a:gd name="T17" fmla="*/ 0 h 68"/>
                <a:gd name="T18" fmla="*/ 106 w 139"/>
                <a:gd name="T19" fmla="*/ 4 h 68"/>
                <a:gd name="T20" fmla="*/ 114 w 139"/>
                <a:gd name="T21" fmla="*/ 10 h 68"/>
                <a:gd name="T22" fmla="*/ 122 w 139"/>
                <a:gd name="T23" fmla="*/ 15 h 68"/>
                <a:gd name="T24" fmla="*/ 129 w 139"/>
                <a:gd name="T25" fmla="*/ 22 h 68"/>
                <a:gd name="T26" fmla="*/ 136 w 139"/>
                <a:gd name="T27" fmla="*/ 29 h 68"/>
                <a:gd name="T28" fmla="*/ 139 w 139"/>
                <a:gd name="T29" fmla="*/ 38 h 68"/>
                <a:gd name="T30" fmla="*/ 138 w 139"/>
                <a:gd name="T31" fmla="*/ 48 h 68"/>
                <a:gd name="T32" fmla="*/ 134 w 139"/>
                <a:gd name="T33" fmla="*/ 57 h 68"/>
                <a:gd name="T34" fmla="*/ 116 w 139"/>
                <a:gd name="T35" fmla="*/ 45 h 68"/>
                <a:gd name="T36" fmla="*/ 99 w 139"/>
                <a:gd name="T37" fmla="*/ 37 h 68"/>
                <a:gd name="T38" fmla="*/ 82 w 139"/>
                <a:gd name="T39" fmla="*/ 35 h 68"/>
                <a:gd name="T40" fmla="*/ 65 w 139"/>
                <a:gd name="T41" fmla="*/ 35 h 68"/>
                <a:gd name="T42" fmla="*/ 48 w 139"/>
                <a:gd name="T43" fmla="*/ 40 h 68"/>
                <a:gd name="T44" fmla="*/ 32 w 139"/>
                <a:gd name="T45" fmla="*/ 47 h 68"/>
                <a:gd name="T46" fmla="*/ 17 w 139"/>
                <a:gd name="T47" fmla="*/ 57 h 68"/>
                <a:gd name="T48" fmla="*/ 4 w 139"/>
                <a:gd name="T49" fmla="*/ 68 h 68"/>
                <a:gd name="T50" fmla="*/ 2 w 139"/>
                <a:gd name="T51" fmla="*/ 68 h 68"/>
                <a:gd name="T52" fmla="*/ 2 w 139"/>
                <a:gd name="T53" fmla="*/ 68 h 68"/>
                <a:gd name="T54" fmla="*/ 1 w 139"/>
                <a:gd name="T55" fmla="*/ 68 h 68"/>
                <a:gd name="T56" fmla="*/ 0 w 139"/>
                <a:gd name="T57" fmla="*/ 68 h 68"/>
                <a:gd name="T58" fmla="*/ 0 w 139"/>
                <a:gd name="T59" fmla="*/ 68 h 68"/>
                <a:gd name="T60" fmla="*/ 0 w 139"/>
                <a:gd name="T6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68">
                  <a:moveTo>
                    <a:pt x="0" y="68"/>
                  </a:moveTo>
                  <a:lnTo>
                    <a:pt x="2" y="50"/>
                  </a:lnTo>
                  <a:lnTo>
                    <a:pt x="9" y="35"/>
                  </a:lnTo>
                  <a:lnTo>
                    <a:pt x="20" y="22"/>
                  </a:lnTo>
                  <a:lnTo>
                    <a:pt x="32" y="13"/>
                  </a:lnTo>
                  <a:lnTo>
                    <a:pt x="47" y="7"/>
                  </a:lnTo>
                  <a:lnTo>
                    <a:pt x="65" y="3"/>
                  </a:lnTo>
                  <a:lnTo>
                    <a:pt x="82" y="2"/>
                  </a:lnTo>
                  <a:lnTo>
                    <a:pt x="100" y="0"/>
                  </a:lnTo>
                  <a:lnTo>
                    <a:pt x="106" y="4"/>
                  </a:lnTo>
                  <a:lnTo>
                    <a:pt x="114" y="10"/>
                  </a:lnTo>
                  <a:lnTo>
                    <a:pt x="122" y="15"/>
                  </a:lnTo>
                  <a:lnTo>
                    <a:pt x="129" y="22"/>
                  </a:lnTo>
                  <a:lnTo>
                    <a:pt x="136" y="29"/>
                  </a:lnTo>
                  <a:lnTo>
                    <a:pt x="139" y="38"/>
                  </a:lnTo>
                  <a:lnTo>
                    <a:pt x="138" y="48"/>
                  </a:lnTo>
                  <a:lnTo>
                    <a:pt x="134" y="57"/>
                  </a:lnTo>
                  <a:lnTo>
                    <a:pt x="116" y="45"/>
                  </a:lnTo>
                  <a:lnTo>
                    <a:pt x="99" y="37"/>
                  </a:lnTo>
                  <a:lnTo>
                    <a:pt x="82" y="35"/>
                  </a:lnTo>
                  <a:lnTo>
                    <a:pt x="65" y="35"/>
                  </a:lnTo>
                  <a:lnTo>
                    <a:pt x="48" y="40"/>
                  </a:lnTo>
                  <a:lnTo>
                    <a:pt x="32" y="47"/>
                  </a:lnTo>
                  <a:lnTo>
                    <a:pt x="17" y="57"/>
                  </a:lnTo>
                  <a:lnTo>
                    <a:pt x="4" y="68"/>
                  </a:lnTo>
                  <a:lnTo>
                    <a:pt x="2" y="68"/>
                  </a:lnTo>
                  <a:lnTo>
                    <a:pt x="2" y="68"/>
                  </a:lnTo>
                  <a:lnTo>
                    <a:pt x="1" y="68"/>
                  </a:lnTo>
                  <a:lnTo>
                    <a:pt x="0" y="68"/>
                  </a:lnTo>
                  <a:lnTo>
                    <a:pt x="0" y="68"/>
                  </a:lnTo>
                  <a:lnTo>
                    <a:pt x="0" y="68"/>
                  </a:lnTo>
                  <a:close/>
                </a:path>
              </a:pathLst>
            </a:custGeom>
            <a:solidFill>
              <a:srgbClr val="CC33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6" name="Freeform 104"/>
            <p:cNvSpPr>
              <a:spLocks/>
            </p:cNvSpPr>
            <p:nvPr/>
          </p:nvSpPr>
          <p:spPr bwMode="auto">
            <a:xfrm>
              <a:off x="1426" y="1439"/>
              <a:ext cx="89" cy="126"/>
            </a:xfrm>
            <a:custGeom>
              <a:avLst/>
              <a:gdLst>
                <a:gd name="T0" fmla="*/ 55 w 177"/>
                <a:gd name="T1" fmla="*/ 250 h 251"/>
                <a:gd name="T2" fmla="*/ 42 w 177"/>
                <a:gd name="T3" fmla="*/ 248 h 251"/>
                <a:gd name="T4" fmla="*/ 33 w 177"/>
                <a:gd name="T5" fmla="*/ 242 h 251"/>
                <a:gd name="T6" fmla="*/ 29 w 177"/>
                <a:gd name="T7" fmla="*/ 235 h 251"/>
                <a:gd name="T8" fmla="*/ 19 w 177"/>
                <a:gd name="T9" fmla="*/ 205 h 251"/>
                <a:gd name="T10" fmla="*/ 9 w 177"/>
                <a:gd name="T11" fmla="*/ 149 h 251"/>
                <a:gd name="T12" fmla="*/ 16 w 177"/>
                <a:gd name="T13" fmla="*/ 112 h 251"/>
                <a:gd name="T14" fmla="*/ 4 w 177"/>
                <a:gd name="T15" fmla="*/ 94 h 251"/>
                <a:gd name="T16" fmla="*/ 9 w 177"/>
                <a:gd name="T17" fmla="*/ 75 h 251"/>
                <a:gd name="T18" fmla="*/ 29 w 177"/>
                <a:gd name="T19" fmla="*/ 59 h 251"/>
                <a:gd name="T20" fmla="*/ 50 w 177"/>
                <a:gd name="T21" fmla="*/ 43 h 251"/>
                <a:gd name="T22" fmla="*/ 70 w 177"/>
                <a:gd name="T23" fmla="*/ 27 h 251"/>
                <a:gd name="T24" fmla="*/ 85 w 177"/>
                <a:gd name="T25" fmla="*/ 12 h 251"/>
                <a:gd name="T26" fmla="*/ 99 w 177"/>
                <a:gd name="T27" fmla="*/ 1 h 251"/>
                <a:gd name="T28" fmla="*/ 128 w 177"/>
                <a:gd name="T29" fmla="*/ 23 h 251"/>
                <a:gd name="T30" fmla="*/ 150 w 177"/>
                <a:gd name="T31" fmla="*/ 52 h 251"/>
                <a:gd name="T32" fmla="*/ 149 w 177"/>
                <a:gd name="T33" fmla="*/ 73 h 251"/>
                <a:gd name="T34" fmla="*/ 123 w 177"/>
                <a:gd name="T35" fmla="*/ 103 h 251"/>
                <a:gd name="T36" fmla="*/ 101 w 177"/>
                <a:gd name="T37" fmla="*/ 134 h 251"/>
                <a:gd name="T38" fmla="*/ 113 w 177"/>
                <a:gd name="T39" fmla="*/ 149 h 251"/>
                <a:gd name="T40" fmla="*/ 128 w 177"/>
                <a:gd name="T41" fmla="*/ 156 h 251"/>
                <a:gd name="T42" fmla="*/ 139 w 177"/>
                <a:gd name="T43" fmla="*/ 149 h 251"/>
                <a:gd name="T44" fmla="*/ 151 w 177"/>
                <a:gd name="T45" fmla="*/ 139 h 251"/>
                <a:gd name="T46" fmla="*/ 161 w 177"/>
                <a:gd name="T47" fmla="*/ 132 h 251"/>
                <a:gd name="T48" fmla="*/ 171 w 177"/>
                <a:gd name="T49" fmla="*/ 134 h 251"/>
                <a:gd name="T50" fmla="*/ 175 w 177"/>
                <a:gd name="T51" fmla="*/ 141 h 251"/>
                <a:gd name="T52" fmla="*/ 160 w 177"/>
                <a:gd name="T53" fmla="*/ 160 h 251"/>
                <a:gd name="T54" fmla="*/ 148 w 177"/>
                <a:gd name="T55" fmla="*/ 181 h 251"/>
                <a:gd name="T56" fmla="*/ 150 w 177"/>
                <a:gd name="T57" fmla="*/ 211 h 251"/>
                <a:gd name="T58" fmla="*/ 149 w 177"/>
                <a:gd name="T59" fmla="*/ 233 h 251"/>
                <a:gd name="T60" fmla="*/ 143 w 177"/>
                <a:gd name="T61" fmla="*/ 245 h 251"/>
                <a:gd name="T62" fmla="*/ 124 w 177"/>
                <a:gd name="T63" fmla="*/ 247 h 251"/>
                <a:gd name="T64" fmla="*/ 98 w 177"/>
                <a:gd name="T65" fmla="*/ 249 h 251"/>
                <a:gd name="T66" fmla="*/ 73 w 177"/>
                <a:gd name="T67" fmla="*/ 251 h 251"/>
                <a:gd name="T68" fmla="*/ 63 w 177"/>
                <a:gd name="T69"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251">
                  <a:moveTo>
                    <a:pt x="63" y="251"/>
                  </a:moveTo>
                  <a:lnTo>
                    <a:pt x="55" y="250"/>
                  </a:lnTo>
                  <a:lnTo>
                    <a:pt x="48" y="249"/>
                  </a:lnTo>
                  <a:lnTo>
                    <a:pt x="42" y="248"/>
                  </a:lnTo>
                  <a:lnTo>
                    <a:pt x="35" y="247"/>
                  </a:lnTo>
                  <a:lnTo>
                    <a:pt x="33" y="242"/>
                  </a:lnTo>
                  <a:lnTo>
                    <a:pt x="31" y="238"/>
                  </a:lnTo>
                  <a:lnTo>
                    <a:pt x="29" y="235"/>
                  </a:lnTo>
                  <a:lnTo>
                    <a:pt x="28" y="233"/>
                  </a:lnTo>
                  <a:lnTo>
                    <a:pt x="19" y="205"/>
                  </a:lnTo>
                  <a:lnTo>
                    <a:pt x="10" y="177"/>
                  </a:lnTo>
                  <a:lnTo>
                    <a:pt x="9" y="149"/>
                  </a:lnTo>
                  <a:lnTo>
                    <a:pt x="20" y="124"/>
                  </a:lnTo>
                  <a:lnTo>
                    <a:pt x="16" y="112"/>
                  </a:lnTo>
                  <a:lnTo>
                    <a:pt x="10" y="103"/>
                  </a:lnTo>
                  <a:lnTo>
                    <a:pt x="4" y="94"/>
                  </a:lnTo>
                  <a:lnTo>
                    <a:pt x="0" y="83"/>
                  </a:lnTo>
                  <a:lnTo>
                    <a:pt x="9" y="75"/>
                  </a:lnTo>
                  <a:lnTo>
                    <a:pt x="19" y="67"/>
                  </a:lnTo>
                  <a:lnTo>
                    <a:pt x="29" y="59"/>
                  </a:lnTo>
                  <a:lnTo>
                    <a:pt x="39" y="51"/>
                  </a:lnTo>
                  <a:lnTo>
                    <a:pt x="50" y="43"/>
                  </a:lnTo>
                  <a:lnTo>
                    <a:pt x="60" y="35"/>
                  </a:lnTo>
                  <a:lnTo>
                    <a:pt x="70" y="27"/>
                  </a:lnTo>
                  <a:lnTo>
                    <a:pt x="80" y="20"/>
                  </a:lnTo>
                  <a:lnTo>
                    <a:pt x="85" y="12"/>
                  </a:lnTo>
                  <a:lnTo>
                    <a:pt x="91" y="5"/>
                  </a:lnTo>
                  <a:lnTo>
                    <a:pt x="99" y="1"/>
                  </a:lnTo>
                  <a:lnTo>
                    <a:pt x="111" y="0"/>
                  </a:lnTo>
                  <a:lnTo>
                    <a:pt x="128" y="23"/>
                  </a:lnTo>
                  <a:lnTo>
                    <a:pt x="142" y="39"/>
                  </a:lnTo>
                  <a:lnTo>
                    <a:pt x="150" y="52"/>
                  </a:lnTo>
                  <a:lnTo>
                    <a:pt x="152" y="62"/>
                  </a:lnTo>
                  <a:lnTo>
                    <a:pt x="149" y="73"/>
                  </a:lnTo>
                  <a:lnTo>
                    <a:pt x="139" y="86"/>
                  </a:lnTo>
                  <a:lnTo>
                    <a:pt x="123" y="103"/>
                  </a:lnTo>
                  <a:lnTo>
                    <a:pt x="99" y="126"/>
                  </a:lnTo>
                  <a:lnTo>
                    <a:pt x="101" y="134"/>
                  </a:lnTo>
                  <a:lnTo>
                    <a:pt x="106" y="141"/>
                  </a:lnTo>
                  <a:lnTo>
                    <a:pt x="113" y="149"/>
                  </a:lnTo>
                  <a:lnTo>
                    <a:pt x="121" y="157"/>
                  </a:lnTo>
                  <a:lnTo>
                    <a:pt x="128" y="156"/>
                  </a:lnTo>
                  <a:lnTo>
                    <a:pt x="134" y="152"/>
                  </a:lnTo>
                  <a:lnTo>
                    <a:pt x="139" y="149"/>
                  </a:lnTo>
                  <a:lnTo>
                    <a:pt x="145" y="143"/>
                  </a:lnTo>
                  <a:lnTo>
                    <a:pt x="151" y="139"/>
                  </a:lnTo>
                  <a:lnTo>
                    <a:pt x="156" y="135"/>
                  </a:lnTo>
                  <a:lnTo>
                    <a:pt x="161" y="132"/>
                  </a:lnTo>
                  <a:lnTo>
                    <a:pt x="167" y="130"/>
                  </a:lnTo>
                  <a:lnTo>
                    <a:pt x="171" y="134"/>
                  </a:lnTo>
                  <a:lnTo>
                    <a:pt x="173" y="136"/>
                  </a:lnTo>
                  <a:lnTo>
                    <a:pt x="175" y="141"/>
                  </a:lnTo>
                  <a:lnTo>
                    <a:pt x="177" y="148"/>
                  </a:lnTo>
                  <a:lnTo>
                    <a:pt x="160" y="160"/>
                  </a:lnTo>
                  <a:lnTo>
                    <a:pt x="151" y="170"/>
                  </a:lnTo>
                  <a:lnTo>
                    <a:pt x="148" y="181"/>
                  </a:lnTo>
                  <a:lnTo>
                    <a:pt x="148" y="204"/>
                  </a:lnTo>
                  <a:lnTo>
                    <a:pt x="150" y="211"/>
                  </a:lnTo>
                  <a:lnTo>
                    <a:pt x="150" y="221"/>
                  </a:lnTo>
                  <a:lnTo>
                    <a:pt x="149" y="233"/>
                  </a:lnTo>
                  <a:lnTo>
                    <a:pt x="148" y="243"/>
                  </a:lnTo>
                  <a:lnTo>
                    <a:pt x="143" y="245"/>
                  </a:lnTo>
                  <a:lnTo>
                    <a:pt x="135" y="246"/>
                  </a:lnTo>
                  <a:lnTo>
                    <a:pt x="124" y="247"/>
                  </a:lnTo>
                  <a:lnTo>
                    <a:pt x="111" y="248"/>
                  </a:lnTo>
                  <a:lnTo>
                    <a:pt x="98" y="249"/>
                  </a:lnTo>
                  <a:lnTo>
                    <a:pt x="84" y="250"/>
                  </a:lnTo>
                  <a:lnTo>
                    <a:pt x="73" y="251"/>
                  </a:lnTo>
                  <a:lnTo>
                    <a:pt x="63" y="251"/>
                  </a:lnTo>
                  <a:lnTo>
                    <a:pt x="63" y="251"/>
                  </a:lnTo>
                  <a:lnTo>
                    <a:pt x="63" y="251"/>
                  </a:lnTo>
                  <a:close/>
                </a:path>
              </a:pathLst>
            </a:custGeom>
            <a:solidFill>
              <a:srgbClr val="FFC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7" name="Freeform 105"/>
            <p:cNvSpPr>
              <a:spLocks/>
            </p:cNvSpPr>
            <p:nvPr/>
          </p:nvSpPr>
          <p:spPr bwMode="auto">
            <a:xfrm>
              <a:off x="1405" y="1525"/>
              <a:ext cx="26" cy="31"/>
            </a:xfrm>
            <a:custGeom>
              <a:avLst/>
              <a:gdLst>
                <a:gd name="T0" fmla="*/ 47 w 53"/>
                <a:gd name="T1" fmla="*/ 62 h 62"/>
                <a:gd name="T2" fmla="*/ 41 w 53"/>
                <a:gd name="T3" fmla="*/ 53 h 62"/>
                <a:gd name="T4" fmla="*/ 35 w 53"/>
                <a:gd name="T5" fmla="*/ 46 h 62"/>
                <a:gd name="T6" fmla="*/ 30 w 53"/>
                <a:gd name="T7" fmla="*/ 40 h 62"/>
                <a:gd name="T8" fmla="*/ 26 w 53"/>
                <a:gd name="T9" fmla="*/ 34 h 62"/>
                <a:gd name="T10" fmla="*/ 20 w 53"/>
                <a:gd name="T11" fmla="*/ 30 h 62"/>
                <a:gd name="T12" fmla="*/ 15 w 53"/>
                <a:gd name="T13" fmla="*/ 26 h 62"/>
                <a:gd name="T14" fmla="*/ 9 w 53"/>
                <a:gd name="T15" fmla="*/ 22 h 62"/>
                <a:gd name="T16" fmla="*/ 2 w 53"/>
                <a:gd name="T17" fmla="*/ 18 h 62"/>
                <a:gd name="T18" fmla="*/ 0 w 53"/>
                <a:gd name="T19" fmla="*/ 17 h 62"/>
                <a:gd name="T20" fmla="*/ 0 w 53"/>
                <a:gd name="T21" fmla="*/ 15 h 62"/>
                <a:gd name="T22" fmla="*/ 0 w 53"/>
                <a:gd name="T23" fmla="*/ 14 h 62"/>
                <a:gd name="T24" fmla="*/ 0 w 53"/>
                <a:gd name="T25" fmla="*/ 13 h 62"/>
                <a:gd name="T26" fmla="*/ 5 w 53"/>
                <a:gd name="T27" fmla="*/ 10 h 62"/>
                <a:gd name="T28" fmla="*/ 10 w 53"/>
                <a:gd name="T29" fmla="*/ 8 h 62"/>
                <a:gd name="T30" fmla="*/ 13 w 53"/>
                <a:gd name="T31" fmla="*/ 6 h 62"/>
                <a:gd name="T32" fmla="*/ 17 w 53"/>
                <a:gd name="T33" fmla="*/ 5 h 62"/>
                <a:gd name="T34" fmla="*/ 21 w 53"/>
                <a:gd name="T35" fmla="*/ 3 h 62"/>
                <a:gd name="T36" fmla="*/ 26 w 53"/>
                <a:gd name="T37" fmla="*/ 2 h 62"/>
                <a:gd name="T38" fmla="*/ 30 w 53"/>
                <a:gd name="T39" fmla="*/ 1 h 62"/>
                <a:gd name="T40" fmla="*/ 36 w 53"/>
                <a:gd name="T41" fmla="*/ 0 h 62"/>
                <a:gd name="T42" fmla="*/ 38 w 53"/>
                <a:gd name="T43" fmla="*/ 3 h 62"/>
                <a:gd name="T44" fmla="*/ 41 w 53"/>
                <a:gd name="T45" fmla="*/ 11 h 62"/>
                <a:gd name="T46" fmla="*/ 45 w 53"/>
                <a:gd name="T47" fmla="*/ 29 h 62"/>
                <a:gd name="T48" fmla="*/ 53 w 53"/>
                <a:gd name="T49" fmla="*/ 61 h 62"/>
                <a:gd name="T50" fmla="*/ 51 w 53"/>
                <a:gd name="T51" fmla="*/ 61 h 62"/>
                <a:gd name="T52" fmla="*/ 49 w 53"/>
                <a:gd name="T53" fmla="*/ 61 h 62"/>
                <a:gd name="T54" fmla="*/ 48 w 53"/>
                <a:gd name="T55" fmla="*/ 61 h 62"/>
                <a:gd name="T56" fmla="*/ 47 w 53"/>
                <a:gd name="T57" fmla="*/ 62 h 62"/>
                <a:gd name="T58" fmla="*/ 47 w 53"/>
                <a:gd name="T59" fmla="*/ 62 h 62"/>
                <a:gd name="T60" fmla="*/ 47 w 53"/>
                <a:gd name="T6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62">
                  <a:moveTo>
                    <a:pt x="47" y="62"/>
                  </a:moveTo>
                  <a:lnTo>
                    <a:pt x="41" y="53"/>
                  </a:lnTo>
                  <a:lnTo>
                    <a:pt x="35" y="46"/>
                  </a:lnTo>
                  <a:lnTo>
                    <a:pt x="30" y="40"/>
                  </a:lnTo>
                  <a:lnTo>
                    <a:pt x="26" y="34"/>
                  </a:lnTo>
                  <a:lnTo>
                    <a:pt x="20" y="30"/>
                  </a:lnTo>
                  <a:lnTo>
                    <a:pt x="15" y="26"/>
                  </a:lnTo>
                  <a:lnTo>
                    <a:pt x="9" y="22"/>
                  </a:lnTo>
                  <a:lnTo>
                    <a:pt x="2" y="18"/>
                  </a:lnTo>
                  <a:lnTo>
                    <a:pt x="0" y="17"/>
                  </a:lnTo>
                  <a:lnTo>
                    <a:pt x="0" y="15"/>
                  </a:lnTo>
                  <a:lnTo>
                    <a:pt x="0" y="14"/>
                  </a:lnTo>
                  <a:lnTo>
                    <a:pt x="0" y="13"/>
                  </a:lnTo>
                  <a:lnTo>
                    <a:pt x="5" y="10"/>
                  </a:lnTo>
                  <a:lnTo>
                    <a:pt x="10" y="8"/>
                  </a:lnTo>
                  <a:lnTo>
                    <a:pt x="13" y="6"/>
                  </a:lnTo>
                  <a:lnTo>
                    <a:pt x="17" y="5"/>
                  </a:lnTo>
                  <a:lnTo>
                    <a:pt x="21" y="3"/>
                  </a:lnTo>
                  <a:lnTo>
                    <a:pt x="26" y="2"/>
                  </a:lnTo>
                  <a:lnTo>
                    <a:pt x="30" y="1"/>
                  </a:lnTo>
                  <a:lnTo>
                    <a:pt x="36" y="0"/>
                  </a:lnTo>
                  <a:lnTo>
                    <a:pt x="38" y="3"/>
                  </a:lnTo>
                  <a:lnTo>
                    <a:pt x="41" y="11"/>
                  </a:lnTo>
                  <a:lnTo>
                    <a:pt x="45" y="29"/>
                  </a:lnTo>
                  <a:lnTo>
                    <a:pt x="53" y="61"/>
                  </a:lnTo>
                  <a:lnTo>
                    <a:pt x="51" y="61"/>
                  </a:lnTo>
                  <a:lnTo>
                    <a:pt x="49" y="61"/>
                  </a:lnTo>
                  <a:lnTo>
                    <a:pt x="48" y="61"/>
                  </a:lnTo>
                  <a:lnTo>
                    <a:pt x="47" y="62"/>
                  </a:lnTo>
                  <a:lnTo>
                    <a:pt x="47" y="62"/>
                  </a:lnTo>
                  <a:lnTo>
                    <a:pt x="47" y="62"/>
                  </a:lnTo>
                  <a:close/>
                </a:path>
              </a:pathLst>
            </a:custGeom>
            <a:solidFill>
              <a:srgbClr val="66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018" name="Freeform 106"/>
            <p:cNvSpPr>
              <a:spLocks/>
            </p:cNvSpPr>
            <p:nvPr/>
          </p:nvSpPr>
          <p:spPr bwMode="auto">
            <a:xfrm>
              <a:off x="1484" y="1406"/>
              <a:ext cx="69" cy="129"/>
            </a:xfrm>
            <a:custGeom>
              <a:avLst/>
              <a:gdLst>
                <a:gd name="T0" fmla="*/ 45 w 139"/>
                <a:gd name="T1" fmla="*/ 258 h 258"/>
                <a:gd name="T2" fmla="*/ 51 w 139"/>
                <a:gd name="T3" fmla="*/ 239 h 258"/>
                <a:gd name="T4" fmla="*/ 60 w 139"/>
                <a:gd name="T5" fmla="*/ 227 h 258"/>
                <a:gd name="T6" fmla="*/ 70 w 139"/>
                <a:gd name="T7" fmla="*/ 216 h 258"/>
                <a:gd name="T8" fmla="*/ 76 w 139"/>
                <a:gd name="T9" fmla="*/ 204 h 258"/>
                <a:gd name="T10" fmla="*/ 66 w 139"/>
                <a:gd name="T11" fmla="*/ 193 h 258"/>
                <a:gd name="T12" fmla="*/ 58 w 139"/>
                <a:gd name="T13" fmla="*/ 186 h 258"/>
                <a:gd name="T14" fmla="*/ 52 w 139"/>
                <a:gd name="T15" fmla="*/ 183 h 258"/>
                <a:gd name="T16" fmla="*/ 46 w 139"/>
                <a:gd name="T17" fmla="*/ 183 h 258"/>
                <a:gd name="T18" fmla="*/ 42 w 139"/>
                <a:gd name="T19" fmla="*/ 185 h 258"/>
                <a:gd name="T20" fmla="*/ 35 w 139"/>
                <a:gd name="T21" fmla="*/ 191 h 258"/>
                <a:gd name="T22" fmla="*/ 28 w 139"/>
                <a:gd name="T23" fmla="*/ 199 h 258"/>
                <a:gd name="T24" fmla="*/ 18 w 139"/>
                <a:gd name="T25" fmla="*/ 209 h 258"/>
                <a:gd name="T26" fmla="*/ 4 w 139"/>
                <a:gd name="T27" fmla="*/ 202 h 258"/>
                <a:gd name="T28" fmla="*/ 0 w 139"/>
                <a:gd name="T29" fmla="*/ 193 h 258"/>
                <a:gd name="T30" fmla="*/ 6 w 139"/>
                <a:gd name="T31" fmla="*/ 183 h 258"/>
                <a:gd name="T32" fmla="*/ 17 w 139"/>
                <a:gd name="T33" fmla="*/ 170 h 258"/>
                <a:gd name="T34" fmla="*/ 29 w 139"/>
                <a:gd name="T35" fmla="*/ 156 h 258"/>
                <a:gd name="T36" fmla="*/ 41 w 139"/>
                <a:gd name="T37" fmla="*/ 144 h 258"/>
                <a:gd name="T38" fmla="*/ 49 w 139"/>
                <a:gd name="T39" fmla="*/ 130 h 258"/>
                <a:gd name="T40" fmla="*/ 51 w 139"/>
                <a:gd name="T41" fmla="*/ 117 h 258"/>
                <a:gd name="T42" fmla="*/ 35 w 139"/>
                <a:gd name="T43" fmla="*/ 98 h 258"/>
                <a:gd name="T44" fmla="*/ 22 w 139"/>
                <a:gd name="T45" fmla="*/ 83 h 258"/>
                <a:gd name="T46" fmla="*/ 12 w 139"/>
                <a:gd name="T47" fmla="*/ 69 h 258"/>
                <a:gd name="T48" fmla="*/ 7 w 139"/>
                <a:gd name="T49" fmla="*/ 58 h 258"/>
                <a:gd name="T50" fmla="*/ 6 w 139"/>
                <a:gd name="T51" fmla="*/ 47 h 258"/>
                <a:gd name="T52" fmla="*/ 10 w 139"/>
                <a:gd name="T53" fmla="*/ 34 h 258"/>
                <a:gd name="T54" fmla="*/ 19 w 139"/>
                <a:gd name="T55" fmla="*/ 19 h 258"/>
                <a:gd name="T56" fmla="*/ 33 w 139"/>
                <a:gd name="T57" fmla="*/ 0 h 258"/>
                <a:gd name="T58" fmla="*/ 58 w 139"/>
                <a:gd name="T59" fmla="*/ 6 h 258"/>
                <a:gd name="T60" fmla="*/ 81 w 139"/>
                <a:gd name="T61" fmla="*/ 20 h 258"/>
                <a:gd name="T62" fmla="*/ 99 w 139"/>
                <a:gd name="T63" fmla="*/ 39 h 258"/>
                <a:gd name="T64" fmla="*/ 116 w 139"/>
                <a:gd name="T65" fmla="*/ 62 h 258"/>
                <a:gd name="T66" fmla="*/ 127 w 139"/>
                <a:gd name="T67" fmla="*/ 87 h 258"/>
                <a:gd name="T68" fmla="*/ 134 w 139"/>
                <a:gd name="T69" fmla="*/ 115 h 258"/>
                <a:gd name="T70" fmla="*/ 139 w 139"/>
                <a:gd name="T71" fmla="*/ 144 h 258"/>
                <a:gd name="T72" fmla="*/ 139 w 139"/>
                <a:gd name="T73" fmla="*/ 171 h 258"/>
                <a:gd name="T74" fmla="*/ 133 w 139"/>
                <a:gd name="T75" fmla="*/ 183 h 258"/>
                <a:gd name="T76" fmla="*/ 124 w 139"/>
                <a:gd name="T77" fmla="*/ 197 h 258"/>
                <a:gd name="T78" fmla="*/ 112 w 139"/>
                <a:gd name="T79" fmla="*/ 209 h 258"/>
                <a:gd name="T80" fmla="*/ 99 w 139"/>
                <a:gd name="T81" fmla="*/ 223 h 258"/>
                <a:gd name="T82" fmla="*/ 84 w 139"/>
                <a:gd name="T83" fmla="*/ 235 h 258"/>
                <a:gd name="T84" fmla="*/ 71 w 139"/>
                <a:gd name="T85" fmla="*/ 245 h 258"/>
                <a:gd name="T86" fmla="*/ 57 w 139"/>
                <a:gd name="T87" fmla="*/ 253 h 258"/>
                <a:gd name="T88" fmla="*/ 45 w 139"/>
                <a:gd name="T89" fmla="*/ 258 h 258"/>
                <a:gd name="T90" fmla="*/ 45 w 139"/>
                <a:gd name="T91" fmla="*/ 258 h 258"/>
                <a:gd name="T92" fmla="*/ 45 w 139"/>
                <a:gd name="T93"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258">
                  <a:moveTo>
                    <a:pt x="45" y="258"/>
                  </a:moveTo>
                  <a:lnTo>
                    <a:pt x="51" y="239"/>
                  </a:lnTo>
                  <a:lnTo>
                    <a:pt x="60" y="227"/>
                  </a:lnTo>
                  <a:lnTo>
                    <a:pt x="70" y="216"/>
                  </a:lnTo>
                  <a:lnTo>
                    <a:pt x="76" y="204"/>
                  </a:lnTo>
                  <a:lnTo>
                    <a:pt x="66" y="193"/>
                  </a:lnTo>
                  <a:lnTo>
                    <a:pt x="58" y="186"/>
                  </a:lnTo>
                  <a:lnTo>
                    <a:pt x="52" y="183"/>
                  </a:lnTo>
                  <a:lnTo>
                    <a:pt x="46" y="183"/>
                  </a:lnTo>
                  <a:lnTo>
                    <a:pt x="42" y="185"/>
                  </a:lnTo>
                  <a:lnTo>
                    <a:pt x="35" y="191"/>
                  </a:lnTo>
                  <a:lnTo>
                    <a:pt x="28" y="199"/>
                  </a:lnTo>
                  <a:lnTo>
                    <a:pt x="18" y="209"/>
                  </a:lnTo>
                  <a:lnTo>
                    <a:pt x="4" y="202"/>
                  </a:lnTo>
                  <a:lnTo>
                    <a:pt x="0" y="193"/>
                  </a:lnTo>
                  <a:lnTo>
                    <a:pt x="6" y="183"/>
                  </a:lnTo>
                  <a:lnTo>
                    <a:pt x="17" y="170"/>
                  </a:lnTo>
                  <a:lnTo>
                    <a:pt x="29" y="156"/>
                  </a:lnTo>
                  <a:lnTo>
                    <a:pt x="41" y="144"/>
                  </a:lnTo>
                  <a:lnTo>
                    <a:pt x="49" y="130"/>
                  </a:lnTo>
                  <a:lnTo>
                    <a:pt x="51" y="117"/>
                  </a:lnTo>
                  <a:lnTo>
                    <a:pt x="35" y="98"/>
                  </a:lnTo>
                  <a:lnTo>
                    <a:pt x="22" y="83"/>
                  </a:lnTo>
                  <a:lnTo>
                    <a:pt x="12" y="69"/>
                  </a:lnTo>
                  <a:lnTo>
                    <a:pt x="7" y="58"/>
                  </a:lnTo>
                  <a:lnTo>
                    <a:pt x="6" y="47"/>
                  </a:lnTo>
                  <a:lnTo>
                    <a:pt x="10" y="34"/>
                  </a:lnTo>
                  <a:lnTo>
                    <a:pt x="19" y="19"/>
                  </a:lnTo>
                  <a:lnTo>
                    <a:pt x="33" y="0"/>
                  </a:lnTo>
                  <a:lnTo>
                    <a:pt x="58" y="6"/>
                  </a:lnTo>
                  <a:lnTo>
                    <a:pt x="81" y="20"/>
                  </a:lnTo>
                  <a:lnTo>
                    <a:pt x="99" y="39"/>
                  </a:lnTo>
                  <a:lnTo>
                    <a:pt x="116" y="62"/>
                  </a:lnTo>
                  <a:lnTo>
                    <a:pt x="127" y="87"/>
                  </a:lnTo>
                  <a:lnTo>
                    <a:pt x="134" y="115"/>
                  </a:lnTo>
                  <a:lnTo>
                    <a:pt x="139" y="144"/>
                  </a:lnTo>
                  <a:lnTo>
                    <a:pt x="139" y="171"/>
                  </a:lnTo>
                  <a:lnTo>
                    <a:pt x="133" y="183"/>
                  </a:lnTo>
                  <a:lnTo>
                    <a:pt x="124" y="197"/>
                  </a:lnTo>
                  <a:lnTo>
                    <a:pt x="112" y="209"/>
                  </a:lnTo>
                  <a:lnTo>
                    <a:pt x="99" y="223"/>
                  </a:lnTo>
                  <a:lnTo>
                    <a:pt x="84" y="235"/>
                  </a:lnTo>
                  <a:lnTo>
                    <a:pt x="71" y="245"/>
                  </a:lnTo>
                  <a:lnTo>
                    <a:pt x="57" y="253"/>
                  </a:lnTo>
                  <a:lnTo>
                    <a:pt x="45" y="258"/>
                  </a:lnTo>
                  <a:lnTo>
                    <a:pt x="45" y="258"/>
                  </a:lnTo>
                  <a:lnTo>
                    <a:pt x="45" y="258"/>
                  </a:lnTo>
                  <a:close/>
                </a:path>
              </a:pathLst>
            </a:custGeom>
            <a:solidFill>
              <a:srgbClr val="FFFF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pic>
        <p:nvPicPr>
          <p:cNvPr id="39019" name="Picture 107" descr="MCPE01487_0000[1]"/>
          <p:cNvPicPr>
            <a:picLocks noGrp="1" noChangeAspect="1" noChangeArrowheads="1"/>
          </p:cNvPicPr>
          <p:nvPr>
            <p:ph sz="quarter" idx="2"/>
          </p:nvPr>
        </p:nvPicPr>
        <p:blipFill>
          <a:blip r:embed="rId3" cstate="print">
            <a:extLst>
              <a:ext uri="{28A0092B-C50C-407E-A947-70E740481C1C}">
                <a14:useLocalDpi xmlns:a14="http://schemas.microsoft.com/office/drawing/2010/main" xmlns="" val="0"/>
              </a:ext>
            </a:extLst>
          </a:blip>
          <a:srcRect/>
          <a:stretch>
            <a:fillRect/>
          </a:stretch>
        </p:blipFill>
        <p:spPr>
          <a:xfrm>
            <a:off x="6372225" y="3284538"/>
            <a:ext cx="2301875" cy="18557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9022" name="Text Box 110"/>
          <p:cNvSpPr txBox="1">
            <a:spLocks noChangeArrowheads="1"/>
          </p:cNvSpPr>
          <p:nvPr/>
        </p:nvSpPr>
        <p:spPr bwMode="auto">
          <a:xfrm>
            <a:off x="6732588" y="5516563"/>
            <a:ext cx="1943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a:latin typeface="Arial" charset="0"/>
              </a:rPr>
              <a:t>Project End</a:t>
            </a:r>
          </a:p>
        </p:txBody>
      </p:sp>
      <p:sp>
        <p:nvSpPr>
          <p:cNvPr id="39024" name="AutoShape 112"/>
          <p:cNvSpPr>
            <a:spLocks noChangeArrowheads="1"/>
          </p:cNvSpPr>
          <p:nvPr/>
        </p:nvSpPr>
        <p:spPr bwMode="auto">
          <a:xfrm>
            <a:off x="3779838" y="4005263"/>
            <a:ext cx="2089150" cy="792162"/>
          </a:xfrm>
          <a:prstGeom prst="rightArrow">
            <a:avLst>
              <a:gd name="adj1" fmla="val 50000"/>
              <a:gd name="adj2" fmla="val 65932"/>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881639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2"/>
            <a:ext cx="8229600" cy="1143000"/>
          </a:xfrm>
        </p:spPr>
        <p:txBody>
          <a:bodyPr>
            <a:normAutofit/>
          </a:bodyPr>
          <a:lstStyle/>
          <a:p>
            <a:r>
              <a:rPr lang="en-US" sz="3600" b="1" dirty="0" smtClean="0">
                <a:solidFill>
                  <a:srgbClr val="FF0000"/>
                </a:solidFill>
              </a:rPr>
              <a:t>Software Project Manager</a:t>
            </a:r>
            <a:endParaRPr lang="en-US" sz="3600" b="1" dirty="0">
              <a:solidFill>
                <a:srgbClr val="FF0000"/>
              </a:solidFill>
            </a:endParaRPr>
          </a:p>
        </p:txBody>
      </p:sp>
      <p:sp>
        <p:nvSpPr>
          <p:cNvPr id="3" name="Content Placeholder 2"/>
          <p:cNvSpPr>
            <a:spLocks noGrp="1"/>
          </p:cNvSpPr>
          <p:nvPr>
            <p:ph idx="1"/>
          </p:nvPr>
        </p:nvSpPr>
        <p:spPr>
          <a:xfrm>
            <a:off x="457200" y="1676400"/>
            <a:ext cx="8458200" cy="4449763"/>
          </a:xfrm>
        </p:spPr>
        <p:txBody>
          <a:bodyPr>
            <a:noAutofit/>
          </a:bodyPr>
          <a:lstStyle/>
          <a:p>
            <a:r>
              <a:rPr lang="en-US" sz="2800" dirty="0">
                <a:solidFill>
                  <a:srgbClr val="002060"/>
                </a:solidFill>
              </a:rPr>
              <a:t>A software project manager is a person who undertakes the responsibility of executing the software project. </a:t>
            </a:r>
            <a:endParaRPr lang="en-US" sz="2800" dirty="0" smtClean="0">
              <a:solidFill>
                <a:srgbClr val="002060"/>
              </a:solidFill>
            </a:endParaRPr>
          </a:p>
          <a:p>
            <a:r>
              <a:rPr lang="en-US" sz="2800" dirty="0" smtClean="0">
                <a:solidFill>
                  <a:srgbClr val="002060"/>
                </a:solidFill>
              </a:rPr>
              <a:t>Software </a:t>
            </a:r>
            <a:r>
              <a:rPr lang="en-US" sz="2800" dirty="0">
                <a:solidFill>
                  <a:srgbClr val="002060"/>
                </a:solidFill>
              </a:rPr>
              <a:t>project manager is thoroughly aware of all the phases of SDLC that the software would go through. </a:t>
            </a:r>
            <a:endParaRPr lang="en-US" sz="2800" dirty="0" smtClean="0">
              <a:solidFill>
                <a:srgbClr val="002060"/>
              </a:solidFill>
            </a:endParaRPr>
          </a:p>
          <a:p>
            <a:r>
              <a:rPr lang="en-US" sz="2800" dirty="0" smtClean="0">
                <a:solidFill>
                  <a:srgbClr val="002060"/>
                </a:solidFill>
              </a:rPr>
              <a:t>Project </a:t>
            </a:r>
            <a:r>
              <a:rPr lang="en-US" sz="2800" dirty="0">
                <a:solidFill>
                  <a:srgbClr val="002060"/>
                </a:solidFill>
              </a:rPr>
              <a:t>manager may never directly involve in producing the end product but he controls and manages the activities involved in production</a:t>
            </a:r>
            <a:r>
              <a:rPr lang="en-US" sz="2800" dirty="0" smtClean="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xmlns="" val="3823181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project manager closely monitors the development process, prepares and executes various plans, arranges necessary and adequate resources, maintains communication among all team members in order to address issues of cost, budget, resources, time, quality and customer satisfaction</a:t>
            </a:r>
            <a:r>
              <a:rPr lang="en-US" dirty="0" smtClean="0"/>
              <a:t>.</a:t>
            </a:r>
            <a:endParaRPr lang="en-US" dirty="0"/>
          </a:p>
        </p:txBody>
      </p:sp>
    </p:spTree>
    <p:extLst>
      <p:ext uri="{BB962C8B-B14F-4D97-AF65-F5344CB8AC3E}">
        <p14:creationId xmlns:p14="http://schemas.microsoft.com/office/powerpoint/2010/main" xmlns="" val="3712792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vert="horz" lIns="91440" tIns="45720" rIns="91440" bIns="45720" rtlCol="0" anchor="ctr">
            <a:normAutofit/>
          </a:bodyPr>
          <a:lstStyle/>
          <a:p>
            <a:r>
              <a:rPr lang="en-US" sz="3800" b="1" dirty="0">
                <a:solidFill>
                  <a:srgbClr val="0000FF"/>
                </a:solidFill>
              </a:rPr>
              <a:t>Responsibilities of a Project Manager</a:t>
            </a:r>
          </a:p>
        </p:txBody>
      </p:sp>
      <p:sp>
        <p:nvSpPr>
          <p:cNvPr id="3" name="Content Placeholder 2"/>
          <p:cNvSpPr>
            <a:spLocks noGrp="1"/>
          </p:cNvSpPr>
          <p:nvPr>
            <p:ph idx="1"/>
          </p:nvPr>
        </p:nvSpPr>
        <p:spPr/>
        <p:txBody>
          <a:bodyPr>
            <a:normAutofit/>
          </a:bodyPr>
          <a:lstStyle/>
          <a:p>
            <a:r>
              <a:rPr lang="en-US" sz="3300" b="1" dirty="0">
                <a:solidFill>
                  <a:srgbClr val="002060"/>
                </a:solidFill>
              </a:rPr>
              <a:t>Managing People</a:t>
            </a:r>
          </a:p>
          <a:p>
            <a:pPr lvl="1"/>
            <a:r>
              <a:rPr lang="en-US" dirty="0"/>
              <a:t>Act as project leader</a:t>
            </a:r>
          </a:p>
          <a:p>
            <a:pPr lvl="1"/>
            <a:r>
              <a:rPr lang="en-US" dirty="0"/>
              <a:t>Liaison with stakeholders</a:t>
            </a:r>
          </a:p>
          <a:p>
            <a:pPr lvl="1"/>
            <a:r>
              <a:rPr lang="en-US" dirty="0"/>
              <a:t>Managing human resources</a:t>
            </a:r>
          </a:p>
          <a:p>
            <a:pPr lvl="1"/>
            <a:r>
              <a:rPr lang="en-US" dirty="0"/>
              <a:t>Setting up reporting hierarchy etc</a:t>
            </a:r>
            <a:r>
              <a:rPr lang="en-US" dirty="0" smtClean="0"/>
              <a:t>.</a:t>
            </a:r>
            <a:endParaRPr lang="en-US" dirty="0"/>
          </a:p>
        </p:txBody>
      </p:sp>
    </p:spTree>
    <p:extLst>
      <p:ext uri="{BB962C8B-B14F-4D97-AF65-F5344CB8AC3E}">
        <p14:creationId xmlns:p14="http://schemas.microsoft.com/office/powerpoint/2010/main" xmlns="" val="395100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300" b="1" dirty="0">
                <a:solidFill>
                  <a:srgbClr val="002060"/>
                </a:solidFill>
              </a:rPr>
              <a:t>Managing Project</a:t>
            </a:r>
          </a:p>
          <a:p>
            <a:pPr lvl="1"/>
            <a:r>
              <a:rPr lang="en-US" dirty="0"/>
              <a:t>Defining and setting up project scope</a:t>
            </a:r>
          </a:p>
          <a:p>
            <a:pPr lvl="1"/>
            <a:r>
              <a:rPr lang="en-US" dirty="0"/>
              <a:t>Managing project management activities</a:t>
            </a:r>
          </a:p>
          <a:p>
            <a:pPr lvl="1"/>
            <a:r>
              <a:rPr lang="en-US" dirty="0"/>
              <a:t>Monitoring progress and performance</a:t>
            </a:r>
          </a:p>
          <a:p>
            <a:pPr lvl="1"/>
            <a:r>
              <a:rPr lang="en-US" dirty="0"/>
              <a:t>Risk analysis at every phase</a:t>
            </a:r>
          </a:p>
          <a:p>
            <a:pPr lvl="1"/>
            <a:r>
              <a:rPr lang="en-US" dirty="0"/>
              <a:t>Take necessary step to avoid or come out of problems</a:t>
            </a:r>
          </a:p>
          <a:p>
            <a:pPr lvl="1"/>
            <a:r>
              <a:rPr lang="en-US" dirty="0"/>
              <a:t>Act as project </a:t>
            </a:r>
            <a:r>
              <a:rPr lang="en-US" dirty="0" smtClean="0"/>
              <a:t>spokesperson</a:t>
            </a:r>
            <a:endParaRPr lang="en-US" dirty="0"/>
          </a:p>
        </p:txBody>
      </p:sp>
      <p:sp>
        <p:nvSpPr>
          <p:cNvPr id="4" name="Title 1"/>
          <p:cNvSpPr>
            <a:spLocks noGrp="1"/>
          </p:cNvSpPr>
          <p:nvPr>
            <p:ph type="title"/>
          </p:nvPr>
        </p:nvSpPr>
        <p:spPr/>
        <p:txBody>
          <a:bodyPr vert="horz" lIns="91440" tIns="45720" rIns="91440" bIns="45720" rtlCol="0" anchor="ctr">
            <a:normAutofit/>
          </a:bodyPr>
          <a:lstStyle/>
          <a:p>
            <a:r>
              <a:rPr lang="en-US" sz="3800" b="1" dirty="0">
                <a:solidFill>
                  <a:srgbClr val="0000FF"/>
                </a:solidFill>
              </a:rPr>
              <a:t>Responsibilities of a Project Manager</a:t>
            </a:r>
          </a:p>
        </p:txBody>
      </p:sp>
    </p:spTree>
    <p:extLst>
      <p:ext uri="{BB962C8B-B14F-4D97-AF65-F5344CB8AC3E}">
        <p14:creationId xmlns:p14="http://schemas.microsoft.com/office/powerpoint/2010/main" xmlns="" val="3922522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GB" sz="3800"/>
              <a:t>What is a Project?</a:t>
            </a:r>
          </a:p>
        </p:txBody>
      </p:sp>
      <p:sp>
        <p:nvSpPr>
          <p:cNvPr id="48131" name="Rectangle 3"/>
          <p:cNvSpPr>
            <a:spLocks noGrp="1" noChangeArrowheads="1"/>
          </p:cNvSpPr>
          <p:nvPr>
            <p:ph type="body" sz="half" idx="1"/>
          </p:nvPr>
        </p:nvSpPr>
        <p:spPr>
          <a:xfrm>
            <a:off x="250825" y="1196975"/>
            <a:ext cx="8228013" cy="3095625"/>
          </a:xfrm>
        </p:spPr>
        <p:txBody>
          <a:bodyPr/>
          <a:lstStyle/>
          <a:p>
            <a:pPr>
              <a:lnSpc>
                <a:spcPct val="80000"/>
              </a:lnSpc>
              <a:buFont typeface="Wingdings" pitchFamily="2" charset="2"/>
              <a:buNone/>
            </a:pPr>
            <a:r>
              <a:rPr lang="en-GB" sz="2400"/>
              <a:t>“Unique process consisting of a set of coordinated and controlled activities with start and finish dates, undertaken to achieve an objective conforming to specific requirements, including constraints of time, cost, quality and resources”</a:t>
            </a:r>
          </a:p>
          <a:p>
            <a:pPr lvl="1">
              <a:lnSpc>
                <a:spcPct val="80000"/>
              </a:lnSpc>
            </a:pPr>
            <a:endParaRPr lang="en-GB" sz="1800"/>
          </a:p>
          <a:p>
            <a:pPr>
              <a:lnSpc>
                <a:spcPct val="80000"/>
              </a:lnSpc>
            </a:pPr>
            <a:r>
              <a:rPr lang="en-GB" sz="2400"/>
              <a:t>A Project is a planned set of activities</a:t>
            </a:r>
          </a:p>
          <a:p>
            <a:pPr>
              <a:lnSpc>
                <a:spcPct val="80000"/>
              </a:lnSpc>
            </a:pPr>
            <a:r>
              <a:rPr lang="en-GB" sz="2400"/>
              <a:t>A Project has a scope</a:t>
            </a:r>
          </a:p>
          <a:p>
            <a:pPr>
              <a:lnSpc>
                <a:spcPct val="80000"/>
              </a:lnSpc>
            </a:pPr>
            <a:r>
              <a:rPr lang="en-GB" sz="2400"/>
              <a:t>A Project has time, cost, quality and resource constraints  </a:t>
            </a:r>
          </a:p>
        </p:txBody>
      </p:sp>
    </p:spTree>
    <p:extLst>
      <p:ext uri="{BB962C8B-B14F-4D97-AF65-F5344CB8AC3E}">
        <p14:creationId xmlns:p14="http://schemas.microsoft.com/office/powerpoint/2010/main" xmlns="" val="3312975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xEl>
                                              <p:charRg st="0" end="229"/>
                                            </p:txEl>
                                          </p:spTgt>
                                        </p:tgtEl>
                                        <p:attrNameLst>
                                          <p:attrName>style.visibility</p:attrName>
                                        </p:attrNameLst>
                                      </p:cBhvr>
                                      <p:to>
                                        <p:strVal val="visible"/>
                                      </p:to>
                                    </p:set>
                                    <p:animEffect transition="in" filter="wipe(left)">
                                      <p:cBhvr>
                                        <p:cTn id="7" dur="1000"/>
                                        <p:tgtEl>
                                          <p:spTgt spid="48131">
                                            <p:txEl>
                                              <p:charRg st="0" end="22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31">
                                            <p:txEl>
                                              <p:charRg st="230" end="262"/>
                                            </p:txEl>
                                          </p:spTgt>
                                        </p:tgtEl>
                                        <p:attrNameLst>
                                          <p:attrName>style.visibility</p:attrName>
                                        </p:attrNameLst>
                                      </p:cBhvr>
                                      <p:to>
                                        <p:strVal val="visible"/>
                                      </p:to>
                                    </p:set>
                                    <p:animEffect transition="in" filter="wipe(left)">
                                      <p:cBhvr>
                                        <p:cTn id="12" dur="500"/>
                                        <p:tgtEl>
                                          <p:spTgt spid="48131">
                                            <p:txEl>
                                              <p:charRg st="230" end="26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131">
                                            <p:txEl>
                                              <p:charRg st="262" end="284"/>
                                            </p:txEl>
                                          </p:spTgt>
                                        </p:tgtEl>
                                        <p:attrNameLst>
                                          <p:attrName>style.visibility</p:attrName>
                                        </p:attrNameLst>
                                      </p:cBhvr>
                                      <p:to>
                                        <p:strVal val="visible"/>
                                      </p:to>
                                    </p:set>
                                    <p:animEffect transition="in" filter="wipe(left)">
                                      <p:cBhvr>
                                        <p:cTn id="17" dur="500"/>
                                        <p:tgtEl>
                                          <p:spTgt spid="48131">
                                            <p:txEl>
                                              <p:charRg st="262" end="28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131">
                                            <p:txEl>
                                              <p:charRg st="284" end="336"/>
                                            </p:txEl>
                                          </p:spTgt>
                                        </p:tgtEl>
                                        <p:attrNameLst>
                                          <p:attrName>style.visibility</p:attrName>
                                        </p:attrNameLst>
                                      </p:cBhvr>
                                      <p:to>
                                        <p:strVal val="visible"/>
                                      </p:to>
                                    </p:set>
                                    <p:animEffect transition="in" filter="wipe(left)">
                                      <p:cBhvr>
                                        <p:cTn id="22" dur="500"/>
                                        <p:tgtEl>
                                          <p:spTgt spid="48131">
                                            <p:txEl>
                                              <p:charRg st="284" end="3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GB" sz="3800"/>
              <a:t>What is Project Management?</a:t>
            </a:r>
          </a:p>
        </p:txBody>
      </p:sp>
      <p:sp>
        <p:nvSpPr>
          <p:cNvPr id="46083" name="Rectangle 3"/>
          <p:cNvSpPr>
            <a:spLocks noGrp="1" noChangeArrowheads="1"/>
          </p:cNvSpPr>
          <p:nvPr>
            <p:ph type="body" sz="half" idx="1"/>
          </p:nvPr>
        </p:nvSpPr>
        <p:spPr>
          <a:xfrm>
            <a:off x="304800" y="1143000"/>
            <a:ext cx="8228013" cy="1422400"/>
          </a:xfrm>
        </p:spPr>
        <p:txBody>
          <a:bodyPr/>
          <a:lstStyle/>
          <a:p>
            <a:r>
              <a:rPr lang="en-GB" sz="2800"/>
              <a:t>The art of organising, leading, reporting and completing a project through people </a:t>
            </a:r>
          </a:p>
        </p:txBody>
      </p:sp>
      <p:pic>
        <p:nvPicPr>
          <p:cNvPr id="46084" name="Picture 4" descr="MPj0178816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08400" y="3000375"/>
            <a:ext cx="4737100" cy="31416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6600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wipe(left)">
                                      <p:cBhvr>
                                        <p:cTn id="10"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GB" sz="3800"/>
              <a:t>What is Project Management?</a:t>
            </a:r>
          </a:p>
        </p:txBody>
      </p:sp>
      <p:sp>
        <p:nvSpPr>
          <p:cNvPr id="17411" name="Rectangle 3"/>
          <p:cNvSpPr>
            <a:spLocks noGrp="1" noChangeArrowheads="1"/>
          </p:cNvSpPr>
          <p:nvPr>
            <p:ph type="body" sz="half" idx="1"/>
          </p:nvPr>
        </p:nvSpPr>
        <p:spPr>
          <a:xfrm>
            <a:off x="304800" y="1143000"/>
            <a:ext cx="8443913" cy="2573338"/>
          </a:xfrm>
        </p:spPr>
        <p:txBody>
          <a:bodyPr/>
          <a:lstStyle/>
          <a:p>
            <a:r>
              <a:rPr lang="en-GB" sz="2800"/>
              <a:t>A project is a planned undertaking</a:t>
            </a:r>
          </a:p>
          <a:p>
            <a:r>
              <a:rPr lang="en-GB" sz="2800"/>
              <a:t>A project manager is a person who causes things to happen</a:t>
            </a:r>
          </a:p>
          <a:p>
            <a:r>
              <a:rPr lang="en-GB" sz="2800"/>
              <a:t>Therefore, project management is causing a planned undertaking to happen.</a:t>
            </a:r>
          </a:p>
          <a:p>
            <a:endParaRPr lang="en-GB" sz="2800"/>
          </a:p>
        </p:txBody>
      </p:sp>
    </p:spTree>
    <p:extLst>
      <p:ext uri="{BB962C8B-B14F-4D97-AF65-F5344CB8AC3E}">
        <p14:creationId xmlns:p14="http://schemas.microsoft.com/office/powerpoint/2010/main" xmlns="" val="2919917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3074"/>
          <p:cNvSpPr>
            <a:spLocks noGrp="1" noChangeArrowheads="1"/>
          </p:cNvSpPr>
          <p:nvPr>
            <p:ph type="title"/>
          </p:nvPr>
        </p:nvSpPr>
        <p:spPr>
          <a:xfrm>
            <a:off x="304800" y="123825"/>
            <a:ext cx="8610600" cy="609600"/>
          </a:xfrm>
        </p:spPr>
        <p:txBody>
          <a:bodyPr>
            <a:normAutofit fontScale="90000"/>
          </a:bodyPr>
          <a:lstStyle/>
          <a:p>
            <a:r>
              <a:rPr lang="en-GB" sz="3800" dirty="0"/>
              <a:t>Project Manager Role </a:t>
            </a:r>
          </a:p>
        </p:txBody>
      </p:sp>
      <p:pic>
        <p:nvPicPr>
          <p:cNvPr id="288772" name="Picture 3076" descr="MPj04097160000[1]"/>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rcRect/>
          <a:stretch>
            <a:fillRect/>
          </a:stretch>
        </p:blipFill>
        <p:spPr>
          <a:xfrm>
            <a:off x="7019925" y="4365625"/>
            <a:ext cx="1341438" cy="2016125"/>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88775" name="Rectangle 3079"/>
          <p:cNvSpPr>
            <a:spLocks noGrp="1" noChangeArrowheads="1"/>
          </p:cNvSpPr>
          <p:nvPr>
            <p:ph type="body" sz="half" idx="1"/>
          </p:nvPr>
        </p:nvSpPr>
        <p:spPr>
          <a:xfrm>
            <a:off x="304800" y="733425"/>
            <a:ext cx="8467725" cy="5867400"/>
          </a:xfrm>
          <a:noFill/>
          <a:ln/>
        </p:spPr>
        <p:txBody>
          <a:bodyPr/>
          <a:lstStyle/>
          <a:p>
            <a:r>
              <a:rPr lang="en-GB" sz="2800" dirty="0">
                <a:solidFill>
                  <a:srgbClr val="0000FF"/>
                </a:solidFill>
              </a:rPr>
              <a:t>A Good Project Manager</a:t>
            </a:r>
          </a:p>
          <a:p>
            <a:pPr lvl="1"/>
            <a:r>
              <a:rPr lang="en-GB" sz="2400" b="1" dirty="0">
                <a:solidFill>
                  <a:srgbClr val="C00000"/>
                </a:solidFill>
              </a:rPr>
              <a:t>Takes ownership of the whole project</a:t>
            </a:r>
          </a:p>
          <a:p>
            <a:pPr lvl="1"/>
            <a:r>
              <a:rPr lang="en-GB" sz="2400" b="1" dirty="0">
                <a:solidFill>
                  <a:srgbClr val="C00000"/>
                </a:solidFill>
              </a:rPr>
              <a:t>Is proactive not reactive</a:t>
            </a:r>
          </a:p>
          <a:p>
            <a:pPr lvl="1"/>
            <a:r>
              <a:rPr lang="en-GB" sz="2400" b="1" dirty="0">
                <a:solidFill>
                  <a:srgbClr val="C00000"/>
                </a:solidFill>
              </a:rPr>
              <a:t>Adequately plans the project</a:t>
            </a:r>
          </a:p>
          <a:p>
            <a:pPr lvl="1"/>
            <a:r>
              <a:rPr lang="en-GB" sz="2400" b="1" dirty="0">
                <a:solidFill>
                  <a:srgbClr val="C00000"/>
                </a:solidFill>
              </a:rPr>
              <a:t>Is Authoritative (NOT Authoritarian)</a:t>
            </a:r>
          </a:p>
          <a:p>
            <a:pPr lvl="1"/>
            <a:r>
              <a:rPr lang="en-GB" sz="2400" b="1" dirty="0">
                <a:solidFill>
                  <a:srgbClr val="C00000"/>
                </a:solidFill>
              </a:rPr>
              <a:t>Is Decisive</a:t>
            </a:r>
          </a:p>
          <a:p>
            <a:pPr lvl="1"/>
            <a:r>
              <a:rPr lang="en-GB" sz="2400" b="1" dirty="0">
                <a:solidFill>
                  <a:srgbClr val="C00000"/>
                </a:solidFill>
              </a:rPr>
              <a:t>Is a Good Communicator</a:t>
            </a:r>
          </a:p>
          <a:p>
            <a:pPr lvl="1"/>
            <a:r>
              <a:rPr lang="en-GB" sz="2400" b="1" dirty="0">
                <a:solidFill>
                  <a:srgbClr val="C00000"/>
                </a:solidFill>
              </a:rPr>
              <a:t>Manages by data and facts not uniformed optimism</a:t>
            </a:r>
          </a:p>
          <a:p>
            <a:pPr lvl="1"/>
            <a:r>
              <a:rPr lang="en-GB" sz="2400" b="1" dirty="0">
                <a:solidFill>
                  <a:srgbClr val="C00000"/>
                </a:solidFill>
              </a:rPr>
              <a:t>Leads by example</a:t>
            </a:r>
          </a:p>
          <a:p>
            <a:pPr lvl="1"/>
            <a:r>
              <a:rPr lang="en-GB" sz="2400" b="1" dirty="0">
                <a:solidFill>
                  <a:srgbClr val="C00000"/>
                </a:solidFill>
              </a:rPr>
              <a:t>Has sound Judgement</a:t>
            </a:r>
          </a:p>
          <a:p>
            <a:pPr lvl="1"/>
            <a:r>
              <a:rPr lang="en-GB" sz="2400" b="1" dirty="0">
                <a:solidFill>
                  <a:srgbClr val="C00000"/>
                </a:solidFill>
              </a:rPr>
              <a:t>Is a Motivator</a:t>
            </a:r>
          </a:p>
          <a:p>
            <a:pPr lvl="1"/>
            <a:r>
              <a:rPr lang="en-GB" sz="2400" b="1" dirty="0">
                <a:solidFill>
                  <a:srgbClr val="C00000"/>
                </a:solidFill>
              </a:rPr>
              <a:t>Is Diplomatic</a:t>
            </a:r>
          </a:p>
          <a:p>
            <a:pPr lvl="1"/>
            <a:r>
              <a:rPr lang="en-GB" sz="2400" b="1" dirty="0">
                <a:solidFill>
                  <a:srgbClr val="C00000"/>
                </a:solidFill>
              </a:rPr>
              <a:t>Can Delegate</a:t>
            </a:r>
          </a:p>
          <a:p>
            <a:pPr lvl="1"/>
            <a:endParaRPr lang="en-GB" sz="2400" dirty="0"/>
          </a:p>
          <a:p>
            <a:endParaRPr lang="en-GB" sz="2800" dirty="0"/>
          </a:p>
          <a:p>
            <a:endParaRPr lang="en-GB" sz="2800" dirty="0"/>
          </a:p>
        </p:txBody>
      </p:sp>
    </p:spTree>
    <p:extLst>
      <p:ext uri="{BB962C8B-B14F-4D97-AF65-F5344CB8AC3E}">
        <p14:creationId xmlns:p14="http://schemas.microsoft.com/office/powerpoint/2010/main" xmlns="" val="3896006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sz="3800"/>
              <a:t>Stakeholder Engagement</a:t>
            </a:r>
          </a:p>
        </p:txBody>
      </p:sp>
      <p:pic>
        <p:nvPicPr>
          <p:cNvPr id="106499" name="Picture 3" descr="MCj02403410000[1]"/>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2555875" y="2708275"/>
            <a:ext cx="3752850" cy="2752725"/>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378675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z="3800"/>
              <a:t>Stakeholder</a:t>
            </a:r>
          </a:p>
        </p:txBody>
      </p:sp>
      <p:sp>
        <p:nvSpPr>
          <p:cNvPr id="30723" name="Rectangle 3"/>
          <p:cNvSpPr>
            <a:spLocks noGrp="1" noChangeArrowheads="1"/>
          </p:cNvSpPr>
          <p:nvPr>
            <p:ph type="body" idx="1"/>
          </p:nvPr>
        </p:nvSpPr>
        <p:spPr/>
        <p:txBody>
          <a:bodyPr/>
          <a:lstStyle/>
          <a:p>
            <a:pPr>
              <a:buFont typeface="Wingdings" pitchFamily="2" charset="2"/>
              <a:buNone/>
            </a:pPr>
            <a:r>
              <a:rPr lang="en-GB"/>
              <a:t>“A person or group of people who have a vested interest in the success of an organization and the environment in which the organization operates”</a:t>
            </a:r>
          </a:p>
        </p:txBody>
      </p:sp>
    </p:spTree>
    <p:extLst>
      <p:ext uri="{BB962C8B-B14F-4D97-AF65-F5344CB8AC3E}">
        <p14:creationId xmlns:p14="http://schemas.microsoft.com/office/powerpoint/2010/main" xmlns="" val="1314511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050"/>
          <p:cNvSpPr>
            <a:spLocks noGrp="1" noChangeArrowheads="1"/>
          </p:cNvSpPr>
          <p:nvPr>
            <p:ph type="title"/>
          </p:nvPr>
        </p:nvSpPr>
        <p:spPr>
          <a:xfrm>
            <a:off x="304800" y="114300"/>
            <a:ext cx="8610600" cy="819150"/>
          </a:xfrm>
        </p:spPr>
        <p:txBody>
          <a:bodyPr/>
          <a:lstStyle/>
          <a:p>
            <a:r>
              <a:rPr lang="en-GB" sz="3800" dirty="0" smtClean="0"/>
              <a:t>Typical </a:t>
            </a:r>
            <a:r>
              <a:rPr lang="en-GB" sz="3800" dirty="0"/>
              <a:t>Stakeholders </a:t>
            </a:r>
          </a:p>
        </p:txBody>
      </p:sp>
      <p:sp>
        <p:nvSpPr>
          <p:cNvPr id="292867" name="Rectangle 2051"/>
          <p:cNvSpPr>
            <a:spLocks noGrp="1" noChangeArrowheads="1"/>
          </p:cNvSpPr>
          <p:nvPr>
            <p:ph type="body" idx="1"/>
          </p:nvPr>
        </p:nvSpPr>
        <p:spPr>
          <a:xfrm>
            <a:off x="304800" y="933450"/>
            <a:ext cx="8610600" cy="5810250"/>
          </a:xfrm>
        </p:spPr>
        <p:txBody>
          <a:bodyPr>
            <a:normAutofit/>
          </a:bodyPr>
          <a:lstStyle/>
          <a:p>
            <a:r>
              <a:rPr lang="en-GB" dirty="0"/>
              <a:t>Sponsor</a:t>
            </a:r>
          </a:p>
          <a:p>
            <a:r>
              <a:rPr lang="en-GB" dirty="0" smtClean="0"/>
              <a:t>Customer</a:t>
            </a:r>
            <a:endParaRPr lang="en-GB" dirty="0"/>
          </a:p>
          <a:p>
            <a:r>
              <a:rPr lang="en-GB" dirty="0"/>
              <a:t>Suppliers</a:t>
            </a:r>
          </a:p>
          <a:p>
            <a:r>
              <a:rPr lang="en-GB" dirty="0"/>
              <a:t>End User</a:t>
            </a:r>
          </a:p>
          <a:p>
            <a:r>
              <a:rPr lang="en-GB" dirty="0" smtClean="0"/>
              <a:t>Maintenance </a:t>
            </a:r>
            <a:r>
              <a:rPr lang="en-GB" dirty="0"/>
              <a:t>Team</a:t>
            </a:r>
          </a:p>
          <a:p>
            <a:r>
              <a:rPr lang="en-GB" dirty="0" smtClean="0"/>
              <a:t>Community/Shareholders</a:t>
            </a:r>
            <a:endParaRPr lang="en-GB" dirty="0"/>
          </a:p>
          <a:p>
            <a:r>
              <a:rPr lang="en-GB" dirty="0" smtClean="0"/>
              <a:t>Indirect Users</a:t>
            </a:r>
            <a:endParaRPr lang="en-GB" dirty="0"/>
          </a:p>
        </p:txBody>
      </p:sp>
    </p:spTree>
    <p:extLst>
      <p:ext uri="{BB962C8B-B14F-4D97-AF65-F5344CB8AC3E}">
        <p14:creationId xmlns:p14="http://schemas.microsoft.com/office/powerpoint/2010/main" xmlns="" val="2825280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r>
              <a:rPr lang="en-GB" sz="3800"/>
              <a:t>Stakeholder Engagement process</a:t>
            </a:r>
          </a:p>
        </p:txBody>
      </p:sp>
      <p:sp>
        <p:nvSpPr>
          <p:cNvPr id="81923" name="Rectangle 1027"/>
          <p:cNvSpPr>
            <a:spLocks noGrp="1" noChangeArrowheads="1"/>
          </p:cNvSpPr>
          <p:nvPr>
            <p:ph type="body" idx="1"/>
          </p:nvPr>
        </p:nvSpPr>
        <p:spPr/>
        <p:txBody>
          <a:bodyPr/>
          <a:lstStyle/>
          <a:p>
            <a:r>
              <a:rPr lang="en-GB"/>
              <a:t>Identify Stakeholders</a:t>
            </a:r>
          </a:p>
          <a:p>
            <a:r>
              <a:rPr lang="en-GB"/>
              <a:t>Assess needs </a:t>
            </a:r>
          </a:p>
          <a:p>
            <a:r>
              <a:rPr lang="en-GB"/>
              <a:t>Define actions</a:t>
            </a:r>
          </a:p>
          <a:p>
            <a:r>
              <a:rPr lang="en-GB"/>
              <a:t>Establish communication channels</a:t>
            </a:r>
          </a:p>
          <a:p>
            <a:r>
              <a:rPr lang="en-GB"/>
              <a:t>Gather feedback</a:t>
            </a:r>
          </a:p>
          <a:p>
            <a:r>
              <a:rPr lang="en-GB"/>
              <a:t>Monitor and review</a:t>
            </a:r>
          </a:p>
          <a:p>
            <a:endParaRPr lang="en-GB"/>
          </a:p>
        </p:txBody>
      </p:sp>
    </p:spTree>
    <p:extLst>
      <p:ext uri="{BB962C8B-B14F-4D97-AF65-F5344CB8AC3E}">
        <p14:creationId xmlns:p14="http://schemas.microsoft.com/office/powerpoint/2010/main" xmlns="" val="940870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10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10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wipe(left)">
                                      <p:cBhvr>
                                        <p:cTn id="17" dur="1000"/>
                                        <p:tgtEl>
                                          <p:spTgt spid="81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wipe(left)">
                                      <p:cBhvr>
                                        <p:cTn id="22" dur="1000"/>
                                        <p:tgtEl>
                                          <p:spTgt spid="81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23">
                                            <p:txEl>
                                              <p:pRg st="4" end="4"/>
                                            </p:txEl>
                                          </p:spTgt>
                                        </p:tgtEl>
                                        <p:attrNameLst>
                                          <p:attrName>style.visibility</p:attrName>
                                        </p:attrNameLst>
                                      </p:cBhvr>
                                      <p:to>
                                        <p:strVal val="visible"/>
                                      </p:to>
                                    </p:set>
                                    <p:animEffect transition="in" filter="wipe(left)">
                                      <p:cBhvr>
                                        <p:cTn id="27" dur="1000"/>
                                        <p:tgtEl>
                                          <p:spTgt spid="81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923">
                                            <p:txEl>
                                              <p:pRg st="5" end="5"/>
                                            </p:txEl>
                                          </p:spTgt>
                                        </p:tgtEl>
                                        <p:attrNameLst>
                                          <p:attrName>style.visibility</p:attrName>
                                        </p:attrNameLst>
                                      </p:cBhvr>
                                      <p:to>
                                        <p:strVal val="visible"/>
                                      </p:to>
                                    </p:set>
                                    <p:animEffect transition="in" filter="wipe(left)">
                                      <p:cBhvr>
                                        <p:cTn id="32" dur="10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508</Words>
  <Application>Microsoft Office PowerPoint</Application>
  <PresentationFormat>On-screen Show (4:3)</PresentationFormat>
  <Paragraphs>93</Paragraphs>
  <Slides>17</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GALLERY</vt:lpstr>
      <vt:lpstr>Slide 1</vt:lpstr>
      <vt:lpstr>What is a Project?</vt:lpstr>
      <vt:lpstr>What is Project Management?</vt:lpstr>
      <vt:lpstr>What is Project Management?</vt:lpstr>
      <vt:lpstr>Project Manager Role </vt:lpstr>
      <vt:lpstr>Stakeholder Engagement</vt:lpstr>
      <vt:lpstr>Stakeholder</vt:lpstr>
      <vt:lpstr>Typical Stakeholders </vt:lpstr>
      <vt:lpstr>Stakeholder Engagement process</vt:lpstr>
      <vt:lpstr>Key Points in Project Set-up and Definition</vt:lpstr>
      <vt:lpstr>Project Planning</vt:lpstr>
      <vt:lpstr>Project Planning</vt:lpstr>
      <vt:lpstr>Planning</vt:lpstr>
      <vt:lpstr>Software Project Manager</vt:lpstr>
      <vt:lpstr>Slide 15</vt:lpstr>
      <vt:lpstr>Responsibilities of a Project Manager</vt:lpstr>
      <vt:lpstr>Responsibilities of a Project Manager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Prakash</dc:creator>
  <cp:lastModifiedBy>Windows User</cp:lastModifiedBy>
  <cp:revision>10</cp:revision>
  <dcterms:created xsi:type="dcterms:W3CDTF">2015-11-22T15:01:00Z</dcterms:created>
  <dcterms:modified xsi:type="dcterms:W3CDTF">2020-04-19T20:55:18Z</dcterms:modified>
</cp:coreProperties>
</file>