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4/14/2020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4/14/2020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4/14/2020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4/14/2020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4/14/2020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4/14/2020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4/14/2020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Project Staff Acquisition and Team Formation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a:t>
            </a:r>
            <a:r>
              <a:rPr lang="en-US" b="1" dirty="0" smtClean="0"/>
              <a:t> process of acquiring project team</a:t>
            </a:r>
            <a:r>
              <a:rPr lang="en-US" dirty="0" smtClean="0"/>
              <a:t> is an activity that allows selecting and approving human </a:t>
            </a:r>
            <a:r>
              <a:rPr lang="en-US" dirty="0" smtClean="0"/>
              <a:t>resources according </a:t>
            </a:r>
            <a:r>
              <a:rPr lang="en-US" dirty="0" smtClean="0"/>
              <a:t>to required skills and criteria for choosing </a:t>
            </a:r>
            <a:r>
              <a:rPr lang="en-US" dirty="0" smtClean="0"/>
              <a:t>for </a:t>
            </a:r>
            <a:r>
              <a:rPr lang="en-US" dirty="0" smtClean="0"/>
              <a:t>the purpose of obtaining the team necessary to accomplish project work.</a:t>
            </a:r>
            <a:endParaRPr lang="en-US" dirty="0"/>
          </a:p>
        </p:txBody>
      </p:sp>
      <p:sp>
        <p:nvSpPr>
          <p:cNvPr id="3" name="Title 2"/>
          <p:cNvSpPr>
            <a:spLocks noGrp="1"/>
          </p:cNvSpPr>
          <p:nvPr>
            <p:ph type="title"/>
          </p:nvPr>
        </p:nvSpPr>
        <p:spPr/>
        <p:txBody>
          <a:bodyPr/>
          <a:lstStyle/>
          <a:p>
            <a:r>
              <a:rPr lang="en-IN" dirty="0" smtClean="0"/>
              <a:t>Project Team Acquiring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process is managed by the project management team</a:t>
            </a:r>
          </a:p>
          <a:p>
            <a:r>
              <a:rPr lang="en-US" dirty="0" smtClean="0"/>
              <a:t>The project manager is a person who has an authority to manage the recruiting process and decide on team members</a:t>
            </a:r>
          </a:p>
        </p:txBody>
      </p:sp>
      <p:sp>
        <p:nvSpPr>
          <p:cNvPr id="3" name="Title 2"/>
          <p:cNvSpPr>
            <a:spLocks noGrp="1"/>
          </p:cNvSpPr>
          <p:nvPr>
            <p:ph type="title"/>
          </p:nvPr>
        </p:nvSpPr>
        <p:spPr/>
        <p:txBody>
          <a:bodyPr>
            <a:normAutofit fontScale="90000"/>
          </a:bodyPr>
          <a:lstStyle/>
          <a:p>
            <a:r>
              <a:rPr lang="en-US" dirty="0" smtClean="0"/>
              <a:t>Criteria For Acquiring Project Team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While selecting and deciding on team members, the following </a:t>
            </a:r>
            <a:r>
              <a:rPr lang="en-US" b="1" dirty="0" smtClean="0"/>
              <a:t>acquiring project team criteria</a:t>
            </a:r>
            <a:r>
              <a:rPr lang="en-US" dirty="0" smtClean="0"/>
              <a:t> should be considered:</a:t>
            </a:r>
          </a:p>
          <a:p>
            <a:pPr marL="850392" lvl="1" indent="-457200">
              <a:buFont typeface="+mj-lt"/>
              <a:buAutoNum type="arabicPeriod"/>
            </a:pPr>
            <a:r>
              <a:rPr lang="en-US" dirty="0" smtClean="0"/>
              <a:t>Required level of experience at appropriate projects and activities</a:t>
            </a:r>
          </a:p>
          <a:p>
            <a:pPr lvl="2"/>
            <a:r>
              <a:rPr lang="en-US" dirty="0" smtClean="0"/>
              <a:t>The project manager gathers all information about current experience level of team member to compare it with the required experience level.</a:t>
            </a:r>
          </a:p>
          <a:p>
            <a:pPr marL="850392" lvl="1" indent="-457200">
              <a:buFont typeface="+mj-lt"/>
              <a:buAutoNum type="arabicPeriod"/>
            </a:pPr>
            <a:r>
              <a:rPr lang="en-US" dirty="0" smtClean="0"/>
              <a:t>Interest level</a:t>
            </a:r>
          </a:p>
          <a:p>
            <a:pPr lvl="2"/>
            <a:r>
              <a:rPr lang="en-US" dirty="0" smtClean="0"/>
              <a:t> The project manager defines whether team member is interested in participating in project</a:t>
            </a:r>
            <a:endParaRPr lang="en-US" dirty="0"/>
          </a:p>
        </p:txBody>
      </p:sp>
      <p:sp>
        <p:nvSpPr>
          <p:cNvPr id="3" name="Title 2"/>
          <p:cNvSpPr>
            <a:spLocks noGrp="1"/>
          </p:cNvSpPr>
          <p:nvPr>
            <p:ph type="title"/>
          </p:nvPr>
        </p:nvSpPr>
        <p:spPr/>
        <p:txBody>
          <a:bodyPr>
            <a:normAutofit fontScale="90000"/>
          </a:bodyPr>
          <a:lstStyle/>
          <a:p>
            <a:r>
              <a:rPr lang="en-US" dirty="0" smtClean="0"/>
              <a:t>Criteria For Acquiring Project Team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850392" lvl="1" indent="-457200">
              <a:buFont typeface="+mj-lt"/>
              <a:buAutoNum type="arabicPeriod" startAt="3"/>
            </a:pPr>
            <a:r>
              <a:rPr lang="en-US" dirty="0" smtClean="0"/>
              <a:t>Personal qualifications</a:t>
            </a:r>
          </a:p>
          <a:p>
            <a:pPr lvl="2"/>
            <a:r>
              <a:rPr lang="en-US" dirty="0" smtClean="0"/>
              <a:t>By means of interviews and questionnaires, the project manager look at personal skills and talents of team member and measure how this individual team member will work with other project team members</a:t>
            </a:r>
          </a:p>
          <a:p>
            <a:pPr marL="850392" lvl="1" indent="-457200">
              <a:buFont typeface="+mj-lt"/>
              <a:buAutoNum type="arabicPeriod" startAt="4"/>
            </a:pPr>
            <a:r>
              <a:rPr lang="en-US" dirty="0" smtClean="0"/>
              <a:t>Availability</a:t>
            </a:r>
          </a:p>
          <a:p>
            <a:pPr lvl="2"/>
            <a:r>
              <a:rPr lang="en-US" dirty="0" smtClean="0"/>
              <a:t> The project manager identifies whether project team member desired for the project is available</a:t>
            </a:r>
          </a:p>
          <a:p>
            <a:pPr marL="850392" lvl="1" indent="-457200">
              <a:buFont typeface="+mj-lt"/>
              <a:buAutoNum type="arabicPeriod" startAt="5"/>
            </a:pPr>
            <a:r>
              <a:rPr lang="en-US" dirty="0" smtClean="0"/>
              <a:t>Knowledge</a:t>
            </a:r>
          </a:p>
          <a:p>
            <a:pPr lvl="2"/>
            <a:r>
              <a:rPr lang="en-US" dirty="0" smtClean="0"/>
              <a:t>The project manager identifies the competency and proficiency of available project team members</a:t>
            </a:r>
            <a:endParaRPr lang="en-US" dirty="0"/>
          </a:p>
        </p:txBody>
      </p:sp>
      <p:sp>
        <p:nvSpPr>
          <p:cNvPr id="3" name="Title 2"/>
          <p:cNvSpPr>
            <a:spLocks noGrp="1"/>
          </p:cNvSpPr>
          <p:nvPr>
            <p:ph type="title"/>
          </p:nvPr>
        </p:nvSpPr>
        <p:spPr/>
        <p:txBody>
          <a:bodyPr>
            <a:normAutofit fontScale="90000"/>
          </a:bodyPr>
          <a:lstStyle/>
          <a:p>
            <a:r>
              <a:rPr lang="en-US" dirty="0" smtClean="0"/>
              <a:t>Criteria For Acquiring Project Team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There are several standard </a:t>
            </a:r>
            <a:r>
              <a:rPr lang="en-US" b="1" dirty="0" smtClean="0"/>
              <a:t>acquiring project team methods</a:t>
            </a:r>
            <a:r>
              <a:rPr lang="en-US" dirty="0" smtClean="0"/>
              <a:t>, including the following:</a:t>
            </a:r>
          </a:p>
          <a:p>
            <a:pPr marL="624078" indent="-514350">
              <a:buFont typeface="+mj-lt"/>
              <a:buAutoNum type="arabicPeriod"/>
            </a:pPr>
            <a:r>
              <a:rPr lang="en-US" dirty="0" smtClean="0"/>
              <a:t>Method of pre-assignments</a:t>
            </a:r>
          </a:p>
          <a:p>
            <a:pPr lvl="1"/>
            <a:r>
              <a:rPr lang="en-US" dirty="0" smtClean="0"/>
              <a:t>Allows selecting team members in advanced, before project starts</a:t>
            </a:r>
          </a:p>
          <a:p>
            <a:pPr lvl="1"/>
            <a:r>
              <a:rPr lang="en-US" dirty="0" smtClean="0"/>
              <a:t>used in situations when implementation of project depends on the expertise of specific people who deliver a competitive proposal to project</a:t>
            </a:r>
            <a:endParaRPr lang="en-US" dirty="0"/>
          </a:p>
        </p:txBody>
      </p:sp>
      <p:sp>
        <p:nvSpPr>
          <p:cNvPr id="3" name="Title 2"/>
          <p:cNvSpPr>
            <a:spLocks noGrp="1"/>
          </p:cNvSpPr>
          <p:nvPr>
            <p:ph type="title"/>
          </p:nvPr>
        </p:nvSpPr>
        <p:spPr/>
        <p:txBody>
          <a:bodyPr>
            <a:normAutofit fontScale="90000"/>
          </a:bodyPr>
          <a:lstStyle/>
          <a:p>
            <a:pPr algn="ctr"/>
            <a:r>
              <a:rPr lang="en-US" dirty="0" smtClean="0"/>
              <a:t>Methods Of Acquiring Project Team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startAt="2"/>
            </a:pPr>
            <a:r>
              <a:rPr lang="en-US" dirty="0" smtClean="0"/>
              <a:t>Method of virtual team building</a:t>
            </a:r>
          </a:p>
          <a:p>
            <a:pPr lvl="1"/>
            <a:r>
              <a:rPr lang="en-US" dirty="0" smtClean="0"/>
              <a:t>Used when the whole project or a significant part of it is to be fulfilled by groups of people who carry out their roles and responsibilities by communicating via electronic means (VC, Email etc.)</a:t>
            </a:r>
          </a:p>
          <a:p>
            <a:pPr lvl="1"/>
            <a:r>
              <a:rPr lang="en-US" dirty="0" smtClean="0"/>
              <a:t>Project manager needs to ensure virtual teams have all required communication tools to participate in project</a:t>
            </a:r>
          </a:p>
          <a:p>
            <a:pPr marL="624078" indent="-514350">
              <a:buFont typeface="+mj-lt"/>
              <a:buAutoNum type="arabicPeriod" startAt="3"/>
            </a:pPr>
            <a:r>
              <a:rPr lang="en-US" dirty="0" smtClean="0"/>
              <a:t>Method of negotiations </a:t>
            </a:r>
          </a:p>
          <a:p>
            <a:pPr lvl="1"/>
            <a:r>
              <a:rPr lang="en-US" dirty="0" smtClean="0"/>
              <a:t>Allows making staff assignments between multiple projects in order to ensure each of the projects has sufficient human resources to meet the deadlines</a:t>
            </a:r>
            <a:endParaRPr lang="en-US" dirty="0"/>
          </a:p>
        </p:txBody>
      </p:sp>
      <p:sp>
        <p:nvSpPr>
          <p:cNvPr id="3" name="Title 2"/>
          <p:cNvSpPr>
            <a:spLocks noGrp="1"/>
          </p:cNvSpPr>
          <p:nvPr>
            <p:ph type="title"/>
          </p:nvPr>
        </p:nvSpPr>
        <p:spPr/>
        <p:txBody>
          <a:bodyPr>
            <a:normAutofit fontScale="90000"/>
          </a:bodyPr>
          <a:lstStyle/>
          <a:p>
            <a:pPr algn="ctr"/>
            <a:r>
              <a:rPr lang="en-US" dirty="0" smtClean="0"/>
              <a:t>Methods Of Acquiring Project Team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a:t>
            </a:r>
            <a:r>
              <a:rPr lang="en-US" b="1" smtClean="0"/>
              <a:t>team </a:t>
            </a:r>
            <a:r>
              <a:rPr lang="en-US" b="1" smtClean="0"/>
              <a:t>acquiring </a:t>
            </a:r>
            <a:r>
              <a:rPr lang="en-US" b="1" dirty="0" smtClean="0"/>
              <a:t>methods</a:t>
            </a:r>
            <a:r>
              <a:rPr lang="en-US" dirty="0" smtClean="0"/>
              <a:t> can be used separately or taken together to acquire project team.</a:t>
            </a:r>
          </a:p>
          <a:p>
            <a:r>
              <a:rPr lang="en-US" dirty="0" smtClean="0"/>
              <a:t>Project gets staffed when all team members have appropriate assignments.</a:t>
            </a:r>
          </a:p>
          <a:p>
            <a:r>
              <a:rPr lang="en-US" dirty="0" smtClean="0"/>
              <a:t>Then the process of acquiring project team comes to an end and generates the following acquiring project team outputs:</a:t>
            </a:r>
          </a:p>
          <a:p>
            <a:pPr lvl="1"/>
            <a:r>
              <a:rPr lang="en-US" dirty="0" smtClean="0"/>
              <a:t>Project staff assignment documentation</a:t>
            </a:r>
          </a:p>
          <a:p>
            <a:pPr lvl="1"/>
            <a:r>
              <a:rPr lang="en-US" dirty="0" smtClean="0"/>
              <a:t>Work schedules</a:t>
            </a:r>
          </a:p>
          <a:p>
            <a:pPr lvl="1"/>
            <a:r>
              <a:rPr lang="en-US" dirty="0" smtClean="0"/>
              <a:t>Updates to the project management plan</a:t>
            </a:r>
            <a:endParaRPr lang="en-US" dirty="0"/>
          </a:p>
        </p:txBody>
      </p:sp>
      <p:sp>
        <p:nvSpPr>
          <p:cNvPr id="3" name="Title 2"/>
          <p:cNvSpPr>
            <a:spLocks noGrp="1"/>
          </p:cNvSpPr>
          <p:nvPr>
            <p:ph type="title"/>
          </p:nvPr>
        </p:nvSpPr>
        <p:spPr/>
        <p:txBody>
          <a:bodyPr/>
          <a:lstStyle/>
          <a:p>
            <a:r>
              <a:rPr lang="en-IN" dirty="0" smtClean="0"/>
              <a:t>Completion of Acquiring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96</TotalTime>
  <Words>222</Words>
  <Application>Microsoft Office PowerPoint</Application>
  <PresentationFormat>On-screen Show (4:3)</PresentationFormat>
  <Paragraphs>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Project Staff Acquisition and Team Formation </vt:lpstr>
      <vt:lpstr>Project Team Acquiring</vt:lpstr>
      <vt:lpstr>Criteria For Acquiring Project Team</vt:lpstr>
      <vt:lpstr>Criteria For Acquiring Project Team</vt:lpstr>
      <vt:lpstr>Criteria For Acquiring Project Team</vt:lpstr>
      <vt:lpstr>Methods Of Acquiring Project Team</vt:lpstr>
      <vt:lpstr>Methods Of Acquiring Project Team</vt:lpstr>
      <vt:lpstr>Completion of Acquiring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Staff Acquisition and Team Formation </dc:title>
  <dc:creator>Jitendra</dc:creator>
  <cp:lastModifiedBy>Windows User</cp:lastModifiedBy>
  <cp:revision>6</cp:revision>
  <dcterms:created xsi:type="dcterms:W3CDTF">2006-08-16T00:00:00Z</dcterms:created>
  <dcterms:modified xsi:type="dcterms:W3CDTF">2020-04-14T04:20:30Z</dcterms:modified>
</cp:coreProperties>
</file>